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s/slide99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</p:sldMasterIdLst>
  <p:notesMasterIdLst>
    <p:notesMasterId r:id="rId126"/>
  </p:notesMasterIdLst>
  <p:sldIdLst>
    <p:sldId id="260" r:id="rId16"/>
    <p:sldId id="256" r:id="rId17"/>
    <p:sldId id="257" r:id="rId18"/>
    <p:sldId id="261" r:id="rId19"/>
    <p:sldId id="262" r:id="rId20"/>
    <p:sldId id="263" r:id="rId21"/>
    <p:sldId id="264" r:id="rId22"/>
    <p:sldId id="265" r:id="rId23"/>
    <p:sldId id="266" r:id="rId24"/>
    <p:sldId id="258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4" r:id="rId41"/>
    <p:sldId id="283" r:id="rId42"/>
    <p:sldId id="282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1" r:id="rId59"/>
    <p:sldId id="300" r:id="rId60"/>
    <p:sldId id="302" r:id="rId61"/>
    <p:sldId id="304" r:id="rId62"/>
    <p:sldId id="303" r:id="rId63"/>
    <p:sldId id="305" r:id="rId64"/>
    <p:sldId id="306" r:id="rId65"/>
    <p:sldId id="308" r:id="rId66"/>
    <p:sldId id="307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5" r:id="rId114"/>
    <p:sldId id="356" r:id="rId115"/>
    <p:sldId id="357" r:id="rId116"/>
    <p:sldId id="358" r:id="rId117"/>
    <p:sldId id="359" r:id="rId118"/>
    <p:sldId id="360" r:id="rId119"/>
    <p:sldId id="361" r:id="rId120"/>
    <p:sldId id="362" r:id="rId121"/>
    <p:sldId id="363" r:id="rId122"/>
    <p:sldId id="364" r:id="rId123"/>
    <p:sldId id="365" r:id="rId124"/>
    <p:sldId id="366" r:id="rId125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CD1"/>
    <a:srgbClr val="F5A0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7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slide" Target="slides/slide109.xml"/><Relationship Id="rId129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61" Type="http://schemas.openxmlformats.org/officeDocument/2006/relationships/slide" Target="slides/slide46.xml"/><Relationship Id="rId82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B380-17B4-4A1C-A6E2-F62D60F1A60B}" type="datetimeFigureOut">
              <a:rPr lang="en-GB" smtClean="0"/>
              <a:pPr/>
              <a:t>29/09/2013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6ECA9-D9DD-46DD-AE28-34611A7B7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98CA-262E-4D6A-9C6D-BA3B3B269E7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8CDFF4-EED0-4690-8702-5E7F908ACE89}" type="datetime10">
              <a:rPr lang="en-GB" smtClean="0">
                <a:solidFill>
                  <a:prstClr val="black"/>
                </a:solidFill>
              </a:rPr>
              <a:pPr/>
              <a:t>11:15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91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E5FAD-BE85-4838-887C-E7D34D6ECA71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9558-9A10-4EEB-8E0D-CE969EF88D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9F275-A15E-45C2-895A-0D8EFD35B55C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359E3-2F51-4129-A936-D31555CF8B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AE006-BDF2-4960-9119-F7F50A154766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2F877-B2AC-4635-BA0B-FD1393C2E9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4A1F-24B4-4FE3-B36D-29FB01DD56CF}" type="datetime8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29/09/2013 11:15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B4ED-BA58-40F0-91B7-95FCC8DF8A9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CBAB0-4B47-4F5D-8DE2-9A79CD10E6BB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4589-A7B8-420A-8B19-C152266B67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DDCA-B7EA-472E-9A57-E9A73195F73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F370-9266-40CD-8816-FBC766E826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143000"/>
            <a:ext cx="6096000" cy="14097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057527"/>
            <a:ext cx="5861050" cy="942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04A004-878D-4E21-983E-EF63C704BC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D4AB-2E00-423A-86B3-5219ED2EC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8E45-C772-46B4-A6C4-AA4A453FB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3E1A7-509F-479A-9A32-C832AAC473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331A9-D6CD-41F5-93C6-DB9851D24385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5578-77B5-4331-8C4A-E58C7D8119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3A13-8ECB-4EAB-BAD5-DDA6AAD789A1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0194A-CF8B-4208-8EC5-6E5F812B37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4E87F-EBDF-4EE4-AEEC-B2E2D3ABA3A8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0637-4115-4704-AA83-CE1281D5E5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46AFB-32C2-4393-BD7D-FD667977A8FA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5C5C-9956-487A-9E3A-20EBCDCFD6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02798F-C9AA-412E-A4A7-52217354A50E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BCAB1-4534-4F82-B58A-11E8AE5CD2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8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B0A6A-63FF-413E-8DB8-AA3647A9C365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8C1DA-9767-4E06-8BB6-498250DE2C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6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D3FEB-A90A-45F4-A1DD-215ADFBD4E44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E8E08-CE04-4F33-8163-620D209D60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GB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9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36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C153C47-48BE-4D75-BA75-377322178103}" type="datetimeFigureOut">
              <a:rPr lang="en-GB"/>
              <a:pPr/>
              <a:t>29/09/2013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36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36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248115A-35E7-4FDE-ABC9-273A5CE9B97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5950"/>
            <a:ext cx="7772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AAF8CC6-C500-4DE3-8746-62681DD489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276352"/>
            <a:ext cx="1181100" cy="619125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5950"/>
            <a:ext cx="7772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7C3648"/>
                </a:solidFill>
              </a:defRPr>
            </a:lvl1pPr>
          </a:lstStyle>
          <a:p>
            <a:pPr>
              <a:defRPr/>
            </a:pPr>
            <a:endParaRPr lang="en-GB">
              <a:ea typeface="新細明體" pitchFamily="18" charset="-12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7C3648"/>
                </a:solidFill>
              </a:defRPr>
            </a:lvl1pPr>
          </a:lstStyle>
          <a:p>
            <a:pPr>
              <a:defRPr/>
            </a:pPr>
            <a:endParaRPr lang="en-GB">
              <a:ea typeface="新細明體" pitchFamily="18" charset="-12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7C3648"/>
                </a:solidFill>
              </a:defRPr>
            </a:lvl1pPr>
          </a:lstStyle>
          <a:p>
            <a:pPr>
              <a:defRPr/>
            </a:pPr>
            <a:fld id="{1C0CDA7D-0C0D-4DEA-AF52-75E6DCD7ACA7}" type="slidenum">
              <a:rPr lang="en-GB">
                <a:ea typeface="新細明體" pitchFamily="18" charset="-120"/>
              </a:rPr>
              <a:pPr>
                <a:defRPr/>
              </a:pPr>
              <a:t>‹#›</a:t>
            </a:fld>
            <a:endParaRPr lang="en-GB">
              <a:ea typeface="新細明體" pitchFamily="18" charset="-120"/>
            </a:endParaRPr>
          </a:p>
        </p:txBody>
      </p:sp>
      <p:sp>
        <p:nvSpPr>
          <p:cNvPr id="26631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276352"/>
            <a:ext cx="1181100" cy="619125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7C3648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C36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C364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C364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C364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922F53-467A-4A74-AA24-D77D9F2A516D}" type="datetime8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29/09/2013 11:15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9DEB27-9604-457F-A565-E95B6A2AB318}" type="slidenum">
              <a:rPr kumimoji="1" lang="en-US" altLang="zh-TW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Users\ekcwei\Dropbox\permanent\Your%20Love%20Jesus347%20&#24819;&#24565;&#20027;&#24859;347.mp3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dward%20Desktop\Dropbox\New%20sermons\MP3%20songs\TRUSTAnd%20OBEY.mp3" TargetMode="Externa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C:\Users\ekcwei\Dropbox\permanent\Your%20Love%20Jesus347%20&#24819;&#24565;&#20027;&#24859;347.mp3" TargetMode="External"/><Relationship Id="rId4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ekcwei\Dropbox\permanent\Your%20Love%20Jesus347%20&#24819;&#24565;&#20027;&#24859;347.mp3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Users\ekcwei\Dropbox\permanent\Your%20Love%20Jesus347%20&#24819;&#24565;&#20027;&#24859;347.mp3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498"/>
            <a:ext cx="936104" cy="11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55071"/>
            <a:ext cx="9252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</a:rPr>
              <a:t>London Chinese Baptist Church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-205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5856" y="2571750"/>
            <a:ext cx="586814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借着服从体验神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約翰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读经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約壹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1:1-7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000" b="1" dirty="0" smtClean="0">
              <a:solidFill>
                <a:srgbClr val="FF3300"/>
              </a:solidFill>
              <a:latin typeface="Calibri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4824537"/>
            <a:ext cx="2242592" cy="3395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29/09/2013 11:15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10" name="Date Placeholder 8"/>
          <p:cNvSpPr txBox="1">
            <a:spLocks/>
          </p:cNvSpPr>
          <p:nvPr/>
        </p:nvSpPr>
        <p:spPr>
          <a:xfrm>
            <a:off x="152400" y="3867895"/>
            <a:ext cx="3214192" cy="93610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Hei" pitchFamily="49" charset="-122"/>
                <a:cs typeface="Arial" pitchFamily="34" charset="0"/>
              </a:rPr>
              <a:t>韦焜墀牧师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D0FCD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1:19-20 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耶稣稍往前走、又见西庇太的儿子雅各、和雅各的兄弟约翰、在船上补网。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耶稣随即招呼他们．他们就把父亲西庇太、和雇工人留在船上、跟从耶稣去了。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411987"/>
            <a:ext cx="8785225" cy="42124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你到底又尽美又尽善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O Your beauty and goodness excel, Jesus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我心欢喜住你怀里。</a:t>
            </a:r>
            <a:b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With joy, I abide in Your love.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6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zh-CN" altLang="en-US" sz="3600" dirty="0">
              <a:solidFill>
                <a:srgbClr val="FF0000"/>
              </a:solidFill>
              <a:latin typeface="Arial"/>
              <a:ea typeface="SimHei" pitchFamily="49" charset="-122"/>
            </a:endParaRPr>
          </a:p>
        </p:txBody>
      </p:sp>
      <p:pic>
        <p:nvPicPr>
          <p:cNvPr id="5" name="Picture 2" descr="http://s1.hubimg.com/u/2482004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1547"/>
            <a:ext cx="3888432" cy="497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5A0C5">
                <a:tint val="45000"/>
                <a:satMod val="400000"/>
              </a:srgbClr>
            </a:duotone>
          </a:blip>
          <a:srcRect b="39501"/>
          <a:stretch>
            <a:fillRect/>
          </a:stretch>
        </p:blipFill>
        <p:spPr bwMode="auto">
          <a:xfrm>
            <a:off x="0" y="23"/>
            <a:ext cx="9144000" cy="5143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55392"/>
            <a:ext cx="7772400" cy="169628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颂主新歌</a:t>
            </a:r>
            <a: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347</a:t>
            </a:r>
            <a:b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New Songs of Praises</a:t>
            </a:r>
            <a: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(350)</a:t>
            </a:r>
            <a:endParaRPr lang="en-US" altLang="zh-TW" sz="4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924097"/>
            <a:ext cx="3600450" cy="10798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GB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想念主爱</a:t>
            </a:r>
            <a:br>
              <a:rPr lang="zh-TW" alt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Your Love Jesus</a:t>
            </a:r>
            <a:endPara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pic>
        <p:nvPicPr>
          <p:cNvPr id="3076" name="Picture 5" descr="j0310346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22" y="2059658"/>
            <a:ext cx="2422525" cy="260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84"/>
            <a:ext cx="9144000" cy="464462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(3)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我昼夜常羡慕你的家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Day and night do I pine for Your home, Jesus</a:t>
            </a:r>
            <a:b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在天为圣徒备安宅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The home You’re preparing above,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</a:p>
        </p:txBody>
      </p:sp>
      <p:pic>
        <p:nvPicPr>
          <p:cNvPr id="4" name="Your Love Jesus347 想念主愛3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57504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82"/>
            <a:ext cx="9144000" cy="464462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黄金街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碧玉石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乐无涯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Golden streets and jade walls, 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happy place, Jesus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不再有痛苦流眼泪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.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No pain, no more tears, only love.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981"/>
            <a:ext cx="8610600" cy="468749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得常再你恩惠慈爱中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In Your mercy and grace evermore, Jesus,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诸天所有福难较量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No blessing as great can be found,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981"/>
            <a:ext cx="8610600" cy="468749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你的爱至永远不变更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Your love always remain just the same, Jesus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荣耀围绕我成光浪。</a:t>
            </a:r>
            <a:r>
              <a:rPr lang="zh-TW" altLang="en-GB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zh-TW" altLang="en-GB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GB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What glory, what radiance abound.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357200"/>
            <a:ext cx="8785225" cy="42124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[</a:t>
            </a:r>
            <a:r>
              <a:rPr lang="zh-TW" altLang="en-US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副歌</a:t>
            </a:r>
            <a:r>
              <a:rPr lang="en-GB" altLang="zh-TW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]</a:t>
            </a:r>
            <a:r>
              <a:rPr lang="en-GB" altLang="zh-TW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我的爱都浇奠你脚前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[CHORUS</a:t>
            </a:r>
            <a:r>
              <a:rPr lang="en-US" altLang="zh-TW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]</a:t>
            </a:r>
            <a:r>
              <a:rPr lang="en-US" altLang="zh-TW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    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Now my love is poured out 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    at Your feet, Jesus,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因你比万有满我意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 satisfy me more than all,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357198"/>
            <a:ext cx="8785225" cy="42124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你到底又尽美又尽善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O Your beauty and goodness excel, Jesus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我心欢喜住你怀里。</a:t>
            </a:r>
            <a:b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With joy, I abide in Your love.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也参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1:29-40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次日、约翰看见耶稣来到他那里、就说、看哪、神的羔羊、除去世人罪孽的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这就是我曾说、有一位在我以后来、反成了在我以前的．因他本来在我以前。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 l="46850"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31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我先前不认识他．如今我来用水施洗、为要叫他显明给以色列人。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约翰又作见证说、我曾看见圣灵仿佛鸽子、从天降下、住在他的身上。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我先前不认识他．只是那差我来用水施洗的、对我说、你看见圣灵降下来、住在谁的身上、谁就是用圣灵施洗的。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34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我看见了、就证明这是神的儿子。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35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再次日、约翰同两个门徒站在那里。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他见耶稣行走、就说、看哪、这是神的羔羊。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两个门徒听见他的话、就跟从了耶稣。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听见约翰的话、跟从耶稣的那两个人、一个是西门彼得的兄弟安得烈。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服从主而体验：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超然的经历</a:t>
            </a:r>
            <a:endParaRPr lang="zh-CN" altLang="en-US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4824537"/>
            <a:ext cx="2242592" cy="3395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29/09/2013 11:16</a:t>
            </a:fld>
            <a:endParaRPr lang="en-GB" dirty="0">
              <a:solidFill>
                <a:srgbClr val="D0FC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5:1-10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耶稣站在革尼撒勒湖边、众人拥挤他要听神的道。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他见有两只船湾在湖边．打鱼的人却离开船、洗网去了。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有一只船是西门的、耶稣就上去、请他把船撑开、稍微离岸就坐下、从船上教训众人。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讲完了、对西门说、把船开到水深之处、下网打鱼。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西门说、夫子、我们整夜劳力、并没有打着什么．但依从你的话、我就下网。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他们下了网、就圈住许多鱼、网险些裂开．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便招呼那只船上的同伴来帮助。他们就来把鱼装满了两只船、甚至船要沉下去。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西门彼得看见、就俯伏在耶稣膝前、说、主阿、离开我、我是个罪人。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他和一切同在的人、都惊讶这一网所打的鱼． 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他的伙伴西庇太的儿子、雅各、约翰、也是这样。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灵命长进的流程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1:1-7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1.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  </a:t>
            </a:r>
            <a:endParaRPr lang="en-GB" altLang="zh-CN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体验  </a:t>
            </a:r>
            <a:endParaRPr lang="en-GB" altLang="zh-CN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见证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22:7-8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除酵节、须宰逾越羊羔的那一天到了。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耶稣打发彼得、约翰、说、你们去为我们豫备逾越节的筵席、好叫我们吃。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他们问他说、要我们在那里豫备。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耶稣说、你们进了城、必有人拿着一瓶水迎面而来．你们就跟着他、到他所进的房子里去．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对那家的主人说、夫子说、客房在那里、我与门徒好在那里吃逾越节的筵席。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他必指给你们摆设整齐的一间大楼、你们就在那里豫备。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他们去了、所遇见的、正如耶稣所说的．他们就豫备了逾越节的筵席。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6:7-13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耶稣叫了十二门徒来、差遣他们两个两个的出去．也赐给他们权柄、制伏污鬼．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...12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门徒就出去、传道叫人悔改。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又赶出许多的鬼、用油抹了许多病人治好他们。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6:7-13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10:17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那七十个人欢欢喜喜的回来说、主阿、因你的名、就是鬼也服了我们。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17:1-8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过了六天、耶稣带着彼得、雅各、和雅各的兄弟约翰、暗暗的上了高山．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就在他们面前变了形像．脸面明亮如日头、衣裳洁白如光。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忽然有摩西、以利亚、向他们显现、同耶稣说话。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17:1-8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过了六天、耶稣带着彼得、雅各、和雅各的兄弟约翰、暗暗的上了高山．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就在他们面前变了形像．脸面明亮如日头、衣裳洁白如光。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忽然有摩西、以利亚、向他们显现、同耶稣说话。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服从主而体验：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细水长流</a:t>
            </a:r>
            <a:endParaRPr lang="zh-CN" altLang="en-US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4824537"/>
            <a:ext cx="2242592" cy="3395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29/09/2013 11:16</a:t>
            </a:fld>
            <a:endParaRPr lang="en-GB" dirty="0">
              <a:solidFill>
                <a:srgbClr val="D0FC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约翰开始跟从主的时候是很年青：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13:23-25 </a:t>
            </a:r>
            <a:endParaRPr lang="en-US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有一个门徒、是耶稣所爱的、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21:24)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侧身挨近耶稣的怀里。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西门彼得点头对他说、你告诉我们主是指着谁说的。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那门徒便就势靠着耶稣的胸膛问他说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主阿是谁呢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还有西庇太的儿子雅各、和雅各的兄弟约翰．又给这个两人起名叫半尼其、就是雷子的意思．</a:t>
            </a:r>
            <a:endParaRPr lang="en-GB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9:51-56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他们到了撒玛利亚的一个村庄、那里的人不接待他。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1.</a:t>
            </a:r>
            <a:r>
              <a:rPr lang="zh-CN" alt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服从：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1:5-7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神就是光、在他亳无黑暗．这是我们从主所听见、又报给你们的信息。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我们若说是与神相交、却仍在黑暗里行、就是说谎话、不行真理了．</a:t>
            </a:r>
            <a:endParaRPr lang="en-US" altLang="zh-TW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54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他的门徒、雅各、约翰、看见了、就说、主阿、你要我们吩咐火从天上降下来烧灭他们。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55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耶稣转身责备两个们徒说、你们的心如何、你们并不知道。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人子来不是要灭人的性命、是要救人的性命．说着就往别的村庄去了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10:35-45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西庇太的儿子雅各、约翰进前来对耶稣说、夫子、我们无论求你什么、愿你给我们作。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耶稣说、要我给你们作什么。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他们说、赐我们在你的荣耀里、一个坐在你右边、一个坐在你左边。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38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耶稣说、你们不知道所求的是什么。我所喝的杯．你们能喝么．我所受的洗、你们能受么。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39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他们说、我们能。耶稣说、我所喝的杯、你们也要喝．我所受的洗、你们也要受．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只是坐在我的左右、不是我可以赐的．乃是为谁豫备的、就赐给谁。</a:t>
            </a:r>
            <a:endParaRPr lang="en-GB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41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那十个门徒听见、就恼怒雅各、约翰。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约翰和其他门徒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并我们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跟从主，许多时候便是与主在一起，观看他的作为，聆听他的话语。</a:t>
            </a:r>
            <a:endParaRPr lang="en-GB" altLang="zh-CN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10:38-42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他们走路的时候、耶稣进了一个村庄．有一个女人名叫马大、接他到自己家里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39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他有一个妹子名叫马利亚、在耶稣脚前坐着听他的道。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40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马大伺候的事多、心里忙乱、就进前来说、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主阿、我的妹子留下我一个人伺候、你不在意么．请吩咐他来帮助我。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41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耶稣回答说、马大、马大、你为许多的事、思虑烦扰．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但是不可少的只有一件．马利亚已经选择那上好的福分、是不能夺去的。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5:3-42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还说话的时候、有人从管会堂的家里来说你的女儿死了、何必还劳动先生呢 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36 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耶稣听见所说的话就对管会堂的说、不要怕．只要信 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于是带着彼得、雅各、和雅各的兄弟约翰同去、不许别人跟随他。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38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他们来到管会堂的家里、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就带着孩子的父母和跟随的人进了孩子所在的地方．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41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就拉着孩子的手对他说、大利大吉米．翻出来、就是说、闰女、我吩咐你起来。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42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那闺女立时起来走．他们就大大惊奇．闺女己经十二岁了。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13:3-4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耶稣在橄榄山上对圣殿而坐．彼得、雅各、约翰和安得烈、暗暗的问他说、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请告诉我们、什么时候有这些事呢。这一切事、将成的时候、有什么豫兆呢。</a:t>
            </a:r>
            <a:endParaRPr lang="en-GB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你降临和世界的末了、</a:t>
            </a:r>
            <a:r>
              <a:rPr lang="en-GB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…)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1.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服从：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我们若在光明中行、如同神在光明中、就彼此相交、他儿子耶稣的血也洗净我们一切的罪。</a:t>
            </a:r>
            <a:endParaRPr lang="en-US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14:32-41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他们来到一个地方名叫客西马尼．耶稣对门徒说你们坐在这里等我祷告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33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于是带着彼得、雅各、约翰同去就惊恐起来、极其难过。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34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对他们说、我心里甚是忧伤几乎要死．你们在这里等候儆醒。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34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对他们说、我心里甚是忧伤几乎要死．你们在这里等候儆醒。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35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他就稍往前走、俯伏在地祷告说、倘若可行、便叫那时候过去。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他说、阿爸、父阿、在你凡事都能．求你将这杯撤去．然而不要从我的意思、只要从你的意思。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耶稣回来、见他们睡着了、就对彼得说、西门、</a:t>
            </a:r>
            <a:r>
              <a:rPr lang="en-GB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38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总要儆醒祷告、免得入了迷惑．你们心灵固然愿意、肉体却软弱了。</a:t>
            </a:r>
            <a:r>
              <a:rPr lang="en-GB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19:25-27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站在耶稣十字架旁边的、有他母亲、</a:t>
            </a:r>
            <a:r>
              <a:rPr lang="en-GB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耶稣见母亲和他所爱的那门徒站在旁边、就对他母亲说、母亲、看你的儿子。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又对那门徒说、看你的母亲。从此那门徒就接他到自己家里去了。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「是主」</a:t>
            </a:r>
            <a:r>
              <a:rPr lang="zh-CN" alt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1:3-4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我们将所看见、所听见的、传给你们、使你们与我们相交、我们乃是与父并他儿子耶稣基督相交的．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</a:t>
            </a:r>
            <a:r>
              <a:rPr lang="zh-CN" alt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我们将这些话写给你们、使你们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有古卷作我们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r>
              <a:rPr lang="zh-CN" alt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的喜乐充足。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21:4-7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天将亮的时候、耶稣站在岸上．门徒却不知道是耶稣。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耶稣就对他们说、小子、你们有吃的没有。他们回答说、没有。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耶稣说、你们把网撒在船的右边、就必得着。他们便撒下网去、竟拉不上来了、因为鱼甚多。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耶稣所爱的那门徒对彼得说、</a:t>
            </a:r>
            <a:endParaRPr lang="en-GB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是主。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4824537"/>
            <a:ext cx="2242592" cy="3395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29/09/2013 11:17</a:t>
            </a:fld>
            <a:endParaRPr lang="en-GB" dirty="0">
              <a:solidFill>
                <a:srgbClr val="D0FC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约壹、贰、三书的作者约翰：</a:t>
            </a:r>
            <a:endParaRPr lang="en-GB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2:12-14 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小子们哪、我写信给你们、因为你们的罪借着主名得了赦免。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父老阿、我写信给你们、因为你们认识那从起初原有的。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少年人哪、我写信给你们、因为你们胜了那恶者。小子们哪、我曾写信给你们、因为你们认识父。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父老阿、我曾写信给你们、因为你们认识那从起初原有的。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少年人哪、我曾写信给你们、因为你们刚强、神的道常存在你们心里、你们也胜了那恶者。</a:t>
            </a:r>
            <a:endParaRPr lang="en-GB" altLang="zh-CN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你看父赐给我们是何等的慈爱、使我们得称为神的儿女．我们也真是他的儿女．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TW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</a:t>
            </a:r>
            <a:r>
              <a:rPr lang="zh-TW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体验 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论到从起初原有的生命之道、就是我们所听见所看见、亲眼看过、亲手摸过的．</a:t>
            </a:r>
            <a:endParaRPr lang="en-US" altLang="zh-TW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启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1:1-19 2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约翰便将神的道、和耶稣基督的见证、凡自己所看见的、都证明出来。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但愿从那昔在今在以后永在的神．</a:t>
            </a:r>
            <a:r>
              <a:rPr lang="en-GB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并那诚实作见证的、从死里首先复活、为世上君王元首的耶稣基督．有恩惠平安归与你们。他爱我们、用自己的血使我们脱离罪恶．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又使我们成为国民、作他父神的祭司．但愿荣耀权能归给他、直到永永远远。阿们。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看哪、他驾云降临．众目要看见他、连刺他的人也要看见他．地上的万族都要因他哀哭。这话是真实的。阿们。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主神说、我是阿拉法、我是俄梅戛是昔在今在以后永在的全能者。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我约翰就是你们的弟兄、和你们在耶稣的患难、国度、忍耐里一同有分．为神的道、并为给耶稣作的见证、曾在那名叫拔摩的海岛上。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endParaRPr lang="zh-CN" altLang="en-US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启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22:16-21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我耶稣差遣我的使者为众教会将这些事向你们证明。我是大卫的根、又是他的后裔．我是明亮的晨星。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圣灵和新妇都说来。听见的人也该说来。口渴的人也当来．愿意的都可以白白取生命的水喝。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证明这事的说、是了．我必快来。阿们。主耶稣阿、我愿你来。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愿主耶稣的恩惠、常与众圣徒同在。阿们。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57286"/>
            <a:ext cx="7772400" cy="1102519"/>
          </a:xfrm>
        </p:spPr>
        <p:txBody>
          <a:bodyPr/>
          <a:lstStyle/>
          <a:p>
            <a:r>
              <a:rPr lang="zh-TW" altLang="en-GB" sz="4800" b="1" dirty="0"/>
              <a:t>頌主新</a:t>
            </a:r>
            <a:r>
              <a:rPr lang="zh-TW" altLang="en-GB" sz="4800" b="1" dirty="0" smtClean="0"/>
              <a:t>歌</a:t>
            </a:r>
            <a:r>
              <a:rPr lang="en-GB" altLang="zh-TW" sz="4000" dirty="0" smtClean="0"/>
              <a:t>436</a:t>
            </a:r>
            <a:r>
              <a:rPr lang="en-GB" altLang="zh-TW" sz="4000" dirty="0"/>
              <a:t/>
            </a:r>
            <a:br>
              <a:rPr lang="en-GB" altLang="zh-TW" sz="4000" dirty="0"/>
            </a:br>
            <a:r>
              <a:rPr lang="en-US" altLang="zh-TW" sz="4000" dirty="0"/>
              <a:t> </a:t>
            </a:r>
            <a:r>
              <a:rPr lang="en-GB" altLang="zh-TW" sz="3200" dirty="0"/>
              <a:t>New Songs of </a:t>
            </a:r>
            <a:r>
              <a:rPr lang="en-GB" altLang="zh-TW" sz="3200" dirty="0" smtClean="0"/>
              <a:t>Praises</a:t>
            </a:r>
            <a:endParaRPr lang="en-US" altLang="zh-TW" sz="4000" dirty="0">
              <a:solidFill>
                <a:srgbClr val="FF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707358"/>
            <a:ext cx="3600450" cy="2376488"/>
          </a:xfrm>
        </p:spPr>
        <p:txBody>
          <a:bodyPr/>
          <a:lstStyle/>
          <a:p>
            <a:r>
              <a:rPr lang="en-GB" altLang="zh-TW" sz="2800" dirty="0"/>
              <a:t/>
            </a:r>
            <a:br>
              <a:rPr lang="en-GB" altLang="zh-TW" sz="2800" dirty="0"/>
            </a:br>
            <a:r>
              <a:rPr lang="en-GB" altLang="zh-CN" sz="3600" b="1" i="1" dirty="0" smtClean="0">
                <a:solidFill>
                  <a:srgbClr val="FF0000"/>
                </a:solidFill>
                <a:ea typeface="宋体" pitchFamily="2" charset="-122"/>
              </a:rPr>
              <a:t>Trust and Obey</a:t>
            </a:r>
            <a:r>
              <a:rPr lang="zh-CN" alt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</a:t>
            </a:r>
            <a:endParaRPr lang="en-US" altLang="zh-TW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6148" name="Picture 4" descr="j0310346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22" y="1762127"/>
            <a:ext cx="2422525" cy="2600325"/>
          </a:xfrm>
          <a:noFill/>
          <a:ln/>
        </p:spPr>
      </p:pic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4824537"/>
            <a:ext cx="2242592" cy="3395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29/09/2013 11:17</a:t>
            </a:fld>
            <a:endParaRPr lang="en-GB" dirty="0">
              <a:solidFill>
                <a:srgbClr val="D0FC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r>
              <a:rPr kumimoji="1" lang="en-GB" altLang="zh-CN" sz="5600" kern="0" dirty="0" smtClean="0">
                <a:solidFill>
                  <a:srgbClr val="FF0000"/>
                </a:solidFill>
                <a:latin typeface="Arial"/>
                <a:ea typeface="宋体" pitchFamily="2" charset="-122"/>
              </a:rPr>
              <a:t>1.</a:t>
            </a:r>
            <a:r>
              <a:rPr kumimoji="1" lang="zh-CN" altLang="en-US" sz="56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</a:t>
            </a:r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我与救主同行，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在主福音光中，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何等荣耀照亮我路程！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只要听主命令，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主必与我同行，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信靠顺服者主必同行。</a:t>
            </a:r>
            <a:endParaRPr kumimoji="1" lang="en-US" altLang="zh-TW" sz="5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TRUSTAnd OB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2679762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此外并无别路，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若要得主里喜乐，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惟有信靠顺服。</a:t>
            </a:r>
            <a:endParaRPr kumimoji="1" lang="en-US" altLang="zh-TW" sz="6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5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r>
              <a:rPr kumimoji="1" lang="en-GB" altLang="zh-CN" sz="5600" kern="0" dirty="0" smtClean="0">
                <a:solidFill>
                  <a:srgbClr val="FF0000"/>
                </a:solidFill>
                <a:latin typeface="Arial"/>
                <a:ea typeface="宋体" pitchFamily="2" charset="-122"/>
              </a:rPr>
              <a:t>2.</a:t>
            </a:r>
            <a:r>
              <a:rPr kumimoji="1" lang="zh-CN" altLang="en-US" sz="56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</a:t>
            </a:r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没有阴影黑暗，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没有迷雾弥漫，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我主笑容使浓雾消散；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没有疑惑畏惧，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没有叹息忧虑，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信靠顺服者主必怜恤。</a:t>
            </a:r>
            <a:endParaRPr kumimoji="1" lang="en-US" altLang="zh-TW" sz="5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见证</a:t>
            </a:r>
            <a:r>
              <a:rPr lang="en-US" altLang="zh-C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让别人也能借着服从体验神</a:t>
            </a:r>
            <a:r>
              <a:rPr lang="zh-TW" alt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（这生命已经显现出来、我们也看见过、现在又作见证、将原与父同在、且显现与我们那永远的生命、传给你们．）</a:t>
            </a:r>
            <a:endParaRPr lang="en-US" altLang="zh-TW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此外并无别路，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若要得主里喜乐，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惟有信靠顺服。</a:t>
            </a:r>
            <a:endParaRPr kumimoji="1" lang="en-US" altLang="zh-TW" sz="6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r>
              <a:rPr kumimoji="1" lang="en-GB" altLang="zh-CN" sz="5600" kern="0" dirty="0" smtClean="0">
                <a:solidFill>
                  <a:srgbClr val="FF0000"/>
                </a:solidFill>
                <a:latin typeface="Arial"/>
                <a:ea typeface="宋体" pitchFamily="2" charset="-122"/>
              </a:rPr>
              <a:t>3.</a:t>
            </a:r>
            <a:r>
              <a:rPr kumimoji="1" lang="zh-CN" altLang="en-US" sz="56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</a:t>
            </a:r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除非我将一切，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奉献救主脚前，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否则难知主慈爱丰满；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因主一切恩惠，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一切喜乐、荣美，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信靠顺服者才获全备。</a:t>
            </a:r>
            <a:endParaRPr kumimoji="1" lang="en-US" altLang="zh-TW" sz="5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此外并无别路，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若要得主里喜乐，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惟有信靠顺服。</a:t>
            </a:r>
            <a:endParaRPr kumimoji="1" lang="en-US" altLang="zh-TW" sz="6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r>
              <a:rPr kumimoji="1" lang="en-GB" altLang="zh-CN" sz="5600" kern="0" dirty="0" smtClean="0">
                <a:solidFill>
                  <a:srgbClr val="FF0000"/>
                </a:solidFill>
                <a:latin typeface="Arial"/>
                <a:ea typeface="宋体" pitchFamily="2" charset="-122"/>
              </a:rPr>
              <a:t>4.</a:t>
            </a:r>
            <a:r>
              <a:rPr kumimoji="1" lang="zh-CN" altLang="en-US" sz="5600" kern="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</a:t>
            </a:r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故愿在主脚前，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享主恩谊甘甜，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愿行天路跟随主身边；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祂吩咐即听命，</a:t>
            </a:r>
            <a:endParaRPr kumimoji="1" lang="en-GB" altLang="zh-CN" sz="5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祂差遣就遵行，</a:t>
            </a:r>
          </a:p>
          <a:p>
            <a:pPr marL="274638" algn="ctr"/>
            <a:r>
              <a:rPr kumimoji="1" lang="zh-CN" altLang="en-US" sz="5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信靠顺服者总不忧惊。</a:t>
            </a:r>
            <a:endParaRPr kumimoji="1" lang="en-US" altLang="zh-TW" sz="5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此外并无别路，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若要得主里喜乐，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惟有信靠顺服。</a:t>
            </a:r>
            <a:endParaRPr kumimoji="1" lang="en-US" altLang="zh-TW" sz="6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r>
              <a:rPr kumimoji="1"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信靠顺服，</a:t>
            </a:r>
            <a:endParaRPr kumimoji="1" lang="en-GB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此外并无别路，</a:t>
            </a:r>
            <a:endParaRPr kumimoji="1" lang="en-GB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若要得主里喜乐，</a:t>
            </a:r>
            <a:endParaRPr kumimoji="1" lang="en-GB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惟有信靠顺服。</a:t>
            </a:r>
            <a:endParaRPr kumimoji="1" lang="en-US" altLang="zh-TW" sz="6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r>
              <a:rPr kumimoji="1" lang="zh-CN" altLang="en-US" sz="8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信靠顺服</a:t>
            </a:r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274638" algn="ctr"/>
            <a:endParaRPr kumimoji="1" lang="en-GB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"/>
            <a:ext cx="91630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"/>
            <a:ext cx="9144000" cy="51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447"/>
            <a:ext cx="914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我当日传给你们的，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原是从主领受的，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就是主耶稣被卖的那一夜，拿起饼来，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received from the Lord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also passed on to you: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Jesus,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night he was betrayed,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bread,</a:t>
            </a:r>
            <a:r>
              <a:rPr lang="zh-CN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3075" t="56120"/>
          <a:stretch>
            <a:fillRect/>
          </a:stretch>
        </p:blipFill>
        <p:spPr bwMode="auto">
          <a:xfrm>
            <a:off x="7596336" y="2859782"/>
            <a:ext cx="1547664" cy="223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TW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见证 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我们将所看见、所听见的、传给你们、使你们与我们相交、</a:t>
            </a:r>
            <a:endParaRPr lang="en-GB" altLang="zh-CN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我们乃是与父并他儿子耶稣基督相交的</a:t>
            </a:r>
            <a:endParaRPr lang="en-US" altLang="zh-TW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254"/>
            <a:ext cx="9144000" cy="526297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祝谢了，就擘开，说：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「这是我的身体，为你们舍的，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你们应当如此行，为的是记念我。」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and when he had given thanks,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he broke it and said,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"This is my body,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which is for you;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do this in remembrance of me.“</a:t>
            </a: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9925" t="45811" r="4326" b="16381"/>
          <a:stretch>
            <a:fillRect/>
          </a:stretch>
        </p:blipFill>
        <p:spPr bwMode="auto">
          <a:xfrm>
            <a:off x="7596336" y="321982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8"/>
            <a:ext cx="9144000" cy="538609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饭后，也照样拿起杯来，说：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「这杯是用我的血所立的新约，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你们每逢喝的时候，要如此行，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为的是记念我。」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same way, after supper he took the cup, saying, "This cup is the new covenant in my blood; do this, whenever you drink it, in remembrance of me."</a:t>
            </a:r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5437" t="61772" r="1963" b="5728"/>
          <a:stretch>
            <a:fillRect/>
          </a:stretch>
        </p:blipFill>
        <p:spPr bwMode="auto">
          <a:xfrm>
            <a:off x="7956376" y="483519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8"/>
            <a:ext cx="9144000" cy="52014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你们每逢吃这饼，喝这杯，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是表明主的死，直等到他来。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For whenever you eat this bread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and drink this cup,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you proclaim the Lord's death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until he comes.</a:t>
            </a:r>
          </a:p>
          <a:p>
            <a:pPr algn="ctr"/>
            <a:endParaRPr lang="en-GB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endParaRPr lang="en-GB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9925" t="45811" r="4326" b="16381"/>
          <a:stretch>
            <a:fillRect/>
          </a:stretch>
        </p:blipFill>
        <p:spPr bwMode="auto">
          <a:xfrm>
            <a:off x="7596336" y="321982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784"/>
            <a:ext cx="9144000" cy="526297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所以，无论何人不按理</a:t>
            </a: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吃主的饼、喝主的杯，</a:t>
            </a: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就是干犯主的身、主的血了。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whoever eats the bread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drinks the cup of the Lord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 unworthy manner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guilty of sinning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the body and blood of the Lord. </a:t>
            </a:r>
          </a:p>
          <a:p>
            <a:pPr algn="ctr"/>
            <a:endParaRPr lang="en-GB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5437" t="61772" r="1963" b="5728"/>
          <a:stretch>
            <a:fillRect/>
          </a:stretch>
        </p:blipFill>
        <p:spPr bwMode="auto">
          <a:xfrm>
            <a:off x="7956376" y="2211710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455"/>
            <a:ext cx="9144000" cy="532453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人应当自己省察，</a:t>
            </a:r>
            <a:endParaRPr lang="en-GB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然后吃这饼、喝这杯。 </a:t>
            </a: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因为人吃喝，若不分辨是主的身体，</a:t>
            </a: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就是吃喝自己的罪了。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A man ought to  and drinks of the cup.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For anyone who eats and drinks without recognizing the body of the Lord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eats and drinks judgment on himself. </a:t>
            </a: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287" t="48612" r="6688" b="16381"/>
          <a:stretch>
            <a:fillRect/>
          </a:stretch>
        </p:blipFill>
        <p:spPr bwMode="auto">
          <a:xfrm>
            <a:off x="8100392" y="195486"/>
            <a:ext cx="6855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8"/>
            <a:ext cx="9144000" cy="52014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所以，自己以为站得稳的，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须要谨慎，免得跌倒。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if you think you are standing firm,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that you don't fall! </a:t>
            </a:r>
          </a:p>
          <a:p>
            <a:pPr algn="ctr"/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437" t="61772" r="1963" b="5728"/>
          <a:stretch>
            <a:fillRect/>
          </a:stretch>
        </p:blipFill>
        <p:spPr bwMode="auto">
          <a:xfrm>
            <a:off x="7956376" y="2211710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8"/>
            <a:ext cx="9144000" cy="600164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你们所遇见的试探，无非是人所能受的。神是信实的，必不叫你们受试探过于所能受的；在受试探的时候，总要给你们开一条出路，叫你们能忍受得住。 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No temptation has seized you except what is common to man. And God is faithful; he will not let you be tempted beyond what you can bear. But when you are tempted, he will also provide a way out so that you can stand up under it.</a:t>
            </a:r>
          </a:p>
          <a:p>
            <a:pPr algn="ctr"/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287" t="48612" r="6688" b="16381"/>
          <a:stretch>
            <a:fillRect/>
          </a:stretch>
        </p:blipFill>
        <p:spPr bwMode="auto">
          <a:xfrm>
            <a:off x="8532686" y="4371951"/>
            <a:ext cx="56454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8"/>
            <a:ext cx="9144000" cy="52014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我所亲爱的弟兄啊，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你们要逃避拜偶像的事。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my dear friends, </a:t>
            </a: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 from idolatry.</a:t>
            </a:r>
            <a:endParaRPr lang="en-US" altLang="zh-CN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3600" dirty="0" smtClean="0">
              <a:solidFill>
                <a:srgbClr val="00B0F0"/>
              </a:solidFill>
            </a:endParaRPr>
          </a:p>
          <a:p>
            <a:pPr algn="ctr"/>
            <a:endParaRPr lang="en-US" altLang="zh-CN" sz="3600" dirty="0" smtClean="0">
              <a:solidFill>
                <a:srgbClr val="00B0F0"/>
              </a:solidFill>
            </a:endParaRPr>
          </a:p>
          <a:p>
            <a:pPr algn="ctr"/>
            <a:endParaRPr lang="en-US" altLang="zh-CN" sz="3600" dirty="0" smtClean="0">
              <a:solidFill>
                <a:srgbClr val="00B0F0"/>
              </a:solidFill>
            </a:endParaRPr>
          </a:p>
          <a:p>
            <a:pPr algn="ctr"/>
            <a:endParaRPr lang="en-US" altLang="zh-CN" sz="3600" dirty="0" smtClean="0">
              <a:solidFill>
                <a:srgbClr val="00B0F0"/>
              </a:solidFill>
            </a:endParaRPr>
          </a:p>
          <a:p>
            <a:pPr algn="ctr"/>
            <a:endParaRPr lang="en-GB" altLang="zh-CN" sz="3600" dirty="0" smtClean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437" t="61772" r="1963" b="5728"/>
          <a:stretch>
            <a:fillRect/>
          </a:stretch>
        </p:blipFill>
        <p:spPr bwMode="auto">
          <a:xfrm>
            <a:off x="7956376" y="2211710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419"/>
            <a:ext cx="9144000" cy="526297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我好像对明白人说的，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你们要审察我的话。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I speak to sensible people; </a:t>
            </a: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judge for yourselves what I say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zh-CN" altLang="en-US" sz="3200" dirty="0">
              <a:solidFill>
                <a:srgbClr val="FF0000"/>
              </a:solidFill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287" t="48612" r="6688" b="16381"/>
          <a:stretch>
            <a:fillRect/>
          </a:stretch>
        </p:blipFill>
        <p:spPr bwMode="auto">
          <a:xfrm>
            <a:off x="7236300" y="2237428"/>
            <a:ext cx="1356631" cy="242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465"/>
            <a:ext cx="9144000" cy="532453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我们所祝福的杯，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岂不是同领基督的血吗？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我们所擘开的饼，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岂不是同领基督的身体吗？ </a:t>
            </a:r>
            <a:endParaRPr lang="en-US" altLang="zh-CN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the cup of thanksgiving for which we give thanks a participation in the blood of Christ? And is not the bread that we break  a participation in the body of Christ?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437" t="61772" r="1963" b="5728"/>
          <a:stretch>
            <a:fillRect/>
          </a:stretch>
        </p:blipFill>
        <p:spPr bwMode="auto">
          <a:xfrm>
            <a:off x="7812360" y="267495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灵命长进的流程：</a:t>
            </a:r>
            <a:endParaRPr lang="en-GB" altLang="zh-CN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1.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  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体验  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CN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见证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约翰 </a:t>
            </a:r>
            <a:r>
              <a:rPr lang="en-GB" altLang="zh-C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- </a:t>
            </a:r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很低调的门徒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使徒，圣经很少关于他个别的功迹，但他的生命确是借着服从来体验神的见证。</a:t>
            </a:r>
            <a:endParaRPr lang="en-US" altLang="zh-TW" sz="5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8"/>
            <a:ext cx="9144000" cy="54476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我们虽多，仍是一个饼，一个身体，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因为我们都是分受这一个饼。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Because there is one loaf,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we, who are many, are one body, </a:t>
            </a:r>
          </a:p>
          <a:p>
            <a:pPr algn="ctr"/>
            <a:r>
              <a:rPr lang="en-GB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for we all partake of the one loaf.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2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zh-CN" altLang="en-US" sz="3200" dirty="0">
              <a:solidFill>
                <a:srgbClr val="FF0000"/>
              </a:solidFill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287" t="48612" r="6688" b="16381"/>
          <a:stretch>
            <a:fillRect/>
          </a:stretch>
        </p:blipFill>
        <p:spPr bwMode="auto">
          <a:xfrm>
            <a:off x="7544502" y="3075807"/>
            <a:ext cx="104843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7"/>
            <a:ext cx="9144000" cy="532453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我已经与基督同钉十架．</a:t>
            </a:r>
            <a:endParaRPr lang="en-US" altLang="zh-TW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现在活着的、不再是我、</a:t>
            </a:r>
            <a:endParaRPr lang="en-US" altLang="zh-TW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乃是基督在我里面活着．</a:t>
            </a:r>
          </a:p>
          <a:p>
            <a:pPr algn="ctr"/>
            <a:r>
              <a:rPr lang="en-GB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I have been crucified with Christ, and I no longer live, </a:t>
            </a:r>
          </a:p>
          <a:p>
            <a:pPr algn="ctr"/>
            <a:r>
              <a:rPr lang="en-GB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but Christ lives in me.</a:t>
            </a:r>
          </a:p>
          <a:p>
            <a:pPr algn="ctr"/>
            <a:endParaRPr lang="en-GB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/>
            <a:endParaRPr lang="en-GB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26" t="56921" r="80712" b="10924"/>
          <a:stretch>
            <a:fillRect/>
          </a:stretch>
        </p:blipFill>
        <p:spPr bwMode="auto">
          <a:xfrm>
            <a:off x="7524328" y="3487317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427"/>
            <a:ext cx="9144000" cy="526297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并且我如今在肉身活著，是因信神的儿子而活；他是爱我，为我舍己。 </a:t>
            </a:r>
            <a:endParaRPr lang="en-GB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The life I live in the body,</a:t>
            </a: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 I live by faith in the Son of God, </a:t>
            </a: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who loved me </a:t>
            </a:r>
          </a:p>
          <a:p>
            <a:pPr algn="ctr"/>
            <a:r>
              <a:rPr lang="en-GB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Hei" pitchFamily="49" charset="-122"/>
              </a:rPr>
              <a:t>and gave himself for me.</a:t>
            </a:r>
          </a:p>
          <a:p>
            <a:pPr algn="ctr"/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287" t="48612" r="6688" b="16381"/>
          <a:stretch>
            <a:fillRect/>
          </a:stretch>
        </p:blipFill>
        <p:spPr bwMode="auto">
          <a:xfrm>
            <a:off x="479097" y="2525460"/>
            <a:ext cx="1356631" cy="242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"/>
            <a:ext cx="9144000" cy="51398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亲爱的弟兄啊，神既是这样爱我们，我们也当彼此相爱。</a:t>
            </a:r>
          </a:p>
          <a:p>
            <a:pPr algn="ctr"/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friends, since God so loved us, we also ought to love one another</a:t>
            </a:r>
          </a:p>
          <a:p>
            <a:pPr algn="ctr"/>
            <a:endParaRPr lang="en-GB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125" t="59511" r="31888"/>
          <a:stretch>
            <a:fillRect/>
          </a:stretch>
        </p:blipFill>
        <p:spPr bwMode="auto">
          <a:xfrm>
            <a:off x="3419872" y="3075869"/>
            <a:ext cx="2376264" cy="20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85437" t="61772" r="1963" b="5728"/>
          <a:stretch>
            <a:fillRect/>
          </a:stretch>
        </p:blipFill>
        <p:spPr bwMode="auto">
          <a:xfrm>
            <a:off x="4572000" y="3147816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6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zh-CN" altLang="en-US" sz="3600" dirty="0">
              <a:solidFill>
                <a:srgbClr val="FF0000"/>
              </a:solidFill>
              <a:latin typeface="Arial"/>
              <a:ea typeface="SimHei" pitchFamily="49" charset="-122"/>
            </a:endParaRPr>
          </a:p>
        </p:txBody>
      </p:sp>
      <p:pic>
        <p:nvPicPr>
          <p:cNvPr id="5" name="Picture 2" descr="http://s1.hubimg.com/u/2482004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1576"/>
            <a:ext cx="3888432" cy="497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55392"/>
            <a:ext cx="7772400" cy="169628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颂主新歌</a:t>
            </a:r>
            <a: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347</a:t>
            </a:r>
            <a:b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New Songs of Praises</a:t>
            </a:r>
            <a: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(350)</a:t>
            </a:r>
            <a:endParaRPr lang="en-US" altLang="zh-TW" sz="4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924115"/>
            <a:ext cx="3600450" cy="10798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GB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想念主爱</a:t>
            </a:r>
            <a:br>
              <a:rPr lang="zh-TW" alt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Your Love Jesus</a:t>
            </a:r>
            <a:endPara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pic>
        <p:nvPicPr>
          <p:cNvPr id="3076" name="Picture 5" descr="j0310346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22" y="2059658"/>
            <a:ext cx="2422525" cy="2600325"/>
          </a:xfrm>
          <a:noFill/>
        </p:spPr>
      </p:pic>
      <p:pic>
        <p:nvPicPr>
          <p:cNvPr id="5" name="Your Love Jesus347 想念主愛3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3543858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726"/>
            <a:ext cx="8305800" cy="50018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(1) 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我昼夜常思念你的爱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Day and night do I think of Your love, Jesus</a:t>
            </a: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不能测长阔与高深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Height, depth, length and breadth are so great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pic>
        <p:nvPicPr>
          <p:cNvPr id="4" name="Your Love Jesus347 想念主愛3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627534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726"/>
            <a:ext cx="8305800" cy="50018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如瀑布从高处泻下来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Like a waterfall fresh from above, Jesus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使我心快樂頌主恩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.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What happiness comes from this spate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400" y="935327"/>
            <a:ext cx="87852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57175" algn="ctr">
              <a:defRPr/>
            </a:pPr>
            <a:r>
              <a:rPr kumimoji="1" lang="zh-TW" alt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你因爱肯降世成肉体</a:t>
            </a:r>
            <a:r>
              <a:rPr kumimoji="1" lang="en-US" altLang="zh-TW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 </a:t>
            </a:r>
            <a:r>
              <a:rPr kumimoji="1" lang="zh-TW" alt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耶稣</a:t>
            </a:r>
            <a:r>
              <a:rPr kumimoji="1" lang="en-US" altLang="zh-TW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</a:t>
            </a:r>
          </a:p>
          <a:p>
            <a:pPr indent="257175" algn="ctr">
              <a:defRPr/>
            </a:pPr>
            <a:r>
              <a:rPr kumimoji="1" lang="en-US" altLang="zh-TW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Through Your love, You became </a:t>
            </a:r>
          </a:p>
          <a:p>
            <a:pPr indent="257175" algn="ctr">
              <a:defRPr/>
            </a:pPr>
            <a:r>
              <a:rPr kumimoji="1" lang="en-US" altLang="zh-TW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flesh on earth, Jesus,</a:t>
            </a:r>
          </a:p>
          <a:p>
            <a:pPr indent="257175" algn="ctr">
              <a:defRPr/>
            </a:pPr>
            <a:r>
              <a:rPr kumimoji="1" lang="zh-TW" alt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舍弃你荣光大宝座</a:t>
            </a:r>
            <a:r>
              <a:rPr kumimoji="1" lang="en-US" altLang="zh-TW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;</a:t>
            </a:r>
          </a:p>
          <a:p>
            <a:pPr indent="257175" algn="ctr">
              <a:defRPr/>
            </a:pPr>
            <a:r>
              <a:rPr kumimoji="1" lang="en-US" altLang="zh-TW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Relieving Your throne bright on high</a:t>
            </a:r>
            <a:r>
              <a:rPr kumimoji="1"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</a:t>
            </a:r>
            <a:endParaRPr kumimoji="1" lang="en-US" altLang="zh-TW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400" y="935327"/>
            <a:ext cx="87852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57175" algn="ctr">
              <a:defRPr/>
            </a:pPr>
            <a:r>
              <a:rPr kumimoji="1" lang="zh-TW" altLang="en-US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竟</a:t>
            </a:r>
            <a:r>
              <a:rPr kumimoji="1" lang="zh-TW" alt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生在律法下为人子</a:t>
            </a:r>
            <a:r>
              <a:rPr kumimoji="1" lang="en-US" altLang="zh-TW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 </a:t>
            </a:r>
            <a:r>
              <a:rPr kumimoji="1" lang="zh-TW" alt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耶稣</a:t>
            </a:r>
            <a:r>
              <a:rPr kumimoji="1" lang="en-US" altLang="zh-TW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</a:t>
            </a:r>
          </a:p>
          <a:p>
            <a:pPr indent="257175" algn="ctr">
              <a:defRPr/>
            </a:pPr>
            <a:r>
              <a:rPr kumimoji="1" lang="en-US" altLang="zh-TW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Being born son of man, under law, Jesus,</a:t>
            </a:r>
          </a:p>
          <a:p>
            <a:pPr indent="257175" algn="ctr">
              <a:defRPr/>
            </a:pPr>
            <a:r>
              <a:rPr kumimoji="1" lang="zh-TW" alt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甘心受贫寒无枕所</a:t>
            </a:r>
            <a:r>
              <a:rPr kumimoji="1" lang="en-US" altLang="zh-TW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.</a:t>
            </a:r>
          </a:p>
          <a:p>
            <a:pPr indent="257175" algn="ctr">
              <a:defRPr/>
            </a:pPr>
            <a:r>
              <a:rPr kumimoji="1" lang="en-US" altLang="zh-TW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Too poor for a place You could lie.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服从主而跟随主</a:t>
            </a:r>
            <a:endParaRPr lang="zh-CN" altLang="en-US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141685"/>
            <a:ext cx="8785225" cy="47517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[</a:t>
            </a:r>
            <a:r>
              <a:rPr lang="zh-TW" altLang="en-US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副歌</a:t>
            </a:r>
            <a:r>
              <a:rPr lang="en-GB" altLang="zh-TW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]</a:t>
            </a:r>
            <a:r>
              <a:rPr lang="en-GB" altLang="zh-TW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我的爱都浇奠你脚前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[CHORUS</a:t>
            </a:r>
            <a:r>
              <a:rPr lang="en-US" altLang="zh-TW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]</a:t>
            </a:r>
            <a:r>
              <a:rPr lang="en-US" altLang="zh-TW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    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Now my love is poured out 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    at Your feet, Jesus,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因你比万有满我意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 satisfy me more than all,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141685"/>
            <a:ext cx="8785225" cy="47517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你到底又尽美又尽善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O Your beauty and goodness excel, Jesus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我心欢喜住你怀里。</a:t>
            </a:r>
            <a:b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With joy, I abide in Your love.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536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Arial"/>
              <a:ea typeface="SimHei" pitchFamily="49" charset="-122"/>
            </a:endParaRPr>
          </a:p>
          <a:p>
            <a:pPr algn="ctr"/>
            <a:endParaRPr lang="zh-CN" altLang="en-US" sz="3600" dirty="0">
              <a:solidFill>
                <a:srgbClr val="FF0000"/>
              </a:solidFill>
              <a:latin typeface="Arial"/>
              <a:ea typeface="SimHei" pitchFamily="49" charset="-122"/>
            </a:endParaRPr>
          </a:p>
        </p:txBody>
      </p:sp>
      <p:pic>
        <p:nvPicPr>
          <p:cNvPr id="5" name="Picture 2" descr="http://s1.hubimg.com/u/2482004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1564"/>
            <a:ext cx="3888432" cy="497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CC33">
                <a:tint val="45000"/>
                <a:satMod val="400000"/>
              </a:srgbClr>
            </a:duotone>
          </a:blip>
          <a:srcRect r="20075"/>
          <a:stretch>
            <a:fillRect/>
          </a:stretch>
        </p:blipFill>
        <p:spPr bwMode="auto">
          <a:xfrm>
            <a:off x="144016" y="195486"/>
            <a:ext cx="8820472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55392"/>
            <a:ext cx="7772400" cy="169628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颂主新歌</a:t>
            </a:r>
            <a: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347</a:t>
            </a:r>
            <a:b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New Songs of Praises</a:t>
            </a:r>
            <a:r>
              <a:rPr lang="en-GB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(350)</a:t>
            </a:r>
            <a:endParaRPr lang="en-US" altLang="zh-TW" sz="4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924106"/>
            <a:ext cx="3600450" cy="10798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GB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想念主爱</a:t>
            </a:r>
            <a:br>
              <a:rPr lang="zh-TW" alt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Your Love Jesus</a:t>
            </a:r>
            <a:endPara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pic>
        <p:nvPicPr>
          <p:cNvPr id="3076" name="Picture 5" descr="j0310346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22" y="2059658"/>
            <a:ext cx="2422525" cy="260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195305"/>
            <a:ext cx="8785225" cy="42124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(2)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你的爱如筵席气味香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Like aroma of food is Your love, Jesus</a:t>
            </a:r>
            <a:b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让我蒙恩人来饱尝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Let favoured ones eat and be filled,</a:t>
            </a: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  <p:pic>
        <p:nvPicPr>
          <p:cNvPr id="5" name="Your Love Jesus347 想念主愛3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411510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195303"/>
            <a:ext cx="8785225" cy="4212431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多亏你在十架代死亡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b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We give thanks for Your death </a:t>
            </a:r>
            <a:b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on the cross, Jesus</a:t>
            </a:r>
            <a:b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甘愿受咒诅挂架上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.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Such mocking and suffering You willed.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6015"/>
            <a:ext cx="8458200" cy="463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救赎我出死亡脱罪孽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b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Saving me from my sin and from death, Jesus,</a:t>
            </a:r>
            <a:b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你宝血洗我白如雪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r>
              <a:rPr lang="en-US" altLang="zh-TW" sz="3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3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Your precious blood washed white as snow,</a:t>
            </a:r>
            <a:r>
              <a:rPr lang="en-US" altLang="zh-TW" sz="3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3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6013"/>
            <a:ext cx="8458200" cy="463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3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又差遣保惠师训诲我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Sent the Comforter that He might teach, Jesus,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行事得蒙主常喜悦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.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So that I might please You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00" y="411989"/>
            <a:ext cx="8785225" cy="42124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[</a:t>
            </a:r>
            <a:r>
              <a:rPr lang="zh-TW" altLang="en-US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副歌</a:t>
            </a:r>
            <a:r>
              <a:rPr lang="en-GB" altLang="zh-TW" sz="32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]</a:t>
            </a:r>
            <a:r>
              <a:rPr lang="en-GB" altLang="zh-TW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我的爱都浇奠你脚前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 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耶稣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[CHORUS</a:t>
            </a:r>
            <a:r>
              <a:rPr lang="en-US" altLang="zh-TW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]</a:t>
            </a:r>
            <a:r>
              <a:rPr lang="en-US" altLang="zh-TW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    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Now my love is poured out 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     at Your feet, Jesus,</a:t>
            </a:r>
            <a:b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zh-TW" alt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因你比万有满我意</a:t>
            </a:r>
            <a: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,</a:t>
            </a:r>
            <a:br>
              <a:rPr lang="en-US" altLang="zh-TW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GB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r>
              <a:rPr lang="en-US" altLang="zh-TW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You satisfy me more than all,</a:t>
            </a: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/>
            </a:r>
            <a:b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</a:br>
            <a:r>
              <a:rPr lang="en-US" altLang="zh-TW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</a:rPr>
              <a:t>	</a:t>
            </a:r>
            <a:endParaRPr lang="en-US" altLang="zh-TW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Blossom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ink Leaf">
  <a:themeElements>
    <a:clrScheme name="Pink Leaf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Pink Lea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nk Leaf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Leaf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Leaf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Leaf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Leaf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CherryBlossom2</Template>
  <TotalTime>317</TotalTime>
  <Words>4100</Words>
  <Application>Microsoft Office PowerPoint</Application>
  <PresentationFormat>On-screen Show (16:9)</PresentationFormat>
  <Paragraphs>325</Paragraphs>
  <Slides>110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110</vt:i4>
      </vt:variant>
    </vt:vector>
  </HeadingPairs>
  <TitlesOfParts>
    <vt:vector size="125" baseType="lpstr">
      <vt:lpstr>CherryBlossom2</vt:lpstr>
      <vt:lpstr>0LCBC2013</vt:lpstr>
      <vt:lpstr>blank2</vt:lpstr>
      <vt:lpstr>1_blank2</vt:lpstr>
      <vt:lpstr>2_blank2</vt:lpstr>
      <vt:lpstr>3_blank2</vt:lpstr>
      <vt:lpstr>4_blank2</vt:lpstr>
      <vt:lpstr>5_blank2</vt:lpstr>
      <vt:lpstr>6_blank2</vt:lpstr>
      <vt:lpstr>7_blank2</vt:lpstr>
      <vt:lpstr>8_blank2</vt:lpstr>
      <vt:lpstr>9_blank2</vt:lpstr>
      <vt:lpstr>10_blank2</vt:lpstr>
      <vt:lpstr>Blank</vt:lpstr>
      <vt:lpstr>Pink Leaf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頌主新歌436  New Songs of Praises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颂主新歌347 New Songs of Praises (350)</vt:lpstr>
      <vt:lpstr>(1)  我昼夜常思念你的爱, 耶稣, Day and night do I think of Your love, Jesus 不能测长阔与高深, Height, depth, length and breadth are so great </vt:lpstr>
      <vt:lpstr> 如瀑布从高处泻下来, 耶稣, Like a waterfall fresh from above, Jesus, 使我心快樂頌主恩. What happiness comes from this spate</vt:lpstr>
      <vt:lpstr>Slide 88</vt:lpstr>
      <vt:lpstr>Slide 89</vt:lpstr>
      <vt:lpstr>[副歌]  我的爱都浇奠你脚前, 耶稣, [CHORUS]     Now my love is poured out       at Your feet, Jesus,  因你比万有满我意,  You satisfy me more than all,  </vt:lpstr>
      <vt:lpstr>  你到底又尽美又尽善, 耶稣,  O Your beauty and goodness excel, Jesus  我心欢喜住你怀里。 With joy, I abide in Your love.</vt:lpstr>
      <vt:lpstr>Slide 92</vt:lpstr>
      <vt:lpstr>Slide 93</vt:lpstr>
      <vt:lpstr>颂主新歌347 New Songs of Praises (350)</vt:lpstr>
      <vt:lpstr>(2) 你的爱如筵席气味香, 耶稣, Like aroma of food is Your love, Jesus  让我蒙恩人来饱尝,  Let favoured ones eat and be filled,  </vt:lpstr>
      <vt:lpstr> 多亏你在十架代死亡, 耶稣 We give thanks for Your death  on the cross, Jesus 甘愿受咒诅挂架上. Such mocking and suffering You willed.</vt:lpstr>
      <vt:lpstr> 救赎我出死亡脱罪孽, 耶稣 Saving me from my sin and from death, Jesus,  你宝血洗我白如雪, Your precious blood washed white as snow,  </vt:lpstr>
      <vt:lpstr>  又差遣保惠师训诲我, 耶稣, Sent the Comforter that He might teach, Jesus,  行事得蒙主常喜悦.  So that I might please You below.</vt:lpstr>
      <vt:lpstr>[副歌]  我的爱都浇奠你脚前, 耶稣, [CHORUS]     Now my love is poured out       at Your feet, Jesus,  因你比万有满我意,  You satisfy me more than all,  </vt:lpstr>
      <vt:lpstr>  你到底又尽美又尽善, 耶稣,  O Your beauty and goodness excel, Jesus  我心欢喜住你怀里。 With joy, I abide in Your love.</vt:lpstr>
      <vt:lpstr>Slide 101</vt:lpstr>
      <vt:lpstr>Slide 102</vt:lpstr>
      <vt:lpstr>颂主新歌347 New Songs of Praises (350)</vt:lpstr>
      <vt:lpstr>(3) 我昼夜常羡慕你的家, 耶稣, Day and night do I pine for Your home, Jesus  在天为圣徒备安宅,  The home You’re preparing above,  </vt:lpstr>
      <vt:lpstr>  黄金街, 碧玉石, 乐无涯, 耶稣, Golden streets and jade walls,  happy place, Jesus  不再有痛苦流眼泪.  No pain, no more tears, only love.</vt:lpstr>
      <vt:lpstr>得常再你恩惠慈爱中, 耶稣, In Your mercy and grace evermore, Jesus,  诸天所有福难较量,  No blessing as great can be found,  </vt:lpstr>
      <vt:lpstr>  你的爱至永远不变更, 耶稣, Your love always remain just the same, Jesus  荣耀围绕我成光浪。  What glory, what radiance abound.</vt:lpstr>
      <vt:lpstr>[副歌]  我的爱都浇奠你脚前, 耶稣, [CHORUS]     Now my love is poured out       at Your feet, Jesus,  因你比万有满我意,  You satisfy me more than all,  </vt:lpstr>
      <vt:lpstr>  你到底又尽美又尽善, 耶稣,  O Your beauty and goodness excel, Jesus  我心欢喜住你怀里。 With joy, I abide in Your love.</vt:lpstr>
      <vt:lpstr>Slide 110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9</cp:revision>
  <dcterms:created xsi:type="dcterms:W3CDTF">2013-09-29T04:54:15Z</dcterms:created>
  <dcterms:modified xsi:type="dcterms:W3CDTF">2013-09-29T10:17:41Z</dcterms:modified>
</cp:coreProperties>
</file>