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</p:sldMasterIdLst>
  <p:notesMasterIdLst>
    <p:notesMasterId r:id="rId66"/>
  </p:notesMasterIdLst>
  <p:sldIdLst>
    <p:sldId id="506" r:id="rId10"/>
    <p:sldId id="275" r:id="rId11"/>
    <p:sldId id="507" r:id="rId12"/>
    <p:sldId id="273" r:id="rId13"/>
    <p:sldId id="508" r:id="rId14"/>
    <p:sldId id="509" r:id="rId15"/>
    <p:sldId id="367" r:id="rId16"/>
    <p:sldId id="510" r:id="rId17"/>
    <p:sldId id="511" r:id="rId18"/>
    <p:sldId id="512" r:id="rId19"/>
    <p:sldId id="513" r:id="rId20"/>
    <p:sldId id="514" r:id="rId21"/>
    <p:sldId id="517" r:id="rId22"/>
    <p:sldId id="518" r:id="rId23"/>
    <p:sldId id="516" r:id="rId24"/>
    <p:sldId id="519" r:id="rId25"/>
    <p:sldId id="521" r:id="rId26"/>
    <p:sldId id="522" r:id="rId27"/>
    <p:sldId id="515" r:id="rId28"/>
    <p:sldId id="523" r:id="rId29"/>
    <p:sldId id="524" r:id="rId30"/>
    <p:sldId id="525" r:id="rId31"/>
    <p:sldId id="526" r:id="rId32"/>
    <p:sldId id="520" r:id="rId33"/>
    <p:sldId id="528" r:id="rId34"/>
    <p:sldId id="530" r:id="rId35"/>
    <p:sldId id="529" r:id="rId36"/>
    <p:sldId id="531" r:id="rId37"/>
    <p:sldId id="532" r:id="rId38"/>
    <p:sldId id="533" r:id="rId39"/>
    <p:sldId id="527" r:id="rId40"/>
    <p:sldId id="534" r:id="rId41"/>
    <p:sldId id="535" r:id="rId42"/>
    <p:sldId id="536" r:id="rId43"/>
    <p:sldId id="537" r:id="rId44"/>
    <p:sldId id="539" r:id="rId45"/>
    <p:sldId id="541" r:id="rId46"/>
    <p:sldId id="543" r:id="rId47"/>
    <p:sldId id="542" r:id="rId48"/>
    <p:sldId id="544" r:id="rId49"/>
    <p:sldId id="545" r:id="rId50"/>
    <p:sldId id="546" r:id="rId51"/>
    <p:sldId id="556" r:id="rId52"/>
    <p:sldId id="558" r:id="rId53"/>
    <p:sldId id="557" r:id="rId54"/>
    <p:sldId id="559" r:id="rId55"/>
    <p:sldId id="560" r:id="rId56"/>
    <p:sldId id="548" r:id="rId57"/>
    <p:sldId id="549" r:id="rId58"/>
    <p:sldId id="550" r:id="rId59"/>
    <p:sldId id="551" r:id="rId60"/>
    <p:sldId id="552" r:id="rId61"/>
    <p:sldId id="553" r:id="rId62"/>
    <p:sldId id="554" r:id="rId63"/>
    <p:sldId id="555" r:id="rId64"/>
    <p:sldId id="547" r:id="rId6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B"/>
    <a:srgbClr val="FF3300"/>
    <a:srgbClr val="800080"/>
    <a:srgbClr val="FFFFFF"/>
    <a:srgbClr val="A5FF89"/>
    <a:srgbClr val="003E1C"/>
    <a:srgbClr val="F8F8F8"/>
    <a:srgbClr val="FFFF00"/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4" autoAdjust="0"/>
    <p:restoredTop sz="90948" autoAdjust="0"/>
  </p:normalViewPr>
  <p:slideViewPr>
    <p:cSldViewPr>
      <p:cViewPr varScale="1">
        <p:scale>
          <a:sx n="95" d="100"/>
          <a:sy n="95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480371-C853-4747-80EC-451CE1E81245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E88C-F02F-470B-A16D-B58E0EB794D6}" type="slidenum">
              <a:rPr lang="en-GB"/>
              <a:pPr/>
              <a:t>7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E88C-F02F-470B-A16D-B58E0EB794D6}" type="slidenum">
              <a:rPr lang="en-GB"/>
              <a:pPr/>
              <a:t>8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5E88C-F02F-470B-A16D-B58E0EB794D6}" type="slidenum">
              <a:rPr lang="en-GB"/>
              <a:pPr/>
              <a:t>13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/>
            </a:p>
          </p:txBody>
        </p:sp>
      </p:grp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7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71F1BB-714F-48BE-A14E-7E2709802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0E65C-70A1-4BAD-A275-16B87A6BB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B8BF-8022-4C06-A6FD-17AAE592F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9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C2745D-64AF-4D27-9AAA-4805142FC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572F6-2147-4DE1-BA0B-212EF2C35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E2B-A2B5-48AF-85B0-4EA0290DBD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F1B10-60F0-4C78-8781-F29F75FBBA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08304-D2A7-41AB-A800-79389C00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01118-71DC-42C8-ADC4-2DF637080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B7E0-DFE3-4615-8200-5CD5ECA9C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00B6E-82E7-471B-8133-8FD2992FA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36ED-013A-42A1-843A-40CFF0088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5B91E-2428-4632-8AD9-CADB6B873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32497-24E5-4DE6-8D27-8CE8717EF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/>
            </a:p>
          </p:txBody>
        </p:sp>
      </p:grp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046" name="Group 14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44047" name="Rectangle 15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8" name="Rectangle 16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/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/>
          </a:p>
        </p:txBody>
      </p:sp>
      <p:sp>
        <p:nvSpPr>
          <p:cNvPr id="440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14B2312B-47E3-4689-A713-1ADE855280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D6E2B-A2B5-48AF-85B0-4EA0290DBD7F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06/10/2013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5F1B10-60F0-4C78-8781-F29F75FBBA33}" type="slidenum">
              <a:rPr kumimoji="0"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ekcwei\Dropbox\New%20sermons\My%20Jesus,%20I%20Love%20Thee%20-%20Piano.mp3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2881" y="5373216"/>
            <a:ext cx="5090160" cy="1130935"/>
          </a:xfrm>
        </p:spPr>
        <p:txBody>
          <a:bodyPr/>
          <a:lstStyle/>
          <a:p>
            <a:r>
              <a:rPr lang="zh-CN" altLang="en-US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卢敦华人基督教</a:t>
            </a:r>
            <a:r>
              <a:rPr lang="zh-CN" alt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会</a:t>
            </a:r>
            <a:r>
              <a:rPr lang="en-US" altLang="zh-CN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/>
            </a:r>
            <a:br>
              <a:rPr lang="en-US" altLang="zh-CN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</a:br>
            <a:r>
              <a:rPr lang="en-US" altLang="zh-TW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L</a:t>
            </a:r>
            <a:r>
              <a:rPr lang="en-GB" altLang="zh-TW" sz="2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uton</a:t>
            </a:r>
            <a:r>
              <a:rPr lang="en-GB" altLang="zh-TW" sz="2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Chinese Christian Church</a:t>
            </a:r>
            <a:r>
              <a:rPr lang="en-GB" altLang="zh-TW" sz="2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</a:t>
            </a:r>
            <a:endParaRPr lang="en-US" sz="24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PHeiMedium-B5" pitchFamily="34" charset="-128"/>
              <a:cs typeface="DFPHeiMedium-B5" pitchFamily="3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572" y="5373216"/>
            <a:ext cx="870508" cy="10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32560" y="515035"/>
            <a:ext cx="6903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申命记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Deut 8:1-20 </a:t>
            </a: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立约的神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(25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周年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韦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焜墀</a:t>
            </a: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牧师</a:t>
            </a:r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131006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1026" name="Picture 2" descr="http://cdn.mdjunction.com/components/com_joomlaboard/uploaded/images/Anniversary_25t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3337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8:2 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你也要神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神的诫命要「谨守遵行、好叫你们存活、人数增多」。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这不是理论，是非常现实的，因此，在周年神的时候，我们可以从历史和过往的经历中来印证。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神「将你从埃及地为奴之家领出来的、」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8:14)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正如卢敦教会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是神主动创立的。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这是有神的目标：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8:1</a:t>
            </a:r>
          </a:p>
          <a:p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且进去得耶和华向你们列祖起誓应许的那地。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6640" y="116632"/>
            <a:ext cx="83058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创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12:1-3 </a:t>
            </a: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耶和华对亚伯兰说、你要离开本地、本族、父家、往我所要指示你的地去。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2 </a:t>
            </a: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我必叫你成为大国．我必赐福给你、叫你的名为大、你也要叫别人得福．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为你祝福的、我必赐福与他、那咒诅你的、我必咒诅他、地上的万族都要因你得福。</a:t>
            </a:r>
            <a:endParaRPr kumimoji="0"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332656"/>
            <a:ext cx="85689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卢敦教会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 教会使命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4.1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将耶稣基督的褔音传给卢敦市及附近的华人和其他国籍人士，并教导他们以圣经为根据之基督教信仰的教义。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332656"/>
            <a:ext cx="85689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卢敦教会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 教会使命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4.2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成为华人基督徒属灵的家，使他们能敬拜和事奉三一真神，并按照他们的特别需要提供团契生活。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332656"/>
            <a:ext cx="856895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卢敦教会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 教会使命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4.3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教导孩童圣经的真理，使他们正直地成长，到老也不偏离。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332656"/>
            <a:ext cx="856895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卢敦教会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 教会使命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4.4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与赞同本教会信仰宣言的其他教会、社团及机构合作。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332656"/>
            <a:ext cx="85689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卢敦教会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 教会使命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4.5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宣扬耶稣基督普世性的使命及扶助贫穷。</a:t>
            </a:r>
            <a:endParaRPr lang="en-GB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神「在旷野引导你、这四十年、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是要苦炼你、试验你、要知道你心内如何、肯守他的诫命不肯。」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8:2)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mages.pinkcakebox.com/cake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3"/>
            <a:ext cx="2494779" cy="2664296"/>
          </a:xfrm>
          <a:prstGeom prst="rect">
            <a:avLst/>
          </a:prstGeom>
          <a:noFill/>
        </p:spPr>
      </p:pic>
      <p:pic>
        <p:nvPicPr>
          <p:cNvPr id="92167" name="Picture 7" descr="http://www.kidspast.com/images/exodus.jpg"/>
          <p:cNvPicPr>
            <a:picLocks noChangeAspect="1" noChangeArrowheads="1"/>
          </p:cNvPicPr>
          <p:nvPr/>
        </p:nvPicPr>
        <p:blipFill>
          <a:blip r:embed="rId4" cstate="print"/>
          <a:srcRect r="26291"/>
          <a:stretch>
            <a:fillRect/>
          </a:stretch>
        </p:blipFill>
        <p:spPr bwMode="auto">
          <a:xfrm>
            <a:off x="6012160" y="3356992"/>
            <a:ext cx="2808312" cy="3048001"/>
          </a:xfrm>
          <a:prstGeom prst="rect">
            <a:avLst/>
          </a:prstGeom>
          <a:noFill/>
        </p:spPr>
      </p:pic>
      <p:pic>
        <p:nvPicPr>
          <p:cNvPr id="8" name="Picture 5" descr="http://www.giftofcards.co.uk/images/cards/75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681" y="2276872"/>
            <a:ext cx="2652455" cy="2664296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雅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1:13 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人被试探、不可说、我是被神试探．因为神不能被恶试探、他也不试探人。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但神让我们面对试炼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/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试探来试验我们，让我们知道自己的景况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我们有多么确定，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神是唯一可信靠的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? 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有多么确定，从神的诫命我们才知道什么是美善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?</a:t>
            </a:r>
          </a:p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我们要知道我们心内如何，从而认识自我而知道如何成长。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8:3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他苦炼你、任你饥饿、将你和你列祖所不认识的吗哪赐给你吃、使你知道人活着、不是单靠食物、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乃是靠耶和华口里所出的一切话。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在过去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25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年中，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教会有没有危机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? </a:t>
            </a:r>
          </a:p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但危机都成为转机，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叫我们真的明白 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路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1:37 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因为出于神的话、没有一句不带能力的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(1)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教会开始在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High Town Methodist Church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，后来到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St Hughes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，又后来到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Central Baptist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(2) 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教会成立一年后考虑植堂，要关心聚会人数、讲员、司琴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...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(3) 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开展普通话事工。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(4)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教牧同工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区国梁传道、梁永泰传道夫妇、</a:t>
            </a:r>
            <a:r>
              <a:rPr lang="zh-TW" altLang="en-US" sz="5400" b="1" i="1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陳廣興傳道夫婦、</a:t>
            </a:r>
            <a:r>
              <a:rPr lang="zh-CN" altLang="en-US" sz="5400" b="1" i="1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李原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传道、邓宇光传道夫妇、冯茂光牧师、见习传道刘冰、马艳华、李美琴、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...)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5013176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(5)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教会「平信徒领袖」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尤其是谢先生、李太</a:t>
            </a:r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(6)</a:t>
            </a:r>
            <a:r>
              <a:rPr lang="zh-CN" altLang="en-US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宣教关怀。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005064"/>
            <a:ext cx="1145282" cy="1145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-18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6640" y="1693252"/>
            <a:ext cx="8305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kumimoji="0" lang="en-US" altLang="zh-C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8:1</a:t>
            </a: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我今日所吩咐的一切诫命、</a:t>
            </a:r>
            <a:endParaRPr kumimoji="0"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你们要谨守遵行、</a:t>
            </a:r>
            <a:endParaRPr kumimoji="0"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好叫你们存活、人数增多、</a:t>
            </a:r>
            <a:endParaRPr kumimoji="0" lang="en-GB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且进去得耶和华向你们列祖起誓应许的那地</a:t>
            </a: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kumimoji="0"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332656"/>
            <a:ext cx="79928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i="1" dirty="0" smtClean="0">
                <a:solidFill>
                  <a:srgbClr val="A5FF89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(7)...</a:t>
            </a:r>
            <a:endParaRPr lang="en-GB" altLang="zh-CN" sz="6000" b="1" i="1" dirty="0" smtClean="0">
              <a:solidFill>
                <a:srgbClr val="A5FF89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000" contrast="12000"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536" y="0"/>
            <a:ext cx="79928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8:4-6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这四十年、你的衣服没有穿破、你的脚也没有肿。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你当心里思想、耶和华你神管教你、好像人管教儿子一样。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6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你要谨守耶和华你神的诫命、遵行他的道、敬畏他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5848" y="162880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28002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8:7-17</a:t>
            </a:r>
          </a:p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因为耶和华你神领你进入美地、那地有河、有泉、有源、从山谷中流出水来。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...10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你吃得饱足、就要称颂耶和华你的神、因他将那美地赐给你了。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28002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8:7-17</a:t>
            </a:r>
          </a:p>
          <a:p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11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你要谨慎、免得忘记耶和华你的神、不守他的诫命、典章、律例、就是我今日所吩咐你的。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12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恐怕你吃得饱足、建造美好的房屋居住．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28002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8:7-17</a:t>
            </a:r>
          </a:p>
          <a:p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13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你的牛羊加多、你的金银增添、并你所有的全都加增、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14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你就心高气傲、忘记耶和华你的神、就是将你从埃及地为奴之家领出来的、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28002"/>
            <a:ext cx="799288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8:7-17</a:t>
            </a:r>
          </a:p>
          <a:p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17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恐怕你心里说、这货财是我力量我能力得来的。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30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9552" y="328002"/>
            <a:ext cx="79928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NB: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8:19-20</a:t>
            </a:r>
          </a:p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你若忘记耶和华你的神、随从别神、事奉敬拜、你们必定灭亡、这是我今日警戒你们的。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20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耶和华在你们面前怎样使列国的民灭亡、你们也必照样灭亡、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4" name="Picture 3" descr="2012-09-04 11.09.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88640"/>
            <a:ext cx="1577330" cy="1577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536" y="328002"/>
            <a:ext cx="84969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立约的神  </a:t>
            </a:r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lang="en-US" altLang="zh-C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8:18</a:t>
            </a: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你要神耶和华你的神、</a:t>
            </a:r>
            <a:endParaRPr lang="en-GB" altLang="zh-CN" sz="5400" b="1" dirty="0" smtClean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因为得货财的力量是他给你的、为要坚定他向你列祖起誓所立的约、像今日一样。</a:t>
            </a:r>
          </a:p>
          <a:p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还有许多「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将得之地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」。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2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83568" y="328002"/>
            <a:ext cx="77048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书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1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章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</a:t>
            </a:r>
          </a:p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3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凡你们脚掌所踏之地、我都照着我所应许摩西的话赐给你们了。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5...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我怎样与摩西同在、也必照样与你同在．我必不撇下你、也不丢弃你。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2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67544" y="328002"/>
            <a:ext cx="81369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6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你当刚强壮胆．因为你必使这百姓承受那地为业、就是我向他们列祖起誓应许赐给他们的地。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7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只要刚强、大大壮胆、谨守遵行我仆人摩西所吩咐你的一切律法．不可偏离左右、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注意</a:t>
            </a:r>
            <a:r>
              <a:rPr lang="en-US" altLang="zh-CN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「</a:t>
            </a:r>
            <a:r>
              <a:rPr lang="zh-CN" altLang="en-US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谨守遵行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」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不是「听服」。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「遵行」就是「</a:t>
            </a:r>
            <a:r>
              <a:rPr lang="zh-CN" alt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行</a:t>
            </a:r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」，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「谨守」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就是要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留意</a:t>
            </a:r>
            <a:r>
              <a:rPr lang="en-US" altLang="zh-CN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observe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</a:p>
          <a:p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在我们生活言行中，我们要留意神的诫命。</a:t>
            </a:r>
            <a:endParaRPr lang="en-US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2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3888" y="3645024"/>
            <a:ext cx="5051425" cy="2305050"/>
          </a:xfrm>
        </p:spPr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95536" y="328002"/>
            <a:ext cx="85689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使你无论往那里去、都可以顺利。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8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这律法书不可离开你的口．总要昼夜思想、好使你谨守遵行这书上所写的一切话．如此你的道路就可以亨通、凡事顺利。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9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我岂没有吩咐你么．</a:t>
            </a:r>
            <a:endParaRPr lang="en-GB" altLang="zh-CN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22000"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043608" y="804768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你当刚强壮胆．不要惧怕、也不要惊惶、因为你无论往那里去、耶和华你的神必与你同在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4699010"/>
            <a:ext cx="5750292" cy="1754326"/>
          </a:xfrm>
          <a:prstGeom prst="rect">
            <a:avLst/>
          </a:prstGeom>
          <a:solidFill>
            <a:srgbClr val="FFFF4B"/>
          </a:solidFill>
          <a:ln>
            <a:solidFill>
              <a:srgbClr val="FF33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12700">
              <a:extrusionClr>
                <a:srgbClr val="FFFF00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立约的神</a:t>
            </a:r>
            <a:endParaRPr lang="en-GB" altLang="zh-CN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还有许多将得之地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3284984"/>
            <a:ext cx="5738232" cy="1872208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卢敦华人基督教</a:t>
            </a:r>
            <a:r>
              <a:rPr lang="zh-CN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会</a:t>
            </a:r>
            <a:r>
              <a:rPr lang="en-US" altLang="zh-C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/>
            </a:r>
            <a:br>
              <a:rPr lang="en-US" altLang="zh-C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</a:br>
            <a:r>
              <a:rPr lang="en-US" altLang="zh-TW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L</a:t>
            </a:r>
            <a:r>
              <a:rPr lang="en-GB" altLang="zh-TW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uton</a:t>
            </a:r>
            <a:r>
              <a:rPr lang="en-GB" altLang="zh-TW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Chinese Christian Church</a:t>
            </a:r>
            <a:r>
              <a:rPr lang="en-GB" altLang="zh-TW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</a:t>
            </a:r>
            <a:endParaRPr lang="en-US" sz="2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PHeiMedium-B5" pitchFamily="34" charset="-128"/>
              <a:cs typeface="DFPHeiMedium-B5" pitchFamily="3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230548" cy="14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32560" y="515035"/>
            <a:ext cx="69037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申命记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Deut 8:1-20 </a:t>
            </a: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立约的神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(25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周年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1026" name="Picture 2" descr="http://cdn.mdjunction.com/components/com_joomlaboard/uploaded/images/Anniversary_25t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3337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1503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德裔美籍人塞缪尔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厄尔曼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Samuel Ullman70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多年前写的一篇只有四百多字的短文：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15034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年轻，并非人生旅程的一段时光，也并非粉颊红唇和体魄的矫健。它是心灵中的一种状态，是头脑中的一个意念，是理性思维中的创造潜力</a:t>
            </a: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1503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是情感活动的一股勃勃的朝气，是人生春色深处的一缕东风。</a:t>
            </a:r>
            <a:endParaRPr lang="en-GB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年轻，意味着甘愿放弃温馨浪漫的爱情去闯荡生活，意味着超越羞涩、</a:t>
            </a:r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15034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岁的男人可能比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CN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岁的小伙子更多地拥有这种胆识与气质。没有人仅仅因为时光的流逝而变得衰老，只是随着理想的毁灭，</a:t>
            </a:r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515034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所以只要勇于有梦，敢于追梦，勤于圆梦，我们就永远年轻！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千万不要动不动就说自己老了，错误引导自己！</a:t>
            </a:r>
            <a:endParaRPr lang="en-US" altLang="zh-C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年轻就是力量，有梦就有未来！</a:t>
            </a:r>
            <a:endParaRPr lang="en-GB" altLang="zh-CN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4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My Jesus, I love you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4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know thou are mine…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8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主耶稣，我爱你深知我属你</a:t>
            </a:r>
            <a:r>
              <a:rPr kumimoji="0" lang="en-US" altLang="zh-CN" sz="48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…</a:t>
            </a:r>
            <a:r>
              <a:rPr kumimoji="0" lang="zh-TW" altLang="en-US" sz="48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kumimoji="0" lang="en-GB" altLang="zh-TW" sz="48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4400" b="1" kern="0" dirty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44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4400" b="1" kern="0" dirty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44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44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My Jesus, I love you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know thou are mine…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主耶稣，我爱你深知我属你</a:t>
            </a:r>
            <a:r>
              <a:rPr kumimoji="0" lang="en-US" altLang="zh-CN" sz="44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…</a:t>
            </a:r>
            <a:r>
              <a:rPr kumimoji="0" lang="zh-TW" altLang="en-US" sz="44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 </a:t>
            </a:r>
            <a:endParaRPr kumimoji="0" lang="en-GB" altLang="zh-TW" sz="44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诗歌的作者是费瑟史东</a:t>
            </a:r>
            <a:endParaRPr kumimoji="0" lang="en-GB" altLang="zh-CN" sz="4400" b="1" i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(</a:t>
            </a:r>
            <a:r>
              <a:rPr kumimoji="0" lang="en-US" altLang="zh-TW" sz="32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William Ralph Featherstone,1842-1870),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生於加拿大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只活了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28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岁就去世了。这首歌是他於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1858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年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在悔改归主那年所写的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他将他心中对神的经历与感受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化为他的祷告而写成。</a:t>
            </a:r>
            <a:endParaRPr lang="en-US" altLang="zh-TW" sz="4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  <p:pic>
        <p:nvPicPr>
          <p:cNvPr id="5" name="My Jesus, I Love Thee - Pia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「诫命」不是规条。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诫命的根源就是</a:t>
            </a:r>
            <a:r>
              <a:rPr lang="zh-CN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神自己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；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是基于神是怎样的神。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留意这些「诫命」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我们便懂得如何与神交往，怎样相信事奉神，</a:t>
            </a:r>
            <a:endParaRPr lang="en-GB" altLang="zh-CN" sz="48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与神同行。</a:t>
            </a:r>
            <a:endParaRPr lang="en-US" altLang="zh-TW" sz="4800" b="1" dirty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主耶稣，我爱你，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深知我属你， 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世上罪中宴乐为你愿舍弃； 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因你是我救主还清我罪债， 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若我曾爱耶稣，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如今更亲爱。</a:t>
            </a: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我极爱主耶稣，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因主先爱我，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在十字架替死赦我诸罪恶； 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我爱主因你为我戴荆棘冕，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我曾经爱救主</a:t>
            </a:r>
            <a:r>
              <a:rPr kumimoji="0" lang="en-US" altLang="zh-CN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於今更亲爱。</a:t>
            </a: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无论死生忧乐，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我仍爱我主，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在世我要时常赞美主恩典； 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直到主降临，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我必儆醒等待，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我曾经爱救主於今更亲爱</a:t>
            </a:r>
            <a:r>
              <a:rPr kumimoji="0" lang="zh-TW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。</a:t>
            </a: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天上荣耀居处，</a:t>
            </a:r>
            <a:endParaRPr kumimoji="0" lang="en-GB" altLang="zh-CN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喜乐无尽期，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站在光明美地永远敬拜你；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头戴晶莹冠冕献歌颂赞美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若我曾爱耶稣，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如今更亲爱</a:t>
            </a: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若我曾爱耶稣，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6000" b="1" kern="0" dirty="0" smtClean="0">
                <a:solidFill>
                  <a:srgbClr val="FFF4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如今更亲爱</a:t>
            </a:r>
            <a:endParaRPr kumimoji="0" lang="en-GB" altLang="zh-CN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6000" b="1" kern="0" dirty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6000" b="1" kern="0" dirty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endParaRPr kumimoji="0" lang="en-GB" altLang="zh-TW" sz="6000" b="1" kern="0" dirty="0" smtClean="0">
              <a:solidFill>
                <a:srgbClr val="FFF4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My Jesus, I love you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GB" altLang="zh-CN" sz="40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I know thou are mine…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主耶稣，我爱你深知我属你</a:t>
            </a:r>
            <a:r>
              <a:rPr kumimoji="0" lang="en-US" altLang="zh-CN" sz="44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…</a:t>
            </a:r>
            <a:endParaRPr kumimoji="0" lang="en-GB" altLang="zh-TW" sz="4400" b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诗歌的作者是费瑟史东</a:t>
            </a:r>
            <a:endParaRPr kumimoji="0" lang="en-GB" altLang="zh-CN" sz="4400" b="1" i="1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(</a:t>
            </a:r>
            <a:r>
              <a:rPr kumimoji="0" lang="en-US" altLang="zh-TW" sz="32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William Ralph Featherstone,1842-1870),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生於加拿大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只活了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28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岁就去世了。这首歌是他於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1858</a:t>
            </a: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年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在悔改归主那年所写的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他将他心中对神的经历与感受</a:t>
            </a:r>
            <a:r>
              <a:rPr kumimoji="0" lang="en-US" altLang="zh-CN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,</a:t>
            </a:r>
          </a:p>
          <a:p>
            <a:pPr marL="274638"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400" b="1" i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+mn-cs"/>
              </a:rPr>
              <a:t>化为他的祷告而写成。</a:t>
            </a:r>
            <a:endParaRPr lang="en-US" altLang="zh-TW" sz="4400" b="1" i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3284984"/>
            <a:ext cx="5738232" cy="1872208"/>
          </a:xfrm>
        </p:spPr>
        <p:txBody>
          <a:bodyPr/>
          <a:lstStyle/>
          <a:p>
            <a:r>
              <a:rPr lang="zh-CN" altLang="en-US" sz="54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卢敦华人基督教</a:t>
            </a:r>
            <a:r>
              <a:rPr lang="zh-CN" altLang="en-US" sz="54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会</a:t>
            </a:r>
            <a:r>
              <a:rPr lang="en-US" altLang="zh-C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/>
            </a:r>
            <a:br>
              <a:rPr lang="en-US" altLang="zh-CN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</a:br>
            <a:r>
              <a:rPr lang="en-US" altLang="zh-TW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L</a:t>
            </a:r>
            <a:r>
              <a:rPr lang="en-GB" altLang="zh-TW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uton</a:t>
            </a:r>
            <a:r>
              <a:rPr lang="en-GB" altLang="zh-TW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Chinese Christian Church</a:t>
            </a:r>
            <a:r>
              <a:rPr lang="en-GB" altLang="zh-TW" sz="2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FPHeiMedium-B5" pitchFamily="34" charset="-128"/>
                <a:cs typeface="DFPHeiMedium-B5" pitchFamily="34" charset="-128"/>
              </a:rPr>
              <a:t> </a:t>
            </a:r>
            <a:endParaRPr lang="en-US" sz="2800" b="1" dirty="0"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FPHeiMedium-B5" pitchFamily="34" charset="-128"/>
              <a:cs typeface="DFPHeiMedium-B5" pitchFamily="34" charset="-12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230548" cy="14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32560" y="515035"/>
            <a:ext cx="69037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申命记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Deut 8:1-20 </a:t>
            </a:r>
          </a:p>
          <a:p>
            <a:pPr algn="ctr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立约的神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(25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周年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DFPHeiMedium-B5" pitchFamily="34" charset="-128"/>
              </a:rPr>
              <a:t>)</a:t>
            </a:r>
            <a:endParaRPr lang="en-GB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  <a:p>
            <a:pPr algn="ctr"/>
            <a:endParaRPr lang="en-GB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DFPHeiMedium-B5" pitchFamily="34" charset="-128"/>
            </a:endParaRPr>
          </a:p>
        </p:txBody>
      </p:sp>
      <p:pic>
        <p:nvPicPr>
          <p:cNvPr id="1026" name="Picture 2" descr="http://cdn.mdjunction.com/components/com_joomlaboard/uploaded/images/Anniversary_25t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33375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因为神的美善的，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所以留意神的诫命，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也必带来美善。</a:t>
            </a:r>
            <a:endParaRPr lang="en-GB" altLang="zh-CN" sz="6600" b="1" dirty="0" smtClean="0">
              <a:solidFill>
                <a:schemeClr val="tx2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 bright="-22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6640" y="116632"/>
            <a:ext cx="83058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28:13 </a:t>
            </a: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你若听从耶和华你神的诫命、</a:t>
            </a:r>
            <a:endParaRPr kumimoji="0" lang="en-GB" altLang="zh-CN" sz="4400" b="1" dirty="0" smtClean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就是我今日所吩咐你的、</a:t>
            </a:r>
            <a:endParaRPr kumimoji="0" lang="en-GB" altLang="zh-CN" sz="4400" b="1" dirty="0" smtClean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谨守遵行、不偏左右、也不随从事奉别神、耶和华就必使你作首不作尾、但居上不居下。</a:t>
            </a:r>
            <a:endParaRPr kumimoji="0"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 bright="-22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6640" y="116632"/>
            <a:ext cx="8305800" cy="678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申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28:15</a:t>
            </a:r>
          </a:p>
          <a:p>
            <a:pPr algn="ctr">
              <a:spcBef>
                <a:spcPct val="25000"/>
              </a:spcBef>
            </a:pP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你若不听从耶和华你神的话、不谨守遵行他的一切诫命律例、就是我今日所吩咐你的、这以下的咒诅都必追随你、临到你身上。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16 </a:t>
            </a: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你在城里必受咒诅、在田间也必受咒诅。</a:t>
            </a:r>
            <a:r>
              <a:rPr kumimoji="0" lang="en-US" altLang="zh-CN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17 </a:t>
            </a:r>
            <a:r>
              <a:rPr kumimoji="0" lang="zh-CN" alt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你的筐子和你的抟面盆、都必受咒诅。</a:t>
            </a:r>
            <a:r>
              <a:rPr kumimoji="0" lang="en-US" altLang="zh-CN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18 </a:t>
            </a:r>
            <a:r>
              <a:rPr kumimoji="0" lang="zh-CN" altLang="en-US" sz="3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你身所生的、地所产的、以及牛犊、羊羔、都必受咒诅。</a:t>
            </a:r>
            <a:r>
              <a:rPr kumimoji="0" lang="en-US" altLang="zh-CN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19 </a:t>
            </a:r>
            <a:r>
              <a:rPr kumimoji="0" lang="zh-CN" altLang="en-US" sz="4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imHei" pitchFamily="49" charset="-122"/>
                <a:ea typeface="SimHei" pitchFamily="49" charset="-122"/>
              </a:rPr>
              <a:t>你出也受咒诅、入也受咒诅。</a:t>
            </a:r>
            <a:endParaRPr kumimoji="0" lang="en-GB" sz="4400" b="1" dirty="0">
              <a:solidFill>
                <a:srgbClr val="F8F8F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ea typeface="DFHeiMedium-B5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5375" y="3644900"/>
            <a:ext cx="5051425" cy="230505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55576" y="332656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这不是「成功」神学，而是定律。</a:t>
            </a:r>
            <a:endParaRPr lang="en-GB" altLang="zh-CN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imHei" pitchFamily="49" charset="-122"/>
                <a:ea typeface="SimHei" pitchFamily="49" charset="-122"/>
              </a:rPr>
              <a:t>从神的诫命我们知什么是有益处的，留意而行便自然得到益处，不留意而没有遵行便自然受害。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stolCBCbaptismplus">
  <a:themeElements>
    <a:clrScheme name="Neon Fram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Neon Frame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8F8F8"/>
    </a:lt1>
    <a:dk2>
      <a:srgbClr val="660033"/>
    </a:dk2>
    <a:lt2>
      <a:srgbClr val="FFFFFF"/>
    </a:lt2>
    <a:accent1>
      <a:srgbClr val="6699FF"/>
    </a:accent1>
    <a:accent2>
      <a:srgbClr val="9933FF"/>
    </a:accent2>
    <a:accent3>
      <a:srgbClr val="B8AAAD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8F8F8"/>
    </a:lt1>
    <a:dk2>
      <a:srgbClr val="660033"/>
    </a:dk2>
    <a:lt2>
      <a:srgbClr val="FFFFFF"/>
    </a:lt2>
    <a:accent1>
      <a:srgbClr val="6699FF"/>
    </a:accent1>
    <a:accent2>
      <a:srgbClr val="9933FF"/>
    </a:accent2>
    <a:accent3>
      <a:srgbClr val="B8AAAD"/>
    </a:accent3>
    <a:accent4>
      <a:srgbClr val="D4D4D4"/>
    </a:accent4>
    <a:accent5>
      <a:srgbClr val="B8CAFF"/>
    </a:accent5>
    <a:accent6>
      <a:srgbClr val="8A2DE7"/>
    </a:accent6>
    <a:hlink>
      <a:srgbClr val="00FFFF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BristolCBCbaptismplus</Template>
  <TotalTime>407</TotalTime>
  <Words>2858</Words>
  <Application>Microsoft Office PowerPoint</Application>
  <PresentationFormat>On-screen Show (4:3)</PresentationFormat>
  <Paragraphs>200</Paragraphs>
  <Slides>56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BristolCBCbaptismplus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卢敦华人基督教会 Luton Chinese Christian Church </vt:lpstr>
      <vt:lpstr>Slide 2</vt:lpstr>
      <vt:lpstr>Slide 3</vt:lpstr>
      <vt:lpstr> </vt:lpstr>
      <vt:lpstr> </vt:lpstr>
      <vt:lpstr> </vt:lpstr>
      <vt:lpstr>Slide 7</vt:lpstr>
      <vt:lpstr>Slide 8</vt:lpstr>
      <vt:lpstr> </vt:lpstr>
      <vt:lpstr> </vt:lpstr>
      <vt:lpstr> </vt:lpstr>
      <vt:lpstr> </vt:lpstr>
      <vt:lpstr>Slide 13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Slide 41</vt:lpstr>
      <vt:lpstr>卢敦华人基督教会 Luton Chinese Christian Church 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卢敦华人基督教会 Luton Chinese Christian Church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卢敦华人基督教会 Luton Chinese Christian Church </dc:title>
  <dc:creator>Edward</dc:creator>
  <cp:lastModifiedBy>Edward</cp:lastModifiedBy>
  <cp:revision>8</cp:revision>
  <cp:lastPrinted>1601-01-01T00:00:00Z</cp:lastPrinted>
  <dcterms:created xsi:type="dcterms:W3CDTF">2013-10-06T05:45:19Z</dcterms:created>
  <dcterms:modified xsi:type="dcterms:W3CDTF">2013-10-06T22:45:47Z</dcterms:modified>
</cp:coreProperties>
</file>