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theme/theme21.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1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2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3" r:id="rId4"/>
    <p:sldMasterId id="2147483665" r:id="rId5"/>
    <p:sldMasterId id="2147483667" r:id="rId6"/>
    <p:sldMasterId id="2147483669" r:id="rId7"/>
    <p:sldMasterId id="2147483671" r:id="rId8"/>
    <p:sldMasterId id="2147483673" r:id="rId9"/>
    <p:sldMasterId id="2147483675" r:id="rId10"/>
    <p:sldMasterId id="2147483677" r:id="rId11"/>
    <p:sldMasterId id="2147483679" r:id="rId12"/>
    <p:sldMasterId id="2147483681" r:id="rId13"/>
    <p:sldMasterId id="2147483683" r:id="rId14"/>
    <p:sldMasterId id="2147483685" r:id="rId15"/>
    <p:sldMasterId id="2147483687" r:id="rId16"/>
    <p:sldMasterId id="2147483689" r:id="rId17"/>
    <p:sldMasterId id="2147483691" r:id="rId18"/>
    <p:sldMasterId id="2147483693" r:id="rId19"/>
    <p:sldMasterId id="2147483695" r:id="rId20"/>
    <p:sldMasterId id="2147483697" r:id="rId21"/>
  </p:sldMasterIdLst>
  <p:sldIdLst>
    <p:sldId id="257" r:id="rId22"/>
    <p:sldId id="359" r:id="rId23"/>
    <p:sldId id="360" r:id="rId24"/>
    <p:sldId id="361" r:id="rId25"/>
    <p:sldId id="362" r:id="rId26"/>
    <p:sldId id="363" r:id="rId27"/>
    <p:sldId id="364" r:id="rId28"/>
    <p:sldId id="365" r:id="rId29"/>
    <p:sldId id="366" r:id="rId30"/>
    <p:sldId id="367" r:id="rId31"/>
    <p:sldId id="256" r:id="rId32"/>
    <p:sldId id="309" r:id="rId33"/>
    <p:sldId id="310" r:id="rId34"/>
    <p:sldId id="311" r:id="rId35"/>
    <p:sldId id="314" r:id="rId36"/>
    <p:sldId id="313" r:id="rId37"/>
    <p:sldId id="312" r:id="rId38"/>
    <p:sldId id="258" r:id="rId39"/>
    <p:sldId id="317" r:id="rId40"/>
    <p:sldId id="324" r:id="rId41"/>
    <p:sldId id="318" r:id="rId42"/>
    <p:sldId id="319" r:id="rId43"/>
    <p:sldId id="320" r:id="rId44"/>
    <p:sldId id="321" r:id="rId45"/>
    <p:sldId id="323" r:id="rId46"/>
    <p:sldId id="316" r:id="rId47"/>
    <p:sldId id="322" r:id="rId48"/>
    <p:sldId id="327" r:id="rId49"/>
    <p:sldId id="326" r:id="rId50"/>
    <p:sldId id="328" r:id="rId51"/>
    <p:sldId id="329" r:id="rId52"/>
    <p:sldId id="330" r:id="rId53"/>
    <p:sldId id="331" r:id="rId54"/>
    <p:sldId id="325" r:id="rId55"/>
    <p:sldId id="333" r:id="rId56"/>
    <p:sldId id="332" r:id="rId57"/>
    <p:sldId id="334" r:id="rId58"/>
    <p:sldId id="335" r:id="rId59"/>
    <p:sldId id="337" r:id="rId60"/>
    <p:sldId id="336" r:id="rId61"/>
    <p:sldId id="340" r:id="rId62"/>
    <p:sldId id="338" r:id="rId63"/>
    <p:sldId id="341" r:id="rId64"/>
    <p:sldId id="342" r:id="rId65"/>
    <p:sldId id="343" r:id="rId66"/>
    <p:sldId id="344" r:id="rId67"/>
    <p:sldId id="345" r:id="rId68"/>
    <p:sldId id="346" r:id="rId69"/>
    <p:sldId id="347" r:id="rId70"/>
    <p:sldId id="348" r:id="rId71"/>
    <p:sldId id="349" r:id="rId72"/>
    <p:sldId id="352" r:id="rId73"/>
    <p:sldId id="351" r:id="rId74"/>
    <p:sldId id="350" r:id="rId75"/>
    <p:sldId id="353" r:id="rId76"/>
    <p:sldId id="354" r:id="rId77"/>
    <p:sldId id="357" r:id="rId78"/>
    <p:sldId id="355" r:id="rId79"/>
    <p:sldId id="356" r:id="rId80"/>
    <p:sldId id="358" r:id="rId81"/>
    <p:sldId id="368" r:id="rId82"/>
    <p:sldId id="369" r:id="rId83"/>
    <p:sldId id="370" r:id="rId84"/>
    <p:sldId id="371" r:id="rId85"/>
    <p:sldId id="372" r:id="rId86"/>
    <p:sldId id="373" r:id="rId87"/>
    <p:sldId id="374" r:id="rId88"/>
    <p:sldId id="375" r:id="rId89"/>
    <p:sldId id="376" r:id="rId9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D9"/>
    <a:srgbClr val="FFFF9B"/>
    <a:srgbClr val="E4FCDC"/>
    <a:srgbClr val="FFFFFF"/>
    <a:srgbClr val="FFFF99"/>
    <a:srgbClr val="FFCCFF"/>
    <a:srgbClr val="CCECFF"/>
    <a:srgbClr val="CCFFCC"/>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4" y="-4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152400"/>
            <a:ext cx="1866900" cy="5973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76400" y="152400"/>
            <a:ext cx="54483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103"/>
          <p:cNvGrpSpPr>
            <a:grpSpLocks/>
          </p:cNvGrpSpPr>
          <p:nvPr/>
        </p:nvGrpSpPr>
        <p:grpSpPr bwMode="auto">
          <a:xfrm>
            <a:off x="0" y="0"/>
            <a:ext cx="9120188" cy="6846888"/>
            <a:chOff x="0" y="0"/>
            <a:chExt cx="5745" cy="4313"/>
          </a:xfrm>
        </p:grpSpPr>
        <p:sp>
          <p:nvSpPr>
            <p:cNvPr id="2050" name="Rectangle 2"/>
            <p:cNvSpPr>
              <a:spLocks noChangeArrowheads="1"/>
            </p:cNvSpPr>
            <p:nvPr/>
          </p:nvSpPr>
          <p:spPr bwMode="ltGray">
            <a:xfrm>
              <a:off x="2201" y="4113"/>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51" name="Rectangle 3"/>
            <p:cNvSpPr>
              <a:spLocks noChangeArrowheads="1"/>
            </p:cNvSpPr>
            <p:nvPr/>
          </p:nvSpPr>
          <p:spPr bwMode="ltGray">
            <a:xfrm>
              <a:off x="276" y="3715"/>
              <a:ext cx="62" cy="65"/>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52" name="Freeform 4"/>
            <p:cNvSpPr>
              <a:spLocks/>
            </p:cNvSpPr>
            <p:nvPr/>
          </p:nvSpPr>
          <p:spPr bwMode="ltGray">
            <a:xfrm>
              <a:off x="4516" y="3856"/>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3" name="Freeform 5"/>
            <p:cNvSpPr>
              <a:spLocks/>
            </p:cNvSpPr>
            <p:nvPr/>
          </p:nvSpPr>
          <p:spPr bwMode="ltGray">
            <a:xfrm>
              <a:off x="262" y="2361"/>
              <a:ext cx="101" cy="309"/>
            </a:xfrm>
            <a:custGeom>
              <a:avLst/>
              <a:gdLst/>
              <a:ahLst/>
              <a:cxnLst>
                <a:cxn ang="0">
                  <a:pos x="50" y="305"/>
                </a:cxn>
                <a:cxn ang="0">
                  <a:pos x="53" y="296"/>
                </a:cxn>
                <a:cxn ang="0">
                  <a:pos x="56" y="292"/>
                </a:cxn>
                <a:cxn ang="0">
                  <a:pos x="56" y="286"/>
                </a:cxn>
                <a:cxn ang="0">
                  <a:pos x="65" y="270"/>
                </a:cxn>
                <a:cxn ang="0">
                  <a:pos x="71" y="247"/>
                </a:cxn>
                <a:cxn ang="0">
                  <a:pos x="76" y="231"/>
                </a:cxn>
                <a:cxn ang="0">
                  <a:pos x="76" y="215"/>
                </a:cxn>
                <a:cxn ang="0">
                  <a:pos x="80" y="202"/>
                </a:cxn>
                <a:cxn ang="0">
                  <a:pos x="80" y="188"/>
                </a:cxn>
                <a:cxn ang="0">
                  <a:pos x="76" y="178"/>
                </a:cxn>
                <a:cxn ang="0">
                  <a:pos x="73" y="172"/>
                </a:cxn>
                <a:cxn ang="0">
                  <a:pos x="65" y="159"/>
                </a:cxn>
                <a:cxn ang="0">
                  <a:pos x="56" y="146"/>
                </a:cxn>
                <a:cxn ang="0">
                  <a:pos x="44" y="134"/>
                </a:cxn>
                <a:cxn ang="0">
                  <a:pos x="24" y="110"/>
                </a:cxn>
                <a:cxn ang="0">
                  <a:pos x="12" y="91"/>
                </a:cxn>
                <a:cxn ang="0">
                  <a:pos x="6" y="81"/>
                </a:cxn>
                <a:cxn ang="0">
                  <a:pos x="3" y="72"/>
                </a:cxn>
                <a:cxn ang="0">
                  <a:pos x="0" y="56"/>
                </a:cxn>
                <a:cxn ang="0">
                  <a:pos x="0" y="43"/>
                </a:cxn>
                <a:cxn ang="0">
                  <a:pos x="3" y="32"/>
                </a:cxn>
                <a:cxn ang="0">
                  <a:pos x="6" y="13"/>
                </a:cxn>
                <a:cxn ang="0">
                  <a:pos x="12" y="0"/>
                </a:cxn>
                <a:cxn ang="0">
                  <a:pos x="29" y="20"/>
                </a:cxn>
                <a:cxn ang="0">
                  <a:pos x="27" y="29"/>
                </a:cxn>
                <a:cxn ang="0">
                  <a:pos x="24" y="46"/>
                </a:cxn>
                <a:cxn ang="0">
                  <a:pos x="21" y="59"/>
                </a:cxn>
                <a:cxn ang="0">
                  <a:pos x="21" y="72"/>
                </a:cxn>
                <a:cxn ang="0">
                  <a:pos x="21" y="85"/>
                </a:cxn>
                <a:cxn ang="0">
                  <a:pos x="27" y="97"/>
                </a:cxn>
                <a:cxn ang="0">
                  <a:pos x="29" y="110"/>
                </a:cxn>
                <a:cxn ang="0">
                  <a:pos x="36" y="118"/>
                </a:cxn>
                <a:cxn ang="0">
                  <a:pos x="47" y="127"/>
                </a:cxn>
                <a:cxn ang="0">
                  <a:pos x="61" y="140"/>
                </a:cxn>
                <a:cxn ang="0">
                  <a:pos x="71" y="153"/>
                </a:cxn>
                <a:cxn ang="0">
                  <a:pos x="80" y="166"/>
                </a:cxn>
                <a:cxn ang="0">
                  <a:pos x="88" y="185"/>
                </a:cxn>
                <a:cxn ang="0">
                  <a:pos x="97" y="199"/>
                </a:cxn>
                <a:cxn ang="0">
                  <a:pos x="100" y="208"/>
                </a:cxn>
                <a:cxn ang="0">
                  <a:pos x="100" y="227"/>
                </a:cxn>
                <a:cxn ang="0">
                  <a:pos x="100" y="247"/>
                </a:cxn>
                <a:cxn ang="0">
                  <a:pos x="100" y="259"/>
                </a:cxn>
                <a:cxn ang="0">
                  <a:pos x="97" y="276"/>
                </a:cxn>
                <a:cxn ang="0">
                  <a:pos x="94" y="286"/>
                </a:cxn>
                <a:cxn ang="0">
                  <a:pos x="94" y="299"/>
                </a:cxn>
                <a:cxn ang="0">
                  <a:pos x="88" y="308"/>
                </a:cxn>
                <a:cxn ang="0">
                  <a:pos x="50" y="30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4" name="Freeform 6"/>
            <p:cNvSpPr>
              <a:spLocks/>
            </p:cNvSpPr>
            <p:nvPr/>
          </p:nvSpPr>
          <p:spPr bwMode="ltGray">
            <a:xfrm>
              <a:off x="5204" y="0"/>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5" name="Freeform 7"/>
            <p:cNvSpPr>
              <a:spLocks/>
            </p:cNvSpPr>
            <p:nvPr/>
          </p:nvSpPr>
          <p:spPr bwMode="ltGray">
            <a:xfrm>
              <a:off x="5358" y="2133"/>
              <a:ext cx="229" cy="114"/>
            </a:xfrm>
            <a:custGeom>
              <a:avLst/>
              <a:gdLst/>
              <a:ahLst/>
              <a:cxnLst>
                <a:cxn ang="0">
                  <a:pos x="0" y="110"/>
                </a:cxn>
                <a:cxn ang="0">
                  <a:pos x="6" y="113"/>
                </a:cxn>
                <a:cxn ang="0">
                  <a:pos x="18" y="113"/>
                </a:cxn>
                <a:cxn ang="0">
                  <a:pos x="28" y="113"/>
                </a:cxn>
                <a:cxn ang="0">
                  <a:pos x="36" y="110"/>
                </a:cxn>
                <a:cxn ang="0">
                  <a:pos x="48" y="107"/>
                </a:cxn>
                <a:cxn ang="0">
                  <a:pos x="58" y="103"/>
                </a:cxn>
                <a:cxn ang="0">
                  <a:pos x="64" y="101"/>
                </a:cxn>
                <a:cxn ang="0">
                  <a:pos x="69" y="92"/>
                </a:cxn>
                <a:cxn ang="0">
                  <a:pos x="76" y="82"/>
                </a:cxn>
                <a:cxn ang="0">
                  <a:pos x="79" y="77"/>
                </a:cxn>
                <a:cxn ang="0">
                  <a:pos x="82" y="70"/>
                </a:cxn>
                <a:cxn ang="0">
                  <a:pos x="94" y="55"/>
                </a:cxn>
                <a:cxn ang="0">
                  <a:pos x="106" y="39"/>
                </a:cxn>
                <a:cxn ang="0">
                  <a:pos x="115" y="36"/>
                </a:cxn>
                <a:cxn ang="0">
                  <a:pos x="130" y="31"/>
                </a:cxn>
                <a:cxn ang="0">
                  <a:pos x="143" y="24"/>
                </a:cxn>
                <a:cxn ang="0">
                  <a:pos x="155" y="21"/>
                </a:cxn>
                <a:cxn ang="0">
                  <a:pos x="164" y="18"/>
                </a:cxn>
                <a:cxn ang="0">
                  <a:pos x="176" y="21"/>
                </a:cxn>
                <a:cxn ang="0">
                  <a:pos x="191" y="24"/>
                </a:cxn>
                <a:cxn ang="0">
                  <a:pos x="206" y="31"/>
                </a:cxn>
                <a:cxn ang="0">
                  <a:pos x="213" y="36"/>
                </a:cxn>
                <a:cxn ang="0">
                  <a:pos x="219" y="42"/>
                </a:cxn>
                <a:cxn ang="0">
                  <a:pos x="228" y="11"/>
                </a:cxn>
                <a:cxn ang="0">
                  <a:pos x="221" y="9"/>
                </a:cxn>
                <a:cxn ang="0">
                  <a:pos x="206" y="3"/>
                </a:cxn>
                <a:cxn ang="0">
                  <a:pos x="195" y="0"/>
                </a:cxn>
                <a:cxn ang="0">
                  <a:pos x="180" y="0"/>
                </a:cxn>
                <a:cxn ang="0">
                  <a:pos x="167" y="0"/>
                </a:cxn>
                <a:cxn ang="0">
                  <a:pos x="155" y="3"/>
                </a:cxn>
                <a:cxn ang="0">
                  <a:pos x="140" y="9"/>
                </a:cxn>
                <a:cxn ang="0">
                  <a:pos x="127" y="15"/>
                </a:cxn>
                <a:cxn ang="0">
                  <a:pos x="124" y="18"/>
                </a:cxn>
                <a:cxn ang="0">
                  <a:pos x="109" y="31"/>
                </a:cxn>
                <a:cxn ang="0">
                  <a:pos x="97" y="42"/>
                </a:cxn>
                <a:cxn ang="0">
                  <a:pos x="88" y="55"/>
                </a:cxn>
                <a:cxn ang="0">
                  <a:pos x="76" y="67"/>
                </a:cxn>
                <a:cxn ang="0">
                  <a:pos x="69" y="73"/>
                </a:cxn>
                <a:cxn ang="0">
                  <a:pos x="61" y="82"/>
                </a:cxn>
                <a:cxn ang="0">
                  <a:pos x="51" y="85"/>
                </a:cxn>
                <a:cxn ang="0">
                  <a:pos x="43" y="88"/>
                </a:cxn>
                <a:cxn ang="0">
                  <a:pos x="30" y="88"/>
                </a:cxn>
                <a:cxn ang="0">
                  <a:pos x="24" y="88"/>
                </a:cxn>
                <a:cxn ang="0">
                  <a:pos x="18" y="85"/>
                </a:cxn>
                <a:cxn ang="0">
                  <a:pos x="6" y="79"/>
                </a:cxn>
                <a:cxn ang="0">
                  <a:pos x="0" y="110"/>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6" name="Freeform 8"/>
            <p:cNvSpPr>
              <a:spLocks/>
            </p:cNvSpPr>
            <p:nvPr/>
          </p:nvSpPr>
          <p:spPr bwMode="ltGray">
            <a:xfrm>
              <a:off x="43" y="1862"/>
              <a:ext cx="233" cy="119"/>
            </a:xfrm>
            <a:custGeom>
              <a:avLst/>
              <a:gdLst/>
              <a:ahLst/>
              <a:cxnLst>
                <a:cxn ang="0">
                  <a:pos x="0" y="115"/>
                </a:cxn>
                <a:cxn ang="0">
                  <a:pos x="7" y="118"/>
                </a:cxn>
                <a:cxn ang="0">
                  <a:pos x="19" y="118"/>
                </a:cxn>
                <a:cxn ang="0">
                  <a:pos x="28" y="118"/>
                </a:cxn>
                <a:cxn ang="0">
                  <a:pos x="40" y="118"/>
                </a:cxn>
                <a:cxn ang="0">
                  <a:pos x="49" y="111"/>
                </a:cxn>
                <a:cxn ang="0">
                  <a:pos x="58" y="108"/>
                </a:cxn>
                <a:cxn ang="0">
                  <a:pos x="65" y="105"/>
                </a:cxn>
                <a:cxn ang="0">
                  <a:pos x="73" y="95"/>
                </a:cxn>
                <a:cxn ang="0">
                  <a:pos x="76" y="86"/>
                </a:cxn>
                <a:cxn ang="0">
                  <a:pos x="83" y="79"/>
                </a:cxn>
                <a:cxn ang="0">
                  <a:pos x="86" y="73"/>
                </a:cxn>
                <a:cxn ang="0">
                  <a:pos x="95" y="58"/>
                </a:cxn>
                <a:cxn ang="0">
                  <a:pos x="110" y="45"/>
                </a:cxn>
                <a:cxn ang="0">
                  <a:pos x="116" y="39"/>
                </a:cxn>
                <a:cxn ang="0">
                  <a:pos x="131" y="32"/>
                </a:cxn>
                <a:cxn ang="0">
                  <a:pos x="146" y="26"/>
                </a:cxn>
                <a:cxn ang="0">
                  <a:pos x="156" y="23"/>
                </a:cxn>
                <a:cxn ang="0">
                  <a:pos x="164" y="23"/>
                </a:cxn>
                <a:cxn ang="0">
                  <a:pos x="177" y="23"/>
                </a:cxn>
                <a:cxn ang="0">
                  <a:pos x="192" y="26"/>
                </a:cxn>
                <a:cxn ang="0">
                  <a:pos x="207" y="32"/>
                </a:cxn>
                <a:cxn ang="0">
                  <a:pos x="217" y="42"/>
                </a:cxn>
                <a:cxn ang="0">
                  <a:pos x="220" y="48"/>
                </a:cxn>
                <a:cxn ang="0">
                  <a:pos x="232" y="16"/>
                </a:cxn>
                <a:cxn ang="0">
                  <a:pos x="222" y="10"/>
                </a:cxn>
                <a:cxn ang="0">
                  <a:pos x="210" y="4"/>
                </a:cxn>
                <a:cxn ang="0">
                  <a:pos x="195" y="4"/>
                </a:cxn>
                <a:cxn ang="0">
                  <a:pos x="183" y="0"/>
                </a:cxn>
                <a:cxn ang="0">
                  <a:pos x="167" y="0"/>
                </a:cxn>
                <a:cxn ang="0">
                  <a:pos x="156" y="4"/>
                </a:cxn>
                <a:cxn ang="0">
                  <a:pos x="141" y="10"/>
                </a:cxn>
                <a:cxn ang="0">
                  <a:pos x="131" y="16"/>
                </a:cxn>
                <a:cxn ang="0">
                  <a:pos x="126" y="20"/>
                </a:cxn>
                <a:cxn ang="0">
                  <a:pos x="110" y="32"/>
                </a:cxn>
                <a:cxn ang="0">
                  <a:pos x="101" y="45"/>
                </a:cxn>
                <a:cxn ang="0">
                  <a:pos x="88" y="58"/>
                </a:cxn>
                <a:cxn ang="0">
                  <a:pos x="80" y="70"/>
                </a:cxn>
                <a:cxn ang="0">
                  <a:pos x="73" y="79"/>
                </a:cxn>
                <a:cxn ang="0">
                  <a:pos x="61" y="86"/>
                </a:cxn>
                <a:cxn ang="0">
                  <a:pos x="52" y="89"/>
                </a:cxn>
                <a:cxn ang="0">
                  <a:pos x="43" y="92"/>
                </a:cxn>
                <a:cxn ang="0">
                  <a:pos x="34" y="92"/>
                </a:cxn>
                <a:cxn ang="0">
                  <a:pos x="25" y="92"/>
                </a:cxn>
                <a:cxn ang="0">
                  <a:pos x="19" y="89"/>
                </a:cxn>
                <a:cxn ang="0">
                  <a:pos x="7" y="83"/>
                </a:cxn>
                <a:cxn ang="0">
                  <a:pos x="0" y="115"/>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7" name="Freeform 9"/>
            <p:cNvSpPr>
              <a:spLocks/>
            </p:cNvSpPr>
            <p:nvPr/>
          </p:nvSpPr>
          <p:spPr bwMode="ltGray">
            <a:xfrm>
              <a:off x="454" y="3914"/>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8" name="Freeform 10"/>
            <p:cNvSpPr>
              <a:spLocks/>
            </p:cNvSpPr>
            <p:nvPr/>
          </p:nvSpPr>
          <p:spPr bwMode="ltGray">
            <a:xfrm>
              <a:off x="5314" y="1011"/>
              <a:ext cx="233" cy="119"/>
            </a:xfrm>
            <a:custGeom>
              <a:avLst/>
              <a:gdLst/>
              <a:ahLst/>
              <a:cxnLst>
                <a:cxn ang="0">
                  <a:pos x="232" y="115"/>
                </a:cxn>
                <a:cxn ang="0">
                  <a:pos x="222" y="115"/>
                </a:cxn>
                <a:cxn ang="0">
                  <a:pos x="214" y="118"/>
                </a:cxn>
                <a:cxn ang="0">
                  <a:pos x="201" y="118"/>
                </a:cxn>
                <a:cxn ang="0">
                  <a:pos x="192" y="115"/>
                </a:cxn>
                <a:cxn ang="0">
                  <a:pos x="183" y="112"/>
                </a:cxn>
                <a:cxn ang="0">
                  <a:pos x="171" y="106"/>
                </a:cxn>
                <a:cxn ang="0">
                  <a:pos x="164" y="102"/>
                </a:cxn>
                <a:cxn ang="0">
                  <a:pos x="158" y="94"/>
                </a:cxn>
                <a:cxn ang="0">
                  <a:pos x="153" y="84"/>
                </a:cxn>
                <a:cxn ang="0">
                  <a:pos x="149" y="78"/>
                </a:cxn>
                <a:cxn ang="0">
                  <a:pos x="146" y="71"/>
                </a:cxn>
                <a:cxn ang="0">
                  <a:pos x="134" y="59"/>
                </a:cxn>
                <a:cxn ang="0">
                  <a:pos x="122" y="44"/>
                </a:cxn>
                <a:cxn ang="0">
                  <a:pos x="113" y="37"/>
                </a:cxn>
                <a:cxn ang="0">
                  <a:pos x="97" y="31"/>
                </a:cxn>
                <a:cxn ang="0">
                  <a:pos x="85" y="28"/>
                </a:cxn>
                <a:cxn ang="0">
                  <a:pos x="73" y="24"/>
                </a:cxn>
                <a:cxn ang="0">
                  <a:pos x="64" y="21"/>
                </a:cxn>
                <a:cxn ang="0">
                  <a:pos x="52" y="24"/>
                </a:cxn>
                <a:cxn ang="0">
                  <a:pos x="39" y="28"/>
                </a:cxn>
                <a:cxn ang="0">
                  <a:pos x="24" y="31"/>
                </a:cxn>
                <a:cxn ang="0">
                  <a:pos x="15" y="40"/>
                </a:cxn>
                <a:cxn ang="0">
                  <a:pos x="9" y="47"/>
                </a:cxn>
                <a:cxn ang="0">
                  <a:pos x="0" y="16"/>
                </a:cxn>
                <a:cxn ang="0">
                  <a:pos x="6" y="9"/>
                </a:cxn>
                <a:cxn ang="0">
                  <a:pos x="21" y="6"/>
                </a:cxn>
                <a:cxn ang="0">
                  <a:pos x="33" y="3"/>
                </a:cxn>
                <a:cxn ang="0">
                  <a:pos x="49" y="0"/>
                </a:cxn>
                <a:cxn ang="0">
                  <a:pos x="61" y="3"/>
                </a:cxn>
                <a:cxn ang="0">
                  <a:pos x="73" y="6"/>
                </a:cxn>
                <a:cxn ang="0">
                  <a:pos x="88" y="13"/>
                </a:cxn>
                <a:cxn ang="0">
                  <a:pos x="100" y="16"/>
                </a:cxn>
                <a:cxn ang="0">
                  <a:pos x="107" y="21"/>
                </a:cxn>
                <a:cxn ang="0">
                  <a:pos x="118" y="31"/>
                </a:cxn>
                <a:cxn ang="0">
                  <a:pos x="131" y="47"/>
                </a:cxn>
                <a:cxn ang="0">
                  <a:pos x="143" y="59"/>
                </a:cxn>
                <a:cxn ang="0">
                  <a:pos x="153" y="71"/>
                </a:cxn>
                <a:cxn ang="0">
                  <a:pos x="158" y="78"/>
                </a:cxn>
                <a:cxn ang="0">
                  <a:pos x="168" y="84"/>
                </a:cxn>
                <a:cxn ang="0">
                  <a:pos x="177" y="91"/>
                </a:cxn>
                <a:cxn ang="0">
                  <a:pos x="186" y="94"/>
                </a:cxn>
                <a:cxn ang="0">
                  <a:pos x="199" y="94"/>
                </a:cxn>
                <a:cxn ang="0">
                  <a:pos x="204" y="91"/>
                </a:cxn>
                <a:cxn ang="0">
                  <a:pos x="214" y="91"/>
                </a:cxn>
                <a:cxn ang="0">
                  <a:pos x="225" y="84"/>
                </a:cxn>
                <a:cxn ang="0">
                  <a:pos x="232" y="115"/>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59" name="Freeform 11"/>
            <p:cNvSpPr>
              <a:spLocks/>
            </p:cNvSpPr>
            <p:nvPr/>
          </p:nvSpPr>
          <p:spPr bwMode="ltGray">
            <a:xfrm>
              <a:off x="1852" y="147"/>
              <a:ext cx="232" cy="114"/>
            </a:xfrm>
            <a:custGeom>
              <a:avLst/>
              <a:gdLst/>
              <a:ahLst/>
              <a:cxnLst>
                <a:cxn ang="0">
                  <a:pos x="231" y="110"/>
                </a:cxn>
                <a:cxn ang="0">
                  <a:pos x="221" y="113"/>
                </a:cxn>
                <a:cxn ang="0">
                  <a:pos x="213" y="113"/>
                </a:cxn>
                <a:cxn ang="0">
                  <a:pos x="201" y="113"/>
                </a:cxn>
                <a:cxn ang="0">
                  <a:pos x="191" y="113"/>
                </a:cxn>
                <a:cxn ang="0">
                  <a:pos x="183" y="110"/>
                </a:cxn>
                <a:cxn ang="0">
                  <a:pos x="170" y="104"/>
                </a:cxn>
                <a:cxn ang="0">
                  <a:pos x="167" y="102"/>
                </a:cxn>
                <a:cxn ang="0">
                  <a:pos x="158" y="92"/>
                </a:cxn>
                <a:cxn ang="0">
                  <a:pos x="155" y="82"/>
                </a:cxn>
                <a:cxn ang="0">
                  <a:pos x="148" y="77"/>
                </a:cxn>
                <a:cxn ang="0">
                  <a:pos x="145" y="71"/>
                </a:cxn>
                <a:cxn ang="0">
                  <a:pos x="133" y="56"/>
                </a:cxn>
                <a:cxn ang="0">
                  <a:pos x="122" y="43"/>
                </a:cxn>
                <a:cxn ang="0">
                  <a:pos x="112" y="36"/>
                </a:cxn>
                <a:cxn ang="0">
                  <a:pos x="100" y="31"/>
                </a:cxn>
                <a:cxn ang="0">
                  <a:pos x="85" y="25"/>
                </a:cxn>
                <a:cxn ang="0">
                  <a:pos x="76" y="21"/>
                </a:cxn>
                <a:cxn ang="0">
                  <a:pos x="64" y="21"/>
                </a:cxn>
                <a:cxn ang="0">
                  <a:pos x="54" y="21"/>
                </a:cxn>
                <a:cxn ang="0">
                  <a:pos x="39" y="25"/>
                </a:cxn>
                <a:cxn ang="0">
                  <a:pos x="24" y="31"/>
                </a:cxn>
                <a:cxn ang="0">
                  <a:pos x="15" y="36"/>
                </a:cxn>
                <a:cxn ang="0">
                  <a:pos x="9" y="46"/>
                </a:cxn>
                <a:cxn ang="0">
                  <a:pos x="0" y="15"/>
                </a:cxn>
                <a:cxn ang="0">
                  <a:pos x="9" y="10"/>
                </a:cxn>
                <a:cxn ang="0">
                  <a:pos x="21" y="3"/>
                </a:cxn>
                <a:cxn ang="0">
                  <a:pos x="33" y="0"/>
                </a:cxn>
                <a:cxn ang="0">
                  <a:pos x="48" y="0"/>
                </a:cxn>
                <a:cxn ang="0">
                  <a:pos x="64" y="0"/>
                </a:cxn>
                <a:cxn ang="0">
                  <a:pos x="72" y="3"/>
                </a:cxn>
                <a:cxn ang="0">
                  <a:pos x="87" y="10"/>
                </a:cxn>
                <a:cxn ang="0">
                  <a:pos x="100" y="15"/>
                </a:cxn>
                <a:cxn ang="0">
                  <a:pos x="106" y="18"/>
                </a:cxn>
                <a:cxn ang="0">
                  <a:pos x="118" y="31"/>
                </a:cxn>
                <a:cxn ang="0">
                  <a:pos x="130" y="43"/>
                </a:cxn>
                <a:cxn ang="0">
                  <a:pos x="143" y="58"/>
                </a:cxn>
                <a:cxn ang="0">
                  <a:pos x="152" y="67"/>
                </a:cxn>
                <a:cxn ang="0">
                  <a:pos x="158" y="77"/>
                </a:cxn>
                <a:cxn ang="0">
                  <a:pos x="167" y="82"/>
                </a:cxn>
                <a:cxn ang="0">
                  <a:pos x="179" y="86"/>
                </a:cxn>
                <a:cxn ang="0">
                  <a:pos x="185" y="89"/>
                </a:cxn>
                <a:cxn ang="0">
                  <a:pos x="198" y="89"/>
                </a:cxn>
                <a:cxn ang="0">
                  <a:pos x="206" y="89"/>
                </a:cxn>
                <a:cxn ang="0">
                  <a:pos x="213" y="86"/>
                </a:cxn>
                <a:cxn ang="0">
                  <a:pos x="224" y="79"/>
                </a:cxn>
                <a:cxn ang="0">
                  <a:pos x="231" y="110"/>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0" name="Freeform 12"/>
            <p:cNvSpPr>
              <a:spLocks/>
            </p:cNvSpPr>
            <p:nvPr/>
          </p:nvSpPr>
          <p:spPr bwMode="ltGray">
            <a:xfrm>
              <a:off x="151" y="121"/>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1" name="Freeform 13"/>
            <p:cNvSpPr>
              <a:spLocks/>
            </p:cNvSpPr>
            <p:nvPr/>
          </p:nvSpPr>
          <p:spPr bwMode="ltGray">
            <a:xfrm>
              <a:off x="1756" y="3890"/>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2" name="Freeform 14"/>
            <p:cNvSpPr>
              <a:spLocks/>
            </p:cNvSpPr>
            <p:nvPr/>
          </p:nvSpPr>
          <p:spPr bwMode="ltGray">
            <a:xfrm>
              <a:off x="5489" y="3411"/>
              <a:ext cx="228" cy="116"/>
            </a:xfrm>
            <a:custGeom>
              <a:avLst/>
              <a:gdLst/>
              <a:ahLst/>
              <a:cxnLst>
                <a:cxn ang="0">
                  <a:pos x="227" y="3"/>
                </a:cxn>
                <a:cxn ang="0">
                  <a:pos x="220" y="3"/>
                </a:cxn>
                <a:cxn ang="0">
                  <a:pos x="209" y="0"/>
                </a:cxn>
                <a:cxn ang="0">
                  <a:pos x="200" y="0"/>
                </a:cxn>
                <a:cxn ang="0">
                  <a:pos x="190" y="3"/>
                </a:cxn>
                <a:cxn ang="0">
                  <a:pos x="179" y="6"/>
                </a:cxn>
                <a:cxn ang="0">
                  <a:pos x="169" y="9"/>
                </a:cxn>
                <a:cxn ang="0">
                  <a:pos x="164" y="16"/>
                </a:cxn>
                <a:cxn ang="0">
                  <a:pos x="157" y="24"/>
                </a:cxn>
                <a:cxn ang="0">
                  <a:pos x="151" y="34"/>
                </a:cxn>
                <a:cxn ang="0">
                  <a:pos x="148" y="40"/>
                </a:cxn>
                <a:cxn ang="0">
                  <a:pos x="145" y="47"/>
                </a:cxn>
                <a:cxn ang="0">
                  <a:pos x="133" y="58"/>
                </a:cxn>
                <a:cxn ang="0">
                  <a:pos x="118" y="74"/>
                </a:cxn>
                <a:cxn ang="0">
                  <a:pos x="112" y="78"/>
                </a:cxn>
                <a:cxn ang="0">
                  <a:pos x="96" y="87"/>
                </a:cxn>
                <a:cxn ang="0">
                  <a:pos x="84" y="90"/>
                </a:cxn>
                <a:cxn ang="0">
                  <a:pos x="73" y="94"/>
                </a:cxn>
                <a:cxn ang="0">
                  <a:pos x="63" y="96"/>
                </a:cxn>
                <a:cxn ang="0">
                  <a:pos x="51" y="94"/>
                </a:cxn>
                <a:cxn ang="0">
                  <a:pos x="36" y="90"/>
                </a:cxn>
                <a:cxn ang="0">
                  <a:pos x="21" y="84"/>
                </a:cxn>
                <a:cxn ang="0">
                  <a:pos x="15" y="78"/>
                </a:cxn>
                <a:cxn ang="0">
                  <a:pos x="9" y="71"/>
                </a:cxn>
                <a:cxn ang="0">
                  <a:pos x="0" y="102"/>
                </a:cxn>
                <a:cxn ang="0">
                  <a:pos x="6" y="109"/>
                </a:cxn>
                <a:cxn ang="0">
                  <a:pos x="18" y="112"/>
                </a:cxn>
                <a:cxn ang="0">
                  <a:pos x="33" y="115"/>
                </a:cxn>
                <a:cxn ang="0">
                  <a:pos x="48" y="115"/>
                </a:cxn>
                <a:cxn ang="0">
                  <a:pos x="61" y="115"/>
                </a:cxn>
                <a:cxn ang="0">
                  <a:pos x="73" y="112"/>
                </a:cxn>
                <a:cxn ang="0">
                  <a:pos x="88" y="109"/>
                </a:cxn>
                <a:cxn ang="0">
                  <a:pos x="96" y="102"/>
                </a:cxn>
                <a:cxn ang="0">
                  <a:pos x="103" y="96"/>
                </a:cxn>
                <a:cxn ang="0">
                  <a:pos x="118" y="84"/>
                </a:cxn>
                <a:cxn ang="0">
                  <a:pos x="130" y="71"/>
                </a:cxn>
                <a:cxn ang="0">
                  <a:pos x="139" y="58"/>
                </a:cxn>
                <a:cxn ang="0">
                  <a:pos x="148" y="47"/>
                </a:cxn>
                <a:cxn ang="0">
                  <a:pos x="157" y="40"/>
                </a:cxn>
                <a:cxn ang="0">
                  <a:pos x="166" y="34"/>
                </a:cxn>
                <a:cxn ang="0">
                  <a:pos x="175" y="27"/>
                </a:cxn>
                <a:cxn ang="0">
                  <a:pos x="184" y="24"/>
                </a:cxn>
                <a:cxn ang="0">
                  <a:pos x="194" y="24"/>
                </a:cxn>
                <a:cxn ang="0">
                  <a:pos x="202" y="24"/>
                </a:cxn>
                <a:cxn ang="0">
                  <a:pos x="209" y="27"/>
                </a:cxn>
                <a:cxn ang="0">
                  <a:pos x="220" y="34"/>
                </a:cxn>
                <a:cxn ang="0">
                  <a:pos x="227" y="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3" name="Freeform 15"/>
            <p:cNvSpPr>
              <a:spLocks/>
            </p:cNvSpPr>
            <p:nvPr/>
          </p:nvSpPr>
          <p:spPr bwMode="ltGray">
            <a:xfrm>
              <a:off x="5442" y="2855"/>
              <a:ext cx="66" cy="61"/>
            </a:xfrm>
            <a:custGeom>
              <a:avLst/>
              <a:gdLst/>
              <a:ahLst/>
              <a:cxnLst>
                <a:cxn ang="0">
                  <a:pos x="21" y="0"/>
                </a:cxn>
                <a:cxn ang="0">
                  <a:pos x="0" y="39"/>
                </a:cxn>
                <a:cxn ang="0">
                  <a:pos x="41" y="60"/>
                </a:cxn>
                <a:cxn ang="0">
                  <a:pos x="65" y="20"/>
                </a:cxn>
                <a:cxn ang="0">
                  <a:pos x="21" y="0"/>
                </a:cxn>
              </a:cxnLst>
              <a:rect l="0" t="0" r="r" b="b"/>
              <a:pathLst>
                <a:path w="66" h="61">
                  <a:moveTo>
                    <a:pt x="21" y="0"/>
                  </a:moveTo>
                  <a:lnTo>
                    <a:pt x="0" y="39"/>
                  </a:lnTo>
                  <a:lnTo>
                    <a:pt x="41" y="60"/>
                  </a:lnTo>
                  <a:lnTo>
                    <a:pt x="65" y="20"/>
                  </a:lnTo>
                  <a:lnTo>
                    <a:pt x="2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4" name="Freeform 16"/>
            <p:cNvSpPr>
              <a:spLocks/>
            </p:cNvSpPr>
            <p:nvPr/>
          </p:nvSpPr>
          <p:spPr bwMode="ltGray">
            <a:xfrm>
              <a:off x="3764" y="4046"/>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5" name="Freeform 17"/>
            <p:cNvSpPr>
              <a:spLocks/>
            </p:cNvSpPr>
            <p:nvPr/>
          </p:nvSpPr>
          <p:spPr bwMode="ltGray">
            <a:xfrm>
              <a:off x="50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6" name="Freeform 18"/>
            <p:cNvSpPr>
              <a:spLocks/>
            </p:cNvSpPr>
            <p:nvPr/>
          </p:nvSpPr>
          <p:spPr bwMode="ltGray">
            <a:xfrm>
              <a:off x="2644" y="186"/>
              <a:ext cx="57" cy="102"/>
            </a:xfrm>
            <a:custGeom>
              <a:avLst/>
              <a:gdLst/>
              <a:ahLst/>
              <a:cxnLst>
                <a:cxn ang="0">
                  <a:pos x="16" y="0"/>
                </a:cxn>
                <a:cxn ang="0">
                  <a:pos x="0" y="101"/>
                </a:cxn>
                <a:cxn ang="0">
                  <a:pos x="56" y="49"/>
                </a:cxn>
                <a:cxn ang="0">
                  <a:pos x="16" y="0"/>
                </a:cxn>
              </a:cxnLst>
              <a:rect l="0" t="0" r="r" b="b"/>
              <a:pathLst>
                <a:path w="57" h="102">
                  <a:moveTo>
                    <a:pt x="16" y="0"/>
                  </a:moveTo>
                  <a:lnTo>
                    <a:pt x="0" y="101"/>
                  </a:lnTo>
                  <a:lnTo>
                    <a:pt x="56"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7" name="Freeform 19"/>
            <p:cNvSpPr>
              <a:spLocks/>
            </p:cNvSpPr>
            <p:nvPr/>
          </p:nvSpPr>
          <p:spPr bwMode="ltGray">
            <a:xfrm>
              <a:off x="5673" y="2034"/>
              <a:ext cx="58" cy="102"/>
            </a:xfrm>
            <a:custGeom>
              <a:avLst/>
              <a:gdLst/>
              <a:ahLst/>
              <a:cxnLst>
                <a:cxn ang="0">
                  <a:pos x="16" y="0"/>
                </a:cxn>
                <a:cxn ang="0">
                  <a:pos x="0" y="101"/>
                </a:cxn>
                <a:cxn ang="0">
                  <a:pos x="57" y="49"/>
                </a:cxn>
                <a:cxn ang="0">
                  <a:pos x="16" y="0"/>
                </a:cxn>
              </a:cxnLst>
              <a:rect l="0" t="0" r="r" b="b"/>
              <a:pathLst>
                <a:path w="58" h="102">
                  <a:moveTo>
                    <a:pt x="16" y="0"/>
                  </a:moveTo>
                  <a:lnTo>
                    <a:pt x="0" y="101"/>
                  </a:lnTo>
                  <a:lnTo>
                    <a:pt x="57"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8" name="Freeform 20"/>
            <p:cNvSpPr>
              <a:spLocks/>
            </p:cNvSpPr>
            <p:nvPr/>
          </p:nvSpPr>
          <p:spPr bwMode="ltGray">
            <a:xfrm>
              <a:off x="3478" y="3974"/>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69" name="Freeform 21"/>
            <p:cNvSpPr>
              <a:spLocks/>
            </p:cNvSpPr>
            <p:nvPr/>
          </p:nvSpPr>
          <p:spPr bwMode="ltGray">
            <a:xfrm>
              <a:off x="426" y="4149"/>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0" name="Freeform 22"/>
            <p:cNvSpPr>
              <a:spLocks/>
            </p:cNvSpPr>
            <p:nvPr/>
          </p:nvSpPr>
          <p:spPr bwMode="ltGray">
            <a:xfrm>
              <a:off x="1604" y="4043"/>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1" name="Freeform 23"/>
            <p:cNvSpPr>
              <a:spLocks/>
            </p:cNvSpPr>
            <p:nvPr/>
          </p:nvSpPr>
          <p:spPr bwMode="ltGray">
            <a:xfrm>
              <a:off x="5453" y="1573"/>
              <a:ext cx="46" cy="88"/>
            </a:xfrm>
            <a:custGeom>
              <a:avLst/>
              <a:gdLst/>
              <a:ahLst/>
              <a:cxnLst>
                <a:cxn ang="0">
                  <a:pos x="27" y="87"/>
                </a:cxn>
                <a:cxn ang="0">
                  <a:pos x="45" y="46"/>
                </a:cxn>
                <a:cxn ang="0">
                  <a:pos x="18" y="0"/>
                </a:cxn>
                <a:cxn ang="0">
                  <a:pos x="0" y="49"/>
                </a:cxn>
                <a:cxn ang="0">
                  <a:pos x="27" y="87"/>
                </a:cxn>
              </a:cxnLst>
              <a:rect l="0" t="0" r="r" b="b"/>
              <a:pathLst>
                <a:path w="46" h="88">
                  <a:moveTo>
                    <a:pt x="27" y="87"/>
                  </a:moveTo>
                  <a:lnTo>
                    <a:pt x="45" y="46"/>
                  </a:lnTo>
                  <a:lnTo>
                    <a:pt x="18" y="0"/>
                  </a:lnTo>
                  <a:lnTo>
                    <a:pt x="0" y="49"/>
                  </a:lnTo>
                  <a:lnTo>
                    <a:pt x="27" y="8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2" name="Freeform 24"/>
            <p:cNvSpPr>
              <a:spLocks/>
            </p:cNvSpPr>
            <p:nvPr/>
          </p:nvSpPr>
          <p:spPr bwMode="ltGray">
            <a:xfrm>
              <a:off x="5571" y="3729"/>
              <a:ext cx="47" cy="85"/>
            </a:xfrm>
            <a:custGeom>
              <a:avLst/>
              <a:gdLst/>
              <a:ahLst/>
              <a:cxnLst>
                <a:cxn ang="0">
                  <a:pos x="19" y="84"/>
                </a:cxn>
                <a:cxn ang="0">
                  <a:pos x="0" y="45"/>
                </a:cxn>
                <a:cxn ang="0">
                  <a:pos x="27" y="0"/>
                </a:cxn>
                <a:cxn ang="0">
                  <a:pos x="46" y="45"/>
                </a:cxn>
                <a:cxn ang="0">
                  <a:pos x="19" y="84"/>
                </a:cxn>
              </a:cxnLst>
              <a:rect l="0" t="0" r="r" b="b"/>
              <a:pathLst>
                <a:path w="47" h="85">
                  <a:moveTo>
                    <a:pt x="19" y="84"/>
                  </a:moveTo>
                  <a:lnTo>
                    <a:pt x="0" y="45"/>
                  </a:lnTo>
                  <a:lnTo>
                    <a:pt x="27" y="0"/>
                  </a:lnTo>
                  <a:lnTo>
                    <a:pt x="46" y="45"/>
                  </a:lnTo>
                  <a:lnTo>
                    <a:pt x="19" y="8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3" name="Freeform 25"/>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4" name="Freeform 26"/>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5" name="Freeform 27"/>
            <p:cNvSpPr>
              <a:spLocks/>
            </p:cNvSpPr>
            <p:nvPr/>
          </p:nvSpPr>
          <p:spPr bwMode="ltGray">
            <a:xfrm>
              <a:off x="4854" y="237"/>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6" name="Freeform 28"/>
            <p:cNvSpPr>
              <a:spLocks/>
            </p:cNvSpPr>
            <p:nvPr/>
          </p:nvSpPr>
          <p:spPr bwMode="ltGray">
            <a:xfrm>
              <a:off x="5357" y="3223"/>
              <a:ext cx="154" cy="73"/>
            </a:xfrm>
            <a:custGeom>
              <a:avLst/>
              <a:gdLst/>
              <a:ahLst/>
              <a:cxnLst>
                <a:cxn ang="0">
                  <a:pos x="147" y="27"/>
                </a:cxn>
                <a:cxn ang="0">
                  <a:pos x="138" y="24"/>
                </a:cxn>
                <a:cxn ang="0">
                  <a:pos x="127" y="24"/>
                </a:cxn>
                <a:cxn ang="0">
                  <a:pos x="117" y="27"/>
                </a:cxn>
                <a:cxn ang="0">
                  <a:pos x="112" y="36"/>
                </a:cxn>
                <a:cxn ang="0">
                  <a:pos x="105" y="48"/>
                </a:cxn>
                <a:cxn ang="0">
                  <a:pos x="97" y="60"/>
                </a:cxn>
                <a:cxn ang="0">
                  <a:pos x="84" y="69"/>
                </a:cxn>
                <a:cxn ang="0">
                  <a:pos x="69" y="72"/>
                </a:cxn>
                <a:cxn ang="0">
                  <a:pos x="57" y="69"/>
                </a:cxn>
                <a:cxn ang="0">
                  <a:pos x="49" y="63"/>
                </a:cxn>
                <a:cxn ang="0">
                  <a:pos x="37" y="57"/>
                </a:cxn>
                <a:cxn ang="0">
                  <a:pos x="24" y="54"/>
                </a:cxn>
                <a:cxn ang="0">
                  <a:pos x="12" y="54"/>
                </a:cxn>
                <a:cxn ang="0">
                  <a:pos x="4" y="57"/>
                </a:cxn>
                <a:cxn ang="0">
                  <a:pos x="0" y="54"/>
                </a:cxn>
                <a:cxn ang="0">
                  <a:pos x="7" y="48"/>
                </a:cxn>
                <a:cxn ang="0">
                  <a:pos x="19" y="45"/>
                </a:cxn>
                <a:cxn ang="0">
                  <a:pos x="27" y="48"/>
                </a:cxn>
                <a:cxn ang="0">
                  <a:pos x="39" y="54"/>
                </a:cxn>
                <a:cxn ang="0">
                  <a:pos x="52" y="60"/>
                </a:cxn>
                <a:cxn ang="0">
                  <a:pos x="64" y="60"/>
                </a:cxn>
                <a:cxn ang="0">
                  <a:pos x="75" y="60"/>
                </a:cxn>
                <a:cxn ang="0">
                  <a:pos x="84" y="57"/>
                </a:cxn>
                <a:cxn ang="0">
                  <a:pos x="93" y="51"/>
                </a:cxn>
                <a:cxn ang="0">
                  <a:pos x="102" y="39"/>
                </a:cxn>
                <a:cxn ang="0">
                  <a:pos x="112" y="22"/>
                </a:cxn>
                <a:cxn ang="0">
                  <a:pos x="120" y="7"/>
                </a:cxn>
                <a:cxn ang="0">
                  <a:pos x="127" y="0"/>
                </a:cxn>
                <a:cxn ang="0">
                  <a:pos x="135" y="0"/>
                </a:cxn>
                <a:cxn ang="0">
                  <a:pos x="145" y="3"/>
                </a:cxn>
                <a:cxn ang="0">
                  <a:pos x="153" y="30"/>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7" name="Freeform 29"/>
            <p:cNvSpPr>
              <a:spLocks/>
            </p:cNvSpPr>
            <p:nvPr/>
          </p:nvSpPr>
          <p:spPr bwMode="ltGray">
            <a:xfrm>
              <a:off x="224" y="1995"/>
              <a:ext cx="157" cy="74"/>
            </a:xfrm>
            <a:custGeom>
              <a:avLst/>
              <a:gdLst/>
              <a:ahLst/>
              <a:cxnLst>
                <a:cxn ang="0">
                  <a:pos x="149" y="27"/>
                </a:cxn>
                <a:cxn ang="0">
                  <a:pos x="141" y="25"/>
                </a:cxn>
                <a:cxn ang="0">
                  <a:pos x="129" y="25"/>
                </a:cxn>
                <a:cxn ang="0">
                  <a:pos x="120" y="27"/>
                </a:cxn>
                <a:cxn ang="0">
                  <a:pos x="114" y="36"/>
                </a:cxn>
                <a:cxn ang="0">
                  <a:pos x="105" y="48"/>
                </a:cxn>
                <a:cxn ang="0">
                  <a:pos x="99" y="61"/>
                </a:cxn>
                <a:cxn ang="0">
                  <a:pos x="84" y="70"/>
                </a:cxn>
                <a:cxn ang="0">
                  <a:pos x="72" y="73"/>
                </a:cxn>
                <a:cxn ang="0">
                  <a:pos x="60" y="70"/>
                </a:cxn>
                <a:cxn ang="0">
                  <a:pos x="51" y="64"/>
                </a:cxn>
                <a:cxn ang="0">
                  <a:pos x="39" y="58"/>
                </a:cxn>
                <a:cxn ang="0">
                  <a:pos x="27" y="51"/>
                </a:cxn>
                <a:cxn ang="0">
                  <a:pos x="15" y="51"/>
                </a:cxn>
                <a:cxn ang="0">
                  <a:pos x="7" y="58"/>
                </a:cxn>
                <a:cxn ang="0">
                  <a:pos x="3" y="51"/>
                </a:cxn>
                <a:cxn ang="0">
                  <a:pos x="9" y="48"/>
                </a:cxn>
                <a:cxn ang="0">
                  <a:pos x="21" y="46"/>
                </a:cxn>
                <a:cxn ang="0">
                  <a:pos x="30" y="46"/>
                </a:cxn>
                <a:cxn ang="0">
                  <a:pos x="42" y="51"/>
                </a:cxn>
                <a:cxn ang="0">
                  <a:pos x="54" y="58"/>
                </a:cxn>
                <a:cxn ang="0">
                  <a:pos x="66" y="61"/>
                </a:cxn>
                <a:cxn ang="0">
                  <a:pos x="78" y="61"/>
                </a:cxn>
                <a:cxn ang="0">
                  <a:pos x="87" y="58"/>
                </a:cxn>
                <a:cxn ang="0">
                  <a:pos x="96" y="51"/>
                </a:cxn>
                <a:cxn ang="0">
                  <a:pos x="105" y="40"/>
                </a:cxn>
                <a:cxn ang="0">
                  <a:pos x="114" y="21"/>
                </a:cxn>
                <a:cxn ang="0">
                  <a:pos x="120" y="6"/>
                </a:cxn>
                <a:cxn ang="0">
                  <a:pos x="129" y="0"/>
                </a:cxn>
                <a:cxn ang="0">
                  <a:pos x="135" y="0"/>
                </a:cxn>
                <a:cxn ang="0">
                  <a:pos x="144" y="3"/>
                </a:cxn>
                <a:cxn ang="0">
                  <a:pos x="156" y="30"/>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8" name="Freeform 30"/>
            <p:cNvSpPr>
              <a:spLocks/>
            </p:cNvSpPr>
            <p:nvPr/>
          </p:nvSpPr>
          <p:spPr bwMode="ltGray">
            <a:xfrm>
              <a:off x="3594" y="91"/>
              <a:ext cx="158" cy="75"/>
            </a:xfrm>
            <a:custGeom>
              <a:avLst/>
              <a:gdLst/>
              <a:ahLst/>
              <a:cxnLst>
                <a:cxn ang="0">
                  <a:pos x="4" y="30"/>
                </a:cxn>
                <a:cxn ang="0">
                  <a:pos x="15" y="27"/>
                </a:cxn>
                <a:cxn ang="0">
                  <a:pos x="27" y="27"/>
                </a:cxn>
                <a:cxn ang="0">
                  <a:pos x="37" y="30"/>
                </a:cxn>
                <a:cxn ang="0">
                  <a:pos x="42" y="36"/>
                </a:cxn>
                <a:cxn ang="0">
                  <a:pos x="49" y="48"/>
                </a:cxn>
                <a:cxn ang="0">
                  <a:pos x="57" y="63"/>
                </a:cxn>
                <a:cxn ang="0">
                  <a:pos x="70" y="71"/>
                </a:cxn>
                <a:cxn ang="0">
                  <a:pos x="85" y="74"/>
                </a:cxn>
                <a:cxn ang="0">
                  <a:pos x="97" y="71"/>
                </a:cxn>
                <a:cxn ang="0">
                  <a:pos x="105" y="63"/>
                </a:cxn>
                <a:cxn ang="0">
                  <a:pos x="118" y="56"/>
                </a:cxn>
                <a:cxn ang="0">
                  <a:pos x="130" y="54"/>
                </a:cxn>
                <a:cxn ang="0">
                  <a:pos x="142" y="54"/>
                </a:cxn>
                <a:cxn ang="0">
                  <a:pos x="150" y="56"/>
                </a:cxn>
                <a:cxn ang="0">
                  <a:pos x="154" y="54"/>
                </a:cxn>
                <a:cxn ang="0">
                  <a:pos x="145" y="48"/>
                </a:cxn>
                <a:cxn ang="0">
                  <a:pos x="135" y="48"/>
                </a:cxn>
                <a:cxn ang="0">
                  <a:pos x="127" y="48"/>
                </a:cxn>
                <a:cxn ang="0">
                  <a:pos x="115" y="54"/>
                </a:cxn>
                <a:cxn ang="0">
                  <a:pos x="102" y="59"/>
                </a:cxn>
                <a:cxn ang="0">
                  <a:pos x="87" y="59"/>
                </a:cxn>
                <a:cxn ang="0">
                  <a:pos x="79" y="59"/>
                </a:cxn>
                <a:cxn ang="0">
                  <a:pos x="70" y="56"/>
                </a:cxn>
                <a:cxn ang="0">
                  <a:pos x="60" y="54"/>
                </a:cxn>
                <a:cxn ang="0">
                  <a:pos x="52" y="42"/>
                </a:cxn>
                <a:cxn ang="0">
                  <a:pos x="42" y="24"/>
                </a:cxn>
                <a:cxn ang="0">
                  <a:pos x="34" y="9"/>
                </a:cxn>
                <a:cxn ang="0">
                  <a:pos x="27" y="4"/>
                </a:cxn>
                <a:cxn ang="0">
                  <a:pos x="19" y="0"/>
                </a:cxn>
                <a:cxn ang="0">
                  <a:pos x="9" y="6"/>
                </a:cxn>
                <a:cxn ang="0">
                  <a:pos x="0" y="3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79" name="Freeform 31"/>
            <p:cNvSpPr>
              <a:spLocks/>
            </p:cNvSpPr>
            <p:nvPr/>
          </p:nvSpPr>
          <p:spPr bwMode="ltGray">
            <a:xfrm>
              <a:off x="148" y="3372"/>
              <a:ext cx="160" cy="73"/>
            </a:xfrm>
            <a:custGeom>
              <a:avLst/>
              <a:gdLst/>
              <a:ahLst/>
              <a:cxnLst>
                <a:cxn ang="0">
                  <a:pos x="7" y="27"/>
                </a:cxn>
                <a:cxn ang="0">
                  <a:pos x="15" y="24"/>
                </a:cxn>
                <a:cxn ang="0">
                  <a:pos x="28" y="24"/>
                </a:cxn>
                <a:cxn ang="0">
                  <a:pos x="37" y="30"/>
                </a:cxn>
                <a:cxn ang="0">
                  <a:pos x="43" y="36"/>
                </a:cxn>
                <a:cxn ang="0">
                  <a:pos x="50" y="49"/>
                </a:cxn>
                <a:cxn ang="0">
                  <a:pos x="58" y="60"/>
                </a:cxn>
                <a:cxn ang="0">
                  <a:pos x="70" y="69"/>
                </a:cxn>
                <a:cxn ang="0">
                  <a:pos x="86" y="72"/>
                </a:cxn>
                <a:cxn ang="0">
                  <a:pos x="98" y="72"/>
                </a:cxn>
                <a:cxn ang="0">
                  <a:pos x="107" y="64"/>
                </a:cxn>
                <a:cxn ang="0">
                  <a:pos x="119" y="57"/>
                </a:cxn>
                <a:cxn ang="0">
                  <a:pos x="131" y="54"/>
                </a:cxn>
                <a:cxn ang="0">
                  <a:pos x="144" y="54"/>
                </a:cxn>
                <a:cxn ang="0">
                  <a:pos x="152" y="57"/>
                </a:cxn>
                <a:cxn ang="0">
                  <a:pos x="156" y="54"/>
                </a:cxn>
                <a:cxn ang="0">
                  <a:pos x="147" y="49"/>
                </a:cxn>
                <a:cxn ang="0">
                  <a:pos x="137" y="45"/>
                </a:cxn>
                <a:cxn ang="0">
                  <a:pos x="129" y="49"/>
                </a:cxn>
                <a:cxn ang="0">
                  <a:pos x="116" y="54"/>
                </a:cxn>
                <a:cxn ang="0">
                  <a:pos x="104" y="60"/>
                </a:cxn>
                <a:cxn ang="0">
                  <a:pos x="89" y="60"/>
                </a:cxn>
                <a:cxn ang="0">
                  <a:pos x="80" y="60"/>
                </a:cxn>
                <a:cxn ang="0">
                  <a:pos x="70" y="57"/>
                </a:cxn>
                <a:cxn ang="0">
                  <a:pos x="61" y="51"/>
                </a:cxn>
                <a:cxn ang="0">
                  <a:pos x="52" y="39"/>
                </a:cxn>
                <a:cxn ang="0">
                  <a:pos x="43" y="24"/>
                </a:cxn>
                <a:cxn ang="0">
                  <a:pos x="34" y="7"/>
                </a:cxn>
                <a:cxn ang="0">
                  <a:pos x="28" y="0"/>
                </a:cxn>
                <a:cxn ang="0">
                  <a:pos x="22" y="0"/>
                </a:cxn>
                <a:cxn ang="0">
                  <a:pos x="10" y="4"/>
                </a:cxn>
                <a:cxn ang="0">
                  <a:pos x="0" y="30"/>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0" name="Freeform 32"/>
            <p:cNvSpPr>
              <a:spLocks/>
            </p:cNvSpPr>
            <p:nvPr/>
          </p:nvSpPr>
          <p:spPr bwMode="ltGray">
            <a:xfrm>
              <a:off x="4006" y="3905"/>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1" name="Freeform 33"/>
            <p:cNvSpPr>
              <a:spLocks/>
            </p:cNvSpPr>
            <p:nvPr/>
          </p:nvSpPr>
          <p:spPr bwMode="ltGray">
            <a:xfrm>
              <a:off x="954" y="220"/>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2" name="Freeform 34"/>
            <p:cNvSpPr>
              <a:spLocks/>
            </p:cNvSpPr>
            <p:nvPr/>
          </p:nvSpPr>
          <p:spPr bwMode="ltGray">
            <a:xfrm>
              <a:off x="4097" y="136"/>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3" name="Freeform 35"/>
            <p:cNvSpPr>
              <a:spLocks/>
            </p:cNvSpPr>
            <p:nvPr/>
          </p:nvSpPr>
          <p:spPr bwMode="ltGray">
            <a:xfrm>
              <a:off x="15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4" name="Freeform 36"/>
            <p:cNvSpPr>
              <a:spLocks/>
            </p:cNvSpPr>
            <p:nvPr/>
          </p:nvSpPr>
          <p:spPr bwMode="ltGray">
            <a:xfrm>
              <a:off x="5581" y="1847"/>
              <a:ext cx="154" cy="72"/>
            </a:xfrm>
            <a:custGeom>
              <a:avLst/>
              <a:gdLst/>
              <a:ahLst/>
              <a:cxnLst>
                <a:cxn ang="0">
                  <a:pos x="3" y="44"/>
                </a:cxn>
                <a:cxn ang="0">
                  <a:pos x="15" y="48"/>
                </a:cxn>
                <a:cxn ang="0">
                  <a:pos x="26" y="48"/>
                </a:cxn>
                <a:cxn ang="0">
                  <a:pos x="33" y="41"/>
                </a:cxn>
                <a:cxn ang="0">
                  <a:pos x="41" y="36"/>
                </a:cxn>
                <a:cxn ang="0">
                  <a:pos x="48" y="24"/>
                </a:cxn>
                <a:cxn ang="0">
                  <a:pos x="56" y="12"/>
                </a:cxn>
                <a:cxn ang="0">
                  <a:pos x="69" y="4"/>
                </a:cxn>
                <a:cxn ang="0">
                  <a:pos x="84" y="0"/>
                </a:cxn>
                <a:cxn ang="0">
                  <a:pos x="93" y="4"/>
                </a:cxn>
                <a:cxn ang="0">
                  <a:pos x="105" y="9"/>
                </a:cxn>
                <a:cxn ang="0">
                  <a:pos x="116" y="15"/>
                </a:cxn>
                <a:cxn ang="0">
                  <a:pos x="126" y="18"/>
                </a:cxn>
                <a:cxn ang="0">
                  <a:pos x="138" y="18"/>
                </a:cxn>
                <a:cxn ang="0">
                  <a:pos x="150" y="15"/>
                </a:cxn>
                <a:cxn ang="0">
                  <a:pos x="153" y="18"/>
                </a:cxn>
                <a:cxn ang="0">
                  <a:pos x="144" y="24"/>
                </a:cxn>
                <a:cxn ang="0">
                  <a:pos x="135" y="27"/>
                </a:cxn>
                <a:cxn ang="0">
                  <a:pos x="126" y="24"/>
                </a:cxn>
                <a:cxn ang="0">
                  <a:pos x="114" y="18"/>
                </a:cxn>
                <a:cxn ang="0">
                  <a:pos x="101" y="12"/>
                </a:cxn>
                <a:cxn ang="0">
                  <a:pos x="86" y="12"/>
                </a:cxn>
                <a:cxn ang="0">
                  <a:pos x="78" y="12"/>
                </a:cxn>
                <a:cxn ang="0">
                  <a:pos x="66" y="15"/>
                </a:cxn>
                <a:cxn ang="0">
                  <a:pos x="56" y="21"/>
                </a:cxn>
                <a:cxn ang="0">
                  <a:pos x="51" y="33"/>
                </a:cxn>
                <a:cxn ang="0">
                  <a:pos x="41" y="51"/>
                </a:cxn>
                <a:cxn ang="0">
                  <a:pos x="33" y="65"/>
                </a:cxn>
                <a:cxn ang="0">
                  <a:pos x="26" y="71"/>
                </a:cxn>
                <a:cxn ang="0">
                  <a:pos x="18" y="71"/>
                </a:cxn>
                <a:cxn ang="0">
                  <a:pos x="8" y="68"/>
                </a:cxn>
                <a:cxn ang="0">
                  <a:pos x="0" y="41"/>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5" name="Freeform 37"/>
            <p:cNvSpPr>
              <a:spLocks/>
            </p:cNvSpPr>
            <p:nvPr/>
          </p:nvSpPr>
          <p:spPr bwMode="ltGray">
            <a:xfrm>
              <a:off x="4436" y="4096"/>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6" name="Freeform 38"/>
            <p:cNvSpPr>
              <a:spLocks/>
            </p:cNvSpPr>
            <p:nvPr/>
          </p:nvSpPr>
          <p:spPr bwMode="ltGray">
            <a:xfrm>
              <a:off x="107" y="2501"/>
              <a:ext cx="55" cy="65"/>
            </a:xfrm>
            <a:custGeom>
              <a:avLst/>
              <a:gdLst/>
              <a:ahLst/>
              <a:cxnLst>
                <a:cxn ang="0">
                  <a:pos x="30" y="0"/>
                </a:cxn>
                <a:cxn ang="0">
                  <a:pos x="0" y="17"/>
                </a:cxn>
                <a:cxn ang="0">
                  <a:pos x="16" y="64"/>
                </a:cxn>
                <a:cxn ang="0">
                  <a:pos x="54" y="40"/>
                </a:cxn>
                <a:cxn ang="0">
                  <a:pos x="30" y="0"/>
                </a:cxn>
              </a:cxnLst>
              <a:rect l="0" t="0" r="r" b="b"/>
              <a:pathLst>
                <a:path w="55" h="65">
                  <a:moveTo>
                    <a:pt x="30" y="0"/>
                  </a:moveTo>
                  <a:lnTo>
                    <a:pt x="0" y="17"/>
                  </a:lnTo>
                  <a:lnTo>
                    <a:pt x="16" y="64"/>
                  </a:lnTo>
                  <a:lnTo>
                    <a:pt x="54" y="40"/>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7" name="Freeform 39"/>
            <p:cNvSpPr>
              <a:spLocks/>
            </p:cNvSpPr>
            <p:nvPr/>
          </p:nvSpPr>
          <p:spPr bwMode="ltGray">
            <a:xfrm>
              <a:off x="5139" y="1106"/>
              <a:ext cx="56" cy="65"/>
            </a:xfrm>
            <a:custGeom>
              <a:avLst/>
              <a:gdLst/>
              <a:ahLst/>
              <a:cxnLst>
                <a:cxn ang="0">
                  <a:pos x="30" y="0"/>
                </a:cxn>
                <a:cxn ang="0">
                  <a:pos x="0" y="17"/>
                </a:cxn>
                <a:cxn ang="0">
                  <a:pos x="16" y="64"/>
                </a:cxn>
                <a:cxn ang="0">
                  <a:pos x="55" y="41"/>
                </a:cxn>
                <a:cxn ang="0">
                  <a:pos x="30" y="0"/>
                </a:cxn>
              </a:cxnLst>
              <a:rect l="0" t="0" r="r" b="b"/>
              <a:pathLst>
                <a:path w="56" h="65">
                  <a:moveTo>
                    <a:pt x="30" y="0"/>
                  </a:moveTo>
                  <a:lnTo>
                    <a:pt x="0" y="17"/>
                  </a:lnTo>
                  <a:lnTo>
                    <a:pt x="16" y="64"/>
                  </a:lnTo>
                  <a:lnTo>
                    <a:pt x="55" y="41"/>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8" name="Freeform 40"/>
            <p:cNvSpPr>
              <a:spLocks/>
            </p:cNvSpPr>
            <p:nvPr/>
          </p:nvSpPr>
          <p:spPr bwMode="ltGray">
            <a:xfrm>
              <a:off x="4703" y="54"/>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89" name="Freeform 41"/>
            <p:cNvSpPr>
              <a:spLocks/>
            </p:cNvSpPr>
            <p:nvPr/>
          </p:nvSpPr>
          <p:spPr bwMode="ltGray">
            <a:xfrm>
              <a:off x="5601" y="3074"/>
              <a:ext cx="60" cy="80"/>
            </a:xfrm>
            <a:custGeom>
              <a:avLst/>
              <a:gdLst/>
              <a:ahLst/>
              <a:cxnLst>
                <a:cxn ang="0">
                  <a:pos x="59" y="0"/>
                </a:cxn>
                <a:cxn ang="0">
                  <a:pos x="0" y="30"/>
                </a:cxn>
                <a:cxn ang="0">
                  <a:pos x="42" y="79"/>
                </a:cxn>
                <a:cxn ang="0">
                  <a:pos x="59" y="0"/>
                </a:cxn>
              </a:cxnLst>
              <a:rect l="0" t="0" r="r" b="b"/>
              <a:pathLst>
                <a:path w="60" h="80">
                  <a:moveTo>
                    <a:pt x="59" y="0"/>
                  </a:moveTo>
                  <a:lnTo>
                    <a:pt x="0" y="30"/>
                  </a:lnTo>
                  <a:lnTo>
                    <a:pt x="42" y="79"/>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0" name="Freeform 42"/>
            <p:cNvSpPr>
              <a:spLocks/>
            </p:cNvSpPr>
            <p:nvPr/>
          </p:nvSpPr>
          <p:spPr bwMode="ltGray">
            <a:xfrm>
              <a:off x="2788" y="4005"/>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1" name="Freeform 43"/>
            <p:cNvSpPr>
              <a:spLocks/>
            </p:cNvSpPr>
            <p:nvPr/>
          </p:nvSpPr>
          <p:spPr bwMode="ltGray">
            <a:xfrm>
              <a:off x="256" y="3041"/>
              <a:ext cx="61" cy="83"/>
            </a:xfrm>
            <a:custGeom>
              <a:avLst/>
              <a:gdLst/>
              <a:ahLst/>
              <a:cxnLst>
                <a:cxn ang="0">
                  <a:pos x="60" y="0"/>
                </a:cxn>
                <a:cxn ang="0">
                  <a:pos x="0" y="31"/>
                </a:cxn>
                <a:cxn ang="0">
                  <a:pos x="46" y="82"/>
                </a:cxn>
                <a:cxn ang="0">
                  <a:pos x="60" y="0"/>
                </a:cxn>
              </a:cxnLst>
              <a:rect l="0" t="0" r="r" b="b"/>
              <a:pathLst>
                <a:path w="61" h="83">
                  <a:moveTo>
                    <a:pt x="60" y="0"/>
                  </a:moveTo>
                  <a:lnTo>
                    <a:pt x="0" y="31"/>
                  </a:lnTo>
                  <a:lnTo>
                    <a:pt x="46" y="82"/>
                  </a:lnTo>
                  <a:lnTo>
                    <a:pt x="6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2" name="Freeform 44"/>
            <p:cNvSpPr>
              <a:spLocks/>
            </p:cNvSpPr>
            <p:nvPr/>
          </p:nvSpPr>
          <p:spPr bwMode="ltGray">
            <a:xfrm>
              <a:off x="4707" y="4074"/>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3" name="Freeform 45"/>
            <p:cNvSpPr>
              <a:spLocks/>
            </p:cNvSpPr>
            <p:nvPr/>
          </p:nvSpPr>
          <p:spPr bwMode="ltGray">
            <a:xfrm>
              <a:off x="234" y="3987"/>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4" name="Freeform 46"/>
            <p:cNvSpPr>
              <a:spLocks/>
            </p:cNvSpPr>
            <p:nvPr/>
          </p:nvSpPr>
          <p:spPr bwMode="ltGray">
            <a:xfrm>
              <a:off x="2285" y="99"/>
              <a:ext cx="61" cy="82"/>
            </a:xfrm>
            <a:custGeom>
              <a:avLst/>
              <a:gdLst/>
              <a:ahLst/>
              <a:cxnLst>
                <a:cxn ang="0">
                  <a:pos x="0" y="0"/>
                </a:cxn>
                <a:cxn ang="0">
                  <a:pos x="60" y="31"/>
                </a:cxn>
                <a:cxn ang="0">
                  <a:pos x="18" y="81"/>
                </a:cxn>
                <a:cxn ang="0">
                  <a:pos x="0" y="0"/>
                </a:cxn>
              </a:cxnLst>
              <a:rect l="0" t="0" r="r" b="b"/>
              <a:pathLst>
                <a:path w="61" h="82">
                  <a:moveTo>
                    <a:pt x="0" y="0"/>
                  </a:moveTo>
                  <a:lnTo>
                    <a:pt x="60" y="31"/>
                  </a:lnTo>
                  <a:lnTo>
                    <a:pt x="18" y="81"/>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095" name="Rectangle 47"/>
            <p:cNvSpPr>
              <a:spLocks noChangeArrowheads="1"/>
            </p:cNvSpPr>
            <p:nvPr/>
          </p:nvSpPr>
          <p:spPr bwMode="ltGray">
            <a:xfrm>
              <a:off x="1629" y="103"/>
              <a:ext cx="53"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96" name="Rectangle 48"/>
            <p:cNvSpPr>
              <a:spLocks noChangeArrowheads="1"/>
            </p:cNvSpPr>
            <p:nvPr/>
          </p:nvSpPr>
          <p:spPr bwMode="ltGray">
            <a:xfrm>
              <a:off x="5563" y="129"/>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97" name="Rectangle 49"/>
            <p:cNvSpPr>
              <a:spLocks noChangeArrowheads="1"/>
            </p:cNvSpPr>
            <p:nvPr/>
          </p:nvSpPr>
          <p:spPr bwMode="ltGray">
            <a:xfrm>
              <a:off x="5039" y="4013"/>
              <a:ext cx="53" cy="57"/>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98" name="Rectangle 50"/>
            <p:cNvSpPr>
              <a:spLocks noChangeArrowheads="1"/>
            </p:cNvSpPr>
            <p:nvPr/>
          </p:nvSpPr>
          <p:spPr bwMode="ltGray">
            <a:xfrm>
              <a:off x="5651" y="782"/>
              <a:ext cx="41" cy="43"/>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099" name="Rectangle 51"/>
            <p:cNvSpPr>
              <a:spLocks noChangeArrowheads="1"/>
            </p:cNvSpPr>
            <p:nvPr/>
          </p:nvSpPr>
          <p:spPr bwMode="ltGray">
            <a:xfrm>
              <a:off x="648" y="202"/>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100" name="Freeform 52"/>
            <p:cNvSpPr>
              <a:spLocks/>
            </p:cNvSpPr>
            <p:nvPr/>
          </p:nvSpPr>
          <p:spPr bwMode="ltGray">
            <a:xfrm>
              <a:off x="177" y="1414"/>
              <a:ext cx="229" cy="116"/>
            </a:xfrm>
            <a:custGeom>
              <a:avLst/>
              <a:gdLst/>
              <a:ahLst/>
              <a:cxnLst>
                <a:cxn ang="0">
                  <a:pos x="228" y="4"/>
                </a:cxn>
                <a:cxn ang="0">
                  <a:pos x="222" y="0"/>
                </a:cxn>
                <a:cxn ang="0">
                  <a:pos x="210" y="0"/>
                </a:cxn>
                <a:cxn ang="0">
                  <a:pos x="200" y="0"/>
                </a:cxn>
                <a:cxn ang="0">
                  <a:pos x="192" y="0"/>
                </a:cxn>
                <a:cxn ang="0">
                  <a:pos x="180" y="4"/>
                </a:cxn>
                <a:cxn ang="0">
                  <a:pos x="170" y="10"/>
                </a:cxn>
                <a:cxn ang="0">
                  <a:pos x="164" y="13"/>
                </a:cxn>
                <a:cxn ang="0">
                  <a:pos x="159" y="22"/>
                </a:cxn>
                <a:cxn ang="0">
                  <a:pos x="152" y="31"/>
                </a:cxn>
                <a:cxn ang="0">
                  <a:pos x="149" y="38"/>
                </a:cxn>
                <a:cxn ang="0">
                  <a:pos x="146" y="43"/>
                </a:cxn>
                <a:cxn ang="0">
                  <a:pos x="134" y="59"/>
                </a:cxn>
                <a:cxn ang="0">
                  <a:pos x="122" y="72"/>
                </a:cxn>
                <a:cxn ang="0">
                  <a:pos x="113" y="77"/>
                </a:cxn>
                <a:cxn ang="0">
                  <a:pos x="98" y="84"/>
                </a:cxn>
                <a:cxn ang="0">
                  <a:pos x="86" y="90"/>
                </a:cxn>
                <a:cxn ang="0">
                  <a:pos x="73" y="93"/>
                </a:cxn>
                <a:cxn ang="0">
                  <a:pos x="64" y="93"/>
                </a:cxn>
                <a:cxn ang="0">
                  <a:pos x="52" y="93"/>
                </a:cxn>
                <a:cxn ang="0">
                  <a:pos x="37" y="90"/>
                </a:cxn>
                <a:cxn ang="0">
                  <a:pos x="25" y="84"/>
                </a:cxn>
                <a:cxn ang="0">
                  <a:pos x="15" y="74"/>
                </a:cxn>
                <a:cxn ang="0">
                  <a:pos x="10" y="69"/>
                </a:cxn>
                <a:cxn ang="0">
                  <a:pos x="0" y="100"/>
                </a:cxn>
                <a:cxn ang="0">
                  <a:pos x="7" y="105"/>
                </a:cxn>
                <a:cxn ang="0">
                  <a:pos x="22" y="112"/>
                </a:cxn>
                <a:cxn ang="0">
                  <a:pos x="33" y="112"/>
                </a:cxn>
                <a:cxn ang="0">
                  <a:pos x="48" y="115"/>
                </a:cxn>
                <a:cxn ang="0">
                  <a:pos x="61" y="115"/>
                </a:cxn>
                <a:cxn ang="0">
                  <a:pos x="73" y="112"/>
                </a:cxn>
                <a:cxn ang="0">
                  <a:pos x="88" y="105"/>
                </a:cxn>
                <a:cxn ang="0">
                  <a:pos x="98" y="100"/>
                </a:cxn>
                <a:cxn ang="0">
                  <a:pos x="104" y="97"/>
                </a:cxn>
                <a:cxn ang="0">
                  <a:pos x="119" y="84"/>
                </a:cxn>
                <a:cxn ang="0">
                  <a:pos x="131" y="72"/>
                </a:cxn>
                <a:cxn ang="0">
                  <a:pos x="140" y="56"/>
                </a:cxn>
                <a:cxn ang="0">
                  <a:pos x="149" y="43"/>
                </a:cxn>
                <a:cxn ang="0">
                  <a:pos x="159" y="41"/>
                </a:cxn>
                <a:cxn ang="0">
                  <a:pos x="167" y="31"/>
                </a:cxn>
                <a:cxn ang="0">
                  <a:pos x="177" y="28"/>
                </a:cxn>
                <a:cxn ang="0">
                  <a:pos x="185" y="25"/>
                </a:cxn>
                <a:cxn ang="0">
                  <a:pos x="198" y="25"/>
                </a:cxn>
                <a:cxn ang="0">
                  <a:pos x="204" y="25"/>
                </a:cxn>
                <a:cxn ang="0">
                  <a:pos x="210" y="28"/>
                </a:cxn>
                <a:cxn ang="0">
                  <a:pos x="222" y="35"/>
                </a:cxn>
                <a:cxn ang="0">
                  <a:pos x="228" y="4"/>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1" name="Freeform 53"/>
            <p:cNvSpPr>
              <a:spLocks/>
            </p:cNvSpPr>
            <p:nvPr/>
          </p:nvSpPr>
          <p:spPr bwMode="ltGray">
            <a:xfrm>
              <a:off x="2288" y="4156"/>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2" name="Freeform 54"/>
            <p:cNvSpPr>
              <a:spLocks/>
            </p:cNvSpPr>
            <p:nvPr/>
          </p:nvSpPr>
          <p:spPr bwMode="ltGray">
            <a:xfrm>
              <a:off x="5310" y="388"/>
              <a:ext cx="234" cy="115"/>
            </a:xfrm>
            <a:custGeom>
              <a:avLst/>
              <a:gdLst/>
              <a:ahLst/>
              <a:cxnLst>
                <a:cxn ang="0">
                  <a:pos x="233" y="3"/>
                </a:cxn>
                <a:cxn ang="0">
                  <a:pos x="223" y="0"/>
                </a:cxn>
                <a:cxn ang="0">
                  <a:pos x="214" y="0"/>
                </a:cxn>
                <a:cxn ang="0">
                  <a:pos x="202" y="0"/>
                </a:cxn>
                <a:cxn ang="0">
                  <a:pos x="193" y="0"/>
                </a:cxn>
                <a:cxn ang="0">
                  <a:pos x="183" y="3"/>
                </a:cxn>
                <a:cxn ang="0">
                  <a:pos x="172" y="10"/>
                </a:cxn>
                <a:cxn ang="0">
                  <a:pos x="168" y="13"/>
                </a:cxn>
                <a:cxn ang="0">
                  <a:pos x="159" y="21"/>
                </a:cxn>
                <a:cxn ang="0">
                  <a:pos x="153" y="31"/>
                </a:cxn>
                <a:cxn ang="0">
                  <a:pos x="150" y="37"/>
                </a:cxn>
                <a:cxn ang="0">
                  <a:pos x="147" y="43"/>
                </a:cxn>
                <a:cxn ang="0">
                  <a:pos x="138" y="59"/>
                </a:cxn>
                <a:cxn ang="0">
                  <a:pos x="122" y="71"/>
                </a:cxn>
                <a:cxn ang="0">
                  <a:pos x="114" y="77"/>
                </a:cxn>
                <a:cxn ang="0">
                  <a:pos x="101" y="83"/>
                </a:cxn>
                <a:cxn ang="0">
                  <a:pos x="86" y="90"/>
                </a:cxn>
                <a:cxn ang="0">
                  <a:pos x="76" y="93"/>
                </a:cxn>
                <a:cxn ang="0">
                  <a:pos x="65" y="93"/>
                </a:cxn>
                <a:cxn ang="0">
                  <a:pos x="55" y="93"/>
                </a:cxn>
                <a:cxn ang="0">
                  <a:pos x="40" y="87"/>
                </a:cxn>
                <a:cxn ang="0">
                  <a:pos x="25" y="83"/>
                </a:cxn>
                <a:cxn ang="0">
                  <a:pos x="15" y="74"/>
                </a:cxn>
                <a:cxn ang="0">
                  <a:pos x="10" y="68"/>
                </a:cxn>
                <a:cxn ang="0">
                  <a:pos x="0" y="99"/>
                </a:cxn>
                <a:cxn ang="0">
                  <a:pos x="10" y="105"/>
                </a:cxn>
                <a:cxn ang="0">
                  <a:pos x="22" y="111"/>
                </a:cxn>
                <a:cxn ang="0">
                  <a:pos x="34" y="111"/>
                </a:cxn>
                <a:cxn ang="0">
                  <a:pos x="50" y="114"/>
                </a:cxn>
                <a:cxn ang="0">
                  <a:pos x="61" y="114"/>
                </a:cxn>
                <a:cxn ang="0">
                  <a:pos x="74" y="111"/>
                </a:cxn>
                <a:cxn ang="0">
                  <a:pos x="89" y="105"/>
                </a:cxn>
                <a:cxn ang="0">
                  <a:pos x="101" y="99"/>
                </a:cxn>
                <a:cxn ang="0">
                  <a:pos x="107" y="96"/>
                </a:cxn>
                <a:cxn ang="0">
                  <a:pos x="119" y="83"/>
                </a:cxn>
                <a:cxn ang="0">
                  <a:pos x="132" y="71"/>
                </a:cxn>
                <a:cxn ang="0">
                  <a:pos x="144" y="56"/>
                </a:cxn>
                <a:cxn ang="0">
                  <a:pos x="153" y="46"/>
                </a:cxn>
                <a:cxn ang="0">
                  <a:pos x="159" y="37"/>
                </a:cxn>
                <a:cxn ang="0">
                  <a:pos x="172" y="31"/>
                </a:cxn>
                <a:cxn ang="0">
                  <a:pos x="180" y="25"/>
                </a:cxn>
                <a:cxn ang="0">
                  <a:pos x="190" y="21"/>
                </a:cxn>
                <a:cxn ang="0">
                  <a:pos x="199" y="21"/>
                </a:cxn>
                <a:cxn ang="0">
                  <a:pos x="208" y="25"/>
                </a:cxn>
                <a:cxn ang="0">
                  <a:pos x="214" y="25"/>
                </a:cxn>
                <a:cxn ang="0">
                  <a:pos x="226" y="34"/>
                </a:cxn>
                <a:cxn ang="0">
                  <a:pos x="233" y="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3" name="Freeform 55"/>
            <p:cNvSpPr>
              <a:spLocks/>
            </p:cNvSpPr>
            <p:nvPr/>
          </p:nvSpPr>
          <p:spPr bwMode="ltGray">
            <a:xfrm>
              <a:off x="3135" y="4006"/>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4" name="Freeform 56"/>
            <p:cNvSpPr>
              <a:spLocks/>
            </p:cNvSpPr>
            <p:nvPr/>
          </p:nvSpPr>
          <p:spPr bwMode="ltGray">
            <a:xfrm>
              <a:off x="5643" y="2518"/>
              <a:ext cx="102" cy="312"/>
            </a:xfrm>
            <a:custGeom>
              <a:avLst/>
              <a:gdLst/>
              <a:ahLst/>
              <a:cxnLst>
                <a:cxn ang="0">
                  <a:pos x="51" y="6"/>
                </a:cxn>
                <a:cxn ang="0">
                  <a:pos x="47" y="16"/>
                </a:cxn>
                <a:cxn ang="0">
                  <a:pos x="44" y="19"/>
                </a:cxn>
                <a:cxn ang="0">
                  <a:pos x="44" y="26"/>
                </a:cxn>
                <a:cxn ang="0">
                  <a:pos x="39" y="43"/>
                </a:cxn>
                <a:cxn ang="0">
                  <a:pos x="30" y="65"/>
                </a:cxn>
                <a:cxn ang="0">
                  <a:pos x="24" y="81"/>
                </a:cxn>
                <a:cxn ang="0">
                  <a:pos x="21" y="97"/>
                </a:cxn>
                <a:cxn ang="0">
                  <a:pos x="21" y="110"/>
                </a:cxn>
                <a:cxn ang="0">
                  <a:pos x="21" y="120"/>
                </a:cxn>
                <a:cxn ang="0">
                  <a:pos x="24" y="133"/>
                </a:cxn>
                <a:cxn ang="0">
                  <a:pos x="27" y="140"/>
                </a:cxn>
                <a:cxn ang="0">
                  <a:pos x="36" y="152"/>
                </a:cxn>
                <a:cxn ang="0">
                  <a:pos x="44" y="165"/>
                </a:cxn>
                <a:cxn ang="0">
                  <a:pos x="57" y="178"/>
                </a:cxn>
                <a:cxn ang="0">
                  <a:pos x="77" y="201"/>
                </a:cxn>
                <a:cxn ang="0">
                  <a:pos x="89" y="221"/>
                </a:cxn>
                <a:cxn ang="0">
                  <a:pos x="95" y="230"/>
                </a:cxn>
                <a:cxn ang="0">
                  <a:pos x="98" y="240"/>
                </a:cxn>
                <a:cxn ang="0">
                  <a:pos x="101" y="256"/>
                </a:cxn>
                <a:cxn ang="0">
                  <a:pos x="101" y="269"/>
                </a:cxn>
                <a:cxn ang="0">
                  <a:pos x="98" y="279"/>
                </a:cxn>
                <a:cxn ang="0">
                  <a:pos x="95" y="298"/>
                </a:cxn>
                <a:cxn ang="0">
                  <a:pos x="89" y="311"/>
                </a:cxn>
                <a:cxn ang="0">
                  <a:pos x="69" y="292"/>
                </a:cxn>
                <a:cxn ang="0">
                  <a:pos x="74" y="279"/>
                </a:cxn>
                <a:cxn ang="0">
                  <a:pos x="77" y="265"/>
                </a:cxn>
                <a:cxn ang="0">
                  <a:pos x="81" y="253"/>
                </a:cxn>
                <a:cxn ang="0">
                  <a:pos x="81" y="240"/>
                </a:cxn>
                <a:cxn ang="0">
                  <a:pos x="81" y="227"/>
                </a:cxn>
                <a:cxn ang="0">
                  <a:pos x="74" y="211"/>
                </a:cxn>
                <a:cxn ang="0">
                  <a:pos x="71" y="201"/>
                </a:cxn>
                <a:cxn ang="0">
                  <a:pos x="66" y="195"/>
                </a:cxn>
                <a:cxn ang="0">
                  <a:pos x="54" y="184"/>
                </a:cxn>
                <a:cxn ang="0">
                  <a:pos x="39" y="168"/>
                </a:cxn>
                <a:cxn ang="0">
                  <a:pos x="27" y="156"/>
                </a:cxn>
                <a:cxn ang="0">
                  <a:pos x="21" y="146"/>
                </a:cxn>
                <a:cxn ang="0">
                  <a:pos x="12" y="127"/>
                </a:cxn>
                <a:cxn ang="0">
                  <a:pos x="3" y="113"/>
                </a:cxn>
                <a:cxn ang="0">
                  <a:pos x="0" y="103"/>
                </a:cxn>
                <a:cxn ang="0">
                  <a:pos x="0" y="84"/>
                </a:cxn>
                <a:cxn ang="0">
                  <a:pos x="0" y="65"/>
                </a:cxn>
                <a:cxn ang="0">
                  <a:pos x="0" y="52"/>
                </a:cxn>
                <a:cxn ang="0">
                  <a:pos x="3" y="35"/>
                </a:cxn>
                <a:cxn ang="0">
                  <a:pos x="6" y="22"/>
                </a:cxn>
                <a:cxn ang="0">
                  <a:pos x="6" y="10"/>
                </a:cxn>
                <a:cxn ang="0">
                  <a:pos x="12" y="0"/>
                </a:cxn>
                <a:cxn ang="0">
                  <a:pos x="51" y="6"/>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5" name="Freeform 57"/>
            <p:cNvSpPr>
              <a:spLocks/>
            </p:cNvSpPr>
            <p:nvPr/>
          </p:nvSpPr>
          <p:spPr bwMode="ltGray">
            <a:xfrm>
              <a:off x="5449" y="3971"/>
              <a:ext cx="103" cy="313"/>
            </a:xfrm>
            <a:custGeom>
              <a:avLst/>
              <a:gdLst/>
              <a:ahLst/>
              <a:cxnLst>
                <a:cxn ang="0">
                  <a:pos x="52" y="7"/>
                </a:cxn>
                <a:cxn ang="0">
                  <a:pos x="46" y="16"/>
                </a:cxn>
                <a:cxn ang="0">
                  <a:pos x="44" y="26"/>
                </a:cxn>
                <a:cxn ang="0">
                  <a:pos x="37" y="43"/>
                </a:cxn>
                <a:cxn ang="0">
                  <a:pos x="29" y="65"/>
                </a:cxn>
                <a:cxn ang="0">
                  <a:pos x="26" y="78"/>
                </a:cxn>
                <a:cxn ang="0">
                  <a:pos x="23" y="97"/>
                </a:cxn>
                <a:cxn ang="0">
                  <a:pos x="23" y="110"/>
                </a:cxn>
                <a:cxn ang="0">
                  <a:pos x="23" y="121"/>
                </a:cxn>
                <a:cxn ang="0">
                  <a:pos x="23" y="134"/>
                </a:cxn>
                <a:cxn ang="0">
                  <a:pos x="29" y="140"/>
                </a:cxn>
                <a:cxn ang="0">
                  <a:pos x="37" y="153"/>
                </a:cxn>
                <a:cxn ang="0">
                  <a:pos x="46" y="166"/>
                </a:cxn>
                <a:cxn ang="0">
                  <a:pos x="58" y="178"/>
                </a:cxn>
                <a:cxn ang="0">
                  <a:pos x="78" y="202"/>
                </a:cxn>
                <a:cxn ang="0">
                  <a:pos x="90" y="218"/>
                </a:cxn>
                <a:cxn ang="0">
                  <a:pos x="96" y="231"/>
                </a:cxn>
                <a:cxn ang="0">
                  <a:pos x="98" y="240"/>
                </a:cxn>
                <a:cxn ang="0">
                  <a:pos x="98" y="256"/>
                </a:cxn>
                <a:cxn ang="0">
                  <a:pos x="102" y="266"/>
                </a:cxn>
                <a:cxn ang="0">
                  <a:pos x="98" y="280"/>
                </a:cxn>
                <a:cxn ang="0">
                  <a:pos x="96" y="299"/>
                </a:cxn>
                <a:cxn ang="0">
                  <a:pos x="90" y="312"/>
                </a:cxn>
                <a:cxn ang="0">
                  <a:pos x="69" y="292"/>
                </a:cxn>
                <a:cxn ang="0">
                  <a:pos x="76" y="280"/>
                </a:cxn>
                <a:cxn ang="0">
                  <a:pos x="78" y="266"/>
                </a:cxn>
                <a:cxn ang="0">
                  <a:pos x="81" y="253"/>
                </a:cxn>
                <a:cxn ang="0">
                  <a:pos x="81" y="240"/>
                </a:cxn>
                <a:cxn ang="0">
                  <a:pos x="81" y="227"/>
                </a:cxn>
                <a:cxn ang="0">
                  <a:pos x="76" y="211"/>
                </a:cxn>
                <a:cxn ang="0">
                  <a:pos x="73" y="202"/>
                </a:cxn>
                <a:cxn ang="0">
                  <a:pos x="64" y="194"/>
                </a:cxn>
                <a:cxn ang="0">
                  <a:pos x="55" y="185"/>
                </a:cxn>
                <a:cxn ang="0">
                  <a:pos x="40" y="169"/>
                </a:cxn>
                <a:cxn ang="0">
                  <a:pos x="29" y="156"/>
                </a:cxn>
                <a:cxn ang="0">
                  <a:pos x="23" y="146"/>
                </a:cxn>
                <a:cxn ang="0">
                  <a:pos x="11" y="127"/>
                </a:cxn>
                <a:cxn ang="0">
                  <a:pos x="5" y="110"/>
                </a:cxn>
                <a:cxn ang="0">
                  <a:pos x="3" y="104"/>
                </a:cxn>
                <a:cxn ang="0">
                  <a:pos x="0" y="85"/>
                </a:cxn>
                <a:cxn ang="0">
                  <a:pos x="0" y="65"/>
                </a:cxn>
                <a:cxn ang="0">
                  <a:pos x="3" y="49"/>
                </a:cxn>
                <a:cxn ang="0">
                  <a:pos x="3" y="36"/>
                </a:cxn>
                <a:cxn ang="0">
                  <a:pos x="5" y="23"/>
                </a:cxn>
                <a:cxn ang="0">
                  <a:pos x="8" y="10"/>
                </a:cxn>
                <a:cxn ang="0">
                  <a:pos x="11" y="0"/>
                </a:cxn>
                <a:cxn ang="0">
                  <a:pos x="52" y="7"/>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6" name="Freeform 58"/>
            <p:cNvSpPr>
              <a:spLocks/>
            </p:cNvSpPr>
            <p:nvPr/>
          </p:nvSpPr>
          <p:spPr bwMode="ltGray">
            <a:xfrm>
              <a:off x="1045" y="390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7" name="Freeform 59"/>
            <p:cNvSpPr>
              <a:spLocks/>
            </p:cNvSpPr>
            <p:nvPr/>
          </p:nvSpPr>
          <p:spPr bwMode="ltGray">
            <a:xfrm>
              <a:off x="3307" y="0"/>
              <a:ext cx="102" cy="312"/>
            </a:xfrm>
            <a:custGeom>
              <a:avLst/>
              <a:gdLst/>
              <a:ahLst/>
              <a:cxnLst>
                <a:cxn ang="0">
                  <a:pos x="52" y="7"/>
                </a:cxn>
                <a:cxn ang="0">
                  <a:pos x="50" y="16"/>
                </a:cxn>
                <a:cxn ang="0">
                  <a:pos x="46" y="16"/>
                </a:cxn>
                <a:cxn ang="0">
                  <a:pos x="46" y="26"/>
                </a:cxn>
                <a:cxn ang="0">
                  <a:pos x="38" y="43"/>
                </a:cxn>
                <a:cxn ang="0">
                  <a:pos x="32" y="65"/>
                </a:cxn>
                <a:cxn ang="0">
                  <a:pos x="26" y="78"/>
                </a:cxn>
                <a:cxn ang="0">
                  <a:pos x="23" y="97"/>
                </a:cxn>
                <a:cxn ang="0">
                  <a:pos x="23" y="110"/>
                </a:cxn>
                <a:cxn ang="0">
                  <a:pos x="23" y="121"/>
                </a:cxn>
                <a:cxn ang="0">
                  <a:pos x="26" y="130"/>
                </a:cxn>
                <a:cxn ang="0">
                  <a:pos x="29" y="140"/>
                </a:cxn>
                <a:cxn ang="0">
                  <a:pos x="38" y="153"/>
                </a:cxn>
                <a:cxn ang="0">
                  <a:pos x="46" y="162"/>
                </a:cxn>
                <a:cxn ang="0">
                  <a:pos x="58" y="178"/>
                </a:cxn>
                <a:cxn ang="0">
                  <a:pos x="78" y="202"/>
                </a:cxn>
                <a:cxn ang="0">
                  <a:pos x="89" y="218"/>
                </a:cxn>
                <a:cxn ang="0">
                  <a:pos x="96" y="227"/>
                </a:cxn>
                <a:cxn ang="0">
                  <a:pos x="98" y="240"/>
                </a:cxn>
                <a:cxn ang="0">
                  <a:pos x="101" y="253"/>
                </a:cxn>
                <a:cxn ang="0">
                  <a:pos x="101" y="269"/>
                </a:cxn>
                <a:cxn ang="0">
                  <a:pos x="98" y="279"/>
                </a:cxn>
                <a:cxn ang="0">
                  <a:pos x="96" y="295"/>
                </a:cxn>
                <a:cxn ang="0">
                  <a:pos x="89" y="311"/>
                </a:cxn>
                <a:cxn ang="0">
                  <a:pos x="69" y="292"/>
                </a:cxn>
                <a:cxn ang="0">
                  <a:pos x="75" y="279"/>
                </a:cxn>
                <a:cxn ang="0">
                  <a:pos x="78" y="266"/>
                </a:cxn>
                <a:cxn ang="0">
                  <a:pos x="81" y="253"/>
                </a:cxn>
                <a:cxn ang="0">
                  <a:pos x="81" y="237"/>
                </a:cxn>
                <a:cxn ang="0">
                  <a:pos x="81" y="227"/>
                </a:cxn>
                <a:cxn ang="0">
                  <a:pos x="75" y="211"/>
                </a:cxn>
                <a:cxn ang="0">
                  <a:pos x="72" y="202"/>
                </a:cxn>
                <a:cxn ang="0">
                  <a:pos x="67" y="191"/>
                </a:cxn>
                <a:cxn ang="0">
                  <a:pos x="55" y="181"/>
                </a:cxn>
                <a:cxn ang="0">
                  <a:pos x="41" y="169"/>
                </a:cxn>
                <a:cxn ang="0">
                  <a:pos x="29" y="156"/>
                </a:cxn>
                <a:cxn ang="0">
                  <a:pos x="23" y="146"/>
                </a:cxn>
                <a:cxn ang="0">
                  <a:pos x="14" y="127"/>
                </a:cxn>
                <a:cxn ang="0">
                  <a:pos x="6" y="110"/>
                </a:cxn>
                <a:cxn ang="0">
                  <a:pos x="3" y="104"/>
                </a:cxn>
                <a:cxn ang="0">
                  <a:pos x="0" y="84"/>
                </a:cxn>
                <a:cxn ang="0">
                  <a:pos x="0" y="62"/>
                </a:cxn>
                <a:cxn ang="0">
                  <a:pos x="3" y="49"/>
                </a:cxn>
                <a:cxn ang="0">
                  <a:pos x="6" y="35"/>
                </a:cxn>
                <a:cxn ang="0">
                  <a:pos x="6" y="23"/>
                </a:cxn>
                <a:cxn ang="0">
                  <a:pos x="9" y="10"/>
                </a:cxn>
                <a:cxn ang="0">
                  <a:pos x="14" y="0"/>
                </a:cxn>
                <a:cxn ang="0">
                  <a:pos x="52" y="7"/>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8" name="Freeform 60"/>
            <p:cNvSpPr>
              <a:spLocks/>
            </p:cNvSpPr>
            <p:nvPr/>
          </p:nvSpPr>
          <p:spPr bwMode="ltGray">
            <a:xfrm>
              <a:off x="2412" y="3901"/>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09" name="Freeform 61"/>
            <p:cNvSpPr>
              <a:spLocks/>
            </p:cNvSpPr>
            <p:nvPr/>
          </p:nvSpPr>
          <p:spPr bwMode="ltGray">
            <a:xfrm>
              <a:off x="2972" y="63"/>
              <a:ext cx="56" cy="102"/>
            </a:xfrm>
            <a:custGeom>
              <a:avLst/>
              <a:gdLst/>
              <a:ahLst/>
              <a:cxnLst>
                <a:cxn ang="0">
                  <a:pos x="14" y="101"/>
                </a:cxn>
                <a:cxn ang="0">
                  <a:pos x="0" y="0"/>
                </a:cxn>
                <a:cxn ang="0">
                  <a:pos x="55" y="51"/>
                </a:cxn>
                <a:cxn ang="0">
                  <a:pos x="14" y="101"/>
                </a:cxn>
              </a:cxnLst>
              <a:rect l="0" t="0" r="r" b="b"/>
              <a:pathLst>
                <a:path w="56" h="102">
                  <a:moveTo>
                    <a:pt x="14" y="101"/>
                  </a:moveTo>
                  <a:lnTo>
                    <a:pt x="0" y="0"/>
                  </a:lnTo>
                  <a:lnTo>
                    <a:pt x="55" y="51"/>
                  </a:lnTo>
                  <a:lnTo>
                    <a:pt x="14"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0" name="Freeform 62"/>
            <p:cNvSpPr>
              <a:spLocks/>
            </p:cNvSpPr>
            <p:nvPr/>
          </p:nvSpPr>
          <p:spPr bwMode="ltGray">
            <a:xfrm>
              <a:off x="21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1" name="Freeform 63"/>
            <p:cNvSpPr>
              <a:spLocks/>
            </p:cNvSpPr>
            <p:nvPr/>
          </p:nvSpPr>
          <p:spPr bwMode="ltGray">
            <a:xfrm>
              <a:off x="1452" y="115"/>
              <a:ext cx="53" cy="68"/>
            </a:xfrm>
            <a:custGeom>
              <a:avLst/>
              <a:gdLst/>
              <a:ahLst/>
              <a:cxnLst>
                <a:cxn ang="0">
                  <a:pos x="30" y="0"/>
                </a:cxn>
                <a:cxn ang="0">
                  <a:pos x="0" y="18"/>
                </a:cxn>
                <a:cxn ang="0">
                  <a:pos x="14" y="67"/>
                </a:cxn>
                <a:cxn ang="0">
                  <a:pos x="52" y="42"/>
                </a:cxn>
                <a:cxn ang="0">
                  <a:pos x="30" y="0"/>
                </a:cxn>
              </a:cxnLst>
              <a:rect l="0" t="0" r="r" b="b"/>
              <a:pathLst>
                <a:path w="53" h="68">
                  <a:moveTo>
                    <a:pt x="30" y="0"/>
                  </a:moveTo>
                  <a:lnTo>
                    <a:pt x="0" y="18"/>
                  </a:lnTo>
                  <a:lnTo>
                    <a:pt x="14" y="67"/>
                  </a:lnTo>
                  <a:lnTo>
                    <a:pt x="52"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2" name="Freeform 64"/>
            <p:cNvSpPr>
              <a:spLocks/>
            </p:cNvSpPr>
            <p:nvPr/>
          </p:nvSpPr>
          <p:spPr bwMode="ltGray">
            <a:xfrm>
              <a:off x="4571" y="216"/>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3" name="Freeform 65"/>
            <p:cNvSpPr>
              <a:spLocks/>
            </p:cNvSpPr>
            <p:nvPr/>
          </p:nvSpPr>
          <p:spPr bwMode="ltGray">
            <a:xfrm>
              <a:off x="5490" y="2335"/>
              <a:ext cx="57" cy="69"/>
            </a:xfrm>
            <a:custGeom>
              <a:avLst/>
              <a:gdLst/>
              <a:ahLst/>
              <a:cxnLst>
                <a:cxn ang="0">
                  <a:pos x="31" y="0"/>
                </a:cxn>
                <a:cxn ang="0">
                  <a:pos x="0" y="21"/>
                </a:cxn>
                <a:cxn ang="0">
                  <a:pos x="17" y="68"/>
                </a:cxn>
                <a:cxn ang="0">
                  <a:pos x="56" y="44"/>
                </a:cxn>
                <a:cxn ang="0">
                  <a:pos x="31" y="0"/>
                </a:cxn>
              </a:cxnLst>
              <a:rect l="0" t="0" r="r" b="b"/>
              <a:pathLst>
                <a:path w="57" h="69">
                  <a:moveTo>
                    <a:pt x="31" y="0"/>
                  </a:moveTo>
                  <a:lnTo>
                    <a:pt x="0" y="21"/>
                  </a:lnTo>
                  <a:lnTo>
                    <a:pt x="17" y="68"/>
                  </a:lnTo>
                  <a:lnTo>
                    <a:pt x="56" y="44"/>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4" name="Freeform 66"/>
            <p:cNvSpPr>
              <a:spLocks/>
            </p:cNvSpPr>
            <p:nvPr/>
          </p:nvSpPr>
          <p:spPr bwMode="ltGray">
            <a:xfrm>
              <a:off x="5631" y="1402"/>
              <a:ext cx="58" cy="65"/>
            </a:xfrm>
            <a:custGeom>
              <a:avLst/>
              <a:gdLst/>
              <a:ahLst/>
              <a:cxnLst>
                <a:cxn ang="0">
                  <a:pos x="31" y="0"/>
                </a:cxn>
                <a:cxn ang="0">
                  <a:pos x="0" y="17"/>
                </a:cxn>
                <a:cxn ang="0">
                  <a:pos x="17" y="64"/>
                </a:cxn>
                <a:cxn ang="0">
                  <a:pos x="57" y="41"/>
                </a:cxn>
                <a:cxn ang="0">
                  <a:pos x="31" y="0"/>
                </a:cxn>
              </a:cxnLst>
              <a:rect l="0" t="0" r="r" b="b"/>
              <a:pathLst>
                <a:path w="58" h="65">
                  <a:moveTo>
                    <a:pt x="31" y="0"/>
                  </a:moveTo>
                  <a:lnTo>
                    <a:pt x="0" y="17"/>
                  </a:lnTo>
                  <a:lnTo>
                    <a:pt x="17" y="64"/>
                  </a:lnTo>
                  <a:lnTo>
                    <a:pt x="57"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5" name="Freeform 67"/>
            <p:cNvSpPr>
              <a:spLocks/>
            </p:cNvSpPr>
            <p:nvPr/>
          </p:nvSpPr>
          <p:spPr bwMode="ltGray">
            <a:xfrm>
              <a:off x="0" y="1366"/>
              <a:ext cx="60" cy="102"/>
            </a:xfrm>
            <a:custGeom>
              <a:avLst/>
              <a:gdLst/>
              <a:ahLst/>
              <a:cxnLst>
                <a:cxn ang="0">
                  <a:pos x="17" y="101"/>
                </a:cxn>
                <a:cxn ang="0">
                  <a:pos x="0" y="0"/>
                </a:cxn>
                <a:cxn ang="0">
                  <a:pos x="59" y="52"/>
                </a:cxn>
                <a:cxn ang="0">
                  <a:pos x="17" y="101"/>
                </a:cxn>
              </a:cxnLst>
              <a:rect l="0" t="0" r="r" b="b"/>
              <a:pathLst>
                <a:path w="60" h="102">
                  <a:moveTo>
                    <a:pt x="17" y="101"/>
                  </a:moveTo>
                  <a:lnTo>
                    <a:pt x="0" y="0"/>
                  </a:lnTo>
                  <a:lnTo>
                    <a:pt x="59" y="52"/>
                  </a:lnTo>
                  <a:lnTo>
                    <a:pt x="17"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6" name="Freeform 68"/>
            <p:cNvSpPr>
              <a:spLocks/>
            </p:cNvSpPr>
            <p:nvPr/>
          </p:nvSpPr>
          <p:spPr bwMode="ltGray">
            <a:xfrm>
              <a:off x="196" y="1205"/>
              <a:ext cx="59" cy="105"/>
            </a:xfrm>
            <a:custGeom>
              <a:avLst/>
              <a:gdLst/>
              <a:ahLst/>
              <a:cxnLst>
                <a:cxn ang="0">
                  <a:pos x="17" y="104"/>
                </a:cxn>
                <a:cxn ang="0">
                  <a:pos x="0" y="0"/>
                </a:cxn>
                <a:cxn ang="0">
                  <a:pos x="58" y="54"/>
                </a:cxn>
                <a:cxn ang="0">
                  <a:pos x="17" y="104"/>
                </a:cxn>
              </a:cxnLst>
              <a:rect l="0" t="0" r="r" b="b"/>
              <a:pathLst>
                <a:path w="59" h="105">
                  <a:moveTo>
                    <a:pt x="17" y="104"/>
                  </a:moveTo>
                  <a:lnTo>
                    <a:pt x="0" y="0"/>
                  </a:lnTo>
                  <a:lnTo>
                    <a:pt x="58" y="54"/>
                  </a:lnTo>
                  <a:lnTo>
                    <a:pt x="17" y="1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7" name="Freeform 69"/>
            <p:cNvSpPr>
              <a:spLocks/>
            </p:cNvSpPr>
            <p:nvPr/>
          </p:nvSpPr>
          <p:spPr bwMode="ltGray">
            <a:xfrm>
              <a:off x="37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18" name="Rectangle 70"/>
            <p:cNvSpPr>
              <a:spLocks noChangeArrowheads="1"/>
            </p:cNvSpPr>
            <p:nvPr/>
          </p:nvSpPr>
          <p:spPr bwMode="ltGray">
            <a:xfrm>
              <a:off x="2057" y="705"/>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119" name="Freeform 71"/>
            <p:cNvSpPr>
              <a:spLocks/>
            </p:cNvSpPr>
            <p:nvPr/>
          </p:nvSpPr>
          <p:spPr bwMode="ltGray">
            <a:xfrm>
              <a:off x="4372" y="448"/>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0" name="Freeform 72"/>
            <p:cNvSpPr>
              <a:spLocks/>
            </p:cNvSpPr>
            <p:nvPr/>
          </p:nvSpPr>
          <p:spPr bwMode="ltGray">
            <a:xfrm>
              <a:off x="1612" y="482"/>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1" name="Freeform 73"/>
            <p:cNvSpPr>
              <a:spLocks/>
            </p:cNvSpPr>
            <p:nvPr/>
          </p:nvSpPr>
          <p:spPr bwMode="ltGray">
            <a:xfrm>
              <a:off x="3620" y="638"/>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2" name="Freeform 74"/>
            <p:cNvSpPr>
              <a:spLocks/>
            </p:cNvSpPr>
            <p:nvPr/>
          </p:nvSpPr>
          <p:spPr bwMode="ltGray">
            <a:xfrm>
              <a:off x="3334" y="566"/>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3" name="Freeform 75"/>
            <p:cNvSpPr>
              <a:spLocks/>
            </p:cNvSpPr>
            <p:nvPr/>
          </p:nvSpPr>
          <p:spPr bwMode="ltGray">
            <a:xfrm>
              <a:off x="1460" y="635"/>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4" name="Freeform 76"/>
            <p:cNvSpPr>
              <a:spLocks/>
            </p:cNvSpPr>
            <p:nvPr/>
          </p:nvSpPr>
          <p:spPr bwMode="ltGray">
            <a:xfrm>
              <a:off x="3862" y="497"/>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5" name="Freeform 77"/>
            <p:cNvSpPr>
              <a:spLocks/>
            </p:cNvSpPr>
            <p:nvPr/>
          </p:nvSpPr>
          <p:spPr bwMode="ltGray">
            <a:xfrm>
              <a:off x="4292" y="688"/>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6" name="Freeform 78"/>
            <p:cNvSpPr>
              <a:spLocks/>
            </p:cNvSpPr>
            <p:nvPr/>
          </p:nvSpPr>
          <p:spPr bwMode="ltGray">
            <a:xfrm>
              <a:off x="2644" y="597"/>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7" name="Freeform 79"/>
            <p:cNvSpPr>
              <a:spLocks/>
            </p:cNvSpPr>
            <p:nvPr/>
          </p:nvSpPr>
          <p:spPr bwMode="ltGray">
            <a:xfrm>
              <a:off x="4563" y="666"/>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8" name="Freeform 80"/>
            <p:cNvSpPr>
              <a:spLocks/>
            </p:cNvSpPr>
            <p:nvPr/>
          </p:nvSpPr>
          <p:spPr bwMode="ltGray">
            <a:xfrm>
              <a:off x="2144" y="748"/>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29" name="Freeform 81"/>
            <p:cNvSpPr>
              <a:spLocks/>
            </p:cNvSpPr>
            <p:nvPr/>
          </p:nvSpPr>
          <p:spPr bwMode="ltGray">
            <a:xfrm>
              <a:off x="2991" y="598"/>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0" name="Freeform 82"/>
            <p:cNvSpPr>
              <a:spLocks/>
            </p:cNvSpPr>
            <p:nvPr/>
          </p:nvSpPr>
          <p:spPr bwMode="ltGray">
            <a:xfrm>
              <a:off x="901" y="498"/>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1" name="Freeform 83"/>
            <p:cNvSpPr>
              <a:spLocks/>
            </p:cNvSpPr>
            <p:nvPr/>
          </p:nvSpPr>
          <p:spPr bwMode="ltGray">
            <a:xfrm>
              <a:off x="2268" y="493"/>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2" name="Freeform 84"/>
            <p:cNvSpPr>
              <a:spLocks/>
            </p:cNvSpPr>
            <p:nvPr/>
          </p:nvSpPr>
          <p:spPr bwMode="ltGray">
            <a:xfrm>
              <a:off x="506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3" name="Freeform 85"/>
            <p:cNvSpPr>
              <a:spLocks/>
            </p:cNvSpPr>
            <p:nvPr/>
          </p:nvSpPr>
          <p:spPr bwMode="ltGray">
            <a:xfrm>
              <a:off x="471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4" name="Freeform 86"/>
            <p:cNvSpPr>
              <a:spLocks/>
            </p:cNvSpPr>
            <p:nvPr/>
          </p:nvSpPr>
          <p:spPr bwMode="ltGray">
            <a:xfrm>
              <a:off x="477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5" name="Freeform 87"/>
            <p:cNvSpPr>
              <a:spLocks/>
            </p:cNvSpPr>
            <p:nvPr/>
          </p:nvSpPr>
          <p:spPr bwMode="ltGray">
            <a:xfrm>
              <a:off x="493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6" name="Freeform 88"/>
            <p:cNvSpPr>
              <a:spLocks/>
            </p:cNvSpPr>
            <p:nvPr/>
          </p:nvSpPr>
          <p:spPr bwMode="ltGray">
            <a:xfrm>
              <a:off x="3415" y="889"/>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7" name="Freeform 89"/>
            <p:cNvSpPr>
              <a:spLocks/>
            </p:cNvSpPr>
            <p:nvPr/>
          </p:nvSpPr>
          <p:spPr bwMode="ltGray">
            <a:xfrm>
              <a:off x="3764" y="1309"/>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8" name="Freeform 90"/>
            <p:cNvSpPr>
              <a:spLocks/>
            </p:cNvSpPr>
            <p:nvPr/>
          </p:nvSpPr>
          <p:spPr bwMode="ltGray">
            <a:xfrm>
              <a:off x="4218" y="988"/>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39" name="Freeform 91"/>
            <p:cNvSpPr>
              <a:spLocks/>
            </p:cNvSpPr>
            <p:nvPr/>
          </p:nvSpPr>
          <p:spPr bwMode="ltGray">
            <a:xfrm>
              <a:off x="3421" y="1278"/>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0" name="Rectangle 92"/>
            <p:cNvSpPr>
              <a:spLocks noChangeArrowheads="1"/>
            </p:cNvSpPr>
            <p:nvPr/>
          </p:nvSpPr>
          <p:spPr bwMode="ltGray">
            <a:xfrm>
              <a:off x="3912" y="970"/>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141" name="Freeform 93"/>
            <p:cNvSpPr>
              <a:spLocks/>
            </p:cNvSpPr>
            <p:nvPr/>
          </p:nvSpPr>
          <p:spPr bwMode="ltGray">
            <a:xfrm>
              <a:off x="4165" y="126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2" name="Freeform 94"/>
            <p:cNvSpPr>
              <a:spLocks/>
            </p:cNvSpPr>
            <p:nvPr/>
          </p:nvSpPr>
          <p:spPr bwMode="ltGray">
            <a:xfrm>
              <a:off x="1844" y="1008"/>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3" name="Freeform 95"/>
            <p:cNvSpPr>
              <a:spLocks/>
            </p:cNvSpPr>
            <p:nvPr/>
          </p:nvSpPr>
          <p:spPr bwMode="ltGray">
            <a:xfrm>
              <a:off x="1494" y="1245"/>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4" name="Freeform 96"/>
            <p:cNvSpPr>
              <a:spLocks/>
            </p:cNvSpPr>
            <p:nvPr/>
          </p:nvSpPr>
          <p:spPr bwMode="ltGray">
            <a:xfrm>
              <a:off x="737" y="1144"/>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5" name="Freeform 97"/>
            <p:cNvSpPr>
              <a:spLocks/>
            </p:cNvSpPr>
            <p:nvPr/>
          </p:nvSpPr>
          <p:spPr bwMode="ltGray">
            <a:xfrm>
              <a:off x="1343" y="1062"/>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6" name="Rectangle 98"/>
            <p:cNvSpPr>
              <a:spLocks noChangeArrowheads="1"/>
            </p:cNvSpPr>
            <p:nvPr/>
          </p:nvSpPr>
          <p:spPr bwMode="ltGray">
            <a:xfrm>
              <a:off x="2203" y="1137"/>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2147" name="Freeform 99"/>
            <p:cNvSpPr>
              <a:spLocks/>
            </p:cNvSpPr>
            <p:nvPr/>
          </p:nvSpPr>
          <p:spPr bwMode="ltGray">
            <a:xfrm>
              <a:off x="1211" y="1224"/>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8" name="Freeform 100"/>
            <p:cNvSpPr>
              <a:spLocks/>
            </p:cNvSpPr>
            <p:nvPr/>
          </p:nvSpPr>
          <p:spPr bwMode="ltGray">
            <a:xfrm>
              <a:off x="2902" y="1082"/>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49" name="Freeform 101"/>
            <p:cNvSpPr>
              <a:spLocks/>
            </p:cNvSpPr>
            <p:nvPr/>
          </p:nvSpPr>
          <p:spPr bwMode="ltGray">
            <a:xfrm>
              <a:off x="2874" y="1317"/>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2150" name="Freeform 102"/>
            <p:cNvSpPr>
              <a:spLocks/>
            </p:cNvSpPr>
            <p:nvPr/>
          </p:nvSpPr>
          <p:spPr bwMode="ltGray">
            <a:xfrm>
              <a:off x="2682" y="1155"/>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grpSp>
      <p:sp>
        <p:nvSpPr>
          <p:cNvPr id="2152" name="Rectangle 104"/>
          <p:cNvSpPr>
            <a:spLocks noGrp="1" noChangeArrowheads="1"/>
          </p:cNvSpPr>
          <p:nvPr>
            <p:ph type="ctrTitle" sz="quarter"/>
          </p:nvPr>
        </p:nvSpPr>
        <p:spPr>
          <a:xfrm>
            <a:off x="685800" y="2286000"/>
            <a:ext cx="7772400" cy="1143000"/>
          </a:xfrm>
        </p:spPr>
        <p:txBody>
          <a:bodyPr/>
          <a:lstStyle>
            <a:lvl1pPr>
              <a:defRPr/>
            </a:lvl1pPr>
          </a:lstStyle>
          <a:p>
            <a:r>
              <a:rPr lang="en-US" smtClean="0"/>
              <a:t>Click to edit Master title style</a:t>
            </a:r>
            <a:endParaRPr lang="en-GB"/>
          </a:p>
        </p:txBody>
      </p:sp>
      <p:sp>
        <p:nvSpPr>
          <p:cNvPr id="2153" name="Rectangle 10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GB"/>
          </a:p>
        </p:txBody>
      </p:sp>
      <p:sp>
        <p:nvSpPr>
          <p:cNvPr id="2154" name="Rectangle 106"/>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155" name="Rectangle 107"/>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156" name="Rectangle 108"/>
          <p:cNvSpPr>
            <a:spLocks noGrp="1" noChangeArrowheads="1"/>
          </p:cNvSpPr>
          <p:nvPr>
            <p:ph type="sldNum" sz="quarter" idx="4"/>
          </p:nvPr>
        </p:nvSpPr>
        <p:spPr/>
        <p:txBody>
          <a:bodyPr/>
          <a:lstStyle>
            <a:lvl1pPr>
              <a:defRPr/>
            </a:lvl1pPr>
          </a:lstStyle>
          <a:p>
            <a:fld id="{1329A8E0-E798-408C-A16D-9282763D7CC7}" type="slidenum">
              <a:rPr lang="en-GB">
                <a:solidFill>
                  <a:srgbClr val="FFFFFF"/>
                </a:solidFill>
              </a:rPr>
              <a:pPr/>
              <a:t>‹#›</a:t>
            </a:fld>
            <a:endParaRPr lang="en-GB">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083" name="Picture 11" descr="32337103"/>
          <p:cNvPicPr>
            <a:picLocks noChangeAspect="1" noChangeArrowheads="1"/>
          </p:cNvPicPr>
          <p:nvPr/>
        </p:nvPicPr>
        <p:blipFill>
          <a:blip r:embed="rId2" cstate="print"/>
          <a:srcRect/>
          <a:stretch>
            <a:fillRect/>
          </a:stretch>
        </p:blipFill>
        <p:spPr bwMode="auto">
          <a:xfrm>
            <a:off x="4800600" y="0"/>
            <a:ext cx="4343400" cy="6858000"/>
          </a:xfrm>
          <a:prstGeom prst="rect">
            <a:avLst/>
          </a:prstGeom>
          <a:noFill/>
        </p:spPr>
      </p:pic>
      <p:sp>
        <p:nvSpPr>
          <p:cNvPr id="3075" name="Rectangle 3"/>
          <p:cNvSpPr>
            <a:spLocks noGrp="1" noChangeArrowheads="1"/>
          </p:cNvSpPr>
          <p:nvPr>
            <p:ph type="ctrTitle"/>
          </p:nvPr>
        </p:nvSpPr>
        <p:spPr>
          <a:xfrm>
            <a:off x="381000" y="533400"/>
            <a:ext cx="4191000" cy="3067050"/>
          </a:xfrm>
        </p:spPr>
        <p:txBody>
          <a:bodyPr/>
          <a:lstStyle>
            <a:lvl1pPr>
              <a:defRPr/>
            </a:lvl1pPr>
          </a:lstStyle>
          <a:p>
            <a:r>
              <a:rPr lang="en-US" smtClean="0"/>
              <a:t>Click to edit Master title style</a:t>
            </a:r>
            <a:endParaRPr lang="en-GB"/>
          </a:p>
        </p:txBody>
      </p:sp>
      <p:sp>
        <p:nvSpPr>
          <p:cNvPr id="3076" name="Rectangle 4"/>
          <p:cNvSpPr>
            <a:spLocks noGrp="1" noChangeArrowheads="1"/>
          </p:cNvSpPr>
          <p:nvPr>
            <p:ph type="subTitle" idx="1"/>
          </p:nvPr>
        </p:nvSpPr>
        <p:spPr>
          <a:xfrm>
            <a:off x="381000" y="3810000"/>
            <a:ext cx="3581400" cy="1752600"/>
          </a:xfrm>
        </p:spPr>
        <p:txBody>
          <a:bodyPr/>
          <a:lstStyle>
            <a:lvl1pPr marL="0" indent="0">
              <a:buFontTx/>
              <a:buNone/>
              <a:defRPr/>
            </a:lvl1pPr>
          </a:lstStyle>
          <a:p>
            <a:r>
              <a:rPr lang="en-US" smtClean="0"/>
              <a:t>Click to edit Master subtitle style</a:t>
            </a:r>
            <a:endParaRPr lang="en-GB"/>
          </a:p>
        </p:txBody>
      </p:sp>
      <p:sp>
        <p:nvSpPr>
          <p:cNvPr id="3077" name="Rectangle 5"/>
          <p:cNvSpPr>
            <a:spLocks noGrp="1" noChangeArrowheads="1"/>
          </p:cNvSpPr>
          <p:nvPr>
            <p:ph type="dt" sz="half" idx="2"/>
          </p:nvPr>
        </p:nvSpPr>
        <p:spPr>
          <a:xfrm>
            <a:off x="457200" y="6477000"/>
            <a:ext cx="2133600" cy="244475"/>
          </a:xfrm>
        </p:spPr>
        <p:txBody>
          <a:bodyPr/>
          <a:lstStyle>
            <a:lvl1pPr>
              <a:defRPr>
                <a:solidFill>
                  <a:schemeClr val="tx1"/>
                </a:solidFill>
              </a:defRPr>
            </a:lvl1pPr>
          </a:lstStyle>
          <a:p>
            <a:endParaRPr lang="en-GB">
              <a:solidFill>
                <a:srgbClr val="000000"/>
              </a:solidFill>
            </a:endParaRPr>
          </a:p>
        </p:txBody>
      </p:sp>
      <p:sp>
        <p:nvSpPr>
          <p:cNvPr id="3078" name="Rectangle 6"/>
          <p:cNvSpPr>
            <a:spLocks noGrp="1" noChangeArrowheads="1"/>
          </p:cNvSpPr>
          <p:nvPr>
            <p:ph type="ftr" sz="quarter" idx="3"/>
          </p:nvPr>
        </p:nvSpPr>
        <p:spPr>
          <a:xfrm>
            <a:off x="3124200" y="6477000"/>
            <a:ext cx="2895600" cy="244475"/>
          </a:xfrm>
        </p:spPr>
        <p:txBody>
          <a:bodyPr/>
          <a:lstStyle>
            <a:lvl1pPr>
              <a:defRPr>
                <a:solidFill>
                  <a:schemeClr val="tx1"/>
                </a:solidFill>
              </a:defRPr>
            </a:lvl1pPr>
          </a:lstStyle>
          <a:p>
            <a:endParaRPr lang="en-GB">
              <a:solidFill>
                <a:srgbClr val="000000"/>
              </a:solidFill>
            </a:endParaRPr>
          </a:p>
        </p:txBody>
      </p:sp>
      <p:sp>
        <p:nvSpPr>
          <p:cNvPr id="3079" name="Rectangle 7"/>
          <p:cNvSpPr>
            <a:spLocks noGrp="1" noChangeArrowheads="1"/>
          </p:cNvSpPr>
          <p:nvPr>
            <p:ph type="sldNum" sz="quarter" idx="4"/>
          </p:nvPr>
        </p:nvSpPr>
        <p:spPr>
          <a:xfrm>
            <a:off x="6553200" y="6477000"/>
            <a:ext cx="2133600" cy="244475"/>
          </a:xfrm>
        </p:spPr>
        <p:txBody>
          <a:bodyPr/>
          <a:lstStyle>
            <a:lvl1pPr>
              <a:defRPr>
                <a:solidFill>
                  <a:schemeClr val="tx1"/>
                </a:solidFill>
              </a:defRPr>
            </a:lvl1pPr>
          </a:lstStyle>
          <a:p>
            <a:fld id="{32AB4C45-7AFC-4D69-8493-D322E450EA8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99CC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99CC00"/>
              </a:solidFill>
            </a:endParaRPr>
          </a:p>
        </p:txBody>
      </p:sp>
      <p:sp>
        <p:nvSpPr>
          <p:cNvPr id="6" name="Slide Number Placeholder 5"/>
          <p:cNvSpPr>
            <a:spLocks noGrp="1"/>
          </p:cNvSpPr>
          <p:nvPr>
            <p:ph type="sldNum" sz="quarter" idx="12"/>
          </p:nvPr>
        </p:nvSpPr>
        <p:spPr/>
        <p:txBody>
          <a:bodyPr/>
          <a:lstStyle>
            <a:lvl1pPr>
              <a:defRPr/>
            </a:lvl1pPr>
          </a:lstStyle>
          <a:p>
            <a:fld id="{70EDA23F-F07F-4602-AF2E-4883D47FB3D0}" type="slidenum">
              <a:rPr lang="en-GB">
                <a:solidFill>
                  <a:srgbClr val="99CC00"/>
                </a:solidFill>
              </a:rPr>
              <a:pPr/>
              <a:t>‹#›</a:t>
            </a:fld>
            <a:endParaRPr lang="en-GB">
              <a:solidFill>
                <a:srgbClr val="99CC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083" name="Picture 11" descr="32337103"/>
          <p:cNvPicPr>
            <a:picLocks noChangeAspect="1" noChangeArrowheads="1"/>
          </p:cNvPicPr>
          <p:nvPr/>
        </p:nvPicPr>
        <p:blipFill>
          <a:blip r:embed="rId2" cstate="print"/>
          <a:srcRect/>
          <a:stretch>
            <a:fillRect/>
          </a:stretch>
        </p:blipFill>
        <p:spPr bwMode="auto">
          <a:xfrm>
            <a:off x="4800600" y="0"/>
            <a:ext cx="4343400" cy="6858000"/>
          </a:xfrm>
          <a:prstGeom prst="rect">
            <a:avLst/>
          </a:prstGeom>
          <a:noFill/>
        </p:spPr>
      </p:pic>
      <p:sp>
        <p:nvSpPr>
          <p:cNvPr id="3075" name="Rectangle 3"/>
          <p:cNvSpPr>
            <a:spLocks noGrp="1" noChangeArrowheads="1"/>
          </p:cNvSpPr>
          <p:nvPr>
            <p:ph type="ctrTitle"/>
          </p:nvPr>
        </p:nvSpPr>
        <p:spPr>
          <a:xfrm>
            <a:off x="381000" y="533400"/>
            <a:ext cx="4191000" cy="3067050"/>
          </a:xfrm>
        </p:spPr>
        <p:txBody>
          <a:bodyPr/>
          <a:lstStyle>
            <a:lvl1pPr>
              <a:defRPr/>
            </a:lvl1pPr>
          </a:lstStyle>
          <a:p>
            <a:r>
              <a:rPr lang="en-US" smtClean="0"/>
              <a:t>Click to edit Master title style</a:t>
            </a:r>
            <a:endParaRPr lang="en-GB"/>
          </a:p>
        </p:txBody>
      </p:sp>
      <p:sp>
        <p:nvSpPr>
          <p:cNvPr id="3076" name="Rectangle 4"/>
          <p:cNvSpPr>
            <a:spLocks noGrp="1" noChangeArrowheads="1"/>
          </p:cNvSpPr>
          <p:nvPr>
            <p:ph type="subTitle" idx="1"/>
          </p:nvPr>
        </p:nvSpPr>
        <p:spPr>
          <a:xfrm>
            <a:off x="381000" y="3810000"/>
            <a:ext cx="3581400" cy="1752600"/>
          </a:xfrm>
        </p:spPr>
        <p:txBody>
          <a:bodyPr/>
          <a:lstStyle>
            <a:lvl1pPr marL="0" indent="0">
              <a:buFontTx/>
              <a:buNone/>
              <a:defRPr/>
            </a:lvl1pPr>
          </a:lstStyle>
          <a:p>
            <a:r>
              <a:rPr lang="en-US" smtClean="0"/>
              <a:t>Click to edit Master subtitle style</a:t>
            </a:r>
            <a:endParaRPr lang="en-GB"/>
          </a:p>
        </p:txBody>
      </p:sp>
      <p:sp>
        <p:nvSpPr>
          <p:cNvPr id="3077" name="Rectangle 5"/>
          <p:cNvSpPr>
            <a:spLocks noGrp="1" noChangeArrowheads="1"/>
          </p:cNvSpPr>
          <p:nvPr>
            <p:ph type="dt" sz="half" idx="2"/>
          </p:nvPr>
        </p:nvSpPr>
        <p:spPr>
          <a:xfrm>
            <a:off x="457200" y="6477000"/>
            <a:ext cx="2133600" cy="244475"/>
          </a:xfrm>
        </p:spPr>
        <p:txBody>
          <a:bodyPr/>
          <a:lstStyle>
            <a:lvl1pPr>
              <a:defRPr>
                <a:solidFill>
                  <a:schemeClr val="tx1"/>
                </a:solidFill>
              </a:defRPr>
            </a:lvl1pPr>
          </a:lstStyle>
          <a:p>
            <a:endParaRPr lang="en-GB">
              <a:solidFill>
                <a:srgbClr val="000000"/>
              </a:solidFill>
            </a:endParaRPr>
          </a:p>
        </p:txBody>
      </p:sp>
      <p:sp>
        <p:nvSpPr>
          <p:cNvPr id="3078" name="Rectangle 6"/>
          <p:cNvSpPr>
            <a:spLocks noGrp="1" noChangeArrowheads="1"/>
          </p:cNvSpPr>
          <p:nvPr>
            <p:ph type="ftr" sz="quarter" idx="3"/>
          </p:nvPr>
        </p:nvSpPr>
        <p:spPr>
          <a:xfrm>
            <a:off x="3124200" y="6477000"/>
            <a:ext cx="2895600" cy="244475"/>
          </a:xfrm>
        </p:spPr>
        <p:txBody>
          <a:bodyPr/>
          <a:lstStyle>
            <a:lvl1pPr>
              <a:defRPr>
                <a:solidFill>
                  <a:schemeClr val="tx1"/>
                </a:solidFill>
              </a:defRPr>
            </a:lvl1pPr>
          </a:lstStyle>
          <a:p>
            <a:endParaRPr lang="en-GB">
              <a:solidFill>
                <a:srgbClr val="000000"/>
              </a:solidFill>
            </a:endParaRPr>
          </a:p>
        </p:txBody>
      </p:sp>
      <p:sp>
        <p:nvSpPr>
          <p:cNvPr id="3079" name="Rectangle 7"/>
          <p:cNvSpPr>
            <a:spLocks noGrp="1" noChangeArrowheads="1"/>
          </p:cNvSpPr>
          <p:nvPr>
            <p:ph type="sldNum" sz="quarter" idx="4"/>
          </p:nvPr>
        </p:nvSpPr>
        <p:spPr>
          <a:xfrm>
            <a:off x="6553200" y="6477000"/>
            <a:ext cx="2133600" cy="244475"/>
          </a:xfrm>
        </p:spPr>
        <p:txBody>
          <a:bodyPr/>
          <a:lstStyle>
            <a:lvl1pPr>
              <a:defRPr>
                <a:solidFill>
                  <a:schemeClr val="tx1"/>
                </a:solidFill>
              </a:defRPr>
            </a:lvl1pPr>
          </a:lstStyle>
          <a:p>
            <a:fld id="{32AB4C45-7AFC-4D69-8493-D322E450EA8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6BAD3AA-CC85-4A2F-AEF2-9D550A8C56D8}" type="datetimeFigureOut">
              <a:rPr lang="zh-CN" altLang="en-US"/>
              <a:pPr/>
              <a:t>2013/10/13</a:t>
            </a:fld>
            <a:endParaRPr lang="zh-CN" altLang="en-US"/>
          </a:p>
        </p:txBody>
      </p:sp>
      <p:sp>
        <p:nvSpPr>
          <p:cNvPr id="3" name="Footer Placeholder 2"/>
          <p:cNvSpPr>
            <a:spLocks noGrp="1"/>
          </p:cNvSpPr>
          <p:nvPr>
            <p:ph type="ftr" sz="quarter" idx="11"/>
          </p:nvPr>
        </p:nvSpPr>
        <p:spPr/>
        <p:txBody>
          <a:bodyPr/>
          <a:lstStyle>
            <a:lvl1pPr>
              <a:defRPr/>
            </a:lvl1pPr>
          </a:lstStyle>
          <a:p>
            <a:endParaRPr lang="zh-CN" altLang="en-US"/>
          </a:p>
        </p:txBody>
      </p:sp>
      <p:sp>
        <p:nvSpPr>
          <p:cNvPr id="4" name="Slide Number Placeholder 3"/>
          <p:cNvSpPr>
            <a:spLocks noGrp="1"/>
          </p:cNvSpPr>
          <p:nvPr>
            <p:ph type="sldNum" sz="quarter" idx="12"/>
          </p:nvPr>
        </p:nvSpPr>
        <p:spPr/>
        <p:txBody>
          <a:bodyPr/>
          <a:lstStyle>
            <a:lvl1pPr>
              <a:defRPr/>
            </a:lvl1pPr>
          </a:lstStyle>
          <a:p>
            <a:fld id="{7560B614-63E3-4B4A-A38B-C55C6C4AD9A3}"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676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24.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25.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26.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29.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ornament"/>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1676400" y="152400"/>
            <a:ext cx="7467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676400" y="1600200"/>
            <a:ext cx="7467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rgbClr val="A50021"/>
          </a:solidFill>
          <a:latin typeface="+mj-lt"/>
          <a:ea typeface="+mj-ea"/>
          <a:cs typeface="+mj-cs"/>
        </a:defRPr>
      </a:lvl1pPr>
      <a:lvl2pPr algn="ctr" rtl="0" eaLnBrk="1" fontAlgn="base" hangingPunct="1">
        <a:spcBef>
          <a:spcPct val="0"/>
        </a:spcBef>
        <a:spcAft>
          <a:spcPct val="0"/>
        </a:spcAft>
        <a:defRPr sz="4400">
          <a:solidFill>
            <a:srgbClr val="A50021"/>
          </a:solidFill>
          <a:latin typeface="Arial" charset="0"/>
        </a:defRPr>
      </a:lvl2pPr>
      <a:lvl3pPr algn="ctr" rtl="0" eaLnBrk="1" fontAlgn="base" hangingPunct="1">
        <a:spcBef>
          <a:spcPct val="0"/>
        </a:spcBef>
        <a:spcAft>
          <a:spcPct val="0"/>
        </a:spcAft>
        <a:defRPr sz="4400">
          <a:solidFill>
            <a:srgbClr val="A50021"/>
          </a:solidFill>
          <a:latin typeface="Arial" charset="0"/>
        </a:defRPr>
      </a:lvl3pPr>
      <a:lvl4pPr algn="ctr" rtl="0" eaLnBrk="1" fontAlgn="base" hangingPunct="1">
        <a:spcBef>
          <a:spcPct val="0"/>
        </a:spcBef>
        <a:spcAft>
          <a:spcPct val="0"/>
        </a:spcAft>
        <a:defRPr sz="4400">
          <a:solidFill>
            <a:srgbClr val="A50021"/>
          </a:solidFill>
          <a:latin typeface="Arial" charset="0"/>
        </a:defRPr>
      </a:lvl4pPr>
      <a:lvl5pPr algn="ctr" rtl="0" eaLnBrk="1" fontAlgn="base" hangingPunct="1">
        <a:spcBef>
          <a:spcPct val="0"/>
        </a:spcBef>
        <a:spcAft>
          <a:spcPct val="0"/>
        </a:spcAft>
        <a:defRPr sz="4400">
          <a:solidFill>
            <a:srgbClr val="A50021"/>
          </a:solidFill>
          <a:latin typeface="Arial" charset="0"/>
        </a:defRPr>
      </a:lvl5pPr>
      <a:lvl6pPr marL="457200" algn="ctr" rtl="0" eaLnBrk="1" fontAlgn="base" hangingPunct="1">
        <a:spcBef>
          <a:spcPct val="0"/>
        </a:spcBef>
        <a:spcAft>
          <a:spcPct val="0"/>
        </a:spcAft>
        <a:defRPr sz="4400">
          <a:solidFill>
            <a:srgbClr val="A50021"/>
          </a:solidFill>
          <a:latin typeface="Arial" charset="0"/>
        </a:defRPr>
      </a:lvl6pPr>
      <a:lvl7pPr marL="914400" algn="ctr" rtl="0" eaLnBrk="1" fontAlgn="base" hangingPunct="1">
        <a:spcBef>
          <a:spcPct val="0"/>
        </a:spcBef>
        <a:spcAft>
          <a:spcPct val="0"/>
        </a:spcAft>
        <a:defRPr sz="4400">
          <a:solidFill>
            <a:srgbClr val="A50021"/>
          </a:solidFill>
          <a:latin typeface="Arial" charset="0"/>
        </a:defRPr>
      </a:lvl7pPr>
      <a:lvl8pPr marL="1371600" algn="ctr" rtl="0" eaLnBrk="1" fontAlgn="base" hangingPunct="1">
        <a:spcBef>
          <a:spcPct val="0"/>
        </a:spcBef>
        <a:spcAft>
          <a:spcPct val="0"/>
        </a:spcAft>
        <a:defRPr sz="4400">
          <a:solidFill>
            <a:srgbClr val="A50021"/>
          </a:solidFill>
          <a:latin typeface="Arial" charset="0"/>
        </a:defRPr>
      </a:lvl8pPr>
      <a:lvl9pPr marL="1828800" algn="ctr" rtl="0" eaLnBrk="1" fontAlgn="base" hangingPunct="1">
        <a:spcBef>
          <a:spcPct val="0"/>
        </a:spcBef>
        <a:spcAft>
          <a:spcPct val="0"/>
        </a:spcAft>
        <a:defRPr sz="4400">
          <a:solidFill>
            <a:srgbClr val="A50021"/>
          </a:solidFill>
          <a:latin typeface="Arial" charset="0"/>
        </a:defRPr>
      </a:lvl9pPr>
    </p:titleStyle>
    <p:bodyStyle>
      <a:lvl1pPr marL="342900" indent="-342900" algn="l" rtl="0" eaLnBrk="1" fontAlgn="base" hangingPunct="1">
        <a:spcBef>
          <a:spcPct val="20000"/>
        </a:spcBef>
        <a:spcAft>
          <a:spcPct val="0"/>
        </a:spcAft>
        <a:buChar char="•"/>
        <a:defRPr sz="3200">
          <a:solidFill>
            <a:srgbClr val="A50021"/>
          </a:solidFill>
          <a:latin typeface="+mn-lt"/>
          <a:ea typeface="+mn-ea"/>
          <a:cs typeface="+mn-cs"/>
        </a:defRPr>
      </a:lvl1pPr>
      <a:lvl2pPr marL="742950" indent="-285750" algn="l" rtl="0" eaLnBrk="1" fontAlgn="base" hangingPunct="1">
        <a:spcBef>
          <a:spcPct val="20000"/>
        </a:spcBef>
        <a:spcAft>
          <a:spcPct val="0"/>
        </a:spcAft>
        <a:buChar char="–"/>
        <a:defRPr sz="2800">
          <a:solidFill>
            <a:srgbClr val="A50021"/>
          </a:solidFill>
          <a:latin typeface="+mn-lt"/>
        </a:defRPr>
      </a:lvl2pPr>
      <a:lvl3pPr marL="1143000" indent="-228600" algn="l" rtl="0" eaLnBrk="1" fontAlgn="base" hangingPunct="1">
        <a:spcBef>
          <a:spcPct val="20000"/>
        </a:spcBef>
        <a:spcAft>
          <a:spcPct val="0"/>
        </a:spcAft>
        <a:buChar char="•"/>
        <a:defRPr sz="2400">
          <a:solidFill>
            <a:srgbClr val="A50021"/>
          </a:solidFill>
          <a:latin typeface="+mn-lt"/>
        </a:defRPr>
      </a:lvl3pPr>
      <a:lvl4pPr marL="1600200" indent="-228600" algn="l" rtl="0" eaLnBrk="1" fontAlgn="base" hangingPunct="1">
        <a:spcBef>
          <a:spcPct val="20000"/>
        </a:spcBef>
        <a:spcAft>
          <a:spcPct val="0"/>
        </a:spcAft>
        <a:buChar char="–"/>
        <a:defRPr sz="2000">
          <a:solidFill>
            <a:srgbClr val="A50021"/>
          </a:solidFill>
          <a:latin typeface="+mn-lt"/>
        </a:defRPr>
      </a:lvl4pPr>
      <a:lvl5pPr marL="2057400" indent="-228600" algn="l" rtl="0" eaLnBrk="1" fontAlgn="base" hangingPunct="1">
        <a:spcBef>
          <a:spcPct val="20000"/>
        </a:spcBef>
        <a:spcAft>
          <a:spcPct val="0"/>
        </a:spcAft>
        <a:buChar char="»"/>
        <a:defRPr sz="2000">
          <a:solidFill>
            <a:srgbClr val="A50021"/>
          </a:solidFill>
          <a:latin typeface="+mn-lt"/>
        </a:defRPr>
      </a:lvl5pPr>
      <a:lvl6pPr marL="2514600" indent="-228600" algn="l" rtl="0" eaLnBrk="1" fontAlgn="base" hangingPunct="1">
        <a:spcBef>
          <a:spcPct val="20000"/>
        </a:spcBef>
        <a:spcAft>
          <a:spcPct val="0"/>
        </a:spcAft>
        <a:buChar char="»"/>
        <a:defRPr sz="2000">
          <a:solidFill>
            <a:srgbClr val="A50021"/>
          </a:solidFill>
          <a:latin typeface="+mn-lt"/>
        </a:defRPr>
      </a:lvl6pPr>
      <a:lvl7pPr marL="2971800" indent="-228600" algn="l" rtl="0" eaLnBrk="1" fontAlgn="base" hangingPunct="1">
        <a:spcBef>
          <a:spcPct val="20000"/>
        </a:spcBef>
        <a:spcAft>
          <a:spcPct val="0"/>
        </a:spcAft>
        <a:buChar char="»"/>
        <a:defRPr sz="2000">
          <a:solidFill>
            <a:srgbClr val="A50021"/>
          </a:solidFill>
          <a:latin typeface="+mn-lt"/>
        </a:defRPr>
      </a:lvl7pPr>
      <a:lvl8pPr marL="3429000" indent="-228600" algn="l" rtl="0" eaLnBrk="1" fontAlgn="base" hangingPunct="1">
        <a:spcBef>
          <a:spcPct val="20000"/>
        </a:spcBef>
        <a:spcAft>
          <a:spcPct val="0"/>
        </a:spcAft>
        <a:buChar char="»"/>
        <a:defRPr sz="2000">
          <a:solidFill>
            <a:srgbClr val="A50021"/>
          </a:solidFill>
          <a:latin typeface="+mn-lt"/>
        </a:defRPr>
      </a:lvl8pPr>
      <a:lvl9pPr marL="3886200" indent="-228600" algn="l" rtl="0" eaLnBrk="1" fontAlgn="base" hangingPunct="1">
        <a:spcBef>
          <a:spcPct val="20000"/>
        </a:spcBef>
        <a:spcAft>
          <a:spcPct val="0"/>
        </a:spcAft>
        <a:buChar char="»"/>
        <a:defRPr sz="2000">
          <a:solidFill>
            <a:srgbClr val="A5002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78"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0"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71"/>
          <p:cNvGrpSpPr>
            <a:grpSpLocks/>
          </p:cNvGrpSpPr>
          <p:nvPr/>
        </p:nvGrpSpPr>
        <p:grpSpPr bwMode="auto">
          <a:xfrm>
            <a:off x="0" y="0"/>
            <a:ext cx="9120188" cy="6846888"/>
            <a:chOff x="0" y="0"/>
            <a:chExt cx="5745" cy="4313"/>
          </a:xfrm>
        </p:grpSpPr>
        <p:grpSp>
          <p:nvGrpSpPr>
            <p:cNvPr id="3" name="Group 69"/>
            <p:cNvGrpSpPr>
              <a:grpSpLocks/>
            </p:cNvGrpSpPr>
            <p:nvPr/>
          </p:nvGrpSpPr>
          <p:grpSpPr bwMode="auto">
            <a:xfrm>
              <a:off x="0" y="0"/>
              <a:ext cx="5745" cy="4313"/>
              <a:chOff x="0" y="0"/>
              <a:chExt cx="5745" cy="4313"/>
            </a:xfrm>
          </p:grpSpPr>
          <p:sp>
            <p:nvSpPr>
              <p:cNvPr id="1026" name="Rectangle 2"/>
              <p:cNvSpPr>
                <a:spLocks noChangeArrowheads="1"/>
              </p:cNvSpPr>
              <p:nvPr/>
            </p:nvSpPr>
            <p:spPr bwMode="ltGray">
              <a:xfrm>
                <a:off x="2201" y="4113"/>
                <a:ext cx="62" cy="6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27" name="Rectangle 3"/>
              <p:cNvSpPr>
                <a:spLocks noChangeArrowheads="1"/>
              </p:cNvSpPr>
              <p:nvPr/>
            </p:nvSpPr>
            <p:spPr bwMode="ltGray">
              <a:xfrm>
                <a:off x="276" y="3715"/>
                <a:ext cx="62" cy="65"/>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28" name="Freeform 4"/>
              <p:cNvSpPr>
                <a:spLocks/>
              </p:cNvSpPr>
              <p:nvPr/>
            </p:nvSpPr>
            <p:spPr bwMode="ltGray">
              <a:xfrm>
                <a:off x="4516" y="3856"/>
                <a:ext cx="99" cy="311"/>
              </a:xfrm>
              <a:custGeom>
                <a:avLst/>
                <a:gdLst/>
                <a:ahLst/>
                <a:cxnLst>
                  <a:cxn ang="0">
                    <a:pos x="49" y="304"/>
                  </a:cxn>
                  <a:cxn ang="0">
                    <a:pos x="52" y="294"/>
                  </a:cxn>
                  <a:cxn ang="0">
                    <a:pos x="55" y="288"/>
                  </a:cxn>
                  <a:cxn ang="0">
                    <a:pos x="60" y="272"/>
                  </a:cxn>
                  <a:cxn ang="0">
                    <a:pos x="69" y="245"/>
                  </a:cxn>
                  <a:cxn ang="0">
                    <a:pos x="72" y="232"/>
                  </a:cxn>
                  <a:cxn ang="0">
                    <a:pos x="75" y="213"/>
                  </a:cxn>
                  <a:cxn ang="0">
                    <a:pos x="75" y="203"/>
                  </a:cxn>
                  <a:cxn ang="0">
                    <a:pos x="75" y="191"/>
                  </a:cxn>
                  <a:cxn ang="0">
                    <a:pos x="75" y="181"/>
                  </a:cxn>
                  <a:cxn ang="0">
                    <a:pos x="69" y="171"/>
                  </a:cxn>
                  <a:cxn ang="0">
                    <a:pos x="64" y="162"/>
                  </a:cxn>
                  <a:cxn ang="0">
                    <a:pos x="52" y="148"/>
                  </a:cxn>
                  <a:cxn ang="0">
                    <a:pos x="40" y="135"/>
                  </a:cxn>
                  <a:cxn ang="0">
                    <a:pos x="23" y="110"/>
                  </a:cxn>
                  <a:cxn ang="0">
                    <a:pos x="9" y="94"/>
                  </a:cxn>
                  <a:cxn ang="0">
                    <a:pos x="3" y="84"/>
                  </a:cxn>
                  <a:cxn ang="0">
                    <a:pos x="0" y="74"/>
                  </a:cxn>
                  <a:cxn ang="0">
                    <a:pos x="0" y="58"/>
                  </a:cxn>
                  <a:cxn ang="0">
                    <a:pos x="0" y="45"/>
                  </a:cxn>
                  <a:cxn ang="0">
                    <a:pos x="0" y="32"/>
                  </a:cxn>
                  <a:cxn ang="0">
                    <a:pos x="6" y="16"/>
                  </a:cxn>
                  <a:cxn ang="0">
                    <a:pos x="9" y="0"/>
                  </a:cxn>
                  <a:cxn ang="0">
                    <a:pos x="29" y="22"/>
                  </a:cxn>
                  <a:cxn ang="0">
                    <a:pos x="26" y="32"/>
                  </a:cxn>
                  <a:cxn ang="0">
                    <a:pos x="21" y="48"/>
                  </a:cxn>
                  <a:cxn ang="0">
                    <a:pos x="17" y="62"/>
                  </a:cxn>
                  <a:cxn ang="0">
                    <a:pos x="17" y="74"/>
                  </a:cxn>
                  <a:cxn ang="0">
                    <a:pos x="17" y="84"/>
                  </a:cxn>
                  <a:cxn ang="0">
                    <a:pos x="23" y="100"/>
                  </a:cxn>
                  <a:cxn ang="0">
                    <a:pos x="26" y="110"/>
                  </a:cxn>
                  <a:cxn ang="0">
                    <a:pos x="35" y="119"/>
                  </a:cxn>
                  <a:cxn ang="0">
                    <a:pos x="43" y="129"/>
                  </a:cxn>
                  <a:cxn ang="0">
                    <a:pos x="58" y="142"/>
                  </a:cxn>
                  <a:cxn ang="0">
                    <a:pos x="69" y="154"/>
                  </a:cxn>
                  <a:cxn ang="0">
                    <a:pos x="75" y="168"/>
                  </a:cxn>
                  <a:cxn ang="0">
                    <a:pos x="86" y="187"/>
                  </a:cxn>
                  <a:cxn ang="0">
                    <a:pos x="95" y="200"/>
                  </a:cxn>
                  <a:cxn ang="0">
                    <a:pos x="95" y="210"/>
                  </a:cxn>
                  <a:cxn ang="0">
                    <a:pos x="98" y="226"/>
                  </a:cxn>
                  <a:cxn ang="0">
                    <a:pos x="98" y="248"/>
                  </a:cxn>
                  <a:cxn ang="0">
                    <a:pos x="95" y="262"/>
                  </a:cxn>
                  <a:cxn ang="0">
                    <a:pos x="95" y="278"/>
                  </a:cxn>
                  <a:cxn ang="0">
                    <a:pos x="93" y="288"/>
                  </a:cxn>
                  <a:cxn ang="0">
                    <a:pos x="89" y="300"/>
                  </a:cxn>
                  <a:cxn ang="0">
                    <a:pos x="86" y="310"/>
                  </a:cxn>
                  <a:cxn ang="0">
                    <a:pos x="49" y="304"/>
                  </a:cxn>
                </a:cxnLst>
                <a:rect l="0" t="0" r="r" b="b"/>
                <a:pathLst>
                  <a:path w="99" h="311">
                    <a:moveTo>
                      <a:pt x="49" y="304"/>
                    </a:moveTo>
                    <a:lnTo>
                      <a:pt x="52" y="294"/>
                    </a:lnTo>
                    <a:lnTo>
                      <a:pt x="55" y="288"/>
                    </a:lnTo>
                    <a:lnTo>
                      <a:pt x="60" y="272"/>
                    </a:lnTo>
                    <a:lnTo>
                      <a:pt x="69" y="245"/>
                    </a:lnTo>
                    <a:lnTo>
                      <a:pt x="72" y="232"/>
                    </a:lnTo>
                    <a:lnTo>
                      <a:pt x="75" y="213"/>
                    </a:lnTo>
                    <a:lnTo>
                      <a:pt x="75" y="203"/>
                    </a:lnTo>
                    <a:lnTo>
                      <a:pt x="75" y="191"/>
                    </a:lnTo>
                    <a:lnTo>
                      <a:pt x="75" y="181"/>
                    </a:lnTo>
                    <a:lnTo>
                      <a:pt x="69" y="171"/>
                    </a:lnTo>
                    <a:lnTo>
                      <a:pt x="64" y="162"/>
                    </a:lnTo>
                    <a:lnTo>
                      <a:pt x="52" y="148"/>
                    </a:lnTo>
                    <a:lnTo>
                      <a:pt x="40" y="135"/>
                    </a:lnTo>
                    <a:lnTo>
                      <a:pt x="23" y="110"/>
                    </a:lnTo>
                    <a:lnTo>
                      <a:pt x="9" y="94"/>
                    </a:lnTo>
                    <a:lnTo>
                      <a:pt x="3" y="84"/>
                    </a:lnTo>
                    <a:lnTo>
                      <a:pt x="0" y="74"/>
                    </a:lnTo>
                    <a:lnTo>
                      <a:pt x="0" y="58"/>
                    </a:lnTo>
                    <a:lnTo>
                      <a:pt x="0" y="45"/>
                    </a:lnTo>
                    <a:lnTo>
                      <a:pt x="0" y="32"/>
                    </a:lnTo>
                    <a:lnTo>
                      <a:pt x="6" y="16"/>
                    </a:lnTo>
                    <a:lnTo>
                      <a:pt x="9" y="0"/>
                    </a:lnTo>
                    <a:lnTo>
                      <a:pt x="29" y="22"/>
                    </a:lnTo>
                    <a:lnTo>
                      <a:pt x="26" y="32"/>
                    </a:lnTo>
                    <a:lnTo>
                      <a:pt x="21" y="48"/>
                    </a:lnTo>
                    <a:lnTo>
                      <a:pt x="17" y="62"/>
                    </a:lnTo>
                    <a:lnTo>
                      <a:pt x="17" y="74"/>
                    </a:lnTo>
                    <a:lnTo>
                      <a:pt x="17" y="84"/>
                    </a:lnTo>
                    <a:lnTo>
                      <a:pt x="23" y="100"/>
                    </a:lnTo>
                    <a:lnTo>
                      <a:pt x="26" y="110"/>
                    </a:lnTo>
                    <a:lnTo>
                      <a:pt x="35" y="119"/>
                    </a:lnTo>
                    <a:lnTo>
                      <a:pt x="43" y="129"/>
                    </a:lnTo>
                    <a:lnTo>
                      <a:pt x="58" y="142"/>
                    </a:lnTo>
                    <a:lnTo>
                      <a:pt x="69" y="154"/>
                    </a:lnTo>
                    <a:lnTo>
                      <a:pt x="75" y="168"/>
                    </a:lnTo>
                    <a:lnTo>
                      <a:pt x="86" y="187"/>
                    </a:lnTo>
                    <a:lnTo>
                      <a:pt x="95" y="200"/>
                    </a:lnTo>
                    <a:lnTo>
                      <a:pt x="95" y="210"/>
                    </a:lnTo>
                    <a:lnTo>
                      <a:pt x="98" y="226"/>
                    </a:lnTo>
                    <a:lnTo>
                      <a:pt x="98" y="248"/>
                    </a:lnTo>
                    <a:lnTo>
                      <a:pt x="95" y="262"/>
                    </a:lnTo>
                    <a:lnTo>
                      <a:pt x="95" y="278"/>
                    </a:lnTo>
                    <a:lnTo>
                      <a:pt x="93" y="288"/>
                    </a:lnTo>
                    <a:lnTo>
                      <a:pt x="89" y="300"/>
                    </a:lnTo>
                    <a:lnTo>
                      <a:pt x="86" y="310"/>
                    </a:lnTo>
                    <a:lnTo>
                      <a:pt x="49" y="3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29" name="Freeform 5"/>
              <p:cNvSpPr>
                <a:spLocks/>
              </p:cNvSpPr>
              <p:nvPr/>
            </p:nvSpPr>
            <p:spPr bwMode="ltGray">
              <a:xfrm>
                <a:off x="262" y="2361"/>
                <a:ext cx="101" cy="309"/>
              </a:xfrm>
              <a:custGeom>
                <a:avLst/>
                <a:gdLst/>
                <a:ahLst/>
                <a:cxnLst>
                  <a:cxn ang="0">
                    <a:pos x="50" y="305"/>
                  </a:cxn>
                  <a:cxn ang="0">
                    <a:pos x="53" y="296"/>
                  </a:cxn>
                  <a:cxn ang="0">
                    <a:pos x="56" y="292"/>
                  </a:cxn>
                  <a:cxn ang="0">
                    <a:pos x="56" y="286"/>
                  </a:cxn>
                  <a:cxn ang="0">
                    <a:pos x="65" y="270"/>
                  </a:cxn>
                  <a:cxn ang="0">
                    <a:pos x="71" y="247"/>
                  </a:cxn>
                  <a:cxn ang="0">
                    <a:pos x="76" y="231"/>
                  </a:cxn>
                  <a:cxn ang="0">
                    <a:pos x="76" y="215"/>
                  </a:cxn>
                  <a:cxn ang="0">
                    <a:pos x="80" y="202"/>
                  </a:cxn>
                  <a:cxn ang="0">
                    <a:pos x="80" y="188"/>
                  </a:cxn>
                  <a:cxn ang="0">
                    <a:pos x="76" y="178"/>
                  </a:cxn>
                  <a:cxn ang="0">
                    <a:pos x="73" y="172"/>
                  </a:cxn>
                  <a:cxn ang="0">
                    <a:pos x="65" y="159"/>
                  </a:cxn>
                  <a:cxn ang="0">
                    <a:pos x="56" y="146"/>
                  </a:cxn>
                  <a:cxn ang="0">
                    <a:pos x="44" y="134"/>
                  </a:cxn>
                  <a:cxn ang="0">
                    <a:pos x="24" y="110"/>
                  </a:cxn>
                  <a:cxn ang="0">
                    <a:pos x="12" y="91"/>
                  </a:cxn>
                  <a:cxn ang="0">
                    <a:pos x="6" y="81"/>
                  </a:cxn>
                  <a:cxn ang="0">
                    <a:pos x="3" y="72"/>
                  </a:cxn>
                  <a:cxn ang="0">
                    <a:pos x="0" y="56"/>
                  </a:cxn>
                  <a:cxn ang="0">
                    <a:pos x="0" y="43"/>
                  </a:cxn>
                  <a:cxn ang="0">
                    <a:pos x="3" y="32"/>
                  </a:cxn>
                  <a:cxn ang="0">
                    <a:pos x="6" y="13"/>
                  </a:cxn>
                  <a:cxn ang="0">
                    <a:pos x="12" y="0"/>
                  </a:cxn>
                  <a:cxn ang="0">
                    <a:pos x="29" y="20"/>
                  </a:cxn>
                  <a:cxn ang="0">
                    <a:pos x="27" y="29"/>
                  </a:cxn>
                  <a:cxn ang="0">
                    <a:pos x="24" y="46"/>
                  </a:cxn>
                  <a:cxn ang="0">
                    <a:pos x="21" y="59"/>
                  </a:cxn>
                  <a:cxn ang="0">
                    <a:pos x="21" y="72"/>
                  </a:cxn>
                  <a:cxn ang="0">
                    <a:pos x="21" y="85"/>
                  </a:cxn>
                  <a:cxn ang="0">
                    <a:pos x="27" y="97"/>
                  </a:cxn>
                  <a:cxn ang="0">
                    <a:pos x="29" y="110"/>
                  </a:cxn>
                  <a:cxn ang="0">
                    <a:pos x="36" y="118"/>
                  </a:cxn>
                  <a:cxn ang="0">
                    <a:pos x="47" y="127"/>
                  </a:cxn>
                  <a:cxn ang="0">
                    <a:pos x="61" y="140"/>
                  </a:cxn>
                  <a:cxn ang="0">
                    <a:pos x="71" y="153"/>
                  </a:cxn>
                  <a:cxn ang="0">
                    <a:pos x="80" y="166"/>
                  </a:cxn>
                  <a:cxn ang="0">
                    <a:pos x="88" y="185"/>
                  </a:cxn>
                  <a:cxn ang="0">
                    <a:pos x="97" y="199"/>
                  </a:cxn>
                  <a:cxn ang="0">
                    <a:pos x="100" y="208"/>
                  </a:cxn>
                  <a:cxn ang="0">
                    <a:pos x="100" y="227"/>
                  </a:cxn>
                  <a:cxn ang="0">
                    <a:pos x="100" y="247"/>
                  </a:cxn>
                  <a:cxn ang="0">
                    <a:pos x="100" y="259"/>
                  </a:cxn>
                  <a:cxn ang="0">
                    <a:pos x="97" y="276"/>
                  </a:cxn>
                  <a:cxn ang="0">
                    <a:pos x="94" y="286"/>
                  </a:cxn>
                  <a:cxn ang="0">
                    <a:pos x="94" y="299"/>
                  </a:cxn>
                  <a:cxn ang="0">
                    <a:pos x="88" y="308"/>
                  </a:cxn>
                  <a:cxn ang="0">
                    <a:pos x="50" y="305"/>
                  </a:cxn>
                </a:cxnLst>
                <a:rect l="0" t="0" r="r" b="b"/>
                <a:pathLst>
                  <a:path w="101" h="309">
                    <a:moveTo>
                      <a:pt x="50" y="305"/>
                    </a:moveTo>
                    <a:lnTo>
                      <a:pt x="53" y="296"/>
                    </a:lnTo>
                    <a:lnTo>
                      <a:pt x="56" y="292"/>
                    </a:lnTo>
                    <a:lnTo>
                      <a:pt x="56" y="286"/>
                    </a:lnTo>
                    <a:lnTo>
                      <a:pt x="65" y="270"/>
                    </a:lnTo>
                    <a:lnTo>
                      <a:pt x="71" y="247"/>
                    </a:lnTo>
                    <a:lnTo>
                      <a:pt x="76" y="231"/>
                    </a:lnTo>
                    <a:lnTo>
                      <a:pt x="76" y="215"/>
                    </a:lnTo>
                    <a:lnTo>
                      <a:pt x="80" y="202"/>
                    </a:lnTo>
                    <a:lnTo>
                      <a:pt x="80" y="188"/>
                    </a:lnTo>
                    <a:lnTo>
                      <a:pt x="76" y="178"/>
                    </a:lnTo>
                    <a:lnTo>
                      <a:pt x="73" y="172"/>
                    </a:lnTo>
                    <a:lnTo>
                      <a:pt x="65" y="159"/>
                    </a:lnTo>
                    <a:lnTo>
                      <a:pt x="56" y="146"/>
                    </a:lnTo>
                    <a:lnTo>
                      <a:pt x="44" y="134"/>
                    </a:lnTo>
                    <a:lnTo>
                      <a:pt x="24" y="110"/>
                    </a:lnTo>
                    <a:lnTo>
                      <a:pt x="12" y="91"/>
                    </a:lnTo>
                    <a:lnTo>
                      <a:pt x="6" y="81"/>
                    </a:lnTo>
                    <a:lnTo>
                      <a:pt x="3" y="72"/>
                    </a:lnTo>
                    <a:lnTo>
                      <a:pt x="0" y="56"/>
                    </a:lnTo>
                    <a:lnTo>
                      <a:pt x="0" y="43"/>
                    </a:lnTo>
                    <a:lnTo>
                      <a:pt x="3" y="32"/>
                    </a:lnTo>
                    <a:lnTo>
                      <a:pt x="6" y="13"/>
                    </a:lnTo>
                    <a:lnTo>
                      <a:pt x="12" y="0"/>
                    </a:lnTo>
                    <a:lnTo>
                      <a:pt x="29" y="20"/>
                    </a:lnTo>
                    <a:lnTo>
                      <a:pt x="27" y="29"/>
                    </a:lnTo>
                    <a:lnTo>
                      <a:pt x="24" y="46"/>
                    </a:lnTo>
                    <a:lnTo>
                      <a:pt x="21" y="59"/>
                    </a:lnTo>
                    <a:lnTo>
                      <a:pt x="21" y="72"/>
                    </a:lnTo>
                    <a:lnTo>
                      <a:pt x="21" y="85"/>
                    </a:lnTo>
                    <a:lnTo>
                      <a:pt x="27" y="97"/>
                    </a:lnTo>
                    <a:lnTo>
                      <a:pt x="29" y="110"/>
                    </a:lnTo>
                    <a:lnTo>
                      <a:pt x="36" y="118"/>
                    </a:lnTo>
                    <a:lnTo>
                      <a:pt x="47" y="127"/>
                    </a:lnTo>
                    <a:lnTo>
                      <a:pt x="61" y="140"/>
                    </a:lnTo>
                    <a:lnTo>
                      <a:pt x="71" y="153"/>
                    </a:lnTo>
                    <a:lnTo>
                      <a:pt x="80" y="166"/>
                    </a:lnTo>
                    <a:lnTo>
                      <a:pt x="88" y="185"/>
                    </a:lnTo>
                    <a:lnTo>
                      <a:pt x="97" y="199"/>
                    </a:lnTo>
                    <a:lnTo>
                      <a:pt x="100" y="208"/>
                    </a:lnTo>
                    <a:lnTo>
                      <a:pt x="100" y="227"/>
                    </a:lnTo>
                    <a:lnTo>
                      <a:pt x="100" y="247"/>
                    </a:lnTo>
                    <a:lnTo>
                      <a:pt x="100" y="259"/>
                    </a:lnTo>
                    <a:lnTo>
                      <a:pt x="97" y="276"/>
                    </a:lnTo>
                    <a:lnTo>
                      <a:pt x="94" y="286"/>
                    </a:lnTo>
                    <a:lnTo>
                      <a:pt x="94" y="299"/>
                    </a:lnTo>
                    <a:lnTo>
                      <a:pt x="88" y="308"/>
                    </a:lnTo>
                    <a:lnTo>
                      <a:pt x="50"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0" name="Freeform 6"/>
              <p:cNvSpPr>
                <a:spLocks/>
              </p:cNvSpPr>
              <p:nvPr/>
            </p:nvSpPr>
            <p:spPr bwMode="ltGray">
              <a:xfrm>
                <a:off x="5204" y="0"/>
                <a:ext cx="103" cy="312"/>
              </a:xfrm>
              <a:custGeom>
                <a:avLst/>
                <a:gdLst/>
                <a:ahLst/>
                <a:cxnLst>
                  <a:cxn ang="0">
                    <a:pos x="49" y="305"/>
                  </a:cxn>
                  <a:cxn ang="0">
                    <a:pos x="56" y="295"/>
                  </a:cxn>
                  <a:cxn ang="0">
                    <a:pos x="56" y="292"/>
                  </a:cxn>
                  <a:cxn ang="0">
                    <a:pos x="58" y="286"/>
                  </a:cxn>
                  <a:cxn ang="0">
                    <a:pos x="64" y="269"/>
                  </a:cxn>
                  <a:cxn ang="0">
                    <a:pos x="70" y="246"/>
                  </a:cxn>
                  <a:cxn ang="0">
                    <a:pos x="76" y="234"/>
                  </a:cxn>
                  <a:cxn ang="0">
                    <a:pos x="78" y="214"/>
                  </a:cxn>
                  <a:cxn ang="0">
                    <a:pos x="78" y="202"/>
                  </a:cxn>
                  <a:cxn ang="0">
                    <a:pos x="78" y="191"/>
                  </a:cxn>
                  <a:cxn ang="0">
                    <a:pos x="76" y="178"/>
                  </a:cxn>
                  <a:cxn ang="0">
                    <a:pos x="73" y="172"/>
                  </a:cxn>
                  <a:cxn ang="0">
                    <a:pos x="64" y="159"/>
                  </a:cxn>
                  <a:cxn ang="0">
                    <a:pos x="56" y="146"/>
                  </a:cxn>
                  <a:cxn ang="0">
                    <a:pos x="44" y="133"/>
                  </a:cxn>
                  <a:cxn ang="0">
                    <a:pos x="23" y="110"/>
                  </a:cxn>
                  <a:cxn ang="0">
                    <a:pos x="12" y="94"/>
                  </a:cxn>
                  <a:cxn ang="0">
                    <a:pos x="5" y="81"/>
                  </a:cxn>
                  <a:cxn ang="0">
                    <a:pos x="3" y="72"/>
                  </a:cxn>
                  <a:cxn ang="0">
                    <a:pos x="0" y="56"/>
                  </a:cxn>
                  <a:cxn ang="0">
                    <a:pos x="0" y="43"/>
                  </a:cxn>
                  <a:cxn ang="0">
                    <a:pos x="3" y="32"/>
                  </a:cxn>
                  <a:cxn ang="0">
                    <a:pos x="5" y="16"/>
                  </a:cxn>
                  <a:cxn ang="0">
                    <a:pos x="12" y="0"/>
                  </a:cxn>
                  <a:cxn ang="0">
                    <a:pos x="32" y="19"/>
                  </a:cxn>
                  <a:cxn ang="0">
                    <a:pos x="26" y="32"/>
                  </a:cxn>
                  <a:cxn ang="0">
                    <a:pos x="23" y="46"/>
                  </a:cxn>
                  <a:cxn ang="0">
                    <a:pos x="20" y="59"/>
                  </a:cxn>
                  <a:cxn ang="0">
                    <a:pos x="20" y="72"/>
                  </a:cxn>
                  <a:cxn ang="0">
                    <a:pos x="20" y="84"/>
                  </a:cxn>
                  <a:cxn ang="0">
                    <a:pos x="26" y="100"/>
                  </a:cxn>
                  <a:cxn ang="0">
                    <a:pos x="29" y="110"/>
                  </a:cxn>
                  <a:cxn ang="0">
                    <a:pos x="35" y="121"/>
                  </a:cxn>
                  <a:cxn ang="0">
                    <a:pos x="46" y="127"/>
                  </a:cxn>
                  <a:cxn ang="0">
                    <a:pos x="61" y="143"/>
                  </a:cxn>
                  <a:cxn ang="0">
                    <a:pos x="73" y="156"/>
                  </a:cxn>
                  <a:cxn ang="0">
                    <a:pos x="78" y="165"/>
                  </a:cxn>
                  <a:cxn ang="0">
                    <a:pos x="90" y="185"/>
                  </a:cxn>
                  <a:cxn ang="0">
                    <a:pos x="96" y="198"/>
                  </a:cxn>
                  <a:cxn ang="0">
                    <a:pos x="99" y="208"/>
                  </a:cxn>
                  <a:cxn ang="0">
                    <a:pos x="102" y="227"/>
                  </a:cxn>
                  <a:cxn ang="0">
                    <a:pos x="102" y="246"/>
                  </a:cxn>
                  <a:cxn ang="0">
                    <a:pos x="99" y="259"/>
                  </a:cxn>
                  <a:cxn ang="0">
                    <a:pos x="99" y="276"/>
                  </a:cxn>
                  <a:cxn ang="0">
                    <a:pos x="96" y="289"/>
                  </a:cxn>
                  <a:cxn ang="0">
                    <a:pos x="93" y="302"/>
                  </a:cxn>
                  <a:cxn ang="0">
                    <a:pos x="87" y="311"/>
                  </a:cxn>
                  <a:cxn ang="0">
                    <a:pos x="49" y="305"/>
                  </a:cxn>
                </a:cxnLst>
                <a:rect l="0" t="0" r="r" b="b"/>
                <a:pathLst>
                  <a:path w="103" h="312">
                    <a:moveTo>
                      <a:pt x="49" y="305"/>
                    </a:moveTo>
                    <a:lnTo>
                      <a:pt x="56" y="295"/>
                    </a:lnTo>
                    <a:lnTo>
                      <a:pt x="56" y="292"/>
                    </a:lnTo>
                    <a:lnTo>
                      <a:pt x="58" y="286"/>
                    </a:lnTo>
                    <a:lnTo>
                      <a:pt x="64" y="269"/>
                    </a:lnTo>
                    <a:lnTo>
                      <a:pt x="70" y="246"/>
                    </a:lnTo>
                    <a:lnTo>
                      <a:pt x="76" y="234"/>
                    </a:lnTo>
                    <a:lnTo>
                      <a:pt x="78" y="214"/>
                    </a:lnTo>
                    <a:lnTo>
                      <a:pt x="78" y="202"/>
                    </a:lnTo>
                    <a:lnTo>
                      <a:pt x="78" y="191"/>
                    </a:lnTo>
                    <a:lnTo>
                      <a:pt x="76" y="178"/>
                    </a:lnTo>
                    <a:lnTo>
                      <a:pt x="73" y="172"/>
                    </a:lnTo>
                    <a:lnTo>
                      <a:pt x="64" y="159"/>
                    </a:lnTo>
                    <a:lnTo>
                      <a:pt x="56" y="146"/>
                    </a:lnTo>
                    <a:lnTo>
                      <a:pt x="44" y="133"/>
                    </a:lnTo>
                    <a:lnTo>
                      <a:pt x="23" y="110"/>
                    </a:lnTo>
                    <a:lnTo>
                      <a:pt x="12" y="94"/>
                    </a:lnTo>
                    <a:lnTo>
                      <a:pt x="5" y="81"/>
                    </a:lnTo>
                    <a:lnTo>
                      <a:pt x="3" y="72"/>
                    </a:lnTo>
                    <a:lnTo>
                      <a:pt x="0" y="56"/>
                    </a:lnTo>
                    <a:lnTo>
                      <a:pt x="0" y="43"/>
                    </a:lnTo>
                    <a:lnTo>
                      <a:pt x="3" y="32"/>
                    </a:lnTo>
                    <a:lnTo>
                      <a:pt x="5" y="16"/>
                    </a:lnTo>
                    <a:lnTo>
                      <a:pt x="12" y="0"/>
                    </a:lnTo>
                    <a:lnTo>
                      <a:pt x="32" y="19"/>
                    </a:lnTo>
                    <a:lnTo>
                      <a:pt x="26" y="32"/>
                    </a:lnTo>
                    <a:lnTo>
                      <a:pt x="23" y="46"/>
                    </a:lnTo>
                    <a:lnTo>
                      <a:pt x="20" y="59"/>
                    </a:lnTo>
                    <a:lnTo>
                      <a:pt x="20" y="72"/>
                    </a:lnTo>
                    <a:lnTo>
                      <a:pt x="20" y="84"/>
                    </a:lnTo>
                    <a:lnTo>
                      <a:pt x="26" y="100"/>
                    </a:lnTo>
                    <a:lnTo>
                      <a:pt x="29" y="110"/>
                    </a:lnTo>
                    <a:lnTo>
                      <a:pt x="35" y="121"/>
                    </a:lnTo>
                    <a:lnTo>
                      <a:pt x="46" y="127"/>
                    </a:lnTo>
                    <a:lnTo>
                      <a:pt x="61" y="143"/>
                    </a:lnTo>
                    <a:lnTo>
                      <a:pt x="73" y="156"/>
                    </a:lnTo>
                    <a:lnTo>
                      <a:pt x="78" y="165"/>
                    </a:lnTo>
                    <a:lnTo>
                      <a:pt x="90" y="185"/>
                    </a:lnTo>
                    <a:lnTo>
                      <a:pt x="96" y="198"/>
                    </a:lnTo>
                    <a:lnTo>
                      <a:pt x="99" y="208"/>
                    </a:lnTo>
                    <a:lnTo>
                      <a:pt x="102" y="227"/>
                    </a:lnTo>
                    <a:lnTo>
                      <a:pt x="102" y="246"/>
                    </a:lnTo>
                    <a:lnTo>
                      <a:pt x="99" y="259"/>
                    </a:lnTo>
                    <a:lnTo>
                      <a:pt x="99" y="276"/>
                    </a:lnTo>
                    <a:lnTo>
                      <a:pt x="96" y="289"/>
                    </a:lnTo>
                    <a:lnTo>
                      <a:pt x="93" y="302"/>
                    </a:lnTo>
                    <a:lnTo>
                      <a:pt x="87" y="311"/>
                    </a:lnTo>
                    <a:lnTo>
                      <a:pt x="49" y="30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1" name="Freeform 7"/>
              <p:cNvSpPr>
                <a:spLocks/>
              </p:cNvSpPr>
              <p:nvPr/>
            </p:nvSpPr>
            <p:spPr bwMode="ltGray">
              <a:xfrm>
                <a:off x="5358" y="2133"/>
                <a:ext cx="229" cy="114"/>
              </a:xfrm>
              <a:custGeom>
                <a:avLst/>
                <a:gdLst/>
                <a:ahLst/>
                <a:cxnLst>
                  <a:cxn ang="0">
                    <a:pos x="0" y="110"/>
                  </a:cxn>
                  <a:cxn ang="0">
                    <a:pos x="6" y="113"/>
                  </a:cxn>
                  <a:cxn ang="0">
                    <a:pos x="18" y="113"/>
                  </a:cxn>
                  <a:cxn ang="0">
                    <a:pos x="28" y="113"/>
                  </a:cxn>
                  <a:cxn ang="0">
                    <a:pos x="36" y="110"/>
                  </a:cxn>
                  <a:cxn ang="0">
                    <a:pos x="48" y="107"/>
                  </a:cxn>
                  <a:cxn ang="0">
                    <a:pos x="58" y="103"/>
                  </a:cxn>
                  <a:cxn ang="0">
                    <a:pos x="64" y="101"/>
                  </a:cxn>
                  <a:cxn ang="0">
                    <a:pos x="69" y="92"/>
                  </a:cxn>
                  <a:cxn ang="0">
                    <a:pos x="76" y="82"/>
                  </a:cxn>
                  <a:cxn ang="0">
                    <a:pos x="79" y="77"/>
                  </a:cxn>
                  <a:cxn ang="0">
                    <a:pos x="82" y="70"/>
                  </a:cxn>
                  <a:cxn ang="0">
                    <a:pos x="94" y="55"/>
                  </a:cxn>
                  <a:cxn ang="0">
                    <a:pos x="106" y="39"/>
                  </a:cxn>
                  <a:cxn ang="0">
                    <a:pos x="115" y="36"/>
                  </a:cxn>
                  <a:cxn ang="0">
                    <a:pos x="130" y="31"/>
                  </a:cxn>
                  <a:cxn ang="0">
                    <a:pos x="143" y="24"/>
                  </a:cxn>
                  <a:cxn ang="0">
                    <a:pos x="155" y="21"/>
                  </a:cxn>
                  <a:cxn ang="0">
                    <a:pos x="164" y="18"/>
                  </a:cxn>
                  <a:cxn ang="0">
                    <a:pos x="176" y="21"/>
                  </a:cxn>
                  <a:cxn ang="0">
                    <a:pos x="191" y="24"/>
                  </a:cxn>
                  <a:cxn ang="0">
                    <a:pos x="206" y="31"/>
                  </a:cxn>
                  <a:cxn ang="0">
                    <a:pos x="213" y="36"/>
                  </a:cxn>
                  <a:cxn ang="0">
                    <a:pos x="219" y="42"/>
                  </a:cxn>
                  <a:cxn ang="0">
                    <a:pos x="228" y="11"/>
                  </a:cxn>
                  <a:cxn ang="0">
                    <a:pos x="221" y="9"/>
                  </a:cxn>
                  <a:cxn ang="0">
                    <a:pos x="206" y="3"/>
                  </a:cxn>
                  <a:cxn ang="0">
                    <a:pos x="195" y="0"/>
                  </a:cxn>
                  <a:cxn ang="0">
                    <a:pos x="180" y="0"/>
                  </a:cxn>
                  <a:cxn ang="0">
                    <a:pos x="167" y="0"/>
                  </a:cxn>
                  <a:cxn ang="0">
                    <a:pos x="155" y="3"/>
                  </a:cxn>
                  <a:cxn ang="0">
                    <a:pos x="140" y="9"/>
                  </a:cxn>
                  <a:cxn ang="0">
                    <a:pos x="127" y="15"/>
                  </a:cxn>
                  <a:cxn ang="0">
                    <a:pos x="124" y="18"/>
                  </a:cxn>
                  <a:cxn ang="0">
                    <a:pos x="109" y="31"/>
                  </a:cxn>
                  <a:cxn ang="0">
                    <a:pos x="97" y="42"/>
                  </a:cxn>
                  <a:cxn ang="0">
                    <a:pos x="88" y="55"/>
                  </a:cxn>
                  <a:cxn ang="0">
                    <a:pos x="76" y="67"/>
                  </a:cxn>
                  <a:cxn ang="0">
                    <a:pos x="69" y="73"/>
                  </a:cxn>
                  <a:cxn ang="0">
                    <a:pos x="61" y="82"/>
                  </a:cxn>
                  <a:cxn ang="0">
                    <a:pos x="51" y="85"/>
                  </a:cxn>
                  <a:cxn ang="0">
                    <a:pos x="43" y="88"/>
                  </a:cxn>
                  <a:cxn ang="0">
                    <a:pos x="30" y="88"/>
                  </a:cxn>
                  <a:cxn ang="0">
                    <a:pos x="24" y="88"/>
                  </a:cxn>
                  <a:cxn ang="0">
                    <a:pos x="18" y="85"/>
                  </a:cxn>
                  <a:cxn ang="0">
                    <a:pos x="6" y="79"/>
                  </a:cxn>
                  <a:cxn ang="0">
                    <a:pos x="0" y="110"/>
                  </a:cxn>
                </a:cxnLst>
                <a:rect l="0" t="0" r="r" b="b"/>
                <a:pathLst>
                  <a:path w="229" h="114">
                    <a:moveTo>
                      <a:pt x="0" y="110"/>
                    </a:moveTo>
                    <a:lnTo>
                      <a:pt x="6" y="113"/>
                    </a:lnTo>
                    <a:lnTo>
                      <a:pt x="18" y="113"/>
                    </a:lnTo>
                    <a:lnTo>
                      <a:pt x="28" y="113"/>
                    </a:lnTo>
                    <a:lnTo>
                      <a:pt x="36" y="110"/>
                    </a:lnTo>
                    <a:lnTo>
                      <a:pt x="48" y="107"/>
                    </a:lnTo>
                    <a:lnTo>
                      <a:pt x="58" y="103"/>
                    </a:lnTo>
                    <a:lnTo>
                      <a:pt x="64" y="101"/>
                    </a:lnTo>
                    <a:lnTo>
                      <a:pt x="69" y="92"/>
                    </a:lnTo>
                    <a:lnTo>
                      <a:pt x="76" y="82"/>
                    </a:lnTo>
                    <a:lnTo>
                      <a:pt x="79" y="77"/>
                    </a:lnTo>
                    <a:lnTo>
                      <a:pt x="82" y="70"/>
                    </a:lnTo>
                    <a:lnTo>
                      <a:pt x="94" y="55"/>
                    </a:lnTo>
                    <a:lnTo>
                      <a:pt x="106" y="39"/>
                    </a:lnTo>
                    <a:lnTo>
                      <a:pt x="115" y="36"/>
                    </a:lnTo>
                    <a:lnTo>
                      <a:pt x="130" y="31"/>
                    </a:lnTo>
                    <a:lnTo>
                      <a:pt x="143" y="24"/>
                    </a:lnTo>
                    <a:lnTo>
                      <a:pt x="155" y="21"/>
                    </a:lnTo>
                    <a:lnTo>
                      <a:pt x="164" y="18"/>
                    </a:lnTo>
                    <a:lnTo>
                      <a:pt x="176" y="21"/>
                    </a:lnTo>
                    <a:lnTo>
                      <a:pt x="191" y="24"/>
                    </a:lnTo>
                    <a:lnTo>
                      <a:pt x="206" y="31"/>
                    </a:lnTo>
                    <a:lnTo>
                      <a:pt x="213" y="36"/>
                    </a:lnTo>
                    <a:lnTo>
                      <a:pt x="219" y="42"/>
                    </a:lnTo>
                    <a:lnTo>
                      <a:pt x="228" y="11"/>
                    </a:lnTo>
                    <a:lnTo>
                      <a:pt x="221" y="9"/>
                    </a:lnTo>
                    <a:lnTo>
                      <a:pt x="206" y="3"/>
                    </a:lnTo>
                    <a:lnTo>
                      <a:pt x="195" y="0"/>
                    </a:lnTo>
                    <a:lnTo>
                      <a:pt x="180" y="0"/>
                    </a:lnTo>
                    <a:lnTo>
                      <a:pt x="167" y="0"/>
                    </a:lnTo>
                    <a:lnTo>
                      <a:pt x="155" y="3"/>
                    </a:lnTo>
                    <a:lnTo>
                      <a:pt x="140" y="9"/>
                    </a:lnTo>
                    <a:lnTo>
                      <a:pt x="127" y="15"/>
                    </a:lnTo>
                    <a:lnTo>
                      <a:pt x="124" y="18"/>
                    </a:lnTo>
                    <a:lnTo>
                      <a:pt x="109" y="31"/>
                    </a:lnTo>
                    <a:lnTo>
                      <a:pt x="97" y="42"/>
                    </a:lnTo>
                    <a:lnTo>
                      <a:pt x="88" y="55"/>
                    </a:lnTo>
                    <a:lnTo>
                      <a:pt x="76" y="67"/>
                    </a:lnTo>
                    <a:lnTo>
                      <a:pt x="69" y="73"/>
                    </a:lnTo>
                    <a:lnTo>
                      <a:pt x="61" y="82"/>
                    </a:lnTo>
                    <a:lnTo>
                      <a:pt x="51" y="85"/>
                    </a:lnTo>
                    <a:lnTo>
                      <a:pt x="43" y="88"/>
                    </a:lnTo>
                    <a:lnTo>
                      <a:pt x="30" y="88"/>
                    </a:lnTo>
                    <a:lnTo>
                      <a:pt x="24" y="88"/>
                    </a:lnTo>
                    <a:lnTo>
                      <a:pt x="18" y="85"/>
                    </a:lnTo>
                    <a:lnTo>
                      <a:pt x="6" y="79"/>
                    </a:lnTo>
                    <a:lnTo>
                      <a:pt x="0"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2" name="Freeform 8"/>
              <p:cNvSpPr>
                <a:spLocks/>
              </p:cNvSpPr>
              <p:nvPr/>
            </p:nvSpPr>
            <p:spPr bwMode="ltGray">
              <a:xfrm>
                <a:off x="43" y="1862"/>
                <a:ext cx="233" cy="119"/>
              </a:xfrm>
              <a:custGeom>
                <a:avLst/>
                <a:gdLst/>
                <a:ahLst/>
                <a:cxnLst>
                  <a:cxn ang="0">
                    <a:pos x="0" y="115"/>
                  </a:cxn>
                  <a:cxn ang="0">
                    <a:pos x="7" y="118"/>
                  </a:cxn>
                  <a:cxn ang="0">
                    <a:pos x="19" y="118"/>
                  </a:cxn>
                  <a:cxn ang="0">
                    <a:pos x="28" y="118"/>
                  </a:cxn>
                  <a:cxn ang="0">
                    <a:pos x="40" y="118"/>
                  </a:cxn>
                  <a:cxn ang="0">
                    <a:pos x="49" y="111"/>
                  </a:cxn>
                  <a:cxn ang="0">
                    <a:pos x="58" y="108"/>
                  </a:cxn>
                  <a:cxn ang="0">
                    <a:pos x="65" y="105"/>
                  </a:cxn>
                  <a:cxn ang="0">
                    <a:pos x="73" y="95"/>
                  </a:cxn>
                  <a:cxn ang="0">
                    <a:pos x="76" y="86"/>
                  </a:cxn>
                  <a:cxn ang="0">
                    <a:pos x="83" y="79"/>
                  </a:cxn>
                  <a:cxn ang="0">
                    <a:pos x="86" y="73"/>
                  </a:cxn>
                  <a:cxn ang="0">
                    <a:pos x="95" y="58"/>
                  </a:cxn>
                  <a:cxn ang="0">
                    <a:pos x="110" y="45"/>
                  </a:cxn>
                  <a:cxn ang="0">
                    <a:pos x="116" y="39"/>
                  </a:cxn>
                  <a:cxn ang="0">
                    <a:pos x="131" y="32"/>
                  </a:cxn>
                  <a:cxn ang="0">
                    <a:pos x="146" y="26"/>
                  </a:cxn>
                  <a:cxn ang="0">
                    <a:pos x="156" y="23"/>
                  </a:cxn>
                  <a:cxn ang="0">
                    <a:pos x="164" y="23"/>
                  </a:cxn>
                  <a:cxn ang="0">
                    <a:pos x="177" y="23"/>
                  </a:cxn>
                  <a:cxn ang="0">
                    <a:pos x="192" y="26"/>
                  </a:cxn>
                  <a:cxn ang="0">
                    <a:pos x="207" y="32"/>
                  </a:cxn>
                  <a:cxn ang="0">
                    <a:pos x="217" y="42"/>
                  </a:cxn>
                  <a:cxn ang="0">
                    <a:pos x="220" y="48"/>
                  </a:cxn>
                  <a:cxn ang="0">
                    <a:pos x="232" y="16"/>
                  </a:cxn>
                  <a:cxn ang="0">
                    <a:pos x="222" y="10"/>
                  </a:cxn>
                  <a:cxn ang="0">
                    <a:pos x="210" y="4"/>
                  </a:cxn>
                  <a:cxn ang="0">
                    <a:pos x="195" y="4"/>
                  </a:cxn>
                  <a:cxn ang="0">
                    <a:pos x="183" y="0"/>
                  </a:cxn>
                  <a:cxn ang="0">
                    <a:pos x="167" y="0"/>
                  </a:cxn>
                  <a:cxn ang="0">
                    <a:pos x="156" y="4"/>
                  </a:cxn>
                  <a:cxn ang="0">
                    <a:pos x="141" y="10"/>
                  </a:cxn>
                  <a:cxn ang="0">
                    <a:pos x="131" y="16"/>
                  </a:cxn>
                  <a:cxn ang="0">
                    <a:pos x="126" y="20"/>
                  </a:cxn>
                  <a:cxn ang="0">
                    <a:pos x="110" y="32"/>
                  </a:cxn>
                  <a:cxn ang="0">
                    <a:pos x="101" y="45"/>
                  </a:cxn>
                  <a:cxn ang="0">
                    <a:pos x="88" y="58"/>
                  </a:cxn>
                  <a:cxn ang="0">
                    <a:pos x="80" y="70"/>
                  </a:cxn>
                  <a:cxn ang="0">
                    <a:pos x="73" y="79"/>
                  </a:cxn>
                  <a:cxn ang="0">
                    <a:pos x="61" y="86"/>
                  </a:cxn>
                  <a:cxn ang="0">
                    <a:pos x="52" y="89"/>
                  </a:cxn>
                  <a:cxn ang="0">
                    <a:pos x="43" y="92"/>
                  </a:cxn>
                  <a:cxn ang="0">
                    <a:pos x="34" y="92"/>
                  </a:cxn>
                  <a:cxn ang="0">
                    <a:pos x="25" y="92"/>
                  </a:cxn>
                  <a:cxn ang="0">
                    <a:pos x="19" y="89"/>
                  </a:cxn>
                  <a:cxn ang="0">
                    <a:pos x="7" y="83"/>
                  </a:cxn>
                  <a:cxn ang="0">
                    <a:pos x="0" y="115"/>
                  </a:cxn>
                </a:cxnLst>
                <a:rect l="0" t="0" r="r" b="b"/>
                <a:pathLst>
                  <a:path w="233" h="119">
                    <a:moveTo>
                      <a:pt x="0" y="115"/>
                    </a:moveTo>
                    <a:lnTo>
                      <a:pt x="7" y="118"/>
                    </a:lnTo>
                    <a:lnTo>
                      <a:pt x="19" y="118"/>
                    </a:lnTo>
                    <a:lnTo>
                      <a:pt x="28" y="118"/>
                    </a:lnTo>
                    <a:lnTo>
                      <a:pt x="40" y="118"/>
                    </a:lnTo>
                    <a:lnTo>
                      <a:pt x="49" y="111"/>
                    </a:lnTo>
                    <a:lnTo>
                      <a:pt x="58" y="108"/>
                    </a:lnTo>
                    <a:lnTo>
                      <a:pt x="65" y="105"/>
                    </a:lnTo>
                    <a:lnTo>
                      <a:pt x="73" y="95"/>
                    </a:lnTo>
                    <a:lnTo>
                      <a:pt x="76" y="86"/>
                    </a:lnTo>
                    <a:lnTo>
                      <a:pt x="83" y="79"/>
                    </a:lnTo>
                    <a:lnTo>
                      <a:pt x="86" y="73"/>
                    </a:lnTo>
                    <a:lnTo>
                      <a:pt x="95" y="58"/>
                    </a:lnTo>
                    <a:lnTo>
                      <a:pt x="110" y="45"/>
                    </a:lnTo>
                    <a:lnTo>
                      <a:pt x="116" y="39"/>
                    </a:lnTo>
                    <a:lnTo>
                      <a:pt x="131" y="32"/>
                    </a:lnTo>
                    <a:lnTo>
                      <a:pt x="146" y="26"/>
                    </a:lnTo>
                    <a:lnTo>
                      <a:pt x="156" y="23"/>
                    </a:lnTo>
                    <a:lnTo>
                      <a:pt x="164" y="23"/>
                    </a:lnTo>
                    <a:lnTo>
                      <a:pt x="177" y="23"/>
                    </a:lnTo>
                    <a:lnTo>
                      <a:pt x="192" y="26"/>
                    </a:lnTo>
                    <a:lnTo>
                      <a:pt x="207" y="32"/>
                    </a:lnTo>
                    <a:lnTo>
                      <a:pt x="217" y="42"/>
                    </a:lnTo>
                    <a:lnTo>
                      <a:pt x="220" y="48"/>
                    </a:lnTo>
                    <a:lnTo>
                      <a:pt x="232" y="16"/>
                    </a:lnTo>
                    <a:lnTo>
                      <a:pt x="222" y="10"/>
                    </a:lnTo>
                    <a:lnTo>
                      <a:pt x="210" y="4"/>
                    </a:lnTo>
                    <a:lnTo>
                      <a:pt x="195" y="4"/>
                    </a:lnTo>
                    <a:lnTo>
                      <a:pt x="183" y="0"/>
                    </a:lnTo>
                    <a:lnTo>
                      <a:pt x="167" y="0"/>
                    </a:lnTo>
                    <a:lnTo>
                      <a:pt x="156" y="4"/>
                    </a:lnTo>
                    <a:lnTo>
                      <a:pt x="141" y="10"/>
                    </a:lnTo>
                    <a:lnTo>
                      <a:pt x="131" y="16"/>
                    </a:lnTo>
                    <a:lnTo>
                      <a:pt x="126" y="20"/>
                    </a:lnTo>
                    <a:lnTo>
                      <a:pt x="110" y="32"/>
                    </a:lnTo>
                    <a:lnTo>
                      <a:pt x="101" y="45"/>
                    </a:lnTo>
                    <a:lnTo>
                      <a:pt x="88" y="58"/>
                    </a:lnTo>
                    <a:lnTo>
                      <a:pt x="80" y="70"/>
                    </a:lnTo>
                    <a:lnTo>
                      <a:pt x="73" y="79"/>
                    </a:lnTo>
                    <a:lnTo>
                      <a:pt x="61" y="86"/>
                    </a:lnTo>
                    <a:lnTo>
                      <a:pt x="52" y="89"/>
                    </a:lnTo>
                    <a:lnTo>
                      <a:pt x="43" y="92"/>
                    </a:lnTo>
                    <a:lnTo>
                      <a:pt x="34" y="92"/>
                    </a:lnTo>
                    <a:lnTo>
                      <a:pt x="25" y="92"/>
                    </a:lnTo>
                    <a:lnTo>
                      <a:pt x="19" y="89"/>
                    </a:lnTo>
                    <a:lnTo>
                      <a:pt x="7" y="83"/>
                    </a:lnTo>
                    <a:lnTo>
                      <a:pt x="0"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3" name="Freeform 9"/>
              <p:cNvSpPr>
                <a:spLocks/>
              </p:cNvSpPr>
              <p:nvPr/>
            </p:nvSpPr>
            <p:spPr bwMode="ltGray">
              <a:xfrm>
                <a:off x="454" y="3914"/>
                <a:ext cx="232" cy="116"/>
              </a:xfrm>
              <a:custGeom>
                <a:avLst/>
                <a:gdLst/>
                <a:ahLst/>
                <a:cxnLst>
                  <a:cxn ang="0">
                    <a:pos x="0" y="111"/>
                  </a:cxn>
                  <a:cxn ang="0">
                    <a:pos x="9" y="115"/>
                  </a:cxn>
                  <a:cxn ang="0">
                    <a:pos x="19" y="115"/>
                  </a:cxn>
                  <a:cxn ang="0">
                    <a:pos x="30" y="115"/>
                  </a:cxn>
                  <a:cxn ang="0">
                    <a:pos x="40" y="111"/>
                  </a:cxn>
                  <a:cxn ang="0">
                    <a:pos x="49" y="108"/>
                  </a:cxn>
                  <a:cxn ang="0">
                    <a:pos x="61" y="105"/>
                  </a:cxn>
                  <a:cxn ang="0">
                    <a:pos x="64" y="102"/>
                  </a:cxn>
                  <a:cxn ang="0">
                    <a:pos x="73" y="93"/>
                  </a:cxn>
                  <a:cxn ang="0">
                    <a:pos x="76" y="84"/>
                  </a:cxn>
                  <a:cxn ang="0">
                    <a:pos x="82" y="77"/>
                  </a:cxn>
                  <a:cxn ang="0">
                    <a:pos x="85" y="72"/>
                  </a:cxn>
                  <a:cxn ang="0">
                    <a:pos x="95" y="56"/>
                  </a:cxn>
                  <a:cxn ang="0">
                    <a:pos x="110" y="43"/>
                  </a:cxn>
                  <a:cxn ang="0">
                    <a:pos x="116" y="38"/>
                  </a:cxn>
                  <a:cxn ang="0">
                    <a:pos x="131" y="31"/>
                  </a:cxn>
                  <a:cxn ang="0">
                    <a:pos x="146" y="25"/>
                  </a:cxn>
                  <a:cxn ang="0">
                    <a:pos x="155" y="22"/>
                  </a:cxn>
                  <a:cxn ang="0">
                    <a:pos x="167" y="18"/>
                  </a:cxn>
                  <a:cxn ang="0">
                    <a:pos x="176" y="22"/>
                  </a:cxn>
                  <a:cxn ang="0">
                    <a:pos x="191" y="25"/>
                  </a:cxn>
                  <a:cxn ang="0">
                    <a:pos x="206" y="31"/>
                  </a:cxn>
                  <a:cxn ang="0">
                    <a:pos x="216" y="38"/>
                  </a:cxn>
                  <a:cxn ang="0">
                    <a:pos x="219" y="46"/>
                  </a:cxn>
                  <a:cxn ang="0">
                    <a:pos x="231" y="13"/>
                  </a:cxn>
                  <a:cxn ang="0">
                    <a:pos x="222" y="10"/>
                  </a:cxn>
                  <a:cxn ang="0">
                    <a:pos x="209" y="3"/>
                  </a:cxn>
                  <a:cxn ang="0">
                    <a:pos x="194" y="0"/>
                  </a:cxn>
                  <a:cxn ang="0">
                    <a:pos x="182" y="0"/>
                  </a:cxn>
                  <a:cxn ang="0">
                    <a:pos x="167" y="0"/>
                  </a:cxn>
                  <a:cxn ang="0">
                    <a:pos x="155" y="3"/>
                  </a:cxn>
                  <a:cxn ang="0">
                    <a:pos x="143" y="10"/>
                  </a:cxn>
                  <a:cxn ang="0">
                    <a:pos x="131" y="13"/>
                  </a:cxn>
                  <a:cxn ang="0">
                    <a:pos x="125" y="18"/>
                  </a:cxn>
                  <a:cxn ang="0">
                    <a:pos x="113" y="31"/>
                  </a:cxn>
                  <a:cxn ang="0">
                    <a:pos x="100" y="43"/>
                  </a:cxn>
                  <a:cxn ang="0">
                    <a:pos x="88" y="56"/>
                  </a:cxn>
                  <a:cxn ang="0">
                    <a:pos x="80" y="69"/>
                  </a:cxn>
                  <a:cxn ang="0">
                    <a:pos x="73" y="74"/>
                  </a:cxn>
                  <a:cxn ang="0">
                    <a:pos x="61" y="84"/>
                  </a:cxn>
                  <a:cxn ang="0">
                    <a:pos x="52" y="87"/>
                  </a:cxn>
                  <a:cxn ang="0">
                    <a:pos x="45" y="90"/>
                  </a:cxn>
                  <a:cxn ang="0">
                    <a:pos x="34" y="90"/>
                  </a:cxn>
                  <a:cxn ang="0">
                    <a:pos x="25" y="90"/>
                  </a:cxn>
                  <a:cxn ang="0">
                    <a:pos x="19" y="87"/>
                  </a:cxn>
                  <a:cxn ang="0">
                    <a:pos x="7" y="80"/>
                  </a:cxn>
                  <a:cxn ang="0">
                    <a:pos x="0" y="111"/>
                  </a:cxn>
                </a:cxnLst>
                <a:rect l="0" t="0" r="r" b="b"/>
                <a:pathLst>
                  <a:path w="232" h="116">
                    <a:moveTo>
                      <a:pt x="0" y="111"/>
                    </a:moveTo>
                    <a:lnTo>
                      <a:pt x="9" y="115"/>
                    </a:lnTo>
                    <a:lnTo>
                      <a:pt x="19" y="115"/>
                    </a:lnTo>
                    <a:lnTo>
                      <a:pt x="30" y="115"/>
                    </a:lnTo>
                    <a:lnTo>
                      <a:pt x="40" y="111"/>
                    </a:lnTo>
                    <a:lnTo>
                      <a:pt x="49" y="108"/>
                    </a:lnTo>
                    <a:lnTo>
                      <a:pt x="61" y="105"/>
                    </a:lnTo>
                    <a:lnTo>
                      <a:pt x="64" y="102"/>
                    </a:lnTo>
                    <a:lnTo>
                      <a:pt x="73" y="93"/>
                    </a:lnTo>
                    <a:lnTo>
                      <a:pt x="76" y="84"/>
                    </a:lnTo>
                    <a:lnTo>
                      <a:pt x="82" y="77"/>
                    </a:lnTo>
                    <a:lnTo>
                      <a:pt x="85" y="72"/>
                    </a:lnTo>
                    <a:lnTo>
                      <a:pt x="95" y="56"/>
                    </a:lnTo>
                    <a:lnTo>
                      <a:pt x="110" y="43"/>
                    </a:lnTo>
                    <a:lnTo>
                      <a:pt x="116" y="38"/>
                    </a:lnTo>
                    <a:lnTo>
                      <a:pt x="131" y="31"/>
                    </a:lnTo>
                    <a:lnTo>
                      <a:pt x="146" y="25"/>
                    </a:lnTo>
                    <a:lnTo>
                      <a:pt x="155" y="22"/>
                    </a:lnTo>
                    <a:lnTo>
                      <a:pt x="167" y="18"/>
                    </a:lnTo>
                    <a:lnTo>
                      <a:pt x="176" y="22"/>
                    </a:lnTo>
                    <a:lnTo>
                      <a:pt x="191" y="25"/>
                    </a:lnTo>
                    <a:lnTo>
                      <a:pt x="206" y="31"/>
                    </a:lnTo>
                    <a:lnTo>
                      <a:pt x="216" y="38"/>
                    </a:lnTo>
                    <a:lnTo>
                      <a:pt x="219" y="46"/>
                    </a:lnTo>
                    <a:lnTo>
                      <a:pt x="231" y="13"/>
                    </a:lnTo>
                    <a:lnTo>
                      <a:pt x="222" y="10"/>
                    </a:lnTo>
                    <a:lnTo>
                      <a:pt x="209" y="3"/>
                    </a:lnTo>
                    <a:lnTo>
                      <a:pt x="194" y="0"/>
                    </a:lnTo>
                    <a:lnTo>
                      <a:pt x="182" y="0"/>
                    </a:lnTo>
                    <a:lnTo>
                      <a:pt x="167" y="0"/>
                    </a:lnTo>
                    <a:lnTo>
                      <a:pt x="155" y="3"/>
                    </a:lnTo>
                    <a:lnTo>
                      <a:pt x="143" y="10"/>
                    </a:lnTo>
                    <a:lnTo>
                      <a:pt x="131" y="13"/>
                    </a:lnTo>
                    <a:lnTo>
                      <a:pt x="125" y="18"/>
                    </a:lnTo>
                    <a:lnTo>
                      <a:pt x="113" y="31"/>
                    </a:lnTo>
                    <a:lnTo>
                      <a:pt x="100" y="43"/>
                    </a:lnTo>
                    <a:lnTo>
                      <a:pt x="88" y="56"/>
                    </a:lnTo>
                    <a:lnTo>
                      <a:pt x="80" y="69"/>
                    </a:lnTo>
                    <a:lnTo>
                      <a:pt x="73" y="74"/>
                    </a:lnTo>
                    <a:lnTo>
                      <a:pt x="61" y="84"/>
                    </a:lnTo>
                    <a:lnTo>
                      <a:pt x="52" y="87"/>
                    </a:lnTo>
                    <a:lnTo>
                      <a:pt x="45" y="90"/>
                    </a:lnTo>
                    <a:lnTo>
                      <a:pt x="34" y="90"/>
                    </a:lnTo>
                    <a:lnTo>
                      <a:pt x="25" y="90"/>
                    </a:lnTo>
                    <a:lnTo>
                      <a:pt x="19" y="87"/>
                    </a:lnTo>
                    <a:lnTo>
                      <a:pt x="7"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4" name="Freeform 10"/>
              <p:cNvSpPr>
                <a:spLocks/>
              </p:cNvSpPr>
              <p:nvPr/>
            </p:nvSpPr>
            <p:spPr bwMode="ltGray">
              <a:xfrm>
                <a:off x="5314" y="1011"/>
                <a:ext cx="233" cy="119"/>
              </a:xfrm>
              <a:custGeom>
                <a:avLst/>
                <a:gdLst/>
                <a:ahLst/>
                <a:cxnLst>
                  <a:cxn ang="0">
                    <a:pos x="232" y="115"/>
                  </a:cxn>
                  <a:cxn ang="0">
                    <a:pos x="222" y="115"/>
                  </a:cxn>
                  <a:cxn ang="0">
                    <a:pos x="214" y="118"/>
                  </a:cxn>
                  <a:cxn ang="0">
                    <a:pos x="201" y="118"/>
                  </a:cxn>
                  <a:cxn ang="0">
                    <a:pos x="192" y="115"/>
                  </a:cxn>
                  <a:cxn ang="0">
                    <a:pos x="183" y="112"/>
                  </a:cxn>
                  <a:cxn ang="0">
                    <a:pos x="171" y="106"/>
                  </a:cxn>
                  <a:cxn ang="0">
                    <a:pos x="164" y="102"/>
                  </a:cxn>
                  <a:cxn ang="0">
                    <a:pos x="158" y="94"/>
                  </a:cxn>
                  <a:cxn ang="0">
                    <a:pos x="153" y="84"/>
                  </a:cxn>
                  <a:cxn ang="0">
                    <a:pos x="149" y="78"/>
                  </a:cxn>
                  <a:cxn ang="0">
                    <a:pos x="146" y="71"/>
                  </a:cxn>
                  <a:cxn ang="0">
                    <a:pos x="134" y="59"/>
                  </a:cxn>
                  <a:cxn ang="0">
                    <a:pos x="122" y="44"/>
                  </a:cxn>
                  <a:cxn ang="0">
                    <a:pos x="113" y="37"/>
                  </a:cxn>
                  <a:cxn ang="0">
                    <a:pos x="97" y="31"/>
                  </a:cxn>
                  <a:cxn ang="0">
                    <a:pos x="85" y="28"/>
                  </a:cxn>
                  <a:cxn ang="0">
                    <a:pos x="73" y="24"/>
                  </a:cxn>
                  <a:cxn ang="0">
                    <a:pos x="64" y="21"/>
                  </a:cxn>
                  <a:cxn ang="0">
                    <a:pos x="52" y="24"/>
                  </a:cxn>
                  <a:cxn ang="0">
                    <a:pos x="39" y="28"/>
                  </a:cxn>
                  <a:cxn ang="0">
                    <a:pos x="24" y="31"/>
                  </a:cxn>
                  <a:cxn ang="0">
                    <a:pos x="15" y="40"/>
                  </a:cxn>
                  <a:cxn ang="0">
                    <a:pos x="9" y="47"/>
                  </a:cxn>
                  <a:cxn ang="0">
                    <a:pos x="0" y="16"/>
                  </a:cxn>
                  <a:cxn ang="0">
                    <a:pos x="6" y="9"/>
                  </a:cxn>
                  <a:cxn ang="0">
                    <a:pos x="21" y="6"/>
                  </a:cxn>
                  <a:cxn ang="0">
                    <a:pos x="33" y="3"/>
                  </a:cxn>
                  <a:cxn ang="0">
                    <a:pos x="49" y="0"/>
                  </a:cxn>
                  <a:cxn ang="0">
                    <a:pos x="61" y="3"/>
                  </a:cxn>
                  <a:cxn ang="0">
                    <a:pos x="73" y="6"/>
                  </a:cxn>
                  <a:cxn ang="0">
                    <a:pos x="88" y="13"/>
                  </a:cxn>
                  <a:cxn ang="0">
                    <a:pos x="100" y="16"/>
                  </a:cxn>
                  <a:cxn ang="0">
                    <a:pos x="107" y="21"/>
                  </a:cxn>
                  <a:cxn ang="0">
                    <a:pos x="118" y="31"/>
                  </a:cxn>
                  <a:cxn ang="0">
                    <a:pos x="131" y="47"/>
                  </a:cxn>
                  <a:cxn ang="0">
                    <a:pos x="143" y="59"/>
                  </a:cxn>
                  <a:cxn ang="0">
                    <a:pos x="153" y="71"/>
                  </a:cxn>
                  <a:cxn ang="0">
                    <a:pos x="158" y="78"/>
                  </a:cxn>
                  <a:cxn ang="0">
                    <a:pos x="168" y="84"/>
                  </a:cxn>
                  <a:cxn ang="0">
                    <a:pos x="177" y="91"/>
                  </a:cxn>
                  <a:cxn ang="0">
                    <a:pos x="186" y="94"/>
                  </a:cxn>
                  <a:cxn ang="0">
                    <a:pos x="199" y="94"/>
                  </a:cxn>
                  <a:cxn ang="0">
                    <a:pos x="204" y="91"/>
                  </a:cxn>
                  <a:cxn ang="0">
                    <a:pos x="214" y="91"/>
                  </a:cxn>
                  <a:cxn ang="0">
                    <a:pos x="225" y="84"/>
                  </a:cxn>
                  <a:cxn ang="0">
                    <a:pos x="232" y="115"/>
                  </a:cxn>
                </a:cxnLst>
                <a:rect l="0" t="0" r="r" b="b"/>
                <a:pathLst>
                  <a:path w="233" h="119">
                    <a:moveTo>
                      <a:pt x="232" y="115"/>
                    </a:moveTo>
                    <a:lnTo>
                      <a:pt x="222" y="115"/>
                    </a:lnTo>
                    <a:lnTo>
                      <a:pt x="214" y="118"/>
                    </a:lnTo>
                    <a:lnTo>
                      <a:pt x="201" y="118"/>
                    </a:lnTo>
                    <a:lnTo>
                      <a:pt x="192" y="115"/>
                    </a:lnTo>
                    <a:lnTo>
                      <a:pt x="183" y="112"/>
                    </a:lnTo>
                    <a:lnTo>
                      <a:pt x="171" y="106"/>
                    </a:lnTo>
                    <a:lnTo>
                      <a:pt x="164" y="102"/>
                    </a:lnTo>
                    <a:lnTo>
                      <a:pt x="158" y="94"/>
                    </a:lnTo>
                    <a:lnTo>
                      <a:pt x="153" y="84"/>
                    </a:lnTo>
                    <a:lnTo>
                      <a:pt x="149" y="78"/>
                    </a:lnTo>
                    <a:lnTo>
                      <a:pt x="146" y="71"/>
                    </a:lnTo>
                    <a:lnTo>
                      <a:pt x="134" y="59"/>
                    </a:lnTo>
                    <a:lnTo>
                      <a:pt x="122" y="44"/>
                    </a:lnTo>
                    <a:lnTo>
                      <a:pt x="113" y="37"/>
                    </a:lnTo>
                    <a:lnTo>
                      <a:pt x="97" y="31"/>
                    </a:lnTo>
                    <a:lnTo>
                      <a:pt x="85" y="28"/>
                    </a:lnTo>
                    <a:lnTo>
                      <a:pt x="73" y="24"/>
                    </a:lnTo>
                    <a:lnTo>
                      <a:pt x="64" y="21"/>
                    </a:lnTo>
                    <a:lnTo>
                      <a:pt x="52" y="24"/>
                    </a:lnTo>
                    <a:lnTo>
                      <a:pt x="39" y="28"/>
                    </a:lnTo>
                    <a:lnTo>
                      <a:pt x="24" y="31"/>
                    </a:lnTo>
                    <a:lnTo>
                      <a:pt x="15" y="40"/>
                    </a:lnTo>
                    <a:lnTo>
                      <a:pt x="9" y="47"/>
                    </a:lnTo>
                    <a:lnTo>
                      <a:pt x="0" y="16"/>
                    </a:lnTo>
                    <a:lnTo>
                      <a:pt x="6" y="9"/>
                    </a:lnTo>
                    <a:lnTo>
                      <a:pt x="21" y="6"/>
                    </a:lnTo>
                    <a:lnTo>
                      <a:pt x="33" y="3"/>
                    </a:lnTo>
                    <a:lnTo>
                      <a:pt x="49" y="0"/>
                    </a:lnTo>
                    <a:lnTo>
                      <a:pt x="61" y="3"/>
                    </a:lnTo>
                    <a:lnTo>
                      <a:pt x="73" y="6"/>
                    </a:lnTo>
                    <a:lnTo>
                      <a:pt x="88" y="13"/>
                    </a:lnTo>
                    <a:lnTo>
                      <a:pt x="100" y="16"/>
                    </a:lnTo>
                    <a:lnTo>
                      <a:pt x="107" y="21"/>
                    </a:lnTo>
                    <a:lnTo>
                      <a:pt x="118" y="31"/>
                    </a:lnTo>
                    <a:lnTo>
                      <a:pt x="131" y="47"/>
                    </a:lnTo>
                    <a:lnTo>
                      <a:pt x="143" y="59"/>
                    </a:lnTo>
                    <a:lnTo>
                      <a:pt x="153" y="71"/>
                    </a:lnTo>
                    <a:lnTo>
                      <a:pt x="158" y="78"/>
                    </a:lnTo>
                    <a:lnTo>
                      <a:pt x="168" y="84"/>
                    </a:lnTo>
                    <a:lnTo>
                      <a:pt x="177" y="91"/>
                    </a:lnTo>
                    <a:lnTo>
                      <a:pt x="186" y="94"/>
                    </a:lnTo>
                    <a:lnTo>
                      <a:pt x="199" y="94"/>
                    </a:lnTo>
                    <a:lnTo>
                      <a:pt x="204" y="91"/>
                    </a:lnTo>
                    <a:lnTo>
                      <a:pt x="214" y="91"/>
                    </a:lnTo>
                    <a:lnTo>
                      <a:pt x="225" y="84"/>
                    </a:lnTo>
                    <a:lnTo>
                      <a:pt x="232" y="11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5" name="Freeform 11"/>
              <p:cNvSpPr>
                <a:spLocks/>
              </p:cNvSpPr>
              <p:nvPr/>
            </p:nvSpPr>
            <p:spPr bwMode="ltGray">
              <a:xfrm>
                <a:off x="1852" y="147"/>
                <a:ext cx="232" cy="114"/>
              </a:xfrm>
              <a:custGeom>
                <a:avLst/>
                <a:gdLst/>
                <a:ahLst/>
                <a:cxnLst>
                  <a:cxn ang="0">
                    <a:pos x="231" y="110"/>
                  </a:cxn>
                  <a:cxn ang="0">
                    <a:pos x="221" y="113"/>
                  </a:cxn>
                  <a:cxn ang="0">
                    <a:pos x="213" y="113"/>
                  </a:cxn>
                  <a:cxn ang="0">
                    <a:pos x="201" y="113"/>
                  </a:cxn>
                  <a:cxn ang="0">
                    <a:pos x="191" y="113"/>
                  </a:cxn>
                  <a:cxn ang="0">
                    <a:pos x="183" y="110"/>
                  </a:cxn>
                  <a:cxn ang="0">
                    <a:pos x="170" y="104"/>
                  </a:cxn>
                  <a:cxn ang="0">
                    <a:pos x="167" y="102"/>
                  </a:cxn>
                  <a:cxn ang="0">
                    <a:pos x="158" y="92"/>
                  </a:cxn>
                  <a:cxn ang="0">
                    <a:pos x="155" y="82"/>
                  </a:cxn>
                  <a:cxn ang="0">
                    <a:pos x="148" y="77"/>
                  </a:cxn>
                  <a:cxn ang="0">
                    <a:pos x="145" y="71"/>
                  </a:cxn>
                  <a:cxn ang="0">
                    <a:pos x="133" y="56"/>
                  </a:cxn>
                  <a:cxn ang="0">
                    <a:pos x="122" y="43"/>
                  </a:cxn>
                  <a:cxn ang="0">
                    <a:pos x="112" y="36"/>
                  </a:cxn>
                  <a:cxn ang="0">
                    <a:pos x="100" y="31"/>
                  </a:cxn>
                  <a:cxn ang="0">
                    <a:pos x="85" y="25"/>
                  </a:cxn>
                  <a:cxn ang="0">
                    <a:pos x="76" y="21"/>
                  </a:cxn>
                  <a:cxn ang="0">
                    <a:pos x="64" y="21"/>
                  </a:cxn>
                  <a:cxn ang="0">
                    <a:pos x="54" y="21"/>
                  </a:cxn>
                  <a:cxn ang="0">
                    <a:pos x="39" y="25"/>
                  </a:cxn>
                  <a:cxn ang="0">
                    <a:pos x="24" y="31"/>
                  </a:cxn>
                  <a:cxn ang="0">
                    <a:pos x="15" y="36"/>
                  </a:cxn>
                  <a:cxn ang="0">
                    <a:pos x="9" y="46"/>
                  </a:cxn>
                  <a:cxn ang="0">
                    <a:pos x="0" y="15"/>
                  </a:cxn>
                  <a:cxn ang="0">
                    <a:pos x="9" y="10"/>
                  </a:cxn>
                  <a:cxn ang="0">
                    <a:pos x="21" y="3"/>
                  </a:cxn>
                  <a:cxn ang="0">
                    <a:pos x="33" y="0"/>
                  </a:cxn>
                  <a:cxn ang="0">
                    <a:pos x="48" y="0"/>
                  </a:cxn>
                  <a:cxn ang="0">
                    <a:pos x="64" y="0"/>
                  </a:cxn>
                  <a:cxn ang="0">
                    <a:pos x="72" y="3"/>
                  </a:cxn>
                  <a:cxn ang="0">
                    <a:pos x="87" y="10"/>
                  </a:cxn>
                  <a:cxn ang="0">
                    <a:pos x="100" y="15"/>
                  </a:cxn>
                  <a:cxn ang="0">
                    <a:pos x="106" y="18"/>
                  </a:cxn>
                  <a:cxn ang="0">
                    <a:pos x="118" y="31"/>
                  </a:cxn>
                  <a:cxn ang="0">
                    <a:pos x="130" y="43"/>
                  </a:cxn>
                  <a:cxn ang="0">
                    <a:pos x="143" y="58"/>
                  </a:cxn>
                  <a:cxn ang="0">
                    <a:pos x="152" y="67"/>
                  </a:cxn>
                  <a:cxn ang="0">
                    <a:pos x="158" y="77"/>
                  </a:cxn>
                  <a:cxn ang="0">
                    <a:pos x="167" y="82"/>
                  </a:cxn>
                  <a:cxn ang="0">
                    <a:pos x="179" y="86"/>
                  </a:cxn>
                  <a:cxn ang="0">
                    <a:pos x="185" y="89"/>
                  </a:cxn>
                  <a:cxn ang="0">
                    <a:pos x="198" y="89"/>
                  </a:cxn>
                  <a:cxn ang="0">
                    <a:pos x="206" y="89"/>
                  </a:cxn>
                  <a:cxn ang="0">
                    <a:pos x="213" y="86"/>
                  </a:cxn>
                  <a:cxn ang="0">
                    <a:pos x="224" y="79"/>
                  </a:cxn>
                  <a:cxn ang="0">
                    <a:pos x="231" y="110"/>
                  </a:cxn>
                </a:cxnLst>
                <a:rect l="0" t="0" r="r" b="b"/>
                <a:pathLst>
                  <a:path w="232" h="114">
                    <a:moveTo>
                      <a:pt x="231" y="110"/>
                    </a:moveTo>
                    <a:lnTo>
                      <a:pt x="221" y="113"/>
                    </a:lnTo>
                    <a:lnTo>
                      <a:pt x="213" y="113"/>
                    </a:lnTo>
                    <a:lnTo>
                      <a:pt x="201" y="113"/>
                    </a:lnTo>
                    <a:lnTo>
                      <a:pt x="191" y="113"/>
                    </a:lnTo>
                    <a:lnTo>
                      <a:pt x="183" y="110"/>
                    </a:lnTo>
                    <a:lnTo>
                      <a:pt x="170" y="104"/>
                    </a:lnTo>
                    <a:lnTo>
                      <a:pt x="167" y="102"/>
                    </a:lnTo>
                    <a:lnTo>
                      <a:pt x="158" y="92"/>
                    </a:lnTo>
                    <a:lnTo>
                      <a:pt x="155" y="82"/>
                    </a:lnTo>
                    <a:lnTo>
                      <a:pt x="148" y="77"/>
                    </a:lnTo>
                    <a:lnTo>
                      <a:pt x="145" y="71"/>
                    </a:lnTo>
                    <a:lnTo>
                      <a:pt x="133" y="56"/>
                    </a:lnTo>
                    <a:lnTo>
                      <a:pt x="122" y="43"/>
                    </a:lnTo>
                    <a:lnTo>
                      <a:pt x="112" y="36"/>
                    </a:lnTo>
                    <a:lnTo>
                      <a:pt x="100" y="31"/>
                    </a:lnTo>
                    <a:lnTo>
                      <a:pt x="85" y="25"/>
                    </a:lnTo>
                    <a:lnTo>
                      <a:pt x="76" y="21"/>
                    </a:lnTo>
                    <a:lnTo>
                      <a:pt x="64" y="21"/>
                    </a:lnTo>
                    <a:lnTo>
                      <a:pt x="54" y="21"/>
                    </a:lnTo>
                    <a:lnTo>
                      <a:pt x="39" y="25"/>
                    </a:lnTo>
                    <a:lnTo>
                      <a:pt x="24" y="31"/>
                    </a:lnTo>
                    <a:lnTo>
                      <a:pt x="15" y="36"/>
                    </a:lnTo>
                    <a:lnTo>
                      <a:pt x="9" y="46"/>
                    </a:lnTo>
                    <a:lnTo>
                      <a:pt x="0" y="15"/>
                    </a:lnTo>
                    <a:lnTo>
                      <a:pt x="9" y="10"/>
                    </a:lnTo>
                    <a:lnTo>
                      <a:pt x="21" y="3"/>
                    </a:lnTo>
                    <a:lnTo>
                      <a:pt x="33" y="0"/>
                    </a:lnTo>
                    <a:lnTo>
                      <a:pt x="48" y="0"/>
                    </a:lnTo>
                    <a:lnTo>
                      <a:pt x="64" y="0"/>
                    </a:lnTo>
                    <a:lnTo>
                      <a:pt x="72" y="3"/>
                    </a:lnTo>
                    <a:lnTo>
                      <a:pt x="87" y="10"/>
                    </a:lnTo>
                    <a:lnTo>
                      <a:pt x="100" y="15"/>
                    </a:lnTo>
                    <a:lnTo>
                      <a:pt x="106" y="18"/>
                    </a:lnTo>
                    <a:lnTo>
                      <a:pt x="118" y="31"/>
                    </a:lnTo>
                    <a:lnTo>
                      <a:pt x="130" y="43"/>
                    </a:lnTo>
                    <a:lnTo>
                      <a:pt x="143" y="58"/>
                    </a:lnTo>
                    <a:lnTo>
                      <a:pt x="152" y="67"/>
                    </a:lnTo>
                    <a:lnTo>
                      <a:pt x="158" y="77"/>
                    </a:lnTo>
                    <a:lnTo>
                      <a:pt x="167" y="82"/>
                    </a:lnTo>
                    <a:lnTo>
                      <a:pt x="179" y="86"/>
                    </a:lnTo>
                    <a:lnTo>
                      <a:pt x="185" y="89"/>
                    </a:lnTo>
                    <a:lnTo>
                      <a:pt x="198" y="89"/>
                    </a:lnTo>
                    <a:lnTo>
                      <a:pt x="206" y="89"/>
                    </a:lnTo>
                    <a:lnTo>
                      <a:pt x="213" y="86"/>
                    </a:lnTo>
                    <a:lnTo>
                      <a:pt x="224" y="79"/>
                    </a:lnTo>
                    <a:lnTo>
                      <a:pt x="231" y="11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6" name="Freeform 12"/>
              <p:cNvSpPr>
                <a:spLocks/>
              </p:cNvSpPr>
              <p:nvPr/>
            </p:nvSpPr>
            <p:spPr bwMode="ltGray">
              <a:xfrm>
                <a:off x="151" y="121"/>
                <a:ext cx="233" cy="120"/>
              </a:xfrm>
              <a:custGeom>
                <a:avLst/>
                <a:gdLst/>
                <a:ahLst/>
                <a:cxnLst>
                  <a:cxn ang="0">
                    <a:pos x="232" y="116"/>
                  </a:cxn>
                  <a:cxn ang="0">
                    <a:pos x="223" y="116"/>
                  </a:cxn>
                  <a:cxn ang="0">
                    <a:pos x="214" y="119"/>
                  </a:cxn>
                  <a:cxn ang="0">
                    <a:pos x="204" y="119"/>
                  </a:cxn>
                  <a:cxn ang="0">
                    <a:pos x="193" y="116"/>
                  </a:cxn>
                  <a:cxn ang="0">
                    <a:pos x="183" y="112"/>
                  </a:cxn>
                  <a:cxn ang="0">
                    <a:pos x="174" y="106"/>
                  </a:cxn>
                  <a:cxn ang="0">
                    <a:pos x="168" y="103"/>
                  </a:cxn>
                  <a:cxn ang="0">
                    <a:pos x="158" y="94"/>
                  </a:cxn>
                  <a:cxn ang="0">
                    <a:pos x="156" y="85"/>
                  </a:cxn>
                  <a:cxn ang="0">
                    <a:pos x="150" y="78"/>
                  </a:cxn>
                  <a:cxn ang="0">
                    <a:pos x="147" y="72"/>
                  </a:cxn>
                  <a:cxn ang="0">
                    <a:pos x="137" y="60"/>
                  </a:cxn>
                  <a:cxn ang="0">
                    <a:pos x="122" y="44"/>
                  </a:cxn>
                  <a:cxn ang="0">
                    <a:pos x="116" y="38"/>
                  </a:cxn>
                  <a:cxn ang="0">
                    <a:pos x="101" y="31"/>
                  </a:cxn>
                  <a:cxn ang="0">
                    <a:pos x="86" y="25"/>
                  </a:cxn>
                  <a:cxn ang="0">
                    <a:pos x="76" y="22"/>
                  </a:cxn>
                  <a:cxn ang="0">
                    <a:pos x="67" y="22"/>
                  </a:cxn>
                  <a:cxn ang="0">
                    <a:pos x="55" y="22"/>
                  </a:cxn>
                  <a:cxn ang="0">
                    <a:pos x="40" y="28"/>
                  </a:cxn>
                  <a:cxn ang="0">
                    <a:pos x="25" y="31"/>
                  </a:cxn>
                  <a:cxn ang="0">
                    <a:pos x="18" y="41"/>
                  </a:cxn>
                  <a:cxn ang="0">
                    <a:pos x="12" y="47"/>
                  </a:cxn>
                  <a:cxn ang="0">
                    <a:pos x="0" y="16"/>
                  </a:cxn>
                  <a:cxn ang="0">
                    <a:pos x="10" y="10"/>
                  </a:cxn>
                  <a:cxn ang="0">
                    <a:pos x="21" y="7"/>
                  </a:cxn>
                  <a:cxn ang="0">
                    <a:pos x="36" y="3"/>
                  </a:cxn>
                  <a:cxn ang="0">
                    <a:pos x="49" y="0"/>
                  </a:cxn>
                  <a:cxn ang="0">
                    <a:pos x="64" y="3"/>
                  </a:cxn>
                  <a:cxn ang="0">
                    <a:pos x="76" y="7"/>
                  </a:cxn>
                  <a:cxn ang="0">
                    <a:pos x="89" y="13"/>
                  </a:cxn>
                  <a:cxn ang="0">
                    <a:pos x="101" y="16"/>
                  </a:cxn>
                  <a:cxn ang="0">
                    <a:pos x="107" y="22"/>
                  </a:cxn>
                  <a:cxn ang="0">
                    <a:pos x="119" y="31"/>
                  </a:cxn>
                  <a:cxn ang="0">
                    <a:pos x="132" y="47"/>
                  </a:cxn>
                  <a:cxn ang="0">
                    <a:pos x="143" y="60"/>
                  </a:cxn>
                  <a:cxn ang="0">
                    <a:pos x="153" y="72"/>
                  </a:cxn>
                  <a:cxn ang="0">
                    <a:pos x="158" y="78"/>
                  </a:cxn>
                  <a:cxn ang="0">
                    <a:pos x="171" y="85"/>
                  </a:cxn>
                  <a:cxn ang="0">
                    <a:pos x="180" y="91"/>
                  </a:cxn>
                  <a:cxn ang="0">
                    <a:pos x="189" y="94"/>
                  </a:cxn>
                  <a:cxn ang="0">
                    <a:pos x="199" y="94"/>
                  </a:cxn>
                  <a:cxn ang="0">
                    <a:pos x="208" y="91"/>
                  </a:cxn>
                  <a:cxn ang="0">
                    <a:pos x="214" y="91"/>
                  </a:cxn>
                  <a:cxn ang="0">
                    <a:pos x="226" y="85"/>
                  </a:cxn>
                  <a:cxn ang="0">
                    <a:pos x="232" y="116"/>
                  </a:cxn>
                </a:cxnLst>
                <a:rect l="0" t="0" r="r" b="b"/>
                <a:pathLst>
                  <a:path w="233" h="120">
                    <a:moveTo>
                      <a:pt x="232" y="116"/>
                    </a:moveTo>
                    <a:lnTo>
                      <a:pt x="223" y="116"/>
                    </a:lnTo>
                    <a:lnTo>
                      <a:pt x="214" y="119"/>
                    </a:lnTo>
                    <a:lnTo>
                      <a:pt x="204" y="119"/>
                    </a:lnTo>
                    <a:lnTo>
                      <a:pt x="193" y="116"/>
                    </a:lnTo>
                    <a:lnTo>
                      <a:pt x="183" y="112"/>
                    </a:lnTo>
                    <a:lnTo>
                      <a:pt x="174" y="106"/>
                    </a:lnTo>
                    <a:lnTo>
                      <a:pt x="168" y="103"/>
                    </a:lnTo>
                    <a:lnTo>
                      <a:pt x="158" y="94"/>
                    </a:lnTo>
                    <a:lnTo>
                      <a:pt x="156" y="85"/>
                    </a:lnTo>
                    <a:lnTo>
                      <a:pt x="150" y="78"/>
                    </a:lnTo>
                    <a:lnTo>
                      <a:pt x="147" y="72"/>
                    </a:lnTo>
                    <a:lnTo>
                      <a:pt x="137" y="60"/>
                    </a:lnTo>
                    <a:lnTo>
                      <a:pt x="122" y="44"/>
                    </a:lnTo>
                    <a:lnTo>
                      <a:pt x="116" y="38"/>
                    </a:lnTo>
                    <a:lnTo>
                      <a:pt x="101" y="31"/>
                    </a:lnTo>
                    <a:lnTo>
                      <a:pt x="86" y="25"/>
                    </a:lnTo>
                    <a:lnTo>
                      <a:pt x="76" y="22"/>
                    </a:lnTo>
                    <a:lnTo>
                      <a:pt x="67" y="22"/>
                    </a:lnTo>
                    <a:lnTo>
                      <a:pt x="55" y="22"/>
                    </a:lnTo>
                    <a:lnTo>
                      <a:pt x="40" y="28"/>
                    </a:lnTo>
                    <a:lnTo>
                      <a:pt x="25" y="31"/>
                    </a:lnTo>
                    <a:lnTo>
                      <a:pt x="18" y="41"/>
                    </a:lnTo>
                    <a:lnTo>
                      <a:pt x="12" y="47"/>
                    </a:lnTo>
                    <a:lnTo>
                      <a:pt x="0" y="16"/>
                    </a:lnTo>
                    <a:lnTo>
                      <a:pt x="10" y="10"/>
                    </a:lnTo>
                    <a:lnTo>
                      <a:pt x="21" y="7"/>
                    </a:lnTo>
                    <a:lnTo>
                      <a:pt x="36" y="3"/>
                    </a:lnTo>
                    <a:lnTo>
                      <a:pt x="49" y="0"/>
                    </a:lnTo>
                    <a:lnTo>
                      <a:pt x="64" y="3"/>
                    </a:lnTo>
                    <a:lnTo>
                      <a:pt x="76" y="7"/>
                    </a:lnTo>
                    <a:lnTo>
                      <a:pt x="89" y="13"/>
                    </a:lnTo>
                    <a:lnTo>
                      <a:pt x="101" y="16"/>
                    </a:lnTo>
                    <a:lnTo>
                      <a:pt x="107" y="22"/>
                    </a:lnTo>
                    <a:lnTo>
                      <a:pt x="119" y="31"/>
                    </a:lnTo>
                    <a:lnTo>
                      <a:pt x="132" y="47"/>
                    </a:lnTo>
                    <a:lnTo>
                      <a:pt x="143" y="60"/>
                    </a:lnTo>
                    <a:lnTo>
                      <a:pt x="153" y="72"/>
                    </a:lnTo>
                    <a:lnTo>
                      <a:pt x="158" y="78"/>
                    </a:lnTo>
                    <a:lnTo>
                      <a:pt x="171" y="85"/>
                    </a:lnTo>
                    <a:lnTo>
                      <a:pt x="180" y="91"/>
                    </a:lnTo>
                    <a:lnTo>
                      <a:pt x="189" y="94"/>
                    </a:lnTo>
                    <a:lnTo>
                      <a:pt x="199" y="94"/>
                    </a:lnTo>
                    <a:lnTo>
                      <a:pt x="208" y="91"/>
                    </a:lnTo>
                    <a:lnTo>
                      <a:pt x="214" y="91"/>
                    </a:lnTo>
                    <a:lnTo>
                      <a:pt x="226" y="85"/>
                    </a:lnTo>
                    <a:lnTo>
                      <a:pt x="232" y="11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7" name="Freeform 13"/>
              <p:cNvSpPr>
                <a:spLocks/>
              </p:cNvSpPr>
              <p:nvPr/>
            </p:nvSpPr>
            <p:spPr bwMode="ltGray">
              <a:xfrm>
                <a:off x="1756" y="3890"/>
                <a:ext cx="228" cy="116"/>
              </a:xfrm>
              <a:custGeom>
                <a:avLst/>
                <a:gdLst/>
                <a:ahLst/>
                <a:cxnLst>
                  <a:cxn ang="0">
                    <a:pos x="227" y="112"/>
                  </a:cxn>
                  <a:cxn ang="0">
                    <a:pos x="220" y="115"/>
                  </a:cxn>
                  <a:cxn ang="0">
                    <a:pos x="209" y="115"/>
                  </a:cxn>
                  <a:cxn ang="0">
                    <a:pos x="200" y="115"/>
                  </a:cxn>
                  <a:cxn ang="0">
                    <a:pos x="187" y="112"/>
                  </a:cxn>
                  <a:cxn ang="0">
                    <a:pos x="179" y="108"/>
                  </a:cxn>
                  <a:cxn ang="0">
                    <a:pos x="169" y="105"/>
                  </a:cxn>
                  <a:cxn ang="0">
                    <a:pos x="164" y="100"/>
                  </a:cxn>
                  <a:cxn ang="0">
                    <a:pos x="157" y="90"/>
                  </a:cxn>
                  <a:cxn ang="0">
                    <a:pos x="151" y="84"/>
                  </a:cxn>
                  <a:cxn ang="0">
                    <a:pos x="148" y="77"/>
                  </a:cxn>
                  <a:cxn ang="0">
                    <a:pos x="145" y="72"/>
                  </a:cxn>
                  <a:cxn ang="0">
                    <a:pos x="133" y="56"/>
                  </a:cxn>
                  <a:cxn ang="0">
                    <a:pos x="118" y="41"/>
                  </a:cxn>
                  <a:cxn ang="0">
                    <a:pos x="112" y="35"/>
                  </a:cxn>
                  <a:cxn ang="0">
                    <a:pos x="96" y="31"/>
                  </a:cxn>
                  <a:cxn ang="0">
                    <a:pos x="84" y="25"/>
                  </a:cxn>
                  <a:cxn ang="0">
                    <a:pos x="73" y="22"/>
                  </a:cxn>
                  <a:cxn ang="0">
                    <a:pos x="63" y="19"/>
                  </a:cxn>
                  <a:cxn ang="0">
                    <a:pos x="51" y="22"/>
                  </a:cxn>
                  <a:cxn ang="0">
                    <a:pos x="36" y="25"/>
                  </a:cxn>
                  <a:cxn ang="0">
                    <a:pos x="21" y="31"/>
                  </a:cxn>
                  <a:cxn ang="0">
                    <a:pos x="15" y="38"/>
                  </a:cxn>
                  <a:cxn ang="0">
                    <a:pos x="9" y="43"/>
                  </a:cxn>
                  <a:cxn ang="0">
                    <a:pos x="0" y="13"/>
                  </a:cxn>
                  <a:cxn ang="0">
                    <a:pos x="6" y="10"/>
                  </a:cxn>
                  <a:cxn ang="0">
                    <a:pos x="21" y="4"/>
                  </a:cxn>
                  <a:cxn ang="0">
                    <a:pos x="33" y="0"/>
                  </a:cxn>
                  <a:cxn ang="0">
                    <a:pos x="48" y="0"/>
                  </a:cxn>
                  <a:cxn ang="0">
                    <a:pos x="61" y="0"/>
                  </a:cxn>
                  <a:cxn ang="0">
                    <a:pos x="73" y="4"/>
                  </a:cxn>
                  <a:cxn ang="0">
                    <a:pos x="88" y="10"/>
                  </a:cxn>
                  <a:cxn ang="0">
                    <a:pos x="96" y="13"/>
                  </a:cxn>
                  <a:cxn ang="0">
                    <a:pos x="103" y="19"/>
                  </a:cxn>
                  <a:cxn ang="0">
                    <a:pos x="118" y="31"/>
                  </a:cxn>
                  <a:cxn ang="0">
                    <a:pos x="130" y="43"/>
                  </a:cxn>
                  <a:cxn ang="0">
                    <a:pos x="139" y="56"/>
                  </a:cxn>
                  <a:cxn ang="0">
                    <a:pos x="148" y="69"/>
                  </a:cxn>
                  <a:cxn ang="0">
                    <a:pos x="157" y="74"/>
                  </a:cxn>
                  <a:cxn ang="0">
                    <a:pos x="166" y="84"/>
                  </a:cxn>
                  <a:cxn ang="0">
                    <a:pos x="175" y="87"/>
                  </a:cxn>
                  <a:cxn ang="0">
                    <a:pos x="184" y="90"/>
                  </a:cxn>
                  <a:cxn ang="0">
                    <a:pos x="194" y="90"/>
                  </a:cxn>
                  <a:cxn ang="0">
                    <a:pos x="202" y="90"/>
                  </a:cxn>
                  <a:cxn ang="0">
                    <a:pos x="209" y="87"/>
                  </a:cxn>
                  <a:cxn ang="0">
                    <a:pos x="220" y="81"/>
                  </a:cxn>
                  <a:cxn ang="0">
                    <a:pos x="227" y="112"/>
                  </a:cxn>
                </a:cxnLst>
                <a:rect l="0" t="0" r="r" b="b"/>
                <a:pathLst>
                  <a:path w="228" h="116">
                    <a:moveTo>
                      <a:pt x="227" y="112"/>
                    </a:moveTo>
                    <a:lnTo>
                      <a:pt x="220" y="115"/>
                    </a:lnTo>
                    <a:lnTo>
                      <a:pt x="209" y="115"/>
                    </a:lnTo>
                    <a:lnTo>
                      <a:pt x="200" y="115"/>
                    </a:lnTo>
                    <a:lnTo>
                      <a:pt x="187" y="112"/>
                    </a:lnTo>
                    <a:lnTo>
                      <a:pt x="179" y="108"/>
                    </a:lnTo>
                    <a:lnTo>
                      <a:pt x="169" y="105"/>
                    </a:lnTo>
                    <a:lnTo>
                      <a:pt x="164" y="100"/>
                    </a:lnTo>
                    <a:lnTo>
                      <a:pt x="157" y="90"/>
                    </a:lnTo>
                    <a:lnTo>
                      <a:pt x="151" y="84"/>
                    </a:lnTo>
                    <a:lnTo>
                      <a:pt x="148" y="77"/>
                    </a:lnTo>
                    <a:lnTo>
                      <a:pt x="145" y="72"/>
                    </a:lnTo>
                    <a:lnTo>
                      <a:pt x="133" y="56"/>
                    </a:lnTo>
                    <a:lnTo>
                      <a:pt x="118" y="41"/>
                    </a:lnTo>
                    <a:lnTo>
                      <a:pt x="112" y="35"/>
                    </a:lnTo>
                    <a:lnTo>
                      <a:pt x="96" y="31"/>
                    </a:lnTo>
                    <a:lnTo>
                      <a:pt x="84" y="25"/>
                    </a:lnTo>
                    <a:lnTo>
                      <a:pt x="73" y="22"/>
                    </a:lnTo>
                    <a:lnTo>
                      <a:pt x="63" y="19"/>
                    </a:lnTo>
                    <a:lnTo>
                      <a:pt x="51" y="22"/>
                    </a:lnTo>
                    <a:lnTo>
                      <a:pt x="36" y="25"/>
                    </a:lnTo>
                    <a:lnTo>
                      <a:pt x="21" y="31"/>
                    </a:lnTo>
                    <a:lnTo>
                      <a:pt x="15" y="38"/>
                    </a:lnTo>
                    <a:lnTo>
                      <a:pt x="9" y="43"/>
                    </a:lnTo>
                    <a:lnTo>
                      <a:pt x="0" y="13"/>
                    </a:lnTo>
                    <a:lnTo>
                      <a:pt x="6" y="10"/>
                    </a:lnTo>
                    <a:lnTo>
                      <a:pt x="21" y="4"/>
                    </a:lnTo>
                    <a:lnTo>
                      <a:pt x="33" y="0"/>
                    </a:lnTo>
                    <a:lnTo>
                      <a:pt x="48" y="0"/>
                    </a:lnTo>
                    <a:lnTo>
                      <a:pt x="61" y="0"/>
                    </a:lnTo>
                    <a:lnTo>
                      <a:pt x="73" y="4"/>
                    </a:lnTo>
                    <a:lnTo>
                      <a:pt x="88" y="10"/>
                    </a:lnTo>
                    <a:lnTo>
                      <a:pt x="96" y="13"/>
                    </a:lnTo>
                    <a:lnTo>
                      <a:pt x="103" y="19"/>
                    </a:lnTo>
                    <a:lnTo>
                      <a:pt x="118" y="31"/>
                    </a:lnTo>
                    <a:lnTo>
                      <a:pt x="130" y="43"/>
                    </a:lnTo>
                    <a:lnTo>
                      <a:pt x="139" y="56"/>
                    </a:lnTo>
                    <a:lnTo>
                      <a:pt x="148" y="69"/>
                    </a:lnTo>
                    <a:lnTo>
                      <a:pt x="157" y="74"/>
                    </a:lnTo>
                    <a:lnTo>
                      <a:pt x="166" y="84"/>
                    </a:lnTo>
                    <a:lnTo>
                      <a:pt x="175" y="87"/>
                    </a:lnTo>
                    <a:lnTo>
                      <a:pt x="184" y="90"/>
                    </a:lnTo>
                    <a:lnTo>
                      <a:pt x="194" y="90"/>
                    </a:lnTo>
                    <a:lnTo>
                      <a:pt x="202" y="90"/>
                    </a:lnTo>
                    <a:lnTo>
                      <a:pt x="209" y="87"/>
                    </a:lnTo>
                    <a:lnTo>
                      <a:pt x="220" y="81"/>
                    </a:lnTo>
                    <a:lnTo>
                      <a:pt x="227" y="11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8" name="Freeform 14"/>
              <p:cNvSpPr>
                <a:spLocks/>
              </p:cNvSpPr>
              <p:nvPr/>
            </p:nvSpPr>
            <p:spPr bwMode="ltGray">
              <a:xfrm>
                <a:off x="5489" y="3411"/>
                <a:ext cx="228" cy="116"/>
              </a:xfrm>
              <a:custGeom>
                <a:avLst/>
                <a:gdLst/>
                <a:ahLst/>
                <a:cxnLst>
                  <a:cxn ang="0">
                    <a:pos x="227" y="3"/>
                  </a:cxn>
                  <a:cxn ang="0">
                    <a:pos x="220" y="3"/>
                  </a:cxn>
                  <a:cxn ang="0">
                    <a:pos x="209" y="0"/>
                  </a:cxn>
                  <a:cxn ang="0">
                    <a:pos x="200" y="0"/>
                  </a:cxn>
                  <a:cxn ang="0">
                    <a:pos x="190" y="3"/>
                  </a:cxn>
                  <a:cxn ang="0">
                    <a:pos x="179" y="6"/>
                  </a:cxn>
                  <a:cxn ang="0">
                    <a:pos x="169" y="9"/>
                  </a:cxn>
                  <a:cxn ang="0">
                    <a:pos x="164" y="16"/>
                  </a:cxn>
                  <a:cxn ang="0">
                    <a:pos x="157" y="24"/>
                  </a:cxn>
                  <a:cxn ang="0">
                    <a:pos x="151" y="34"/>
                  </a:cxn>
                  <a:cxn ang="0">
                    <a:pos x="148" y="40"/>
                  </a:cxn>
                  <a:cxn ang="0">
                    <a:pos x="145" y="47"/>
                  </a:cxn>
                  <a:cxn ang="0">
                    <a:pos x="133" y="58"/>
                  </a:cxn>
                  <a:cxn ang="0">
                    <a:pos x="118" y="74"/>
                  </a:cxn>
                  <a:cxn ang="0">
                    <a:pos x="112" y="78"/>
                  </a:cxn>
                  <a:cxn ang="0">
                    <a:pos x="96" y="87"/>
                  </a:cxn>
                  <a:cxn ang="0">
                    <a:pos x="84" y="90"/>
                  </a:cxn>
                  <a:cxn ang="0">
                    <a:pos x="73" y="94"/>
                  </a:cxn>
                  <a:cxn ang="0">
                    <a:pos x="63" y="96"/>
                  </a:cxn>
                  <a:cxn ang="0">
                    <a:pos x="51" y="94"/>
                  </a:cxn>
                  <a:cxn ang="0">
                    <a:pos x="36" y="90"/>
                  </a:cxn>
                  <a:cxn ang="0">
                    <a:pos x="21" y="84"/>
                  </a:cxn>
                  <a:cxn ang="0">
                    <a:pos x="15" y="78"/>
                  </a:cxn>
                  <a:cxn ang="0">
                    <a:pos x="9" y="71"/>
                  </a:cxn>
                  <a:cxn ang="0">
                    <a:pos x="0" y="102"/>
                  </a:cxn>
                  <a:cxn ang="0">
                    <a:pos x="6" y="109"/>
                  </a:cxn>
                  <a:cxn ang="0">
                    <a:pos x="18" y="112"/>
                  </a:cxn>
                  <a:cxn ang="0">
                    <a:pos x="33" y="115"/>
                  </a:cxn>
                  <a:cxn ang="0">
                    <a:pos x="48" y="115"/>
                  </a:cxn>
                  <a:cxn ang="0">
                    <a:pos x="61" y="115"/>
                  </a:cxn>
                  <a:cxn ang="0">
                    <a:pos x="73" y="112"/>
                  </a:cxn>
                  <a:cxn ang="0">
                    <a:pos x="88" y="109"/>
                  </a:cxn>
                  <a:cxn ang="0">
                    <a:pos x="96" y="102"/>
                  </a:cxn>
                  <a:cxn ang="0">
                    <a:pos x="103" y="96"/>
                  </a:cxn>
                  <a:cxn ang="0">
                    <a:pos x="118" y="84"/>
                  </a:cxn>
                  <a:cxn ang="0">
                    <a:pos x="130" y="71"/>
                  </a:cxn>
                  <a:cxn ang="0">
                    <a:pos x="139" y="58"/>
                  </a:cxn>
                  <a:cxn ang="0">
                    <a:pos x="148" y="47"/>
                  </a:cxn>
                  <a:cxn ang="0">
                    <a:pos x="157" y="40"/>
                  </a:cxn>
                  <a:cxn ang="0">
                    <a:pos x="166" y="34"/>
                  </a:cxn>
                  <a:cxn ang="0">
                    <a:pos x="175" y="27"/>
                  </a:cxn>
                  <a:cxn ang="0">
                    <a:pos x="184" y="24"/>
                  </a:cxn>
                  <a:cxn ang="0">
                    <a:pos x="194" y="24"/>
                  </a:cxn>
                  <a:cxn ang="0">
                    <a:pos x="202" y="24"/>
                  </a:cxn>
                  <a:cxn ang="0">
                    <a:pos x="209" y="27"/>
                  </a:cxn>
                  <a:cxn ang="0">
                    <a:pos x="220" y="34"/>
                  </a:cxn>
                  <a:cxn ang="0">
                    <a:pos x="227" y="3"/>
                  </a:cxn>
                </a:cxnLst>
                <a:rect l="0" t="0" r="r" b="b"/>
                <a:pathLst>
                  <a:path w="228" h="116">
                    <a:moveTo>
                      <a:pt x="227" y="3"/>
                    </a:moveTo>
                    <a:lnTo>
                      <a:pt x="220" y="3"/>
                    </a:lnTo>
                    <a:lnTo>
                      <a:pt x="209" y="0"/>
                    </a:lnTo>
                    <a:lnTo>
                      <a:pt x="200" y="0"/>
                    </a:lnTo>
                    <a:lnTo>
                      <a:pt x="190" y="3"/>
                    </a:lnTo>
                    <a:lnTo>
                      <a:pt x="179" y="6"/>
                    </a:lnTo>
                    <a:lnTo>
                      <a:pt x="169" y="9"/>
                    </a:lnTo>
                    <a:lnTo>
                      <a:pt x="164" y="16"/>
                    </a:lnTo>
                    <a:lnTo>
                      <a:pt x="157" y="24"/>
                    </a:lnTo>
                    <a:lnTo>
                      <a:pt x="151" y="34"/>
                    </a:lnTo>
                    <a:lnTo>
                      <a:pt x="148" y="40"/>
                    </a:lnTo>
                    <a:lnTo>
                      <a:pt x="145" y="47"/>
                    </a:lnTo>
                    <a:lnTo>
                      <a:pt x="133" y="58"/>
                    </a:lnTo>
                    <a:lnTo>
                      <a:pt x="118" y="74"/>
                    </a:lnTo>
                    <a:lnTo>
                      <a:pt x="112" y="78"/>
                    </a:lnTo>
                    <a:lnTo>
                      <a:pt x="96" y="87"/>
                    </a:lnTo>
                    <a:lnTo>
                      <a:pt x="84" y="90"/>
                    </a:lnTo>
                    <a:lnTo>
                      <a:pt x="73" y="94"/>
                    </a:lnTo>
                    <a:lnTo>
                      <a:pt x="63" y="96"/>
                    </a:lnTo>
                    <a:lnTo>
                      <a:pt x="51" y="94"/>
                    </a:lnTo>
                    <a:lnTo>
                      <a:pt x="36" y="90"/>
                    </a:lnTo>
                    <a:lnTo>
                      <a:pt x="21" y="84"/>
                    </a:lnTo>
                    <a:lnTo>
                      <a:pt x="15" y="78"/>
                    </a:lnTo>
                    <a:lnTo>
                      <a:pt x="9" y="71"/>
                    </a:lnTo>
                    <a:lnTo>
                      <a:pt x="0" y="102"/>
                    </a:lnTo>
                    <a:lnTo>
                      <a:pt x="6" y="109"/>
                    </a:lnTo>
                    <a:lnTo>
                      <a:pt x="18" y="112"/>
                    </a:lnTo>
                    <a:lnTo>
                      <a:pt x="33" y="115"/>
                    </a:lnTo>
                    <a:lnTo>
                      <a:pt x="48" y="115"/>
                    </a:lnTo>
                    <a:lnTo>
                      <a:pt x="61" y="115"/>
                    </a:lnTo>
                    <a:lnTo>
                      <a:pt x="73" y="112"/>
                    </a:lnTo>
                    <a:lnTo>
                      <a:pt x="88" y="109"/>
                    </a:lnTo>
                    <a:lnTo>
                      <a:pt x="96" y="102"/>
                    </a:lnTo>
                    <a:lnTo>
                      <a:pt x="103" y="96"/>
                    </a:lnTo>
                    <a:lnTo>
                      <a:pt x="118" y="84"/>
                    </a:lnTo>
                    <a:lnTo>
                      <a:pt x="130" y="71"/>
                    </a:lnTo>
                    <a:lnTo>
                      <a:pt x="139" y="58"/>
                    </a:lnTo>
                    <a:lnTo>
                      <a:pt x="148" y="47"/>
                    </a:lnTo>
                    <a:lnTo>
                      <a:pt x="157" y="40"/>
                    </a:lnTo>
                    <a:lnTo>
                      <a:pt x="166" y="34"/>
                    </a:lnTo>
                    <a:lnTo>
                      <a:pt x="175" y="27"/>
                    </a:lnTo>
                    <a:lnTo>
                      <a:pt x="184" y="24"/>
                    </a:lnTo>
                    <a:lnTo>
                      <a:pt x="194" y="24"/>
                    </a:lnTo>
                    <a:lnTo>
                      <a:pt x="202" y="24"/>
                    </a:lnTo>
                    <a:lnTo>
                      <a:pt x="209" y="27"/>
                    </a:lnTo>
                    <a:lnTo>
                      <a:pt x="220" y="34"/>
                    </a:lnTo>
                    <a:lnTo>
                      <a:pt x="227"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39" name="Freeform 15"/>
              <p:cNvSpPr>
                <a:spLocks/>
              </p:cNvSpPr>
              <p:nvPr/>
            </p:nvSpPr>
            <p:spPr bwMode="ltGray">
              <a:xfrm>
                <a:off x="5442" y="2855"/>
                <a:ext cx="66" cy="61"/>
              </a:xfrm>
              <a:custGeom>
                <a:avLst/>
                <a:gdLst/>
                <a:ahLst/>
                <a:cxnLst>
                  <a:cxn ang="0">
                    <a:pos x="21" y="0"/>
                  </a:cxn>
                  <a:cxn ang="0">
                    <a:pos x="0" y="39"/>
                  </a:cxn>
                  <a:cxn ang="0">
                    <a:pos x="41" y="60"/>
                  </a:cxn>
                  <a:cxn ang="0">
                    <a:pos x="65" y="20"/>
                  </a:cxn>
                  <a:cxn ang="0">
                    <a:pos x="21" y="0"/>
                  </a:cxn>
                </a:cxnLst>
                <a:rect l="0" t="0" r="r" b="b"/>
                <a:pathLst>
                  <a:path w="66" h="61">
                    <a:moveTo>
                      <a:pt x="21" y="0"/>
                    </a:moveTo>
                    <a:lnTo>
                      <a:pt x="0" y="39"/>
                    </a:lnTo>
                    <a:lnTo>
                      <a:pt x="41" y="60"/>
                    </a:lnTo>
                    <a:lnTo>
                      <a:pt x="65" y="20"/>
                    </a:lnTo>
                    <a:lnTo>
                      <a:pt x="2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0" name="Freeform 16"/>
              <p:cNvSpPr>
                <a:spLocks/>
              </p:cNvSpPr>
              <p:nvPr/>
            </p:nvSpPr>
            <p:spPr bwMode="ltGray">
              <a:xfrm>
                <a:off x="3764" y="4046"/>
                <a:ext cx="61" cy="65"/>
              </a:xfrm>
              <a:custGeom>
                <a:avLst/>
                <a:gdLst/>
                <a:ahLst/>
                <a:cxnLst>
                  <a:cxn ang="0">
                    <a:pos x="20" y="0"/>
                  </a:cxn>
                  <a:cxn ang="0">
                    <a:pos x="0" y="44"/>
                  </a:cxn>
                  <a:cxn ang="0">
                    <a:pos x="40" y="64"/>
                  </a:cxn>
                  <a:cxn ang="0">
                    <a:pos x="60" y="20"/>
                  </a:cxn>
                  <a:cxn ang="0">
                    <a:pos x="20" y="0"/>
                  </a:cxn>
                </a:cxnLst>
                <a:rect l="0" t="0" r="r" b="b"/>
                <a:pathLst>
                  <a:path w="61" h="65">
                    <a:moveTo>
                      <a:pt x="20" y="0"/>
                    </a:moveTo>
                    <a:lnTo>
                      <a:pt x="0" y="44"/>
                    </a:lnTo>
                    <a:lnTo>
                      <a:pt x="40" y="64"/>
                    </a:lnTo>
                    <a:lnTo>
                      <a:pt x="60" y="20"/>
                    </a:lnTo>
                    <a:lnTo>
                      <a:pt x="2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1" name="Freeform 17"/>
              <p:cNvSpPr>
                <a:spLocks/>
              </p:cNvSpPr>
              <p:nvPr/>
            </p:nvSpPr>
            <p:spPr bwMode="ltGray">
              <a:xfrm>
                <a:off x="500" y="541"/>
                <a:ext cx="57" cy="65"/>
              </a:xfrm>
              <a:custGeom>
                <a:avLst/>
                <a:gdLst/>
                <a:ahLst/>
                <a:cxnLst>
                  <a:cxn ang="0">
                    <a:pos x="18" y="0"/>
                  </a:cxn>
                  <a:cxn ang="0">
                    <a:pos x="0" y="44"/>
                  </a:cxn>
                  <a:cxn ang="0">
                    <a:pos x="38" y="64"/>
                  </a:cxn>
                  <a:cxn ang="0">
                    <a:pos x="56" y="23"/>
                  </a:cxn>
                  <a:cxn ang="0">
                    <a:pos x="18" y="0"/>
                  </a:cxn>
                </a:cxnLst>
                <a:rect l="0" t="0" r="r" b="b"/>
                <a:pathLst>
                  <a:path w="57" h="65">
                    <a:moveTo>
                      <a:pt x="18" y="0"/>
                    </a:moveTo>
                    <a:lnTo>
                      <a:pt x="0" y="44"/>
                    </a:lnTo>
                    <a:lnTo>
                      <a:pt x="38" y="64"/>
                    </a:lnTo>
                    <a:lnTo>
                      <a:pt x="56" y="23"/>
                    </a:lnTo>
                    <a:lnTo>
                      <a:pt x="1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2" name="Freeform 18"/>
              <p:cNvSpPr>
                <a:spLocks/>
              </p:cNvSpPr>
              <p:nvPr/>
            </p:nvSpPr>
            <p:spPr bwMode="ltGray">
              <a:xfrm>
                <a:off x="2644" y="186"/>
                <a:ext cx="57" cy="102"/>
              </a:xfrm>
              <a:custGeom>
                <a:avLst/>
                <a:gdLst/>
                <a:ahLst/>
                <a:cxnLst>
                  <a:cxn ang="0">
                    <a:pos x="16" y="0"/>
                  </a:cxn>
                  <a:cxn ang="0">
                    <a:pos x="0" y="101"/>
                  </a:cxn>
                  <a:cxn ang="0">
                    <a:pos x="56" y="49"/>
                  </a:cxn>
                  <a:cxn ang="0">
                    <a:pos x="16" y="0"/>
                  </a:cxn>
                </a:cxnLst>
                <a:rect l="0" t="0" r="r" b="b"/>
                <a:pathLst>
                  <a:path w="57" h="102">
                    <a:moveTo>
                      <a:pt x="16" y="0"/>
                    </a:moveTo>
                    <a:lnTo>
                      <a:pt x="0" y="101"/>
                    </a:lnTo>
                    <a:lnTo>
                      <a:pt x="56"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3" name="Freeform 19"/>
              <p:cNvSpPr>
                <a:spLocks/>
              </p:cNvSpPr>
              <p:nvPr/>
            </p:nvSpPr>
            <p:spPr bwMode="ltGray">
              <a:xfrm>
                <a:off x="5673" y="2034"/>
                <a:ext cx="58" cy="102"/>
              </a:xfrm>
              <a:custGeom>
                <a:avLst/>
                <a:gdLst/>
                <a:ahLst/>
                <a:cxnLst>
                  <a:cxn ang="0">
                    <a:pos x="16" y="0"/>
                  </a:cxn>
                  <a:cxn ang="0">
                    <a:pos x="0" y="101"/>
                  </a:cxn>
                  <a:cxn ang="0">
                    <a:pos x="57" y="49"/>
                  </a:cxn>
                  <a:cxn ang="0">
                    <a:pos x="16" y="0"/>
                  </a:cxn>
                </a:cxnLst>
                <a:rect l="0" t="0" r="r" b="b"/>
                <a:pathLst>
                  <a:path w="58" h="102">
                    <a:moveTo>
                      <a:pt x="16" y="0"/>
                    </a:moveTo>
                    <a:lnTo>
                      <a:pt x="0" y="101"/>
                    </a:lnTo>
                    <a:lnTo>
                      <a:pt x="57" y="49"/>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4" name="Freeform 20"/>
              <p:cNvSpPr>
                <a:spLocks/>
              </p:cNvSpPr>
              <p:nvPr/>
            </p:nvSpPr>
            <p:spPr bwMode="ltGray">
              <a:xfrm>
                <a:off x="3478" y="3974"/>
                <a:ext cx="59" cy="104"/>
              </a:xfrm>
              <a:custGeom>
                <a:avLst/>
                <a:gdLst/>
                <a:ahLst/>
                <a:cxnLst>
                  <a:cxn ang="0">
                    <a:pos x="16" y="0"/>
                  </a:cxn>
                  <a:cxn ang="0">
                    <a:pos x="0" y="103"/>
                  </a:cxn>
                  <a:cxn ang="0">
                    <a:pos x="58" y="50"/>
                  </a:cxn>
                  <a:cxn ang="0">
                    <a:pos x="16" y="0"/>
                  </a:cxn>
                </a:cxnLst>
                <a:rect l="0" t="0" r="r" b="b"/>
                <a:pathLst>
                  <a:path w="59" h="104">
                    <a:moveTo>
                      <a:pt x="16" y="0"/>
                    </a:moveTo>
                    <a:lnTo>
                      <a:pt x="0" y="103"/>
                    </a:lnTo>
                    <a:lnTo>
                      <a:pt x="58" y="50"/>
                    </a:lnTo>
                    <a:lnTo>
                      <a:pt x="16"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5" name="Freeform 21"/>
              <p:cNvSpPr>
                <a:spLocks/>
              </p:cNvSpPr>
              <p:nvPr/>
            </p:nvSpPr>
            <p:spPr bwMode="ltGray">
              <a:xfrm>
                <a:off x="426" y="4149"/>
                <a:ext cx="56" cy="102"/>
              </a:xfrm>
              <a:custGeom>
                <a:avLst/>
                <a:gdLst/>
                <a:ahLst/>
                <a:cxnLst>
                  <a:cxn ang="0">
                    <a:pos x="14" y="0"/>
                  </a:cxn>
                  <a:cxn ang="0">
                    <a:pos x="0" y="101"/>
                  </a:cxn>
                  <a:cxn ang="0">
                    <a:pos x="55" y="49"/>
                  </a:cxn>
                  <a:cxn ang="0">
                    <a:pos x="14" y="0"/>
                  </a:cxn>
                </a:cxnLst>
                <a:rect l="0" t="0" r="r" b="b"/>
                <a:pathLst>
                  <a:path w="56" h="102">
                    <a:moveTo>
                      <a:pt x="14" y="0"/>
                    </a:moveTo>
                    <a:lnTo>
                      <a:pt x="0" y="101"/>
                    </a:lnTo>
                    <a:lnTo>
                      <a:pt x="55" y="49"/>
                    </a:lnTo>
                    <a:lnTo>
                      <a:pt x="14"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6" name="Freeform 22"/>
              <p:cNvSpPr>
                <a:spLocks/>
              </p:cNvSpPr>
              <p:nvPr/>
            </p:nvSpPr>
            <p:spPr bwMode="ltGray">
              <a:xfrm>
                <a:off x="1604" y="4043"/>
                <a:ext cx="57" cy="102"/>
              </a:xfrm>
              <a:custGeom>
                <a:avLst/>
                <a:gdLst/>
                <a:ahLst/>
                <a:cxnLst>
                  <a:cxn ang="0">
                    <a:pos x="16" y="101"/>
                  </a:cxn>
                  <a:cxn ang="0">
                    <a:pos x="0" y="0"/>
                  </a:cxn>
                  <a:cxn ang="0">
                    <a:pos x="56" y="51"/>
                  </a:cxn>
                  <a:cxn ang="0">
                    <a:pos x="16" y="101"/>
                  </a:cxn>
                </a:cxnLst>
                <a:rect l="0" t="0" r="r" b="b"/>
                <a:pathLst>
                  <a:path w="57" h="102">
                    <a:moveTo>
                      <a:pt x="16" y="101"/>
                    </a:moveTo>
                    <a:lnTo>
                      <a:pt x="0" y="0"/>
                    </a:lnTo>
                    <a:lnTo>
                      <a:pt x="56" y="51"/>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7" name="Freeform 23"/>
              <p:cNvSpPr>
                <a:spLocks/>
              </p:cNvSpPr>
              <p:nvPr/>
            </p:nvSpPr>
            <p:spPr bwMode="ltGray">
              <a:xfrm>
                <a:off x="5453" y="1573"/>
                <a:ext cx="46" cy="88"/>
              </a:xfrm>
              <a:custGeom>
                <a:avLst/>
                <a:gdLst/>
                <a:ahLst/>
                <a:cxnLst>
                  <a:cxn ang="0">
                    <a:pos x="27" y="87"/>
                  </a:cxn>
                  <a:cxn ang="0">
                    <a:pos x="45" y="46"/>
                  </a:cxn>
                  <a:cxn ang="0">
                    <a:pos x="18" y="0"/>
                  </a:cxn>
                  <a:cxn ang="0">
                    <a:pos x="0" y="49"/>
                  </a:cxn>
                  <a:cxn ang="0">
                    <a:pos x="27" y="87"/>
                  </a:cxn>
                </a:cxnLst>
                <a:rect l="0" t="0" r="r" b="b"/>
                <a:pathLst>
                  <a:path w="46" h="88">
                    <a:moveTo>
                      <a:pt x="27" y="87"/>
                    </a:moveTo>
                    <a:lnTo>
                      <a:pt x="45" y="46"/>
                    </a:lnTo>
                    <a:lnTo>
                      <a:pt x="18" y="0"/>
                    </a:lnTo>
                    <a:lnTo>
                      <a:pt x="0" y="49"/>
                    </a:lnTo>
                    <a:lnTo>
                      <a:pt x="27" y="8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8" name="Freeform 24"/>
              <p:cNvSpPr>
                <a:spLocks/>
              </p:cNvSpPr>
              <p:nvPr/>
            </p:nvSpPr>
            <p:spPr bwMode="ltGray">
              <a:xfrm>
                <a:off x="5571" y="3729"/>
                <a:ext cx="47" cy="85"/>
              </a:xfrm>
              <a:custGeom>
                <a:avLst/>
                <a:gdLst/>
                <a:ahLst/>
                <a:cxnLst>
                  <a:cxn ang="0">
                    <a:pos x="19" y="84"/>
                  </a:cxn>
                  <a:cxn ang="0">
                    <a:pos x="0" y="45"/>
                  </a:cxn>
                  <a:cxn ang="0">
                    <a:pos x="27" y="0"/>
                  </a:cxn>
                  <a:cxn ang="0">
                    <a:pos x="46" y="45"/>
                  </a:cxn>
                  <a:cxn ang="0">
                    <a:pos x="19" y="84"/>
                  </a:cxn>
                </a:cxnLst>
                <a:rect l="0" t="0" r="r" b="b"/>
                <a:pathLst>
                  <a:path w="47" h="85">
                    <a:moveTo>
                      <a:pt x="19" y="84"/>
                    </a:moveTo>
                    <a:lnTo>
                      <a:pt x="0" y="45"/>
                    </a:lnTo>
                    <a:lnTo>
                      <a:pt x="27" y="0"/>
                    </a:lnTo>
                    <a:lnTo>
                      <a:pt x="46" y="45"/>
                    </a:lnTo>
                    <a:lnTo>
                      <a:pt x="19" y="8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49" name="Freeform 25"/>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0" name="Freeform 26"/>
              <p:cNvSpPr>
                <a:spLocks/>
              </p:cNvSpPr>
              <p:nvPr/>
            </p:nvSpPr>
            <p:spPr bwMode="ltGray">
              <a:xfrm>
                <a:off x="5394" y="746"/>
                <a:ext cx="45" cy="86"/>
              </a:xfrm>
              <a:custGeom>
                <a:avLst/>
                <a:gdLst/>
                <a:ahLst/>
                <a:cxnLst>
                  <a:cxn ang="0">
                    <a:pos x="18" y="85"/>
                  </a:cxn>
                  <a:cxn ang="0">
                    <a:pos x="0" y="45"/>
                  </a:cxn>
                  <a:cxn ang="0">
                    <a:pos x="26" y="0"/>
                  </a:cxn>
                  <a:cxn ang="0">
                    <a:pos x="44" y="49"/>
                  </a:cxn>
                  <a:cxn ang="0">
                    <a:pos x="18" y="85"/>
                  </a:cxn>
                </a:cxnLst>
                <a:rect l="0" t="0" r="r" b="b"/>
                <a:pathLst>
                  <a:path w="45" h="86">
                    <a:moveTo>
                      <a:pt x="18" y="85"/>
                    </a:moveTo>
                    <a:lnTo>
                      <a:pt x="0" y="45"/>
                    </a:lnTo>
                    <a:lnTo>
                      <a:pt x="26" y="0"/>
                    </a:lnTo>
                    <a:lnTo>
                      <a:pt x="44" y="49"/>
                    </a:lnTo>
                    <a:lnTo>
                      <a:pt x="18" y="85"/>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1" name="Freeform 27"/>
              <p:cNvSpPr>
                <a:spLocks/>
              </p:cNvSpPr>
              <p:nvPr/>
            </p:nvSpPr>
            <p:spPr bwMode="ltGray">
              <a:xfrm>
                <a:off x="4854" y="237"/>
                <a:ext cx="159" cy="72"/>
              </a:xfrm>
              <a:custGeom>
                <a:avLst/>
                <a:gdLst/>
                <a:ahLst/>
                <a:cxnLst>
                  <a:cxn ang="0">
                    <a:pos x="152" y="27"/>
                  </a:cxn>
                  <a:cxn ang="0">
                    <a:pos x="143" y="24"/>
                  </a:cxn>
                  <a:cxn ang="0">
                    <a:pos x="130" y="24"/>
                  </a:cxn>
                  <a:cxn ang="0">
                    <a:pos x="122" y="27"/>
                  </a:cxn>
                  <a:cxn ang="0">
                    <a:pos x="115" y="36"/>
                  </a:cxn>
                  <a:cxn ang="0">
                    <a:pos x="109" y="44"/>
                  </a:cxn>
                  <a:cxn ang="0">
                    <a:pos x="97" y="59"/>
                  </a:cxn>
                  <a:cxn ang="0">
                    <a:pos x="89" y="68"/>
                  </a:cxn>
                  <a:cxn ang="0">
                    <a:pos x="73" y="71"/>
                  </a:cxn>
                  <a:cxn ang="0">
                    <a:pos x="61" y="68"/>
                  </a:cxn>
                  <a:cxn ang="0">
                    <a:pos x="51" y="62"/>
                  </a:cxn>
                  <a:cxn ang="0">
                    <a:pos x="39" y="56"/>
                  </a:cxn>
                  <a:cxn ang="0">
                    <a:pos x="28" y="53"/>
                  </a:cxn>
                  <a:cxn ang="0">
                    <a:pos x="15" y="53"/>
                  </a:cxn>
                  <a:cxn ang="0">
                    <a:pos x="6" y="56"/>
                  </a:cxn>
                  <a:cxn ang="0">
                    <a:pos x="3" y="51"/>
                  </a:cxn>
                  <a:cxn ang="0">
                    <a:pos x="9" y="47"/>
                  </a:cxn>
                  <a:cxn ang="0">
                    <a:pos x="21" y="44"/>
                  </a:cxn>
                  <a:cxn ang="0">
                    <a:pos x="30" y="44"/>
                  </a:cxn>
                  <a:cxn ang="0">
                    <a:pos x="43" y="53"/>
                  </a:cxn>
                  <a:cxn ang="0">
                    <a:pos x="54" y="56"/>
                  </a:cxn>
                  <a:cxn ang="0">
                    <a:pos x="67" y="59"/>
                  </a:cxn>
                  <a:cxn ang="0">
                    <a:pos x="79" y="59"/>
                  </a:cxn>
                  <a:cxn ang="0">
                    <a:pos x="89" y="56"/>
                  </a:cxn>
                  <a:cxn ang="0">
                    <a:pos x="97" y="51"/>
                  </a:cxn>
                  <a:cxn ang="0">
                    <a:pos x="107" y="39"/>
                  </a:cxn>
                  <a:cxn ang="0">
                    <a:pos x="115" y="21"/>
                  </a:cxn>
                  <a:cxn ang="0">
                    <a:pos x="122" y="6"/>
                  </a:cxn>
                  <a:cxn ang="0">
                    <a:pos x="130" y="0"/>
                  </a:cxn>
                  <a:cxn ang="0">
                    <a:pos x="137" y="0"/>
                  </a:cxn>
                  <a:cxn ang="0">
                    <a:pos x="146" y="3"/>
                  </a:cxn>
                  <a:cxn ang="0">
                    <a:pos x="158" y="30"/>
                  </a:cxn>
                </a:cxnLst>
                <a:rect l="0" t="0" r="r" b="b"/>
                <a:pathLst>
                  <a:path w="159" h="72">
                    <a:moveTo>
                      <a:pt x="158" y="30"/>
                    </a:moveTo>
                    <a:lnTo>
                      <a:pt x="152" y="27"/>
                    </a:lnTo>
                    <a:lnTo>
                      <a:pt x="146" y="24"/>
                    </a:lnTo>
                    <a:lnTo>
                      <a:pt x="143" y="24"/>
                    </a:lnTo>
                    <a:lnTo>
                      <a:pt x="137" y="24"/>
                    </a:lnTo>
                    <a:lnTo>
                      <a:pt x="130" y="24"/>
                    </a:lnTo>
                    <a:lnTo>
                      <a:pt x="125" y="27"/>
                    </a:lnTo>
                    <a:lnTo>
                      <a:pt x="122" y="27"/>
                    </a:lnTo>
                    <a:lnTo>
                      <a:pt x="119" y="30"/>
                    </a:lnTo>
                    <a:lnTo>
                      <a:pt x="115" y="36"/>
                    </a:lnTo>
                    <a:lnTo>
                      <a:pt x="109" y="41"/>
                    </a:lnTo>
                    <a:lnTo>
                      <a:pt x="109" y="44"/>
                    </a:lnTo>
                    <a:lnTo>
                      <a:pt x="104" y="53"/>
                    </a:lnTo>
                    <a:lnTo>
                      <a:pt x="97" y="59"/>
                    </a:lnTo>
                    <a:lnTo>
                      <a:pt x="94" y="65"/>
                    </a:lnTo>
                    <a:lnTo>
                      <a:pt x="89" y="68"/>
                    </a:lnTo>
                    <a:lnTo>
                      <a:pt x="79" y="71"/>
                    </a:lnTo>
                    <a:lnTo>
                      <a:pt x="73" y="71"/>
                    </a:lnTo>
                    <a:lnTo>
                      <a:pt x="67" y="71"/>
                    </a:lnTo>
                    <a:lnTo>
                      <a:pt x="61" y="68"/>
                    </a:lnTo>
                    <a:lnTo>
                      <a:pt x="54" y="65"/>
                    </a:lnTo>
                    <a:lnTo>
                      <a:pt x="51" y="62"/>
                    </a:lnTo>
                    <a:lnTo>
                      <a:pt x="46" y="59"/>
                    </a:lnTo>
                    <a:lnTo>
                      <a:pt x="39" y="56"/>
                    </a:lnTo>
                    <a:lnTo>
                      <a:pt x="33" y="53"/>
                    </a:lnTo>
                    <a:lnTo>
                      <a:pt x="28" y="53"/>
                    </a:lnTo>
                    <a:lnTo>
                      <a:pt x="21" y="51"/>
                    </a:lnTo>
                    <a:lnTo>
                      <a:pt x="15" y="53"/>
                    </a:lnTo>
                    <a:lnTo>
                      <a:pt x="9" y="53"/>
                    </a:lnTo>
                    <a:lnTo>
                      <a:pt x="6" y="56"/>
                    </a:lnTo>
                    <a:lnTo>
                      <a:pt x="0" y="59"/>
                    </a:lnTo>
                    <a:lnTo>
                      <a:pt x="3" y="51"/>
                    </a:lnTo>
                    <a:lnTo>
                      <a:pt x="6" y="47"/>
                    </a:lnTo>
                    <a:lnTo>
                      <a:pt x="9" y="47"/>
                    </a:lnTo>
                    <a:lnTo>
                      <a:pt x="15" y="44"/>
                    </a:lnTo>
                    <a:lnTo>
                      <a:pt x="21" y="44"/>
                    </a:lnTo>
                    <a:lnTo>
                      <a:pt x="24" y="44"/>
                    </a:lnTo>
                    <a:lnTo>
                      <a:pt x="30" y="44"/>
                    </a:lnTo>
                    <a:lnTo>
                      <a:pt x="33" y="47"/>
                    </a:lnTo>
                    <a:lnTo>
                      <a:pt x="43" y="53"/>
                    </a:lnTo>
                    <a:lnTo>
                      <a:pt x="49" y="56"/>
                    </a:lnTo>
                    <a:lnTo>
                      <a:pt x="54" y="56"/>
                    </a:lnTo>
                    <a:lnTo>
                      <a:pt x="58" y="59"/>
                    </a:lnTo>
                    <a:lnTo>
                      <a:pt x="67" y="59"/>
                    </a:lnTo>
                    <a:lnTo>
                      <a:pt x="76" y="59"/>
                    </a:lnTo>
                    <a:lnTo>
                      <a:pt x="79" y="59"/>
                    </a:lnTo>
                    <a:lnTo>
                      <a:pt x="85" y="59"/>
                    </a:lnTo>
                    <a:lnTo>
                      <a:pt x="89" y="56"/>
                    </a:lnTo>
                    <a:lnTo>
                      <a:pt x="94" y="53"/>
                    </a:lnTo>
                    <a:lnTo>
                      <a:pt x="97" y="51"/>
                    </a:lnTo>
                    <a:lnTo>
                      <a:pt x="100" y="47"/>
                    </a:lnTo>
                    <a:lnTo>
                      <a:pt x="107" y="39"/>
                    </a:lnTo>
                    <a:lnTo>
                      <a:pt x="109" y="32"/>
                    </a:lnTo>
                    <a:lnTo>
                      <a:pt x="115" y="21"/>
                    </a:lnTo>
                    <a:lnTo>
                      <a:pt x="122" y="12"/>
                    </a:lnTo>
                    <a:lnTo>
                      <a:pt x="122" y="6"/>
                    </a:lnTo>
                    <a:lnTo>
                      <a:pt x="128" y="3"/>
                    </a:lnTo>
                    <a:lnTo>
                      <a:pt x="130" y="0"/>
                    </a:lnTo>
                    <a:lnTo>
                      <a:pt x="134" y="0"/>
                    </a:lnTo>
                    <a:lnTo>
                      <a:pt x="137" y="0"/>
                    </a:lnTo>
                    <a:lnTo>
                      <a:pt x="143" y="0"/>
                    </a:lnTo>
                    <a:lnTo>
                      <a:pt x="146" y="3"/>
                    </a:lnTo>
                    <a:lnTo>
                      <a:pt x="152" y="6"/>
                    </a:lnTo>
                    <a:lnTo>
                      <a:pt x="158"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2" name="Freeform 28"/>
              <p:cNvSpPr>
                <a:spLocks/>
              </p:cNvSpPr>
              <p:nvPr/>
            </p:nvSpPr>
            <p:spPr bwMode="ltGray">
              <a:xfrm>
                <a:off x="5357" y="3223"/>
                <a:ext cx="154" cy="73"/>
              </a:xfrm>
              <a:custGeom>
                <a:avLst/>
                <a:gdLst/>
                <a:ahLst/>
                <a:cxnLst>
                  <a:cxn ang="0">
                    <a:pos x="147" y="27"/>
                  </a:cxn>
                  <a:cxn ang="0">
                    <a:pos x="138" y="24"/>
                  </a:cxn>
                  <a:cxn ang="0">
                    <a:pos x="127" y="24"/>
                  </a:cxn>
                  <a:cxn ang="0">
                    <a:pos x="117" y="27"/>
                  </a:cxn>
                  <a:cxn ang="0">
                    <a:pos x="112" y="36"/>
                  </a:cxn>
                  <a:cxn ang="0">
                    <a:pos x="105" y="48"/>
                  </a:cxn>
                  <a:cxn ang="0">
                    <a:pos x="97" y="60"/>
                  </a:cxn>
                  <a:cxn ang="0">
                    <a:pos x="84" y="69"/>
                  </a:cxn>
                  <a:cxn ang="0">
                    <a:pos x="69" y="72"/>
                  </a:cxn>
                  <a:cxn ang="0">
                    <a:pos x="57" y="69"/>
                  </a:cxn>
                  <a:cxn ang="0">
                    <a:pos x="49" y="63"/>
                  </a:cxn>
                  <a:cxn ang="0">
                    <a:pos x="37" y="57"/>
                  </a:cxn>
                  <a:cxn ang="0">
                    <a:pos x="24" y="54"/>
                  </a:cxn>
                  <a:cxn ang="0">
                    <a:pos x="12" y="54"/>
                  </a:cxn>
                  <a:cxn ang="0">
                    <a:pos x="4" y="57"/>
                  </a:cxn>
                  <a:cxn ang="0">
                    <a:pos x="0" y="54"/>
                  </a:cxn>
                  <a:cxn ang="0">
                    <a:pos x="7" y="48"/>
                  </a:cxn>
                  <a:cxn ang="0">
                    <a:pos x="19" y="45"/>
                  </a:cxn>
                  <a:cxn ang="0">
                    <a:pos x="27" y="48"/>
                  </a:cxn>
                  <a:cxn ang="0">
                    <a:pos x="39" y="54"/>
                  </a:cxn>
                  <a:cxn ang="0">
                    <a:pos x="52" y="60"/>
                  </a:cxn>
                  <a:cxn ang="0">
                    <a:pos x="64" y="60"/>
                  </a:cxn>
                  <a:cxn ang="0">
                    <a:pos x="75" y="60"/>
                  </a:cxn>
                  <a:cxn ang="0">
                    <a:pos x="84" y="57"/>
                  </a:cxn>
                  <a:cxn ang="0">
                    <a:pos x="93" y="51"/>
                  </a:cxn>
                  <a:cxn ang="0">
                    <a:pos x="102" y="39"/>
                  </a:cxn>
                  <a:cxn ang="0">
                    <a:pos x="112" y="22"/>
                  </a:cxn>
                  <a:cxn ang="0">
                    <a:pos x="120" y="7"/>
                  </a:cxn>
                  <a:cxn ang="0">
                    <a:pos x="127" y="0"/>
                  </a:cxn>
                  <a:cxn ang="0">
                    <a:pos x="135" y="0"/>
                  </a:cxn>
                  <a:cxn ang="0">
                    <a:pos x="145" y="3"/>
                  </a:cxn>
                  <a:cxn ang="0">
                    <a:pos x="153" y="30"/>
                  </a:cxn>
                </a:cxnLst>
                <a:rect l="0" t="0" r="r" b="b"/>
                <a:pathLst>
                  <a:path w="154" h="73">
                    <a:moveTo>
                      <a:pt x="153" y="30"/>
                    </a:moveTo>
                    <a:lnTo>
                      <a:pt x="147" y="27"/>
                    </a:lnTo>
                    <a:lnTo>
                      <a:pt x="142" y="24"/>
                    </a:lnTo>
                    <a:lnTo>
                      <a:pt x="138" y="24"/>
                    </a:lnTo>
                    <a:lnTo>
                      <a:pt x="132" y="24"/>
                    </a:lnTo>
                    <a:lnTo>
                      <a:pt x="127" y="24"/>
                    </a:lnTo>
                    <a:lnTo>
                      <a:pt x="123" y="27"/>
                    </a:lnTo>
                    <a:lnTo>
                      <a:pt x="117" y="27"/>
                    </a:lnTo>
                    <a:lnTo>
                      <a:pt x="115" y="30"/>
                    </a:lnTo>
                    <a:lnTo>
                      <a:pt x="112" y="36"/>
                    </a:lnTo>
                    <a:lnTo>
                      <a:pt x="105" y="42"/>
                    </a:lnTo>
                    <a:lnTo>
                      <a:pt x="105" y="48"/>
                    </a:lnTo>
                    <a:lnTo>
                      <a:pt x="99" y="54"/>
                    </a:lnTo>
                    <a:lnTo>
                      <a:pt x="97" y="60"/>
                    </a:lnTo>
                    <a:lnTo>
                      <a:pt x="90" y="66"/>
                    </a:lnTo>
                    <a:lnTo>
                      <a:pt x="84" y="69"/>
                    </a:lnTo>
                    <a:lnTo>
                      <a:pt x="75" y="72"/>
                    </a:lnTo>
                    <a:lnTo>
                      <a:pt x="69" y="72"/>
                    </a:lnTo>
                    <a:lnTo>
                      <a:pt x="64" y="72"/>
                    </a:lnTo>
                    <a:lnTo>
                      <a:pt x="57" y="69"/>
                    </a:lnTo>
                    <a:lnTo>
                      <a:pt x="52" y="66"/>
                    </a:lnTo>
                    <a:lnTo>
                      <a:pt x="49" y="63"/>
                    </a:lnTo>
                    <a:lnTo>
                      <a:pt x="42" y="60"/>
                    </a:lnTo>
                    <a:lnTo>
                      <a:pt x="37" y="57"/>
                    </a:lnTo>
                    <a:lnTo>
                      <a:pt x="30" y="54"/>
                    </a:lnTo>
                    <a:lnTo>
                      <a:pt x="24" y="54"/>
                    </a:lnTo>
                    <a:lnTo>
                      <a:pt x="19" y="51"/>
                    </a:lnTo>
                    <a:lnTo>
                      <a:pt x="12" y="54"/>
                    </a:lnTo>
                    <a:lnTo>
                      <a:pt x="7" y="54"/>
                    </a:lnTo>
                    <a:lnTo>
                      <a:pt x="4" y="57"/>
                    </a:lnTo>
                    <a:lnTo>
                      <a:pt x="0" y="60"/>
                    </a:lnTo>
                    <a:lnTo>
                      <a:pt x="0" y="54"/>
                    </a:lnTo>
                    <a:lnTo>
                      <a:pt x="4" y="51"/>
                    </a:lnTo>
                    <a:lnTo>
                      <a:pt x="7" y="48"/>
                    </a:lnTo>
                    <a:lnTo>
                      <a:pt x="12" y="45"/>
                    </a:lnTo>
                    <a:lnTo>
                      <a:pt x="19" y="45"/>
                    </a:lnTo>
                    <a:lnTo>
                      <a:pt x="22" y="45"/>
                    </a:lnTo>
                    <a:lnTo>
                      <a:pt x="27" y="48"/>
                    </a:lnTo>
                    <a:lnTo>
                      <a:pt x="30" y="48"/>
                    </a:lnTo>
                    <a:lnTo>
                      <a:pt x="39" y="54"/>
                    </a:lnTo>
                    <a:lnTo>
                      <a:pt x="49" y="57"/>
                    </a:lnTo>
                    <a:lnTo>
                      <a:pt x="52" y="60"/>
                    </a:lnTo>
                    <a:lnTo>
                      <a:pt x="57" y="60"/>
                    </a:lnTo>
                    <a:lnTo>
                      <a:pt x="64" y="60"/>
                    </a:lnTo>
                    <a:lnTo>
                      <a:pt x="72" y="60"/>
                    </a:lnTo>
                    <a:lnTo>
                      <a:pt x="75" y="60"/>
                    </a:lnTo>
                    <a:lnTo>
                      <a:pt x="82" y="60"/>
                    </a:lnTo>
                    <a:lnTo>
                      <a:pt x="84" y="57"/>
                    </a:lnTo>
                    <a:lnTo>
                      <a:pt x="90" y="54"/>
                    </a:lnTo>
                    <a:lnTo>
                      <a:pt x="93" y="51"/>
                    </a:lnTo>
                    <a:lnTo>
                      <a:pt x="97" y="48"/>
                    </a:lnTo>
                    <a:lnTo>
                      <a:pt x="102" y="39"/>
                    </a:lnTo>
                    <a:lnTo>
                      <a:pt x="108" y="33"/>
                    </a:lnTo>
                    <a:lnTo>
                      <a:pt x="112" y="22"/>
                    </a:lnTo>
                    <a:lnTo>
                      <a:pt x="117" y="12"/>
                    </a:lnTo>
                    <a:lnTo>
                      <a:pt x="120" y="7"/>
                    </a:lnTo>
                    <a:lnTo>
                      <a:pt x="123" y="3"/>
                    </a:lnTo>
                    <a:lnTo>
                      <a:pt x="127" y="0"/>
                    </a:lnTo>
                    <a:lnTo>
                      <a:pt x="132" y="0"/>
                    </a:lnTo>
                    <a:lnTo>
                      <a:pt x="135" y="0"/>
                    </a:lnTo>
                    <a:lnTo>
                      <a:pt x="138" y="0"/>
                    </a:lnTo>
                    <a:lnTo>
                      <a:pt x="145" y="3"/>
                    </a:lnTo>
                    <a:lnTo>
                      <a:pt x="147" y="7"/>
                    </a:lnTo>
                    <a:lnTo>
                      <a:pt x="153"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3" name="Freeform 29"/>
              <p:cNvSpPr>
                <a:spLocks/>
              </p:cNvSpPr>
              <p:nvPr/>
            </p:nvSpPr>
            <p:spPr bwMode="ltGray">
              <a:xfrm>
                <a:off x="224" y="1995"/>
                <a:ext cx="157" cy="74"/>
              </a:xfrm>
              <a:custGeom>
                <a:avLst/>
                <a:gdLst/>
                <a:ahLst/>
                <a:cxnLst>
                  <a:cxn ang="0">
                    <a:pos x="149" y="27"/>
                  </a:cxn>
                  <a:cxn ang="0">
                    <a:pos x="141" y="25"/>
                  </a:cxn>
                  <a:cxn ang="0">
                    <a:pos x="129" y="25"/>
                  </a:cxn>
                  <a:cxn ang="0">
                    <a:pos x="120" y="27"/>
                  </a:cxn>
                  <a:cxn ang="0">
                    <a:pos x="114" y="36"/>
                  </a:cxn>
                  <a:cxn ang="0">
                    <a:pos x="105" y="48"/>
                  </a:cxn>
                  <a:cxn ang="0">
                    <a:pos x="99" y="61"/>
                  </a:cxn>
                  <a:cxn ang="0">
                    <a:pos x="84" y="70"/>
                  </a:cxn>
                  <a:cxn ang="0">
                    <a:pos x="72" y="73"/>
                  </a:cxn>
                  <a:cxn ang="0">
                    <a:pos x="60" y="70"/>
                  </a:cxn>
                  <a:cxn ang="0">
                    <a:pos x="51" y="64"/>
                  </a:cxn>
                  <a:cxn ang="0">
                    <a:pos x="39" y="58"/>
                  </a:cxn>
                  <a:cxn ang="0">
                    <a:pos x="27" y="51"/>
                  </a:cxn>
                  <a:cxn ang="0">
                    <a:pos x="15" y="51"/>
                  </a:cxn>
                  <a:cxn ang="0">
                    <a:pos x="7" y="58"/>
                  </a:cxn>
                  <a:cxn ang="0">
                    <a:pos x="3" y="51"/>
                  </a:cxn>
                  <a:cxn ang="0">
                    <a:pos x="9" y="48"/>
                  </a:cxn>
                  <a:cxn ang="0">
                    <a:pos x="21" y="46"/>
                  </a:cxn>
                  <a:cxn ang="0">
                    <a:pos x="30" y="46"/>
                  </a:cxn>
                  <a:cxn ang="0">
                    <a:pos x="42" y="51"/>
                  </a:cxn>
                  <a:cxn ang="0">
                    <a:pos x="54" y="58"/>
                  </a:cxn>
                  <a:cxn ang="0">
                    <a:pos x="66" y="61"/>
                  </a:cxn>
                  <a:cxn ang="0">
                    <a:pos x="78" y="61"/>
                  </a:cxn>
                  <a:cxn ang="0">
                    <a:pos x="87" y="58"/>
                  </a:cxn>
                  <a:cxn ang="0">
                    <a:pos x="96" y="51"/>
                  </a:cxn>
                  <a:cxn ang="0">
                    <a:pos x="105" y="40"/>
                  </a:cxn>
                  <a:cxn ang="0">
                    <a:pos x="114" y="21"/>
                  </a:cxn>
                  <a:cxn ang="0">
                    <a:pos x="120" y="6"/>
                  </a:cxn>
                  <a:cxn ang="0">
                    <a:pos x="129" y="0"/>
                  </a:cxn>
                  <a:cxn ang="0">
                    <a:pos x="135" y="0"/>
                  </a:cxn>
                  <a:cxn ang="0">
                    <a:pos x="144" y="3"/>
                  </a:cxn>
                  <a:cxn ang="0">
                    <a:pos x="156" y="30"/>
                  </a:cxn>
                </a:cxnLst>
                <a:rect l="0" t="0" r="r" b="b"/>
                <a:pathLst>
                  <a:path w="157" h="74">
                    <a:moveTo>
                      <a:pt x="156" y="30"/>
                    </a:moveTo>
                    <a:lnTo>
                      <a:pt x="149" y="27"/>
                    </a:lnTo>
                    <a:lnTo>
                      <a:pt x="144" y="25"/>
                    </a:lnTo>
                    <a:lnTo>
                      <a:pt x="141" y="25"/>
                    </a:lnTo>
                    <a:lnTo>
                      <a:pt x="135" y="25"/>
                    </a:lnTo>
                    <a:lnTo>
                      <a:pt x="129" y="25"/>
                    </a:lnTo>
                    <a:lnTo>
                      <a:pt x="122" y="27"/>
                    </a:lnTo>
                    <a:lnTo>
                      <a:pt x="120" y="27"/>
                    </a:lnTo>
                    <a:lnTo>
                      <a:pt x="117" y="30"/>
                    </a:lnTo>
                    <a:lnTo>
                      <a:pt x="114" y="36"/>
                    </a:lnTo>
                    <a:lnTo>
                      <a:pt x="107" y="43"/>
                    </a:lnTo>
                    <a:lnTo>
                      <a:pt x="105" y="48"/>
                    </a:lnTo>
                    <a:lnTo>
                      <a:pt x="102" y="55"/>
                    </a:lnTo>
                    <a:lnTo>
                      <a:pt x="99" y="61"/>
                    </a:lnTo>
                    <a:lnTo>
                      <a:pt x="92" y="66"/>
                    </a:lnTo>
                    <a:lnTo>
                      <a:pt x="84" y="70"/>
                    </a:lnTo>
                    <a:lnTo>
                      <a:pt x="78" y="73"/>
                    </a:lnTo>
                    <a:lnTo>
                      <a:pt x="72" y="73"/>
                    </a:lnTo>
                    <a:lnTo>
                      <a:pt x="66" y="73"/>
                    </a:lnTo>
                    <a:lnTo>
                      <a:pt x="60" y="70"/>
                    </a:lnTo>
                    <a:lnTo>
                      <a:pt x="54" y="66"/>
                    </a:lnTo>
                    <a:lnTo>
                      <a:pt x="51" y="64"/>
                    </a:lnTo>
                    <a:lnTo>
                      <a:pt x="45" y="61"/>
                    </a:lnTo>
                    <a:lnTo>
                      <a:pt x="39" y="58"/>
                    </a:lnTo>
                    <a:lnTo>
                      <a:pt x="33" y="55"/>
                    </a:lnTo>
                    <a:lnTo>
                      <a:pt x="27" y="51"/>
                    </a:lnTo>
                    <a:lnTo>
                      <a:pt x="21" y="51"/>
                    </a:lnTo>
                    <a:lnTo>
                      <a:pt x="15" y="51"/>
                    </a:lnTo>
                    <a:lnTo>
                      <a:pt x="9" y="55"/>
                    </a:lnTo>
                    <a:lnTo>
                      <a:pt x="7" y="58"/>
                    </a:lnTo>
                    <a:lnTo>
                      <a:pt x="0" y="58"/>
                    </a:lnTo>
                    <a:lnTo>
                      <a:pt x="3" y="51"/>
                    </a:lnTo>
                    <a:lnTo>
                      <a:pt x="7" y="48"/>
                    </a:lnTo>
                    <a:lnTo>
                      <a:pt x="9" y="48"/>
                    </a:lnTo>
                    <a:lnTo>
                      <a:pt x="15" y="46"/>
                    </a:lnTo>
                    <a:lnTo>
                      <a:pt x="21" y="46"/>
                    </a:lnTo>
                    <a:lnTo>
                      <a:pt x="24" y="46"/>
                    </a:lnTo>
                    <a:lnTo>
                      <a:pt x="30" y="46"/>
                    </a:lnTo>
                    <a:lnTo>
                      <a:pt x="33" y="48"/>
                    </a:lnTo>
                    <a:lnTo>
                      <a:pt x="42" y="51"/>
                    </a:lnTo>
                    <a:lnTo>
                      <a:pt x="51" y="58"/>
                    </a:lnTo>
                    <a:lnTo>
                      <a:pt x="54" y="58"/>
                    </a:lnTo>
                    <a:lnTo>
                      <a:pt x="57" y="61"/>
                    </a:lnTo>
                    <a:lnTo>
                      <a:pt x="66" y="61"/>
                    </a:lnTo>
                    <a:lnTo>
                      <a:pt x="72" y="61"/>
                    </a:lnTo>
                    <a:lnTo>
                      <a:pt x="78" y="61"/>
                    </a:lnTo>
                    <a:lnTo>
                      <a:pt x="84" y="58"/>
                    </a:lnTo>
                    <a:lnTo>
                      <a:pt x="87" y="58"/>
                    </a:lnTo>
                    <a:lnTo>
                      <a:pt x="92" y="55"/>
                    </a:lnTo>
                    <a:lnTo>
                      <a:pt x="96" y="51"/>
                    </a:lnTo>
                    <a:lnTo>
                      <a:pt x="99" y="48"/>
                    </a:lnTo>
                    <a:lnTo>
                      <a:pt x="105" y="40"/>
                    </a:lnTo>
                    <a:lnTo>
                      <a:pt x="107" y="30"/>
                    </a:lnTo>
                    <a:lnTo>
                      <a:pt x="114" y="21"/>
                    </a:lnTo>
                    <a:lnTo>
                      <a:pt x="117" y="12"/>
                    </a:lnTo>
                    <a:lnTo>
                      <a:pt x="120" y="6"/>
                    </a:lnTo>
                    <a:lnTo>
                      <a:pt x="126" y="3"/>
                    </a:lnTo>
                    <a:lnTo>
                      <a:pt x="129" y="0"/>
                    </a:lnTo>
                    <a:lnTo>
                      <a:pt x="132" y="0"/>
                    </a:lnTo>
                    <a:lnTo>
                      <a:pt x="135" y="0"/>
                    </a:lnTo>
                    <a:lnTo>
                      <a:pt x="141" y="0"/>
                    </a:lnTo>
                    <a:lnTo>
                      <a:pt x="144" y="3"/>
                    </a:lnTo>
                    <a:lnTo>
                      <a:pt x="149" y="6"/>
                    </a:lnTo>
                    <a:lnTo>
                      <a:pt x="156"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4" name="Freeform 30"/>
              <p:cNvSpPr>
                <a:spLocks/>
              </p:cNvSpPr>
              <p:nvPr/>
            </p:nvSpPr>
            <p:spPr bwMode="ltGray">
              <a:xfrm>
                <a:off x="3594" y="91"/>
                <a:ext cx="158" cy="75"/>
              </a:xfrm>
              <a:custGeom>
                <a:avLst/>
                <a:gdLst/>
                <a:ahLst/>
                <a:cxnLst>
                  <a:cxn ang="0">
                    <a:pos x="4" y="30"/>
                  </a:cxn>
                  <a:cxn ang="0">
                    <a:pos x="15" y="27"/>
                  </a:cxn>
                  <a:cxn ang="0">
                    <a:pos x="27" y="27"/>
                  </a:cxn>
                  <a:cxn ang="0">
                    <a:pos x="37" y="30"/>
                  </a:cxn>
                  <a:cxn ang="0">
                    <a:pos x="42" y="36"/>
                  </a:cxn>
                  <a:cxn ang="0">
                    <a:pos x="49" y="48"/>
                  </a:cxn>
                  <a:cxn ang="0">
                    <a:pos x="57" y="63"/>
                  </a:cxn>
                  <a:cxn ang="0">
                    <a:pos x="70" y="71"/>
                  </a:cxn>
                  <a:cxn ang="0">
                    <a:pos x="85" y="74"/>
                  </a:cxn>
                  <a:cxn ang="0">
                    <a:pos x="97" y="71"/>
                  </a:cxn>
                  <a:cxn ang="0">
                    <a:pos x="105" y="63"/>
                  </a:cxn>
                  <a:cxn ang="0">
                    <a:pos x="118" y="56"/>
                  </a:cxn>
                  <a:cxn ang="0">
                    <a:pos x="130" y="54"/>
                  </a:cxn>
                  <a:cxn ang="0">
                    <a:pos x="142" y="54"/>
                  </a:cxn>
                  <a:cxn ang="0">
                    <a:pos x="150" y="56"/>
                  </a:cxn>
                  <a:cxn ang="0">
                    <a:pos x="154" y="54"/>
                  </a:cxn>
                  <a:cxn ang="0">
                    <a:pos x="145" y="48"/>
                  </a:cxn>
                  <a:cxn ang="0">
                    <a:pos x="135" y="48"/>
                  </a:cxn>
                  <a:cxn ang="0">
                    <a:pos x="127" y="48"/>
                  </a:cxn>
                  <a:cxn ang="0">
                    <a:pos x="115" y="54"/>
                  </a:cxn>
                  <a:cxn ang="0">
                    <a:pos x="102" y="59"/>
                  </a:cxn>
                  <a:cxn ang="0">
                    <a:pos x="87" y="59"/>
                  </a:cxn>
                  <a:cxn ang="0">
                    <a:pos x="79" y="59"/>
                  </a:cxn>
                  <a:cxn ang="0">
                    <a:pos x="70" y="56"/>
                  </a:cxn>
                  <a:cxn ang="0">
                    <a:pos x="60" y="54"/>
                  </a:cxn>
                  <a:cxn ang="0">
                    <a:pos x="52" y="42"/>
                  </a:cxn>
                  <a:cxn ang="0">
                    <a:pos x="42" y="24"/>
                  </a:cxn>
                  <a:cxn ang="0">
                    <a:pos x="34" y="9"/>
                  </a:cxn>
                  <a:cxn ang="0">
                    <a:pos x="27" y="4"/>
                  </a:cxn>
                  <a:cxn ang="0">
                    <a:pos x="19" y="0"/>
                  </a:cxn>
                  <a:cxn ang="0">
                    <a:pos x="9" y="6"/>
                  </a:cxn>
                  <a:cxn ang="0">
                    <a:pos x="0" y="33"/>
                  </a:cxn>
                </a:cxnLst>
                <a:rect l="0" t="0" r="r" b="b"/>
                <a:pathLst>
                  <a:path w="158" h="75">
                    <a:moveTo>
                      <a:pt x="0" y="33"/>
                    </a:moveTo>
                    <a:lnTo>
                      <a:pt x="4" y="30"/>
                    </a:lnTo>
                    <a:lnTo>
                      <a:pt x="12" y="27"/>
                    </a:lnTo>
                    <a:lnTo>
                      <a:pt x="15" y="27"/>
                    </a:lnTo>
                    <a:lnTo>
                      <a:pt x="22" y="27"/>
                    </a:lnTo>
                    <a:lnTo>
                      <a:pt x="27" y="27"/>
                    </a:lnTo>
                    <a:lnTo>
                      <a:pt x="30" y="27"/>
                    </a:lnTo>
                    <a:lnTo>
                      <a:pt x="37" y="30"/>
                    </a:lnTo>
                    <a:lnTo>
                      <a:pt x="37" y="33"/>
                    </a:lnTo>
                    <a:lnTo>
                      <a:pt x="42" y="36"/>
                    </a:lnTo>
                    <a:lnTo>
                      <a:pt x="45" y="42"/>
                    </a:lnTo>
                    <a:lnTo>
                      <a:pt x="49" y="48"/>
                    </a:lnTo>
                    <a:lnTo>
                      <a:pt x="52" y="54"/>
                    </a:lnTo>
                    <a:lnTo>
                      <a:pt x="57" y="63"/>
                    </a:lnTo>
                    <a:lnTo>
                      <a:pt x="64" y="66"/>
                    </a:lnTo>
                    <a:lnTo>
                      <a:pt x="70" y="71"/>
                    </a:lnTo>
                    <a:lnTo>
                      <a:pt x="75" y="74"/>
                    </a:lnTo>
                    <a:lnTo>
                      <a:pt x="85" y="74"/>
                    </a:lnTo>
                    <a:lnTo>
                      <a:pt x="90" y="74"/>
                    </a:lnTo>
                    <a:lnTo>
                      <a:pt x="97" y="71"/>
                    </a:lnTo>
                    <a:lnTo>
                      <a:pt x="102" y="68"/>
                    </a:lnTo>
                    <a:lnTo>
                      <a:pt x="105" y="63"/>
                    </a:lnTo>
                    <a:lnTo>
                      <a:pt x="112" y="59"/>
                    </a:lnTo>
                    <a:lnTo>
                      <a:pt x="118" y="56"/>
                    </a:lnTo>
                    <a:lnTo>
                      <a:pt x="124" y="54"/>
                    </a:lnTo>
                    <a:lnTo>
                      <a:pt x="130" y="54"/>
                    </a:lnTo>
                    <a:lnTo>
                      <a:pt x="133" y="54"/>
                    </a:lnTo>
                    <a:lnTo>
                      <a:pt x="142" y="54"/>
                    </a:lnTo>
                    <a:lnTo>
                      <a:pt x="148" y="56"/>
                    </a:lnTo>
                    <a:lnTo>
                      <a:pt x="150" y="56"/>
                    </a:lnTo>
                    <a:lnTo>
                      <a:pt x="157" y="59"/>
                    </a:lnTo>
                    <a:lnTo>
                      <a:pt x="154" y="54"/>
                    </a:lnTo>
                    <a:lnTo>
                      <a:pt x="150" y="51"/>
                    </a:lnTo>
                    <a:lnTo>
                      <a:pt x="145" y="48"/>
                    </a:lnTo>
                    <a:lnTo>
                      <a:pt x="142" y="48"/>
                    </a:lnTo>
                    <a:lnTo>
                      <a:pt x="135" y="48"/>
                    </a:lnTo>
                    <a:lnTo>
                      <a:pt x="133" y="48"/>
                    </a:lnTo>
                    <a:lnTo>
                      <a:pt x="127" y="48"/>
                    </a:lnTo>
                    <a:lnTo>
                      <a:pt x="124" y="51"/>
                    </a:lnTo>
                    <a:lnTo>
                      <a:pt x="115" y="54"/>
                    </a:lnTo>
                    <a:lnTo>
                      <a:pt x="105" y="59"/>
                    </a:lnTo>
                    <a:lnTo>
                      <a:pt x="102" y="59"/>
                    </a:lnTo>
                    <a:lnTo>
                      <a:pt x="97" y="59"/>
                    </a:lnTo>
                    <a:lnTo>
                      <a:pt x="87" y="59"/>
                    </a:lnTo>
                    <a:lnTo>
                      <a:pt x="82" y="63"/>
                    </a:lnTo>
                    <a:lnTo>
                      <a:pt x="79" y="59"/>
                    </a:lnTo>
                    <a:lnTo>
                      <a:pt x="72" y="59"/>
                    </a:lnTo>
                    <a:lnTo>
                      <a:pt x="70" y="56"/>
                    </a:lnTo>
                    <a:lnTo>
                      <a:pt x="64" y="56"/>
                    </a:lnTo>
                    <a:lnTo>
                      <a:pt x="60" y="54"/>
                    </a:lnTo>
                    <a:lnTo>
                      <a:pt x="57" y="48"/>
                    </a:lnTo>
                    <a:lnTo>
                      <a:pt x="52" y="42"/>
                    </a:lnTo>
                    <a:lnTo>
                      <a:pt x="45" y="33"/>
                    </a:lnTo>
                    <a:lnTo>
                      <a:pt x="42" y="24"/>
                    </a:lnTo>
                    <a:lnTo>
                      <a:pt x="37" y="12"/>
                    </a:lnTo>
                    <a:lnTo>
                      <a:pt x="34" y="9"/>
                    </a:lnTo>
                    <a:lnTo>
                      <a:pt x="30" y="4"/>
                    </a:lnTo>
                    <a:lnTo>
                      <a:pt x="27" y="4"/>
                    </a:lnTo>
                    <a:lnTo>
                      <a:pt x="24" y="0"/>
                    </a:lnTo>
                    <a:lnTo>
                      <a:pt x="19" y="0"/>
                    </a:lnTo>
                    <a:lnTo>
                      <a:pt x="15" y="4"/>
                    </a:lnTo>
                    <a:lnTo>
                      <a:pt x="9" y="6"/>
                    </a:lnTo>
                    <a:lnTo>
                      <a:pt x="7" y="9"/>
                    </a:lnTo>
                    <a:lnTo>
                      <a:pt x="0" y="3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5" name="Freeform 31"/>
              <p:cNvSpPr>
                <a:spLocks/>
              </p:cNvSpPr>
              <p:nvPr/>
            </p:nvSpPr>
            <p:spPr bwMode="ltGray">
              <a:xfrm>
                <a:off x="148" y="3372"/>
                <a:ext cx="160" cy="73"/>
              </a:xfrm>
              <a:custGeom>
                <a:avLst/>
                <a:gdLst/>
                <a:ahLst/>
                <a:cxnLst>
                  <a:cxn ang="0">
                    <a:pos x="7" y="27"/>
                  </a:cxn>
                  <a:cxn ang="0">
                    <a:pos x="15" y="24"/>
                  </a:cxn>
                  <a:cxn ang="0">
                    <a:pos x="28" y="24"/>
                  </a:cxn>
                  <a:cxn ang="0">
                    <a:pos x="37" y="30"/>
                  </a:cxn>
                  <a:cxn ang="0">
                    <a:pos x="43" y="36"/>
                  </a:cxn>
                  <a:cxn ang="0">
                    <a:pos x="50" y="49"/>
                  </a:cxn>
                  <a:cxn ang="0">
                    <a:pos x="58" y="60"/>
                  </a:cxn>
                  <a:cxn ang="0">
                    <a:pos x="70" y="69"/>
                  </a:cxn>
                  <a:cxn ang="0">
                    <a:pos x="86" y="72"/>
                  </a:cxn>
                  <a:cxn ang="0">
                    <a:pos x="98" y="72"/>
                  </a:cxn>
                  <a:cxn ang="0">
                    <a:pos x="107" y="64"/>
                  </a:cxn>
                  <a:cxn ang="0">
                    <a:pos x="119" y="57"/>
                  </a:cxn>
                  <a:cxn ang="0">
                    <a:pos x="131" y="54"/>
                  </a:cxn>
                  <a:cxn ang="0">
                    <a:pos x="144" y="54"/>
                  </a:cxn>
                  <a:cxn ang="0">
                    <a:pos x="152" y="57"/>
                  </a:cxn>
                  <a:cxn ang="0">
                    <a:pos x="156" y="54"/>
                  </a:cxn>
                  <a:cxn ang="0">
                    <a:pos x="147" y="49"/>
                  </a:cxn>
                  <a:cxn ang="0">
                    <a:pos x="137" y="45"/>
                  </a:cxn>
                  <a:cxn ang="0">
                    <a:pos x="129" y="49"/>
                  </a:cxn>
                  <a:cxn ang="0">
                    <a:pos x="116" y="54"/>
                  </a:cxn>
                  <a:cxn ang="0">
                    <a:pos x="104" y="60"/>
                  </a:cxn>
                  <a:cxn ang="0">
                    <a:pos x="89" y="60"/>
                  </a:cxn>
                  <a:cxn ang="0">
                    <a:pos x="80" y="60"/>
                  </a:cxn>
                  <a:cxn ang="0">
                    <a:pos x="70" y="57"/>
                  </a:cxn>
                  <a:cxn ang="0">
                    <a:pos x="61" y="51"/>
                  </a:cxn>
                  <a:cxn ang="0">
                    <a:pos x="52" y="39"/>
                  </a:cxn>
                  <a:cxn ang="0">
                    <a:pos x="43" y="24"/>
                  </a:cxn>
                  <a:cxn ang="0">
                    <a:pos x="34" y="7"/>
                  </a:cxn>
                  <a:cxn ang="0">
                    <a:pos x="28" y="0"/>
                  </a:cxn>
                  <a:cxn ang="0">
                    <a:pos x="22" y="0"/>
                  </a:cxn>
                  <a:cxn ang="0">
                    <a:pos x="10" y="4"/>
                  </a:cxn>
                  <a:cxn ang="0">
                    <a:pos x="0" y="30"/>
                  </a:cxn>
                </a:cxnLst>
                <a:rect l="0" t="0" r="r" b="b"/>
                <a:pathLst>
                  <a:path w="160" h="73">
                    <a:moveTo>
                      <a:pt x="0" y="30"/>
                    </a:moveTo>
                    <a:lnTo>
                      <a:pt x="7" y="27"/>
                    </a:lnTo>
                    <a:lnTo>
                      <a:pt x="12" y="24"/>
                    </a:lnTo>
                    <a:lnTo>
                      <a:pt x="15" y="24"/>
                    </a:lnTo>
                    <a:lnTo>
                      <a:pt x="22" y="24"/>
                    </a:lnTo>
                    <a:lnTo>
                      <a:pt x="28" y="24"/>
                    </a:lnTo>
                    <a:lnTo>
                      <a:pt x="30" y="27"/>
                    </a:lnTo>
                    <a:lnTo>
                      <a:pt x="37" y="30"/>
                    </a:lnTo>
                    <a:lnTo>
                      <a:pt x="40" y="30"/>
                    </a:lnTo>
                    <a:lnTo>
                      <a:pt x="43" y="36"/>
                    </a:lnTo>
                    <a:lnTo>
                      <a:pt x="46" y="42"/>
                    </a:lnTo>
                    <a:lnTo>
                      <a:pt x="50" y="49"/>
                    </a:lnTo>
                    <a:lnTo>
                      <a:pt x="55" y="54"/>
                    </a:lnTo>
                    <a:lnTo>
                      <a:pt x="58" y="60"/>
                    </a:lnTo>
                    <a:lnTo>
                      <a:pt x="65" y="66"/>
                    </a:lnTo>
                    <a:lnTo>
                      <a:pt x="70" y="69"/>
                    </a:lnTo>
                    <a:lnTo>
                      <a:pt x="80" y="72"/>
                    </a:lnTo>
                    <a:lnTo>
                      <a:pt x="86" y="72"/>
                    </a:lnTo>
                    <a:lnTo>
                      <a:pt x="91" y="72"/>
                    </a:lnTo>
                    <a:lnTo>
                      <a:pt x="98" y="72"/>
                    </a:lnTo>
                    <a:lnTo>
                      <a:pt x="104" y="66"/>
                    </a:lnTo>
                    <a:lnTo>
                      <a:pt x="107" y="64"/>
                    </a:lnTo>
                    <a:lnTo>
                      <a:pt x="113" y="60"/>
                    </a:lnTo>
                    <a:lnTo>
                      <a:pt x="119" y="57"/>
                    </a:lnTo>
                    <a:lnTo>
                      <a:pt x="126" y="54"/>
                    </a:lnTo>
                    <a:lnTo>
                      <a:pt x="131" y="54"/>
                    </a:lnTo>
                    <a:lnTo>
                      <a:pt x="137" y="54"/>
                    </a:lnTo>
                    <a:lnTo>
                      <a:pt x="144" y="54"/>
                    </a:lnTo>
                    <a:lnTo>
                      <a:pt x="149" y="54"/>
                    </a:lnTo>
                    <a:lnTo>
                      <a:pt x="152" y="57"/>
                    </a:lnTo>
                    <a:lnTo>
                      <a:pt x="159" y="60"/>
                    </a:lnTo>
                    <a:lnTo>
                      <a:pt x="156" y="54"/>
                    </a:lnTo>
                    <a:lnTo>
                      <a:pt x="152" y="51"/>
                    </a:lnTo>
                    <a:lnTo>
                      <a:pt x="147" y="49"/>
                    </a:lnTo>
                    <a:lnTo>
                      <a:pt x="144" y="45"/>
                    </a:lnTo>
                    <a:lnTo>
                      <a:pt x="137" y="45"/>
                    </a:lnTo>
                    <a:lnTo>
                      <a:pt x="134" y="45"/>
                    </a:lnTo>
                    <a:lnTo>
                      <a:pt x="129" y="49"/>
                    </a:lnTo>
                    <a:lnTo>
                      <a:pt x="126" y="49"/>
                    </a:lnTo>
                    <a:lnTo>
                      <a:pt x="116" y="54"/>
                    </a:lnTo>
                    <a:lnTo>
                      <a:pt x="107" y="57"/>
                    </a:lnTo>
                    <a:lnTo>
                      <a:pt x="104" y="60"/>
                    </a:lnTo>
                    <a:lnTo>
                      <a:pt x="98" y="60"/>
                    </a:lnTo>
                    <a:lnTo>
                      <a:pt x="89" y="60"/>
                    </a:lnTo>
                    <a:lnTo>
                      <a:pt x="83" y="60"/>
                    </a:lnTo>
                    <a:lnTo>
                      <a:pt x="80" y="60"/>
                    </a:lnTo>
                    <a:lnTo>
                      <a:pt x="73" y="60"/>
                    </a:lnTo>
                    <a:lnTo>
                      <a:pt x="70" y="57"/>
                    </a:lnTo>
                    <a:lnTo>
                      <a:pt x="65" y="54"/>
                    </a:lnTo>
                    <a:lnTo>
                      <a:pt x="61" y="51"/>
                    </a:lnTo>
                    <a:lnTo>
                      <a:pt x="58" y="49"/>
                    </a:lnTo>
                    <a:lnTo>
                      <a:pt x="52" y="39"/>
                    </a:lnTo>
                    <a:lnTo>
                      <a:pt x="46" y="34"/>
                    </a:lnTo>
                    <a:lnTo>
                      <a:pt x="43" y="24"/>
                    </a:lnTo>
                    <a:lnTo>
                      <a:pt x="37" y="12"/>
                    </a:lnTo>
                    <a:lnTo>
                      <a:pt x="34" y="7"/>
                    </a:lnTo>
                    <a:lnTo>
                      <a:pt x="30" y="4"/>
                    </a:lnTo>
                    <a:lnTo>
                      <a:pt x="28" y="0"/>
                    </a:lnTo>
                    <a:lnTo>
                      <a:pt x="25" y="0"/>
                    </a:lnTo>
                    <a:lnTo>
                      <a:pt x="22" y="0"/>
                    </a:lnTo>
                    <a:lnTo>
                      <a:pt x="15" y="0"/>
                    </a:lnTo>
                    <a:lnTo>
                      <a:pt x="10" y="4"/>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6" name="Freeform 32"/>
              <p:cNvSpPr>
                <a:spLocks/>
              </p:cNvSpPr>
              <p:nvPr/>
            </p:nvSpPr>
            <p:spPr bwMode="ltGray">
              <a:xfrm>
                <a:off x="4006" y="3905"/>
                <a:ext cx="158" cy="75"/>
              </a:xfrm>
              <a:custGeom>
                <a:avLst/>
                <a:gdLst/>
                <a:ahLst/>
                <a:cxnLst>
                  <a:cxn ang="0">
                    <a:pos x="6" y="30"/>
                  </a:cxn>
                  <a:cxn ang="0">
                    <a:pos x="15" y="27"/>
                  </a:cxn>
                  <a:cxn ang="0">
                    <a:pos x="27" y="27"/>
                  </a:cxn>
                  <a:cxn ang="0">
                    <a:pos x="36" y="30"/>
                  </a:cxn>
                  <a:cxn ang="0">
                    <a:pos x="43" y="35"/>
                  </a:cxn>
                  <a:cxn ang="0">
                    <a:pos x="48" y="47"/>
                  </a:cxn>
                  <a:cxn ang="0">
                    <a:pos x="58" y="62"/>
                  </a:cxn>
                  <a:cxn ang="0">
                    <a:pos x="69" y="71"/>
                  </a:cxn>
                  <a:cxn ang="0">
                    <a:pos x="84" y="74"/>
                  </a:cxn>
                  <a:cxn ang="0">
                    <a:pos x="96" y="71"/>
                  </a:cxn>
                  <a:cxn ang="0">
                    <a:pos x="106" y="62"/>
                  </a:cxn>
                  <a:cxn ang="0">
                    <a:pos x="118" y="56"/>
                  </a:cxn>
                  <a:cxn ang="0">
                    <a:pos x="130" y="54"/>
                  </a:cxn>
                  <a:cxn ang="0">
                    <a:pos x="142" y="54"/>
                  </a:cxn>
                  <a:cxn ang="0">
                    <a:pos x="151" y="56"/>
                  </a:cxn>
                  <a:cxn ang="0">
                    <a:pos x="154" y="54"/>
                  </a:cxn>
                  <a:cxn ang="0">
                    <a:pos x="145" y="47"/>
                  </a:cxn>
                  <a:cxn ang="0">
                    <a:pos x="136" y="47"/>
                  </a:cxn>
                  <a:cxn ang="0">
                    <a:pos x="127" y="47"/>
                  </a:cxn>
                  <a:cxn ang="0">
                    <a:pos x="114" y="54"/>
                  </a:cxn>
                  <a:cxn ang="0">
                    <a:pos x="103" y="59"/>
                  </a:cxn>
                  <a:cxn ang="0">
                    <a:pos x="91" y="62"/>
                  </a:cxn>
                  <a:cxn ang="0">
                    <a:pos x="79" y="62"/>
                  </a:cxn>
                  <a:cxn ang="0">
                    <a:pos x="69" y="56"/>
                  </a:cxn>
                  <a:cxn ang="0">
                    <a:pos x="61" y="54"/>
                  </a:cxn>
                  <a:cxn ang="0">
                    <a:pos x="51" y="42"/>
                  </a:cxn>
                  <a:cxn ang="0">
                    <a:pos x="43" y="24"/>
                  </a:cxn>
                  <a:cxn ang="0">
                    <a:pos x="36" y="9"/>
                  </a:cxn>
                  <a:cxn ang="0">
                    <a:pos x="27" y="3"/>
                  </a:cxn>
                  <a:cxn ang="0">
                    <a:pos x="18" y="0"/>
                  </a:cxn>
                  <a:cxn ang="0">
                    <a:pos x="9" y="3"/>
                  </a:cxn>
                  <a:cxn ang="0">
                    <a:pos x="0" y="32"/>
                  </a:cxn>
                </a:cxnLst>
                <a:rect l="0" t="0" r="r" b="b"/>
                <a:pathLst>
                  <a:path w="158" h="75">
                    <a:moveTo>
                      <a:pt x="0" y="32"/>
                    </a:moveTo>
                    <a:lnTo>
                      <a:pt x="6" y="30"/>
                    </a:lnTo>
                    <a:lnTo>
                      <a:pt x="12" y="27"/>
                    </a:lnTo>
                    <a:lnTo>
                      <a:pt x="15" y="27"/>
                    </a:lnTo>
                    <a:lnTo>
                      <a:pt x="21" y="27"/>
                    </a:lnTo>
                    <a:lnTo>
                      <a:pt x="27" y="27"/>
                    </a:lnTo>
                    <a:lnTo>
                      <a:pt x="30" y="27"/>
                    </a:lnTo>
                    <a:lnTo>
                      <a:pt x="36" y="30"/>
                    </a:lnTo>
                    <a:lnTo>
                      <a:pt x="39" y="32"/>
                    </a:lnTo>
                    <a:lnTo>
                      <a:pt x="43" y="35"/>
                    </a:lnTo>
                    <a:lnTo>
                      <a:pt x="48" y="44"/>
                    </a:lnTo>
                    <a:lnTo>
                      <a:pt x="48" y="47"/>
                    </a:lnTo>
                    <a:lnTo>
                      <a:pt x="54" y="54"/>
                    </a:lnTo>
                    <a:lnTo>
                      <a:pt x="58" y="62"/>
                    </a:lnTo>
                    <a:lnTo>
                      <a:pt x="63" y="65"/>
                    </a:lnTo>
                    <a:lnTo>
                      <a:pt x="69" y="71"/>
                    </a:lnTo>
                    <a:lnTo>
                      <a:pt x="76" y="74"/>
                    </a:lnTo>
                    <a:lnTo>
                      <a:pt x="84" y="74"/>
                    </a:lnTo>
                    <a:lnTo>
                      <a:pt x="91" y="74"/>
                    </a:lnTo>
                    <a:lnTo>
                      <a:pt x="96" y="71"/>
                    </a:lnTo>
                    <a:lnTo>
                      <a:pt x="103" y="68"/>
                    </a:lnTo>
                    <a:lnTo>
                      <a:pt x="106" y="62"/>
                    </a:lnTo>
                    <a:lnTo>
                      <a:pt x="112" y="62"/>
                    </a:lnTo>
                    <a:lnTo>
                      <a:pt x="118" y="56"/>
                    </a:lnTo>
                    <a:lnTo>
                      <a:pt x="124" y="54"/>
                    </a:lnTo>
                    <a:lnTo>
                      <a:pt x="130" y="54"/>
                    </a:lnTo>
                    <a:lnTo>
                      <a:pt x="136" y="54"/>
                    </a:lnTo>
                    <a:lnTo>
                      <a:pt x="142" y="54"/>
                    </a:lnTo>
                    <a:lnTo>
                      <a:pt x="148" y="56"/>
                    </a:lnTo>
                    <a:lnTo>
                      <a:pt x="151" y="56"/>
                    </a:lnTo>
                    <a:lnTo>
                      <a:pt x="157" y="59"/>
                    </a:lnTo>
                    <a:lnTo>
                      <a:pt x="154" y="54"/>
                    </a:lnTo>
                    <a:lnTo>
                      <a:pt x="151" y="50"/>
                    </a:lnTo>
                    <a:lnTo>
                      <a:pt x="145" y="47"/>
                    </a:lnTo>
                    <a:lnTo>
                      <a:pt x="142" y="47"/>
                    </a:lnTo>
                    <a:lnTo>
                      <a:pt x="136" y="47"/>
                    </a:lnTo>
                    <a:lnTo>
                      <a:pt x="133" y="47"/>
                    </a:lnTo>
                    <a:lnTo>
                      <a:pt x="127" y="47"/>
                    </a:lnTo>
                    <a:lnTo>
                      <a:pt x="124" y="47"/>
                    </a:lnTo>
                    <a:lnTo>
                      <a:pt x="114" y="54"/>
                    </a:lnTo>
                    <a:lnTo>
                      <a:pt x="106" y="59"/>
                    </a:lnTo>
                    <a:lnTo>
                      <a:pt x="103" y="59"/>
                    </a:lnTo>
                    <a:lnTo>
                      <a:pt x="96" y="59"/>
                    </a:lnTo>
                    <a:lnTo>
                      <a:pt x="91" y="62"/>
                    </a:lnTo>
                    <a:lnTo>
                      <a:pt x="81" y="62"/>
                    </a:lnTo>
                    <a:lnTo>
                      <a:pt x="79" y="62"/>
                    </a:lnTo>
                    <a:lnTo>
                      <a:pt x="73" y="59"/>
                    </a:lnTo>
                    <a:lnTo>
                      <a:pt x="69" y="56"/>
                    </a:lnTo>
                    <a:lnTo>
                      <a:pt x="63" y="56"/>
                    </a:lnTo>
                    <a:lnTo>
                      <a:pt x="61" y="54"/>
                    </a:lnTo>
                    <a:lnTo>
                      <a:pt x="58" y="47"/>
                    </a:lnTo>
                    <a:lnTo>
                      <a:pt x="51" y="42"/>
                    </a:lnTo>
                    <a:lnTo>
                      <a:pt x="45" y="32"/>
                    </a:lnTo>
                    <a:lnTo>
                      <a:pt x="43" y="24"/>
                    </a:lnTo>
                    <a:lnTo>
                      <a:pt x="36" y="12"/>
                    </a:lnTo>
                    <a:lnTo>
                      <a:pt x="36" y="9"/>
                    </a:lnTo>
                    <a:lnTo>
                      <a:pt x="30" y="3"/>
                    </a:lnTo>
                    <a:lnTo>
                      <a:pt x="27" y="3"/>
                    </a:lnTo>
                    <a:lnTo>
                      <a:pt x="24" y="0"/>
                    </a:lnTo>
                    <a:lnTo>
                      <a:pt x="18" y="0"/>
                    </a:lnTo>
                    <a:lnTo>
                      <a:pt x="15" y="3"/>
                    </a:lnTo>
                    <a:lnTo>
                      <a:pt x="9" y="3"/>
                    </a:lnTo>
                    <a:lnTo>
                      <a:pt x="6" y="9"/>
                    </a:lnTo>
                    <a:lnTo>
                      <a:pt x="0" y="32"/>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7" name="Freeform 33"/>
              <p:cNvSpPr>
                <a:spLocks/>
              </p:cNvSpPr>
              <p:nvPr/>
            </p:nvSpPr>
            <p:spPr bwMode="ltGray">
              <a:xfrm>
                <a:off x="954" y="220"/>
                <a:ext cx="158" cy="73"/>
              </a:xfrm>
              <a:custGeom>
                <a:avLst/>
                <a:gdLst/>
                <a:ahLst/>
                <a:cxnLst>
                  <a:cxn ang="0">
                    <a:pos x="7" y="27"/>
                  </a:cxn>
                  <a:cxn ang="0">
                    <a:pos x="15" y="24"/>
                  </a:cxn>
                  <a:cxn ang="0">
                    <a:pos x="27" y="27"/>
                  </a:cxn>
                  <a:cxn ang="0">
                    <a:pos x="37" y="30"/>
                  </a:cxn>
                  <a:cxn ang="0">
                    <a:pos x="42" y="36"/>
                  </a:cxn>
                  <a:cxn ang="0">
                    <a:pos x="48" y="48"/>
                  </a:cxn>
                  <a:cxn ang="0">
                    <a:pos x="60" y="63"/>
                  </a:cxn>
                  <a:cxn ang="0">
                    <a:pos x="72" y="69"/>
                  </a:cxn>
                  <a:cxn ang="0">
                    <a:pos x="85" y="72"/>
                  </a:cxn>
                  <a:cxn ang="0">
                    <a:pos x="97" y="72"/>
                  </a:cxn>
                  <a:cxn ang="0">
                    <a:pos x="105" y="63"/>
                  </a:cxn>
                  <a:cxn ang="0">
                    <a:pos x="118" y="57"/>
                  </a:cxn>
                  <a:cxn ang="0">
                    <a:pos x="130" y="54"/>
                  </a:cxn>
                  <a:cxn ang="0">
                    <a:pos x="142" y="54"/>
                  </a:cxn>
                  <a:cxn ang="0">
                    <a:pos x="150" y="57"/>
                  </a:cxn>
                  <a:cxn ang="0">
                    <a:pos x="153" y="54"/>
                  </a:cxn>
                  <a:cxn ang="0">
                    <a:pos x="148" y="48"/>
                  </a:cxn>
                  <a:cxn ang="0">
                    <a:pos x="138" y="45"/>
                  </a:cxn>
                  <a:cxn ang="0">
                    <a:pos x="127" y="48"/>
                  </a:cxn>
                  <a:cxn ang="0">
                    <a:pos x="115" y="54"/>
                  </a:cxn>
                  <a:cxn ang="0">
                    <a:pos x="102" y="60"/>
                  </a:cxn>
                  <a:cxn ang="0">
                    <a:pos x="90" y="60"/>
                  </a:cxn>
                  <a:cxn ang="0">
                    <a:pos x="78" y="60"/>
                  </a:cxn>
                  <a:cxn ang="0">
                    <a:pos x="70" y="57"/>
                  </a:cxn>
                  <a:cxn ang="0">
                    <a:pos x="60" y="51"/>
                  </a:cxn>
                  <a:cxn ang="0">
                    <a:pos x="52" y="39"/>
                  </a:cxn>
                  <a:cxn ang="0">
                    <a:pos x="42" y="24"/>
                  </a:cxn>
                  <a:cxn ang="0">
                    <a:pos x="37" y="7"/>
                  </a:cxn>
                  <a:cxn ang="0">
                    <a:pos x="27" y="0"/>
                  </a:cxn>
                  <a:cxn ang="0">
                    <a:pos x="22" y="0"/>
                  </a:cxn>
                  <a:cxn ang="0">
                    <a:pos x="12" y="3"/>
                  </a:cxn>
                  <a:cxn ang="0">
                    <a:pos x="0" y="30"/>
                  </a:cxn>
                </a:cxnLst>
                <a:rect l="0" t="0" r="r" b="b"/>
                <a:pathLst>
                  <a:path w="158" h="73">
                    <a:moveTo>
                      <a:pt x="0" y="30"/>
                    </a:moveTo>
                    <a:lnTo>
                      <a:pt x="7" y="27"/>
                    </a:lnTo>
                    <a:lnTo>
                      <a:pt x="12" y="24"/>
                    </a:lnTo>
                    <a:lnTo>
                      <a:pt x="15" y="24"/>
                    </a:lnTo>
                    <a:lnTo>
                      <a:pt x="22" y="24"/>
                    </a:lnTo>
                    <a:lnTo>
                      <a:pt x="27" y="27"/>
                    </a:lnTo>
                    <a:lnTo>
                      <a:pt x="33" y="27"/>
                    </a:lnTo>
                    <a:lnTo>
                      <a:pt x="37" y="30"/>
                    </a:lnTo>
                    <a:lnTo>
                      <a:pt x="39" y="30"/>
                    </a:lnTo>
                    <a:lnTo>
                      <a:pt x="42" y="36"/>
                    </a:lnTo>
                    <a:lnTo>
                      <a:pt x="48" y="42"/>
                    </a:lnTo>
                    <a:lnTo>
                      <a:pt x="48" y="48"/>
                    </a:lnTo>
                    <a:lnTo>
                      <a:pt x="55" y="54"/>
                    </a:lnTo>
                    <a:lnTo>
                      <a:pt x="60" y="63"/>
                    </a:lnTo>
                    <a:lnTo>
                      <a:pt x="67" y="66"/>
                    </a:lnTo>
                    <a:lnTo>
                      <a:pt x="72" y="69"/>
                    </a:lnTo>
                    <a:lnTo>
                      <a:pt x="78" y="72"/>
                    </a:lnTo>
                    <a:lnTo>
                      <a:pt x="85" y="72"/>
                    </a:lnTo>
                    <a:lnTo>
                      <a:pt x="90" y="72"/>
                    </a:lnTo>
                    <a:lnTo>
                      <a:pt x="97" y="72"/>
                    </a:lnTo>
                    <a:lnTo>
                      <a:pt x="102" y="66"/>
                    </a:lnTo>
                    <a:lnTo>
                      <a:pt x="105" y="63"/>
                    </a:lnTo>
                    <a:lnTo>
                      <a:pt x="112" y="60"/>
                    </a:lnTo>
                    <a:lnTo>
                      <a:pt x="118" y="57"/>
                    </a:lnTo>
                    <a:lnTo>
                      <a:pt x="123" y="54"/>
                    </a:lnTo>
                    <a:lnTo>
                      <a:pt x="130" y="54"/>
                    </a:lnTo>
                    <a:lnTo>
                      <a:pt x="135" y="54"/>
                    </a:lnTo>
                    <a:lnTo>
                      <a:pt x="142" y="54"/>
                    </a:lnTo>
                    <a:lnTo>
                      <a:pt x="148" y="54"/>
                    </a:lnTo>
                    <a:lnTo>
                      <a:pt x="150" y="57"/>
                    </a:lnTo>
                    <a:lnTo>
                      <a:pt x="157" y="60"/>
                    </a:lnTo>
                    <a:lnTo>
                      <a:pt x="153" y="54"/>
                    </a:lnTo>
                    <a:lnTo>
                      <a:pt x="150" y="51"/>
                    </a:lnTo>
                    <a:lnTo>
                      <a:pt x="148" y="48"/>
                    </a:lnTo>
                    <a:lnTo>
                      <a:pt x="142" y="48"/>
                    </a:lnTo>
                    <a:lnTo>
                      <a:pt x="138" y="45"/>
                    </a:lnTo>
                    <a:lnTo>
                      <a:pt x="133" y="45"/>
                    </a:lnTo>
                    <a:lnTo>
                      <a:pt x="127" y="48"/>
                    </a:lnTo>
                    <a:lnTo>
                      <a:pt x="123" y="48"/>
                    </a:lnTo>
                    <a:lnTo>
                      <a:pt x="115" y="54"/>
                    </a:lnTo>
                    <a:lnTo>
                      <a:pt x="105" y="57"/>
                    </a:lnTo>
                    <a:lnTo>
                      <a:pt x="102" y="60"/>
                    </a:lnTo>
                    <a:lnTo>
                      <a:pt x="100" y="60"/>
                    </a:lnTo>
                    <a:lnTo>
                      <a:pt x="90" y="60"/>
                    </a:lnTo>
                    <a:lnTo>
                      <a:pt x="85" y="60"/>
                    </a:lnTo>
                    <a:lnTo>
                      <a:pt x="78" y="60"/>
                    </a:lnTo>
                    <a:lnTo>
                      <a:pt x="72" y="60"/>
                    </a:lnTo>
                    <a:lnTo>
                      <a:pt x="70" y="57"/>
                    </a:lnTo>
                    <a:lnTo>
                      <a:pt x="63" y="54"/>
                    </a:lnTo>
                    <a:lnTo>
                      <a:pt x="60" y="51"/>
                    </a:lnTo>
                    <a:lnTo>
                      <a:pt x="57" y="48"/>
                    </a:lnTo>
                    <a:lnTo>
                      <a:pt x="52" y="39"/>
                    </a:lnTo>
                    <a:lnTo>
                      <a:pt x="48" y="33"/>
                    </a:lnTo>
                    <a:lnTo>
                      <a:pt x="42" y="24"/>
                    </a:lnTo>
                    <a:lnTo>
                      <a:pt x="39" y="12"/>
                    </a:lnTo>
                    <a:lnTo>
                      <a:pt x="37" y="7"/>
                    </a:lnTo>
                    <a:lnTo>
                      <a:pt x="30" y="3"/>
                    </a:lnTo>
                    <a:lnTo>
                      <a:pt x="27" y="0"/>
                    </a:lnTo>
                    <a:lnTo>
                      <a:pt x="24" y="0"/>
                    </a:lnTo>
                    <a:lnTo>
                      <a:pt x="22" y="0"/>
                    </a:lnTo>
                    <a:lnTo>
                      <a:pt x="15" y="0"/>
                    </a:lnTo>
                    <a:lnTo>
                      <a:pt x="12" y="3"/>
                    </a:lnTo>
                    <a:lnTo>
                      <a:pt x="7" y="7"/>
                    </a:lnTo>
                    <a:lnTo>
                      <a:pt x="0" y="3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8" name="Freeform 34"/>
              <p:cNvSpPr>
                <a:spLocks/>
              </p:cNvSpPr>
              <p:nvPr/>
            </p:nvSpPr>
            <p:spPr bwMode="ltGray">
              <a:xfrm>
                <a:off x="4097" y="136"/>
                <a:ext cx="156" cy="74"/>
              </a:xfrm>
              <a:custGeom>
                <a:avLst/>
                <a:gdLst/>
                <a:ahLst/>
                <a:cxnLst>
                  <a:cxn ang="0">
                    <a:pos x="0" y="43"/>
                  </a:cxn>
                  <a:cxn ang="0">
                    <a:pos x="4" y="46"/>
                  </a:cxn>
                  <a:cxn ang="0">
                    <a:pos x="9" y="48"/>
                  </a:cxn>
                  <a:cxn ang="0">
                    <a:pos x="15" y="48"/>
                  </a:cxn>
                  <a:cxn ang="0">
                    <a:pos x="22" y="48"/>
                  </a:cxn>
                  <a:cxn ang="0">
                    <a:pos x="27" y="48"/>
                  </a:cxn>
                  <a:cxn ang="0">
                    <a:pos x="30" y="46"/>
                  </a:cxn>
                  <a:cxn ang="0">
                    <a:pos x="37" y="43"/>
                  </a:cxn>
                  <a:cxn ang="0">
                    <a:pos x="43" y="37"/>
                  </a:cxn>
                  <a:cxn ang="0">
                    <a:pos x="45" y="30"/>
                  </a:cxn>
                  <a:cxn ang="0">
                    <a:pos x="49" y="25"/>
                  </a:cxn>
                  <a:cxn ang="0">
                    <a:pos x="52" y="18"/>
                  </a:cxn>
                  <a:cxn ang="0">
                    <a:pos x="58" y="12"/>
                  </a:cxn>
                  <a:cxn ang="0">
                    <a:pos x="64" y="7"/>
                  </a:cxn>
                  <a:cxn ang="0">
                    <a:pos x="70" y="3"/>
                  </a:cxn>
                  <a:cxn ang="0">
                    <a:pos x="76" y="0"/>
                  </a:cxn>
                  <a:cxn ang="0">
                    <a:pos x="85" y="0"/>
                  </a:cxn>
                  <a:cxn ang="0">
                    <a:pos x="91" y="0"/>
                  </a:cxn>
                  <a:cxn ang="0">
                    <a:pos x="95" y="0"/>
                  </a:cxn>
                  <a:cxn ang="0">
                    <a:pos x="100" y="7"/>
                  </a:cxn>
                  <a:cxn ang="0">
                    <a:pos x="106" y="9"/>
                  </a:cxn>
                  <a:cxn ang="0">
                    <a:pos x="110" y="12"/>
                  </a:cxn>
                  <a:cxn ang="0">
                    <a:pos x="118" y="15"/>
                  </a:cxn>
                  <a:cxn ang="0">
                    <a:pos x="125" y="18"/>
                  </a:cxn>
                  <a:cxn ang="0">
                    <a:pos x="130" y="18"/>
                  </a:cxn>
                  <a:cxn ang="0">
                    <a:pos x="136" y="18"/>
                  </a:cxn>
                  <a:cxn ang="0">
                    <a:pos x="140" y="18"/>
                  </a:cxn>
                  <a:cxn ang="0">
                    <a:pos x="146" y="18"/>
                  </a:cxn>
                  <a:cxn ang="0">
                    <a:pos x="151" y="15"/>
                  </a:cxn>
                  <a:cxn ang="0">
                    <a:pos x="155" y="12"/>
                  </a:cxn>
                  <a:cxn ang="0">
                    <a:pos x="155" y="18"/>
                  </a:cxn>
                  <a:cxn ang="0">
                    <a:pos x="151" y="22"/>
                  </a:cxn>
                  <a:cxn ang="0">
                    <a:pos x="146" y="25"/>
                  </a:cxn>
                  <a:cxn ang="0">
                    <a:pos x="143" y="27"/>
                  </a:cxn>
                  <a:cxn ang="0">
                    <a:pos x="136" y="27"/>
                  </a:cxn>
                  <a:cxn ang="0">
                    <a:pos x="133" y="27"/>
                  </a:cxn>
                  <a:cxn ang="0">
                    <a:pos x="128" y="27"/>
                  </a:cxn>
                  <a:cxn ang="0">
                    <a:pos x="121" y="25"/>
                  </a:cxn>
                  <a:cxn ang="0">
                    <a:pos x="115" y="18"/>
                  </a:cxn>
                  <a:cxn ang="0">
                    <a:pos x="106" y="15"/>
                  </a:cxn>
                  <a:cxn ang="0">
                    <a:pos x="103" y="12"/>
                  </a:cxn>
                  <a:cxn ang="0">
                    <a:pos x="97" y="12"/>
                  </a:cxn>
                  <a:cxn ang="0">
                    <a:pos x="88" y="12"/>
                  </a:cxn>
                  <a:cxn ang="0">
                    <a:pos x="82" y="12"/>
                  </a:cxn>
                  <a:cxn ang="0">
                    <a:pos x="79" y="12"/>
                  </a:cxn>
                  <a:cxn ang="0">
                    <a:pos x="73" y="12"/>
                  </a:cxn>
                  <a:cxn ang="0">
                    <a:pos x="67" y="15"/>
                  </a:cxn>
                  <a:cxn ang="0">
                    <a:pos x="64" y="18"/>
                  </a:cxn>
                  <a:cxn ang="0">
                    <a:pos x="58" y="22"/>
                  </a:cxn>
                  <a:cxn ang="0">
                    <a:pos x="55" y="25"/>
                  </a:cxn>
                  <a:cxn ang="0">
                    <a:pos x="52" y="33"/>
                  </a:cxn>
                  <a:cxn ang="0">
                    <a:pos x="45" y="43"/>
                  </a:cxn>
                  <a:cxn ang="0">
                    <a:pos x="43" y="48"/>
                  </a:cxn>
                  <a:cxn ang="0">
                    <a:pos x="37" y="61"/>
                  </a:cxn>
                  <a:cxn ang="0">
                    <a:pos x="34" y="67"/>
                  </a:cxn>
                  <a:cxn ang="0">
                    <a:pos x="30" y="70"/>
                  </a:cxn>
                  <a:cxn ang="0">
                    <a:pos x="27" y="73"/>
                  </a:cxn>
                  <a:cxn ang="0">
                    <a:pos x="22" y="73"/>
                  </a:cxn>
                  <a:cxn ang="0">
                    <a:pos x="19" y="73"/>
                  </a:cxn>
                  <a:cxn ang="0">
                    <a:pos x="15" y="73"/>
                  </a:cxn>
                  <a:cxn ang="0">
                    <a:pos x="9" y="70"/>
                  </a:cxn>
                  <a:cxn ang="0">
                    <a:pos x="7" y="67"/>
                  </a:cxn>
                  <a:cxn ang="0">
                    <a:pos x="0" y="43"/>
                  </a:cxn>
                </a:cxnLst>
                <a:rect l="0" t="0" r="r" b="b"/>
                <a:pathLst>
                  <a:path w="156" h="74">
                    <a:moveTo>
                      <a:pt x="0" y="43"/>
                    </a:moveTo>
                    <a:lnTo>
                      <a:pt x="4" y="46"/>
                    </a:lnTo>
                    <a:lnTo>
                      <a:pt x="9" y="48"/>
                    </a:lnTo>
                    <a:lnTo>
                      <a:pt x="15" y="48"/>
                    </a:lnTo>
                    <a:lnTo>
                      <a:pt x="22" y="48"/>
                    </a:lnTo>
                    <a:lnTo>
                      <a:pt x="27" y="48"/>
                    </a:lnTo>
                    <a:lnTo>
                      <a:pt x="30" y="46"/>
                    </a:lnTo>
                    <a:lnTo>
                      <a:pt x="37" y="43"/>
                    </a:lnTo>
                    <a:lnTo>
                      <a:pt x="43" y="37"/>
                    </a:lnTo>
                    <a:lnTo>
                      <a:pt x="45" y="30"/>
                    </a:lnTo>
                    <a:lnTo>
                      <a:pt x="49" y="25"/>
                    </a:lnTo>
                    <a:lnTo>
                      <a:pt x="52" y="18"/>
                    </a:lnTo>
                    <a:lnTo>
                      <a:pt x="58" y="12"/>
                    </a:lnTo>
                    <a:lnTo>
                      <a:pt x="64" y="7"/>
                    </a:lnTo>
                    <a:lnTo>
                      <a:pt x="70" y="3"/>
                    </a:lnTo>
                    <a:lnTo>
                      <a:pt x="76" y="0"/>
                    </a:lnTo>
                    <a:lnTo>
                      <a:pt x="85" y="0"/>
                    </a:lnTo>
                    <a:lnTo>
                      <a:pt x="91" y="0"/>
                    </a:lnTo>
                    <a:lnTo>
                      <a:pt x="95" y="0"/>
                    </a:lnTo>
                    <a:lnTo>
                      <a:pt x="100" y="7"/>
                    </a:lnTo>
                    <a:lnTo>
                      <a:pt x="106" y="9"/>
                    </a:lnTo>
                    <a:lnTo>
                      <a:pt x="110" y="12"/>
                    </a:lnTo>
                    <a:lnTo>
                      <a:pt x="118" y="15"/>
                    </a:lnTo>
                    <a:lnTo>
                      <a:pt x="125" y="18"/>
                    </a:lnTo>
                    <a:lnTo>
                      <a:pt x="130" y="18"/>
                    </a:lnTo>
                    <a:lnTo>
                      <a:pt x="136" y="18"/>
                    </a:lnTo>
                    <a:lnTo>
                      <a:pt x="140" y="18"/>
                    </a:lnTo>
                    <a:lnTo>
                      <a:pt x="146" y="18"/>
                    </a:lnTo>
                    <a:lnTo>
                      <a:pt x="151" y="15"/>
                    </a:lnTo>
                    <a:lnTo>
                      <a:pt x="155" y="12"/>
                    </a:lnTo>
                    <a:lnTo>
                      <a:pt x="155" y="18"/>
                    </a:lnTo>
                    <a:lnTo>
                      <a:pt x="151" y="22"/>
                    </a:lnTo>
                    <a:lnTo>
                      <a:pt x="146" y="25"/>
                    </a:lnTo>
                    <a:lnTo>
                      <a:pt x="143" y="27"/>
                    </a:lnTo>
                    <a:lnTo>
                      <a:pt x="136" y="27"/>
                    </a:lnTo>
                    <a:lnTo>
                      <a:pt x="133" y="27"/>
                    </a:lnTo>
                    <a:lnTo>
                      <a:pt x="128" y="27"/>
                    </a:lnTo>
                    <a:lnTo>
                      <a:pt x="121" y="25"/>
                    </a:lnTo>
                    <a:lnTo>
                      <a:pt x="115" y="18"/>
                    </a:lnTo>
                    <a:lnTo>
                      <a:pt x="106" y="15"/>
                    </a:lnTo>
                    <a:lnTo>
                      <a:pt x="103" y="12"/>
                    </a:lnTo>
                    <a:lnTo>
                      <a:pt x="97" y="12"/>
                    </a:lnTo>
                    <a:lnTo>
                      <a:pt x="88" y="12"/>
                    </a:lnTo>
                    <a:lnTo>
                      <a:pt x="82" y="12"/>
                    </a:lnTo>
                    <a:lnTo>
                      <a:pt x="79" y="12"/>
                    </a:lnTo>
                    <a:lnTo>
                      <a:pt x="73" y="12"/>
                    </a:lnTo>
                    <a:lnTo>
                      <a:pt x="67" y="15"/>
                    </a:lnTo>
                    <a:lnTo>
                      <a:pt x="64" y="18"/>
                    </a:lnTo>
                    <a:lnTo>
                      <a:pt x="58" y="22"/>
                    </a:lnTo>
                    <a:lnTo>
                      <a:pt x="55" y="25"/>
                    </a:lnTo>
                    <a:lnTo>
                      <a:pt x="52" y="33"/>
                    </a:lnTo>
                    <a:lnTo>
                      <a:pt x="45" y="43"/>
                    </a:lnTo>
                    <a:lnTo>
                      <a:pt x="43" y="48"/>
                    </a:lnTo>
                    <a:lnTo>
                      <a:pt x="37" y="61"/>
                    </a:lnTo>
                    <a:lnTo>
                      <a:pt x="34" y="67"/>
                    </a:lnTo>
                    <a:lnTo>
                      <a:pt x="30" y="70"/>
                    </a:lnTo>
                    <a:lnTo>
                      <a:pt x="27" y="73"/>
                    </a:lnTo>
                    <a:lnTo>
                      <a:pt x="22" y="73"/>
                    </a:lnTo>
                    <a:lnTo>
                      <a:pt x="19" y="73"/>
                    </a:lnTo>
                    <a:lnTo>
                      <a:pt x="15" y="73"/>
                    </a:lnTo>
                    <a:lnTo>
                      <a:pt x="9" y="70"/>
                    </a:lnTo>
                    <a:lnTo>
                      <a:pt x="7" y="67"/>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59" name="Freeform 35"/>
              <p:cNvSpPr>
                <a:spLocks/>
              </p:cNvSpPr>
              <p:nvPr/>
            </p:nvSpPr>
            <p:spPr bwMode="ltGray">
              <a:xfrm>
                <a:off x="157" y="510"/>
                <a:ext cx="153" cy="75"/>
              </a:xfrm>
              <a:custGeom>
                <a:avLst/>
                <a:gdLst/>
                <a:ahLst/>
                <a:cxnLst>
                  <a:cxn ang="0">
                    <a:pos x="3" y="46"/>
                  </a:cxn>
                  <a:cxn ang="0">
                    <a:pos x="15" y="49"/>
                  </a:cxn>
                  <a:cxn ang="0">
                    <a:pos x="23" y="49"/>
                  </a:cxn>
                  <a:cxn ang="0">
                    <a:pos x="33" y="46"/>
                  </a:cxn>
                  <a:cxn ang="0">
                    <a:pos x="42" y="37"/>
                  </a:cxn>
                  <a:cxn ang="0">
                    <a:pos x="48" y="28"/>
                  </a:cxn>
                  <a:cxn ang="0">
                    <a:pos x="57" y="12"/>
                  </a:cxn>
                  <a:cxn ang="0">
                    <a:pos x="68" y="3"/>
                  </a:cxn>
                  <a:cxn ang="0">
                    <a:pos x="83" y="0"/>
                  </a:cxn>
                  <a:cxn ang="0">
                    <a:pos x="92" y="3"/>
                  </a:cxn>
                  <a:cxn ang="0">
                    <a:pos x="104" y="10"/>
                  </a:cxn>
                  <a:cxn ang="0">
                    <a:pos x="113" y="15"/>
                  </a:cxn>
                  <a:cxn ang="0">
                    <a:pos x="125" y="22"/>
                  </a:cxn>
                  <a:cxn ang="0">
                    <a:pos x="137" y="22"/>
                  </a:cxn>
                  <a:cxn ang="0">
                    <a:pos x="149" y="15"/>
                  </a:cxn>
                  <a:cxn ang="0">
                    <a:pos x="152" y="22"/>
                  </a:cxn>
                  <a:cxn ang="0">
                    <a:pos x="143" y="25"/>
                  </a:cxn>
                  <a:cxn ang="0">
                    <a:pos x="134" y="28"/>
                  </a:cxn>
                  <a:cxn ang="0">
                    <a:pos x="122" y="28"/>
                  </a:cxn>
                  <a:cxn ang="0">
                    <a:pos x="113" y="22"/>
                  </a:cxn>
                  <a:cxn ang="0">
                    <a:pos x="102" y="15"/>
                  </a:cxn>
                  <a:cxn ang="0">
                    <a:pos x="87" y="12"/>
                  </a:cxn>
                  <a:cxn ang="0">
                    <a:pos x="75" y="12"/>
                  </a:cxn>
                  <a:cxn ang="0">
                    <a:pos x="65" y="15"/>
                  </a:cxn>
                  <a:cxn ang="0">
                    <a:pos x="57" y="22"/>
                  </a:cxn>
                  <a:cxn ang="0">
                    <a:pos x="50" y="34"/>
                  </a:cxn>
                  <a:cxn ang="0">
                    <a:pos x="42" y="53"/>
                  </a:cxn>
                  <a:cxn ang="0">
                    <a:pos x="33" y="68"/>
                  </a:cxn>
                  <a:cxn ang="0">
                    <a:pos x="23" y="74"/>
                  </a:cxn>
                  <a:cxn ang="0">
                    <a:pos x="18" y="74"/>
                  </a:cxn>
                  <a:cxn ang="0">
                    <a:pos x="8" y="71"/>
                  </a:cxn>
                  <a:cxn ang="0">
                    <a:pos x="0" y="43"/>
                  </a:cxn>
                </a:cxnLst>
                <a:rect l="0" t="0" r="r" b="b"/>
                <a:pathLst>
                  <a:path w="153" h="75">
                    <a:moveTo>
                      <a:pt x="0" y="43"/>
                    </a:moveTo>
                    <a:lnTo>
                      <a:pt x="3" y="46"/>
                    </a:lnTo>
                    <a:lnTo>
                      <a:pt x="8" y="49"/>
                    </a:lnTo>
                    <a:lnTo>
                      <a:pt x="15" y="49"/>
                    </a:lnTo>
                    <a:lnTo>
                      <a:pt x="21" y="49"/>
                    </a:lnTo>
                    <a:lnTo>
                      <a:pt x="23" y="49"/>
                    </a:lnTo>
                    <a:lnTo>
                      <a:pt x="30" y="49"/>
                    </a:lnTo>
                    <a:lnTo>
                      <a:pt x="33" y="46"/>
                    </a:lnTo>
                    <a:lnTo>
                      <a:pt x="35" y="43"/>
                    </a:lnTo>
                    <a:lnTo>
                      <a:pt x="42" y="37"/>
                    </a:lnTo>
                    <a:lnTo>
                      <a:pt x="45" y="31"/>
                    </a:lnTo>
                    <a:lnTo>
                      <a:pt x="48" y="28"/>
                    </a:lnTo>
                    <a:lnTo>
                      <a:pt x="50" y="18"/>
                    </a:lnTo>
                    <a:lnTo>
                      <a:pt x="57" y="12"/>
                    </a:lnTo>
                    <a:lnTo>
                      <a:pt x="62" y="10"/>
                    </a:lnTo>
                    <a:lnTo>
                      <a:pt x="68" y="3"/>
                    </a:lnTo>
                    <a:lnTo>
                      <a:pt x="75" y="0"/>
                    </a:lnTo>
                    <a:lnTo>
                      <a:pt x="83" y="0"/>
                    </a:lnTo>
                    <a:lnTo>
                      <a:pt x="90" y="0"/>
                    </a:lnTo>
                    <a:lnTo>
                      <a:pt x="92" y="3"/>
                    </a:lnTo>
                    <a:lnTo>
                      <a:pt x="98" y="7"/>
                    </a:lnTo>
                    <a:lnTo>
                      <a:pt x="104" y="10"/>
                    </a:lnTo>
                    <a:lnTo>
                      <a:pt x="107" y="12"/>
                    </a:lnTo>
                    <a:lnTo>
                      <a:pt x="113" y="15"/>
                    </a:lnTo>
                    <a:lnTo>
                      <a:pt x="119" y="18"/>
                    </a:lnTo>
                    <a:lnTo>
                      <a:pt x="125" y="22"/>
                    </a:lnTo>
                    <a:lnTo>
                      <a:pt x="131" y="22"/>
                    </a:lnTo>
                    <a:lnTo>
                      <a:pt x="137" y="22"/>
                    </a:lnTo>
                    <a:lnTo>
                      <a:pt x="143" y="18"/>
                    </a:lnTo>
                    <a:lnTo>
                      <a:pt x="149" y="15"/>
                    </a:lnTo>
                    <a:lnTo>
                      <a:pt x="152" y="15"/>
                    </a:lnTo>
                    <a:lnTo>
                      <a:pt x="152" y="22"/>
                    </a:lnTo>
                    <a:lnTo>
                      <a:pt x="149" y="25"/>
                    </a:lnTo>
                    <a:lnTo>
                      <a:pt x="143" y="25"/>
                    </a:lnTo>
                    <a:lnTo>
                      <a:pt x="137" y="28"/>
                    </a:lnTo>
                    <a:lnTo>
                      <a:pt x="134" y="28"/>
                    </a:lnTo>
                    <a:lnTo>
                      <a:pt x="131" y="28"/>
                    </a:lnTo>
                    <a:lnTo>
                      <a:pt x="122" y="28"/>
                    </a:lnTo>
                    <a:lnTo>
                      <a:pt x="119" y="25"/>
                    </a:lnTo>
                    <a:lnTo>
                      <a:pt x="113" y="22"/>
                    </a:lnTo>
                    <a:lnTo>
                      <a:pt x="104" y="15"/>
                    </a:lnTo>
                    <a:lnTo>
                      <a:pt x="102" y="15"/>
                    </a:lnTo>
                    <a:lnTo>
                      <a:pt x="95" y="15"/>
                    </a:lnTo>
                    <a:lnTo>
                      <a:pt x="87" y="12"/>
                    </a:lnTo>
                    <a:lnTo>
                      <a:pt x="80" y="12"/>
                    </a:lnTo>
                    <a:lnTo>
                      <a:pt x="75" y="12"/>
                    </a:lnTo>
                    <a:lnTo>
                      <a:pt x="72" y="15"/>
                    </a:lnTo>
                    <a:lnTo>
                      <a:pt x="65" y="15"/>
                    </a:lnTo>
                    <a:lnTo>
                      <a:pt x="62" y="18"/>
                    </a:lnTo>
                    <a:lnTo>
                      <a:pt x="57" y="22"/>
                    </a:lnTo>
                    <a:lnTo>
                      <a:pt x="53" y="25"/>
                    </a:lnTo>
                    <a:lnTo>
                      <a:pt x="50" y="34"/>
                    </a:lnTo>
                    <a:lnTo>
                      <a:pt x="45" y="43"/>
                    </a:lnTo>
                    <a:lnTo>
                      <a:pt x="42" y="53"/>
                    </a:lnTo>
                    <a:lnTo>
                      <a:pt x="35" y="64"/>
                    </a:lnTo>
                    <a:lnTo>
                      <a:pt x="33" y="68"/>
                    </a:lnTo>
                    <a:lnTo>
                      <a:pt x="30" y="74"/>
                    </a:lnTo>
                    <a:lnTo>
                      <a:pt x="23" y="74"/>
                    </a:lnTo>
                    <a:lnTo>
                      <a:pt x="21" y="74"/>
                    </a:lnTo>
                    <a:lnTo>
                      <a:pt x="18" y="74"/>
                    </a:lnTo>
                    <a:lnTo>
                      <a:pt x="15" y="74"/>
                    </a:lnTo>
                    <a:lnTo>
                      <a:pt x="8" y="71"/>
                    </a:lnTo>
                    <a:lnTo>
                      <a:pt x="3" y="68"/>
                    </a:lnTo>
                    <a:lnTo>
                      <a:pt x="0" y="4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0" name="Freeform 36"/>
              <p:cNvSpPr>
                <a:spLocks/>
              </p:cNvSpPr>
              <p:nvPr/>
            </p:nvSpPr>
            <p:spPr bwMode="ltGray">
              <a:xfrm>
                <a:off x="5581" y="1847"/>
                <a:ext cx="154" cy="72"/>
              </a:xfrm>
              <a:custGeom>
                <a:avLst/>
                <a:gdLst/>
                <a:ahLst/>
                <a:cxnLst>
                  <a:cxn ang="0">
                    <a:pos x="3" y="44"/>
                  </a:cxn>
                  <a:cxn ang="0">
                    <a:pos x="15" y="48"/>
                  </a:cxn>
                  <a:cxn ang="0">
                    <a:pos x="26" y="48"/>
                  </a:cxn>
                  <a:cxn ang="0">
                    <a:pos x="33" y="41"/>
                  </a:cxn>
                  <a:cxn ang="0">
                    <a:pos x="41" y="36"/>
                  </a:cxn>
                  <a:cxn ang="0">
                    <a:pos x="48" y="24"/>
                  </a:cxn>
                  <a:cxn ang="0">
                    <a:pos x="56" y="12"/>
                  </a:cxn>
                  <a:cxn ang="0">
                    <a:pos x="69" y="4"/>
                  </a:cxn>
                  <a:cxn ang="0">
                    <a:pos x="84" y="0"/>
                  </a:cxn>
                  <a:cxn ang="0">
                    <a:pos x="93" y="4"/>
                  </a:cxn>
                  <a:cxn ang="0">
                    <a:pos x="105" y="9"/>
                  </a:cxn>
                  <a:cxn ang="0">
                    <a:pos x="116" y="15"/>
                  </a:cxn>
                  <a:cxn ang="0">
                    <a:pos x="126" y="18"/>
                  </a:cxn>
                  <a:cxn ang="0">
                    <a:pos x="138" y="18"/>
                  </a:cxn>
                  <a:cxn ang="0">
                    <a:pos x="150" y="15"/>
                  </a:cxn>
                  <a:cxn ang="0">
                    <a:pos x="153" y="18"/>
                  </a:cxn>
                  <a:cxn ang="0">
                    <a:pos x="144" y="24"/>
                  </a:cxn>
                  <a:cxn ang="0">
                    <a:pos x="135" y="27"/>
                  </a:cxn>
                  <a:cxn ang="0">
                    <a:pos x="126" y="24"/>
                  </a:cxn>
                  <a:cxn ang="0">
                    <a:pos x="114" y="18"/>
                  </a:cxn>
                  <a:cxn ang="0">
                    <a:pos x="101" y="12"/>
                  </a:cxn>
                  <a:cxn ang="0">
                    <a:pos x="86" y="12"/>
                  </a:cxn>
                  <a:cxn ang="0">
                    <a:pos x="78" y="12"/>
                  </a:cxn>
                  <a:cxn ang="0">
                    <a:pos x="66" y="15"/>
                  </a:cxn>
                  <a:cxn ang="0">
                    <a:pos x="56" y="21"/>
                  </a:cxn>
                  <a:cxn ang="0">
                    <a:pos x="51" y="33"/>
                  </a:cxn>
                  <a:cxn ang="0">
                    <a:pos x="41" y="51"/>
                  </a:cxn>
                  <a:cxn ang="0">
                    <a:pos x="33" y="65"/>
                  </a:cxn>
                  <a:cxn ang="0">
                    <a:pos x="26" y="71"/>
                  </a:cxn>
                  <a:cxn ang="0">
                    <a:pos x="18" y="71"/>
                  </a:cxn>
                  <a:cxn ang="0">
                    <a:pos x="8" y="68"/>
                  </a:cxn>
                  <a:cxn ang="0">
                    <a:pos x="0" y="41"/>
                  </a:cxn>
                </a:cxnLst>
                <a:rect l="0" t="0" r="r" b="b"/>
                <a:pathLst>
                  <a:path w="154" h="72">
                    <a:moveTo>
                      <a:pt x="0" y="41"/>
                    </a:moveTo>
                    <a:lnTo>
                      <a:pt x="3" y="44"/>
                    </a:lnTo>
                    <a:lnTo>
                      <a:pt x="8" y="48"/>
                    </a:lnTo>
                    <a:lnTo>
                      <a:pt x="15" y="48"/>
                    </a:lnTo>
                    <a:lnTo>
                      <a:pt x="21" y="48"/>
                    </a:lnTo>
                    <a:lnTo>
                      <a:pt x="26" y="48"/>
                    </a:lnTo>
                    <a:lnTo>
                      <a:pt x="30" y="44"/>
                    </a:lnTo>
                    <a:lnTo>
                      <a:pt x="33" y="41"/>
                    </a:lnTo>
                    <a:lnTo>
                      <a:pt x="36" y="41"/>
                    </a:lnTo>
                    <a:lnTo>
                      <a:pt x="41" y="36"/>
                    </a:lnTo>
                    <a:lnTo>
                      <a:pt x="45" y="30"/>
                    </a:lnTo>
                    <a:lnTo>
                      <a:pt x="48" y="24"/>
                    </a:lnTo>
                    <a:lnTo>
                      <a:pt x="51" y="18"/>
                    </a:lnTo>
                    <a:lnTo>
                      <a:pt x="56" y="12"/>
                    </a:lnTo>
                    <a:lnTo>
                      <a:pt x="63" y="6"/>
                    </a:lnTo>
                    <a:lnTo>
                      <a:pt x="69" y="4"/>
                    </a:lnTo>
                    <a:lnTo>
                      <a:pt x="75" y="0"/>
                    </a:lnTo>
                    <a:lnTo>
                      <a:pt x="84" y="0"/>
                    </a:lnTo>
                    <a:lnTo>
                      <a:pt x="90" y="0"/>
                    </a:lnTo>
                    <a:lnTo>
                      <a:pt x="93" y="4"/>
                    </a:lnTo>
                    <a:lnTo>
                      <a:pt x="99" y="6"/>
                    </a:lnTo>
                    <a:lnTo>
                      <a:pt x="105" y="9"/>
                    </a:lnTo>
                    <a:lnTo>
                      <a:pt x="108" y="12"/>
                    </a:lnTo>
                    <a:lnTo>
                      <a:pt x="116" y="15"/>
                    </a:lnTo>
                    <a:lnTo>
                      <a:pt x="123" y="18"/>
                    </a:lnTo>
                    <a:lnTo>
                      <a:pt x="126" y="18"/>
                    </a:lnTo>
                    <a:lnTo>
                      <a:pt x="131" y="21"/>
                    </a:lnTo>
                    <a:lnTo>
                      <a:pt x="138" y="18"/>
                    </a:lnTo>
                    <a:lnTo>
                      <a:pt x="144" y="18"/>
                    </a:lnTo>
                    <a:lnTo>
                      <a:pt x="150" y="15"/>
                    </a:lnTo>
                    <a:lnTo>
                      <a:pt x="153" y="12"/>
                    </a:lnTo>
                    <a:lnTo>
                      <a:pt x="153" y="18"/>
                    </a:lnTo>
                    <a:lnTo>
                      <a:pt x="150" y="21"/>
                    </a:lnTo>
                    <a:lnTo>
                      <a:pt x="144" y="24"/>
                    </a:lnTo>
                    <a:lnTo>
                      <a:pt x="141" y="27"/>
                    </a:lnTo>
                    <a:lnTo>
                      <a:pt x="135" y="27"/>
                    </a:lnTo>
                    <a:lnTo>
                      <a:pt x="131" y="27"/>
                    </a:lnTo>
                    <a:lnTo>
                      <a:pt x="126" y="24"/>
                    </a:lnTo>
                    <a:lnTo>
                      <a:pt x="120" y="24"/>
                    </a:lnTo>
                    <a:lnTo>
                      <a:pt x="114" y="18"/>
                    </a:lnTo>
                    <a:lnTo>
                      <a:pt x="105" y="15"/>
                    </a:lnTo>
                    <a:lnTo>
                      <a:pt x="101" y="12"/>
                    </a:lnTo>
                    <a:lnTo>
                      <a:pt x="96" y="12"/>
                    </a:lnTo>
                    <a:lnTo>
                      <a:pt x="86" y="12"/>
                    </a:lnTo>
                    <a:lnTo>
                      <a:pt x="81" y="12"/>
                    </a:lnTo>
                    <a:lnTo>
                      <a:pt x="78" y="12"/>
                    </a:lnTo>
                    <a:lnTo>
                      <a:pt x="71" y="12"/>
                    </a:lnTo>
                    <a:lnTo>
                      <a:pt x="66" y="15"/>
                    </a:lnTo>
                    <a:lnTo>
                      <a:pt x="63" y="18"/>
                    </a:lnTo>
                    <a:lnTo>
                      <a:pt x="56" y="21"/>
                    </a:lnTo>
                    <a:lnTo>
                      <a:pt x="54" y="24"/>
                    </a:lnTo>
                    <a:lnTo>
                      <a:pt x="51" y="33"/>
                    </a:lnTo>
                    <a:lnTo>
                      <a:pt x="45" y="39"/>
                    </a:lnTo>
                    <a:lnTo>
                      <a:pt x="41" y="51"/>
                    </a:lnTo>
                    <a:lnTo>
                      <a:pt x="36" y="59"/>
                    </a:lnTo>
                    <a:lnTo>
                      <a:pt x="33" y="65"/>
                    </a:lnTo>
                    <a:lnTo>
                      <a:pt x="30" y="68"/>
                    </a:lnTo>
                    <a:lnTo>
                      <a:pt x="26" y="71"/>
                    </a:lnTo>
                    <a:lnTo>
                      <a:pt x="21" y="71"/>
                    </a:lnTo>
                    <a:lnTo>
                      <a:pt x="18" y="71"/>
                    </a:lnTo>
                    <a:lnTo>
                      <a:pt x="15" y="71"/>
                    </a:lnTo>
                    <a:lnTo>
                      <a:pt x="8" y="68"/>
                    </a:lnTo>
                    <a:lnTo>
                      <a:pt x="6" y="65"/>
                    </a:lnTo>
                    <a:lnTo>
                      <a:pt x="0" y="4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1" name="Freeform 37"/>
              <p:cNvSpPr>
                <a:spLocks/>
              </p:cNvSpPr>
              <p:nvPr/>
            </p:nvSpPr>
            <p:spPr bwMode="ltGray">
              <a:xfrm>
                <a:off x="4436" y="4096"/>
                <a:ext cx="57" cy="66"/>
              </a:xfrm>
              <a:custGeom>
                <a:avLst/>
                <a:gdLst/>
                <a:ahLst/>
                <a:cxnLst>
                  <a:cxn ang="0">
                    <a:pos x="31" y="0"/>
                  </a:cxn>
                  <a:cxn ang="0">
                    <a:pos x="0" y="17"/>
                  </a:cxn>
                  <a:cxn ang="0">
                    <a:pos x="17" y="65"/>
                  </a:cxn>
                  <a:cxn ang="0">
                    <a:pos x="56" y="41"/>
                  </a:cxn>
                  <a:cxn ang="0">
                    <a:pos x="31" y="0"/>
                  </a:cxn>
                </a:cxnLst>
                <a:rect l="0" t="0" r="r" b="b"/>
                <a:pathLst>
                  <a:path w="57" h="66">
                    <a:moveTo>
                      <a:pt x="31" y="0"/>
                    </a:moveTo>
                    <a:lnTo>
                      <a:pt x="0" y="17"/>
                    </a:lnTo>
                    <a:lnTo>
                      <a:pt x="17" y="65"/>
                    </a:lnTo>
                    <a:lnTo>
                      <a:pt x="56"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2" name="Freeform 38"/>
              <p:cNvSpPr>
                <a:spLocks/>
              </p:cNvSpPr>
              <p:nvPr/>
            </p:nvSpPr>
            <p:spPr bwMode="ltGray">
              <a:xfrm>
                <a:off x="107" y="2501"/>
                <a:ext cx="55" cy="65"/>
              </a:xfrm>
              <a:custGeom>
                <a:avLst/>
                <a:gdLst/>
                <a:ahLst/>
                <a:cxnLst>
                  <a:cxn ang="0">
                    <a:pos x="30" y="0"/>
                  </a:cxn>
                  <a:cxn ang="0">
                    <a:pos x="0" y="17"/>
                  </a:cxn>
                  <a:cxn ang="0">
                    <a:pos x="16" y="64"/>
                  </a:cxn>
                  <a:cxn ang="0">
                    <a:pos x="54" y="40"/>
                  </a:cxn>
                  <a:cxn ang="0">
                    <a:pos x="30" y="0"/>
                  </a:cxn>
                </a:cxnLst>
                <a:rect l="0" t="0" r="r" b="b"/>
                <a:pathLst>
                  <a:path w="55" h="65">
                    <a:moveTo>
                      <a:pt x="30" y="0"/>
                    </a:moveTo>
                    <a:lnTo>
                      <a:pt x="0" y="17"/>
                    </a:lnTo>
                    <a:lnTo>
                      <a:pt x="16" y="64"/>
                    </a:lnTo>
                    <a:lnTo>
                      <a:pt x="54" y="40"/>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3" name="Freeform 39"/>
              <p:cNvSpPr>
                <a:spLocks/>
              </p:cNvSpPr>
              <p:nvPr/>
            </p:nvSpPr>
            <p:spPr bwMode="ltGray">
              <a:xfrm>
                <a:off x="5139" y="1106"/>
                <a:ext cx="56" cy="65"/>
              </a:xfrm>
              <a:custGeom>
                <a:avLst/>
                <a:gdLst/>
                <a:ahLst/>
                <a:cxnLst>
                  <a:cxn ang="0">
                    <a:pos x="30" y="0"/>
                  </a:cxn>
                  <a:cxn ang="0">
                    <a:pos x="0" y="17"/>
                  </a:cxn>
                  <a:cxn ang="0">
                    <a:pos x="16" y="64"/>
                  </a:cxn>
                  <a:cxn ang="0">
                    <a:pos x="55" y="41"/>
                  </a:cxn>
                  <a:cxn ang="0">
                    <a:pos x="30" y="0"/>
                  </a:cxn>
                </a:cxnLst>
                <a:rect l="0" t="0" r="r" b="b"/>
                <a:pathLst>
                  <a:path w="56" h="65">
                    <a:moveTo>
                      <a:pt x="30" y="0"/>
                    </a:moveTo>
                    <a:lnTo>
                      <a:pt x="0" y="17"/>
                    </a:lnTo>
                    <a:lnTo>
                      <a:pt x="16" y="64"/>
                    </a:lnTo>
                    <a:lnTo>
                      <a:pt x="55" y="41"/>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4" name="Freeform 40"/>
              <p:cNvSpPr>
                <a:spLocks/>
              </p:cNvSpPr>
              <p:nvPr/>
            </p:nvSpPr>
            <p:spPr bwMode="ltGray">
              <a:xfrm>
                <a:off x="4703" y="54"/>
                <a:ext cx="60" cy="81"/>
              </a:xfrm>
              <a:custGeom>
                <a:avLst/>
                <a:gdLst/>
                <a:ahLst/>
                <a:cxnLst>
                  <a:cxn ang="0">
                    <a:pos x="59" y="0"/>
                  </a:cxn>
                  <a:cxn ang="0">
                    <a:pos x="0" y="30"/>
                  </a:cxn>
                  <a:cxn ang="0">
                    <a:pos x="45" y="80"/>
                  </a:cxn>
                  <a:cxn ang="0">
                    <a:pos x="59" y="0"/>
                  </a:cxn>
                </a:cxnLst>
                <a:rect l="0" t="0" r="r" b="b"/>
                <a:pathLst>
                  <a:path w="60" h="81">
                    <a:moveTo>
                      <a:pt x="59" y="0"/>
                    </a:moveTo>
                    <a:lnTo>
                      <a:pt x="0" y="30"/>
                    </a:lnTo>
                    <a:lnTo>
                      <a:pt x="45" y="80"/>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5" name="Freeform 41"/>
              <p:cNvSpPr>
                <a:spLocks/>
              </p:cNvSpPr>
              <p:nvPr/>
            </p:nvSpPr>
            <p:spPr bwMode="ltGray">
              <a:xfrm>
                <a:off x="5601" y="3074"/>
                <a:ext cx="60" cy="80"/>
              </a:xfrm>
              <a:custGeom>
                <a:avLst/>
                <a:gdLst/>
                <a:ahLst/>
                <a:cxnLst>
                  <a:cxn ang="0">
                    <a:pos x="59" y="0"/>
                  </a:cxn>
                  <a:cxn ang="0">
                    <a:pos x="0" y="30"/>
                  </a:cxn>
                  <a:cxn ang="0">
                    <a:pos x="42" y="79"/>
                  </a:cxn>
                  <a:cxn ang="0">
                    <a:pos x="59" y="0"/>
                  </a:cxn>
                </a:cxnLst>
                <a:rect l="0" t="0" r="r" b="b"/>
                <a:pathLst>
                  <a:path w="60" h="80">
                    <a:moveTo>
                      <a:pt x="59" y="0"/>
                    </a:moveTo>
                    <a:lnTo>
                      <a:pt x="0" y="30"/>
                    </a:lnTo>
                    <a:lnTo>
                      <a:pt x="42" y="79"/>
                    </a:lnTo>
                    <a:lnTo>
                      <a:pt x="59"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6" name="Freeform 42"/>
              <p:cNvSpPr>
                <a:spLocks/>
              </p:cNvSpPr>
              <p:nvPr/>
            </p:nvSpPr>
            <p:spPr bwMode="ltGray">
              <a:xfrm>
                <a:off x="2788" y="4005"/>
                <a:ext cx="59" cy="83"/>
              </a:xfrm>
              <a:custGeom>
                <a:avLst/>
                <a:gdLst/>
                <a:ahLst/>
                <a:cxnLst>
                  <a:cxn ang="0">
                    <a:pos x="58" y="0"/>
                  </a:cxn>
                  <a:cxn ang="0">
                    <a:pos x="0" y="31"/>
                  </a:cxn>
                  <a:cxn ang="0">
                    <a:pos x="42" y="82"/>
                  </a:cxn>
                  <a:cxn ang="0">
                    <a:pos x="58" y="0"/>
                  </a:cxn>
                </a:cxnLst>
                <a:rect l="0" t="0" r="r" b="b"/>
                <a:pathLst>
                  <a:path w="59" h="83">
                    <a:moveTo>
                      <a:pt x="58" y="0"/>
                    </a:moveTo>
                    <a:lnTo>
                      <a:pt x="0" y="31"/>
                    </a:lnTo>
                    <a:lnTo>
                      <a:pt x="42" y="82"/>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7" name="Freeform 43"/>
              <p:cNvSpPr>
                <a:spLocks/>
              </p:cNvSpPr>
              <p:nvPr/>
            </p:nvSpPr>
            <p:spPr bwMode="ltGray">
              <a:xfrm>
                <a:off x="256" y="3041"/>
                <a:ext cx="61" cy="83"/>
              </a:xfrm>
              <a:custGeom>
                <a:avLst/>
                <a:gdLst/>
                <a:ahLst/>
                <a:cxnLst>
                  <a:cxn ang="0">
                    <a:pos x="60" y="0"/>
                  </a:cxn>
                  <a:cxn ang="0">
                    <a:pos x="0" y="31"/>
                  </a:cxn>
                  <a:cxn ang="0">
                    <a:pos x="46" y="82"/>
                  </a:cxn>
                  <a:cxn ang="0">
                    <a:pos x="60" y="0"/>
                  </a:cxn>
                </a:cxnLst>
                <a:rect l="0" t="0" r="r" b="b"/>
                <a:pathLst>
                  <a:path w="61" h="83">
                    <a:moveTo>
                      <a:pt x="60" y="0"/>
                    </a:moveTo>
                    <a:lnTo>
                      <a:pt x="0" y="31"/>
                    </a:lnTo>
                    <a:lnTo>
                      <a:pt x="46" y="82"/>
                    </a:lnTo>
                    <a:lnTo>
                      <a:pt x="6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8" name="Freeform 44"/>
              <p:cNvSpPr>
                <a:spLocks/>
              </p:cNvSpPr>
              <p:nvPr/>
            </p:nvSpPr>
            <p:spPr bwMode="ltGray">
              <a:xfrm>
                <a:off x="4707" y="4074"/>
                <a:ext cx="59" cy="78"/>
              </a:xfrm>
              <a:custGeom>
                <a:avLst/>
                <a:gdLst/>
                <a:ahLst/>
                <a:cxnLst>
                  <a:cxn ang="0">
                    <a:pos x="58" y="0"/>
                  </a:cxn>
                  <a:cxn ang="0">
                    <a:pos x="0" y="30"/>
                  </a:cxn>
                  <a:cxn ang="0">
                    <a:pos x="42" y="77"/>
                  </a:cxn>
                  <a:cxn ang="0">
                    <a:pos x="58" y="0"/>
                  </a:cxn>
                </a:cxnLst>
                <a:rect l="0" t="0" r="r" b="b"/>
                <a:pathLst>
                  <a:path w="59" h="78">
                    <a:moveTo>
                      <a:pt x="58" y="0"/>
                    </a:moveTo>
                    <a:lnTo>
                      <a:pt x="0" y="30"/>
                    </a:lnTo>
                    <a:lnTo>
                      <a:pt x="42" y="77"/>
                    </a:lnTo>
                    <a:lnTo>
                      <a:pt x="58"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69" name="Freeform 45"/>
              <p:cNvSpPr>
                <a:spLocks/>
              </p:cNvSpPr>
              <p:nvPr/>
            </p:nvSpPr>
            <p:spPr bwMode="ltGray">
              <a:xfrm>
                <a:off x="234" y="3987"/>
                <a:ext cx="61" cy="81"/>
              </a:xfrm>
              <a:custGeom>
                <a:avLst/>
                <a:gdLst/>
                <a:ahLst/>
                <a:cxnLst>
                  <a:cxn ang="0">
                    <a:pos x="0" y="0"/>
                  </a:cxn>
                  <a:cxn ang="0">
                    <a:pos x="60" y="31"/>
                  </a:cxn>
                  <a:cxn ang="0">
                    <a:pos x="18" y="80"/>
                  </a:cxn>
                  <a:cxn ang="0">
                    <a:pos x="0" y="0"/>
                  </a:cxn>
                </a:cxnLst>
                <a:rect l="0" t="0" r="r" b="b"/>
                <a:pathLst>
                  <a:path w="61" h="81">
                    <a:moveTo>
                      <a:pt x="0" y="0"/>
                    </a:moveTo>
                    <a:lnTo>
                      <a:pt x="60" y="31"/>
                    </a:lnTo>
                    <a:lnTo>
                      <a:pt x="18" y="80"/>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70" name="Freeform 46"/>
              <p:cNvSpPr>
                <a:spLocks/>
              </p:cNvSpPr>
              <p:nvPr/>
            </p:nvSpPr>
            <p:spPr bwMode="ltGray">
              <a:xfrm>
                <a:off x="2285" y="99"/>
                <a:ext cx="61" cy="82"/>
              </a:xfrm>
              <a:custGeom>
                <a:avLst/>
                <a:gdLst/>
                <a:ahLst/>
                <a:cxnLst>
                  <a:cxn ang="0">
                    <a:pos x="0" y="0"/>
                  </a:cxn>
                  <a:cxn ang="0">
                    <a:pos x="60" y="31"/>
                  </a:cxn>
                  <a:cxn ang="0">
                    <a:pos x="18" y="81"/>
                  </a:cxn>
                  <a:cxn ang="0">
                    <a:pos x="0" y="0"/>
                  </a:cxn>
                </a:cxnLst>
                <a:rect l="0" t="0" r="r" b="b"/>
                <a:pathLst>
                  <a:path w="61" h="82">
                    <a:moveTo>
                      <a:pt x="0" y="0"/>
                    </a:moveTo>
                    <a:lnTo>
                      <a:pt x="60" y="31"/>
                    </a:lnTo>
                    <a:lnTo>
                      <a:pt x="18" y="81"/>
                    </a:lnTo>
                    <a:lnTo>
                      <a:pt x="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71" name="Rectangle 47"/>
              <p:cNvSpPr>
                <a:spLocks noChangeArrowheads="1"/>
              </p:cNvSpPr>
              <p:nvPr/>
            </p:nvSpPr>
            <p:spPr bwMode="ltGray">
              <a:xfrm>
                <a:off x="1629" y="103"/>
                <a:ext cx="53"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72" name="Rectangle 48"/>
              <p:cNvSpPr>
                <a:spLocks noChangeArrowheads="1"/>
              </p:cNvSpPr>
              <p:nvPr/>
            </p:nvSpPr>
            <p:spPr bwMode="ltGray">
              <a:xfrm>
                <a:off x="5563" y="129"/>
                <a:ext cx="52" cy="56"/>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73" name="Rectangle 49"/>
              <p:cNvSpPr>
                <a:spLocks noChangeArrowheads="1"/>
              </p:cNvSpPr>
              <p:nvPr/>
            </p:nvSpPr>
            <p:spPr bwMode="ltGray">
              <a:xfrm>
                <a:off x="5039" y="4013"/>
                <a:ext cx="53" cy="57"/>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74" name="Rectangle 50"/>
              <p:cNvSpPr>
                <a:spLocks noChangeArrowheads="1"/>
              </p:cNvSpPr>
              <p:nvPr/>
            </p:nvSpPr>
            <p:spPr bwMode="ltGray">
              <a:xfrm>
                <a:off x="5651" y="782"/>
                <a:ext cx="41" cy="43"/>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75" name="Rectangle 51"/>
              <p:cNvSpPr>
                <a:spLocks noChangeArrowheads="1"/>
              </p:cNvSpPr>
              <p:nvPr/>
            </p:nvSpPr>
            <p:spPr bwMode="ltGray">
              <a:xfrm>
                <a:off x="648" y="202"/>
                <a:ext cx="52" cy="54"/>
              </a:xfrm>
              <a:prstGeom prst="rect">
                <a:avLst/>
              </a:prstGeom>
              <a:solidFill>
                <a:schemeClr val="folHlink"/>
              </a:solidFill>
              <a:ln w="9525">
                <a:noFill/>
                <a:miter lim="800000"/>
                <a:headEnd/>
                <a:tailEnd/>
              </a:ln>
              <a:effectLst>
                <a:outerShdw dist="35921" dir="2700000" algn="ctr" rotWithShape="0">
                  <a:schemeClr val="bg2">
                    <a:alpha val="50000"/>
                  </a:schemeClr>
                </a:outerShdw>
              </a:effectLst>
            </p:spPr>
            <p:txBody>
              <a:bodyPr wrap="none" anchor="ctr"/>
              <a:lstStyle/>
              <a:p>
                <a:pPr eaLnBrk="0" hangingPunct="0"/>
                <a:endParaRPr lang="en-GB">
                  <a:solidFill>
                    <a:srgbClr val="FFFFFF"/>
                  </a:solidFill>
                  <a:latin typeface="Times New Roman" pitchFamily="18" charset="0"/>
                </a:endParaRPr>
              </a:p>
            </p:txBody>
          </p:sp>
          <p:sp>
            <p:nvSpPr>
              <p:cNvPr id="1076" name="Freeform 52"/>
              <p:cNvSpPr>
                <a:spLocks/>
              </p:cNvSpPr>
              <p:nvPr/>
            </p:nvSpPr>
            <p:spPr bwMode="ltGray">
              <a:xfrm>
                <a:off x="177" y="1414"/>
                <a:ext cx="229" cy="116"/>
              </a:xfrm>
              <a:custGeom>
                <a:avLst/>
                <a:gdLst/>
                <a:ahLst/>
                <a:cxnLst>
                  <a:cxn ang="0">
                    <a:pos x="228" y="4"/>
                  </a:cxn>
                  <a:cxn ang="0">
                    <a:pos x="222" y="0"/>
                  </a:cxn>
                  <a:cxn ang="0">
                    <a:pos x="210" y="0"/>
                  </a:cxn>
                  <a:cxn ang="0">
                    <a:pos x="200" y="0"/>
                  </a:cxn>
                  <a:cxn ang="0">
                    <a:pos x="192" y="0"/>
                  </a:cxn>
                  <a:cxn ang="0">
                    <a:pos x="180" y="4"/>
                  </a:cxn>
                  <a:cxn ang="0">
                    <a:pos x="170" y="10"/>
                  </a:cxn>
                  <a:cxn ang="0">
                    <a:pos x="164" y="13"/>
                  </a:cxn>
                  <a:cxn ang="0">
                    <a:pos x="159" y="22"/>
                  </a:cxn>
                  <a:cxn ang="0">
                    <a:pos x="152" y="31"/>
                  </a:cxn>
                  <a:cxn ang="0">
                    <a:pos x="149" y="38"/>
                  </a:cxn>
                  <a:cxn ang="0">
                    <a:pos x="146" y="43"/>
                  </a:cxn>
                  <a:cxn ang="0">
                    <a:pos x="134" y="59"/>
                  </a:cxn>
                  <a:cxn ang="0">
                    <a:pos x="122" y="72"/>
                  </a:cxn>
                  <a:cxn ang="0">
                    <a:pos x="113" y="77"/>
                  </a:cxn>
                  <a:cxn ang="0">
                    <a:pos x="98" y="84"/>
                  </a:cxn>
                  <a:cxn ang="0">
                    <a:pos x="86" y="90"/>
                  </a:cxn>
                  <a:cxn ang="0">
                    <a:pos x="73" y="93"/>
                  </a:cxn>
                  <a:cxn ang="0">
                    <a:pos x="64" y="93"/>
                  </a:cxn>
                  <a:cxn ang="0">
                    <a:pos x="52" y="93"/>
                  </a:cxn>
                  <a:cxn ang="0">
                    <a:pos x="37" y="90"/>
                  </a:cxn>
                  <a:cxn ang="0">
                    <a:pos x="25" y="84"/>
                  </a:cxn>
                  <a:cxn ang="0">
                    <a:pos x="15" y="74"/>
                  </a:cxn>
                  <a:cxn ang="0">
                    <a:pos x="10" y="69"/>
                  </a:cxn>
                  <a:cxn ang="0">
                    <a:pos x="0" y="100"/>
                  </a:cxn>
                  <a:cxn ang="0">
                    <a:pos x="7" y="105"/>
                  </a:cxn>
                  <a:cxn ang="0">
                    <a:pos x="22" y="112"/>
                  </a:cxn>
                  <a:cxn ang="0">
                    <a:pos x="33" y="112"/>
                  </a:cxn>
                  <a:cxn ang="0">
                    <a:pos x="48" y="115"/>
                  </a:cxn>
                  <a:cxn ang="0">
                    <a:pos x="61" y="115"/>
                  </a:cxn>
                  <a:cxn ang="0">
                    <a:pos x="73" y="112"/>
                  </a:cxn>
                  <a:cxn ang="0">
                    <a:pos x="88" y="105"/>
                  </a:cxn>
                  <a:cxn ang="0">
                    <a:pos x="98" y="100"/>
                  </a:cxn>
                  <a:cxn ang="0">
                    <a:pos x="104" y="97"/>
                  </a:cxn>
                  <a:cxn ang="0">
                    <a:pos x="119" y="84"/>
                  </a:cxn>
                  <a:cxn ang="0">
                    <a:pos x="131" y="72"/>
                  </a:cxn>
                  <a:cxn ang="0">
                    <a:pos x="140" y="56"/>
                  </a:cxn>
                  <a:cxn ang="0">
                    <a:pos x="149" y="43"/>
                  </a:cxn>
                  <a:cxn ang="0">
                    <a:pos x="159" y="41"/>
                  </a:cxn>
                  <a:cxn ang="0">
                    <a:pos x="167" y="31"/>
                  </a:cxn>
                  <a:cxn ang="0">
                    <a:pos x="177" y="28"/>
                  </a:cxn>
                  <a:cxn ang="0">
                    <a:pos x="185" y="25"/>
                  </a:cxn>
                  <a:cxn ang="0">
                    <a:pos x="198" y="25"/>
                  </a:cxn>
                  <a:cxn ang="0">
                    <a:pos x="204" y="25"/>
                  </a:cxn>
                  <a:cxn ang="0">
                    <a:pos x="210" y="28"/>
                  </a:cxn>
                  <a:cxn ang="0">
                    <a:pos x="222" y="35"/>
                  </a:cxn>
                  <a:cxn ang="0">
                    <a:pos x="228" y="4"/>
                  </a:cxn>
                </a:cxnLst>
                <a:rect l="0" t="0" r="r" b="b"/>
                <a:pathLst>
                  <a:path w="229" h="116">
                    <a:moveTo>
                      <a:pt x="228" y="4"/>
                    </a:moveTo>
                    <a:lnTo>
                      <a:pt x="222" y="0"/>
                    </a:lnTo>
                    <a:lnTo>
                      <a:pt x="210" y="0"/>
                    </a:lnTo>
                    <a:lnTo>
                      <a:pt x="200" y="0"/>
                    </a:lnTo>
                    <a:lnTo>
                      <a:pt x="192" y="0"/>
                    </a:lnTo>
                    <a:lnTo>
                      <a:pt x="180" y="4"/>
                    </a:lnTo>
                    <a:lnTo>
                      <a:pt x="170" y="10"/>
                    </a:lnTo>
                    <a:lnTo>
                      <a:pt x="164" y="13"/>
                    </a:lnTo>
                    <a:lnTo>
                      <a:pt x="159" y="22"/>
                    </a:lnTo>
                    <a:lnTo>
                      <a:pt x="152" y="31"/>
                    </a:lnTo>
                    <a:lnTo>
                      <a:pt x="149" y="38"/>
                    </a:lnTo>
                    <a:lnTo>
                      <a:pt x="146" y="43"/>
                    </a:lnTo>
                    <a:lnTo>
                      <a:pt x="134" y="59"/>
                    </a:lnTo>
                    <a:lnTo>
                      <a:pt x="122" y="72"/>
                    </a:lnTo>
                    <a:lnTo>
                      <a:pt x="113" y="77"/>
                    </a:lnTo>
                    <a:lnTo>
                      <a:pt x="98" y="84"/>
                    </a:lnTo>
                    <a:lnTo>
                      <a:pt x="86" y="90"/>
                    </a:lnTo>
                    <a:lnTo>
                      <a:pt x="73" y="93"/>
                    </a:lnTo>
                    <a:lnTo>
                      <a:pt x="64" y="93"/>
                    </a:lnTo>
                    <a:lnTo>
                      <a:pt x="52" y="93"/>
                    </a:lnTo>
                    <a:lnTo>
                      <a:pt x="37" y="90"/>
                    </a:lnTo>
                    <a:lnTo>
                      <a:pt x="25" y="84"/>
                    </a:lnTo>
                    <a:lnTo>
                      <a:pt x="15" y="74"/>
                    </a:lnTo>
                    <a:lnTo>
                      <a:pt x="10" y="69"/>
                    </a:lnTo>
                    <a:lnTo>
                      <a:pt x="0" y="100"/>
                    </a:lnTo>
                    <a:lnTo>
                      <a:pt x="7" y="105"/>
                    </a:lnTo>
                    <a:lnTo>
                      <a:pt x="22" y="112"/>
                    </a:lnTo>
                    <a:lnTo>
                      <a:pt x="33" y="112"/>
                    </a:lnTo>
                    <a:lnTo>
                      <a:pt x="48" y="115"/>
                    </a:lnTo>
                    <a:lnTo>
                      <a:pt x="61" y="115"/>
                    </a:lnTo>
                    <a:lnTo>
                      <a:pt x="73" y="112"/>
                    </a:lnTo>
                    <a:lnTo>
                      <a:pt x="88" y="105"/>
                    </a:lnTo>
                    <a:lnTo>
                      <a:pt x="98" y="100"/>
                    </a:lnTo>
                    <a:lnTo>
                      <a:pt x="104" y="97"/>
                    </a:lnTo>
                    <a:lnTo>
                      <a:pt x="119" y="84"/>
                    </a:lnTo>
                    <a:lnTo>
                      <a:pt x="131" y="72"/>
                    </a:lnTo>
                    <a:lnTo>
                      <a:pt x="140" y="56"/>
                    </a:lnTo>
                    <a:lnTo>
                      <a:pt x="149" y="43"/>
                    </a:lnTo>
                    <a:lnTo>
                      <a:pt x="159" y="41"/>
                    </a:lnTo>
                    <a:lnTo>
                      <a:pt x="167" y="31"/>
                    </a:lnTo>
                    <a:lnTo>
                      <a:pt x="177" y="28"/>
                    </a:lnTo>
                    <a:lnTo>
                      <a:pt x="185" y="25"/>
                    </a:lnTo>
                    <a:lnTo>
                      <a:pt x="198" y="25"/>
                    </a:lnTo>
                    <a:lnTo>
                      <a:pt x="204" y="25"/>
                    </a:lnTo>
                    <a:lnTo>
                      <a:pt x="210" y="28"/>
                    </a:lnTo>
                    <a:lnTo>
                      <a:pt x="222" y="35"/>
                    </a:lnTo>
                    <a:lnTo>
                      <a:pt x="228" y="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77" name="Freeform 53"/>
              <p:cNvSpPr>
                <a:spLocks/>
              </p:cNvSpPr>
              <p:nvPr/>
            </p:nvSpPr>
            <p:spPr bwMode="ltGray">
              <a:xfrm>
                <a:off x="2288" y="4156"/>
                <a:ext cx="231" cy="115"/>
              </a:xfrm>
              <a:custGeom>
                <a:avLst/>
                <a:gdLst/>
                <a:ahLst/>
                <a:cxnLst>
                  <a:cxn ang="0">
                    <a:pos x="0" y="111"/>
                  </a:cxn>
                  <a:cxn ang="0">
                    <a:pos x="6" y="114"/>
                  </a:cxn>
                  <a:cxn ang="0">
                    <a:pos x="18" y="114"/>
                  </a:cxn>
                  <a:cxn ang="0">
                    <a:pos x="27" y="114"/>
                  </a:cxn>
                  <a:cxn ang="0">
                    <a:pos x="39" y="111"/>
                  </a:cxn>
                  <a:cxn ang="0">
                    <a:pos x="48" y="108"/>
                  </a:cxn>
                  <a:cxn ang="0">
                    <a:pos x="58" y="104"/>
                  </a:cxn>
                  <a:cxn ang="0">
                    <a:pos x="63" y="101"/>
                  </a:cxn>
                  <a:cxn ang="0">
                    <a:pos x="73" y="93"/>
                  </a:cxn>
                  <a:cxn ang="0">
                    <a:pos x="76" y="83"/>
                  </a:cxn>
                  <a:cxn ang="0">
                    <a:pos x="81" y="77"/>
                  </a:cxn>
                  <a:cxn ang="0">
                    <a:pos x="84" y="71"/>
                  </a:cxn>
                  <a:cxn ang="0">
                    <a:pos x="94" y="55"/>
                  </a:cxn>
                  <a:cxn ang="0">
                    <a:pos x="109" y="40"/>
                  </a:cxn>
                  <a:cxn ang="0">
                    <a:pos x="115" y="37"/>
                  </a:cxn>
                  <a:cxn ang="0">
                    <a:pos x="130" y="31"/>
                  </a:cxn>
                  <a:cxn ang="0">
                    <a:pos x="142" y="24"/>
                  </a:cxn>
                  <a:cxn ang="0">
                    <a:pos x="154" y="21"/>
                  </a:cxn>
                  <a:cxn ang="0">
                    <a:pos x="164" y="18"/>
                  </a:cxn>
                  <a:cxn ang="0">
                    <a:pos x="175" y="21"/>
                  </a:cxn>
                  <a:cxn ang="0">
                    <a:pos x="190" y="24"/>
                  </a:cxn>
                  <a:cxn ang="0">
                    <a:pos x="205" y="31"/>
                  </a:cxn>
                  <a:cxn ang="0">
                    <a:pos x="215" y="37"/>
                  </a:cxn>
                  <a:cxn ang="0">
                    <a:pos x="218" y="43"/>
                  </a:cxn>
                  <a:cxn ang="0">
                    <a:pos x="230" y="12"/>
                  </a:cxn>
                  <a:cxn ang="0">
                    <a:pos x="221" y="9"/>
                  </a:cxn>
                  <a:cxn ang="0">
                    <a:pos x="209" y="3"/>
                  </a:cxn>
                  <a:cxn ang="0">
                    <a:pos x="194" y="0"/>
                  </a:cxn>
                  <a:cxn ang="0">
                    <a:pos x="179" y="0"/>
                  </a:cxn>
                  <a:cxn ang="0">
                    <a:pos x="167" y="0"/>
                  </a:cxn>
                  <a:cxn ang="0">
                    <a:pos x="154" y="3"/>
                  </a:cxn>
                  <a:cxn ang="0">
                    <a:pos x="139" y="9"/>
                  </a:cxn>
                  <a:cxn ang="0">
                    <a:pos x="130" y="12"/>
                  </a:cxn>
                  <a:cxn ang="0">
                    <a:pos x="124" y="18"/>
                  </a:cxn>
                  <a:cxn ang="0">
                    <a:pos x="109" y="31"/>
                  </a:cxn>
                  <a:cxn ang="0">
                    <a:pos x="97" y="43"/>
                  </a:cxn>
                  <a:cxn ang="0">
                    <a:pos x="88" y="55"/>
                  </a:cxn>
                  <a:cxn ang="0">
                    <a:pos x="79" y="68"/>
                  </a:cxn>
                  <a:cxn ang="0">
                    <a:pos x="73" y="73"/>
                  </a:cxn>
                  <a:cxn ang="0">
                    <a:pos x="61" y="83"/>
                  </a:cxn>
                  <a:cxn ang="0">
                    <a:pos x="51" y="86"/>
                  </a:cxn>
                  <a:cxn ang="0">
                    <a:pos x="43" y="89"/>
                  </a:cxn>
                  <a:cxn ang="0">
                    <a:pos x="33" y="89"/>
                  </a:cxn>
                  <a:cxn ang="0">
                    <a:pos x="24" y="89"/>
                  </a:cxn>
                  <a:cxn ang="0">
                    <a:pos x="18" y="86"/>
                  </a:cxn>
                  <a:cxn ang="0">
                    <a:pos x="6" y="80"/>
                  </a:cxn>
                  <a:cxn ang="0">
                    <a:pos x="0" y="111"/>
                  </a:cxn>
                </a:cxnLst>
                <a:rect l="0" t="0" r="r" b="b"/>
                <a:pathLst>
                  <a:path w="231" h="115">
                    <a:moveTo>
                      <a:pt x="0" y="111"/>
                    </a:moveTo>
                    <a:lnTo>
                      <a:pt x="6" y="114"/>
                    </a:lnTo>
                    <a:lnTo>
                      <a:pt x="18" y="114"/>
                    </a:lnTo>
                    <a:lnTo>
                      <a:pt x="27" y="114"/>
                    </a:lnTo>
                    <a:lnTo>
                      <a:pt x="39" y="111"/>
                    </a:lnTo>
                    <a:lnTo>
                      <a:pt x="48" y="108"/>
                    </a:lnTo>
                    <a:lnTo>
                      <a:pt x="58" y="104"/>
                    </a:lnTo>
                    <a:lnTo>
                      <a:pt x="63" y="101"/>
                    </a:lnTo>
                    <a:lnTo>
                      <a:pt x="73" y="93"/>
                    </a:lnTo>
                    <a:lnTo>
                      <a:pt x="76" y="83"/>
                    </a:lnTo>
                    <a:lnTo>
                      <a:pt x="81" y="77"/>
                    </a:lnTo>
                    <a:lnTo>
                      <a:pt x="84" y="71"/>
                    </a:lnTo>
                    <a:lnTo>
                      <a:pt x="94" y="55"/>
                    </a:lnTo>
                    <a:lnTo>
                      <a:pt x="109" y="40"/>
                    </a:lnTo>
                    <a:lnTo>
                      <a:pt x="115" y="37"/>
                    </a:lnTo>
                    <a:lnTo>
                      <a:pt x="130" y="31"/>
                    </a:lnTo>
                    <a:lnTo>
                      <a:pt x="142" y="24"/>
                    </a:lnTo>
                    <a:lnTo>
                      <a:pt x="154" y="21"/>
                    </a:lnTo>
                    <a:lnTo>
                      <a:pt x="164" y="18"/>
                    </a:lnTo>
                    <a:lnTo>
                      <a:pt x="175" y="21"/>
                    </a:lnTo>
                    <a:lnTo>
                      <a:pt x="190" y="24"/>
                    </a:lnTo>
                    <a:lnTo>
                      <a:pt x="205" y="31"/>
                    </a:lnTo>
                    <a:lnTo>
                      <a:pt x="215" y="37"/>
                    </a:lnTo>
                    <a:lnTo>
                      <a:pt x="218" y="43"/>
                    </a:lnTo>
                    <a:lnTo>
                      <a:pt x="230" y="12"/>
                    </a:lnTo>
                    <a:lnTo>
                      <a:pt x="221" y="9"/>
                    </a:lnTo>
                    <a:lnTo>
                      <a:pt x="209" y="3"/>
                    </a:lnTo>
                    <a:lnTo>
                      <a:pt x="194" y="0"/>
                    </a:lnTo>
                    <a:lnTo>
                      <a:pt x="179" y="0"/>
                    </a:lnTo>
                    <a:lnTo>
                      <a:pt x="167" y="0"/>
                    </a:lnTo>
                    <a:lnTo>
                      <a:pt x="154" y="3"/>
                    </a:lnTo>
                    <a:lnTo>
                      <a:pt x="139" y="9"/>
                    </a:lnTo>
                    <a:lnTo>
                      <a:pt x="130" y="12"/>
                    </a:lnTo>
                    <a:lnTo>
                      <a:pt x="124" y="18"/>
                    </a:lnTo>
                    <a:lnTo>
                      <a:pt x="109" y="31"/>
                    </a:lnTo>
                    <a:lnTo>
                      <a:pt x="97" y="43"/>
                    </a:lnTo>
                    <a:lnTo>
                      <a:pt x="88" y="55"/>
                    </a:lnTo>
                    <a:lnTo>
                      <a:pt x="79" y="68"/>
                    </a:lnTo>
                    <a:lnTo>
                      <a:pt x="73" y="73"/>
                    </a:lnTo>
                    <a:lnTo>
                      <a:pt x="61" y="83"/>
                    </a:lnTo>
                    <a:lnTo>
                      <a:pt x="51" y="86"/>
                    </a:lnTo>
                    <a:lnTo>
                      <a:pt x="43" y="89"/>
                    </a:lnTo>
                    <a:lnTo>
                      <a:pt x="33" y="89"/>
                    </a:lnTo>
                    <a:lnTo>
                      <a:pt x="24" y="89"/>
                    </a:lnTo>
                    <a:lnTo>
                      <a:pt x="18" y="86"/>
                    </a:lnTo>
                    <a:lnTo>
                      <a:pt x="6" y="80"/>
                    </a:lnTo>
                    <a:lnTo>
                      <a:pt x="0" y="11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78" name="Freeform 54"/>
              <p:cNvSpPr>
                <a:spLocks/>
              </p:cNvSpPr>
              <p:nvPr/>
            </p:nvSpPr>
            <p:spPr bwMode="ltGray">
              <a:xfrm>
                <a:off x="5310" y="388"/>
                <a:ext cx="234" cy="115"/>
              </a:xfrm>
              <a:custGeom>
                <a:avLst/>
                <a:gdLst/>
                <a:ahLst/>
                <a:cxnLst>
                  <a:cxn ang="0">
                    <a:pos x="233" y="3"/>
                  </a:cxn>
                  <a:cxn ang="0">
                    <a:pos x="223" y="0"/>
                  </a:cxn>
                  <a:cxn ang="0">
                    <a:pos x="214" y="0"/>
                  </a:cxn>
                  <a:cxn ang="0">
                    <a:pos x="202" y="0"/>
                  </a:cxn>
                  <a:cxn ang="0">
                    <a:pos x="193" y="0"/>
                  </a:cxn>
                  <a:cxn ang="0">
                    <a:pos x="183" y="3"/>
                  </a:cxn>
                  <a:cxn ang="0">
                    <a:pos x="172" y="10"/>
                  </a:cxn>
                  <a:cxn ang="0">
                    <a:pos x="168" y="13"/>
                  </a:cxn>
                  <a:cxn ang="0">
                    <a:pos x="159" y="21"/>
                  </a:cxn>
                  <a:cxn ang="0">
                    <a:pos x="153" y="31"/>
                  </a:cxn>
                  <a:cxn ang="0">
                    <a:pos x="150" y="37"/>
                  </a:cxn>
                  <a:cxn ang="0">
                    <a:pos x="147" y="43"/>
                  </a:cxn>
                  <a:cxn ang="0">
                    <a:pos x="138" y="59"/>
                  </a:cxn>
                  <a:cxn ang="0">
                    <a:pos x="122" y="71"/>
                  </a:cxn>
                  <a:cxn ang="0">
                    <a:pos x="114" y="77"/>
                  </a:cxn>
                  <a:cxn ang="0">
                    <a:pos x="101" y="83"/>
                  </a:cxn>
                  <a:cxn ang="0">
                    <a:pos x="86" y="90"/>
                  </a:cxn>
                  <a:cxn ang="0">
                    <a:pos x="76" y="93"/>
                  </a:cxn>
                  <a:cxn ang="0">
                    <a:pos x="65" y="93"/>
                  </a:cxn>
                  <a:cxn ang="0">
                    <a:pos x="55" y="93"/>
                  </a:cxn>
                  <a:cxn ang="0">
                    <a:pos x="40" y="87"/>
                  </a:cxn>
                  <a:cxn ang="0">
                    <a:pos x="25" y="83"/>
                  </a:cxn>
                  <a:cxn ang="0">
                    <a:pos x="15" y="74"/>
                  </a:cxn>
                  <a:cxn ang="0">
                    <a:pos x="10" y="68"/>
                  </a:cxn>
                  <a:cxn ang="0">
                    <a:pos x="0" y="99"/>
                  </a:cxn>
                  <a:cxn ang="0">
                    <a:pos x="10" y="105"/>
                  </a:cxn>
                  <a:cxn ang="0">
                    <a:pos x="22" y="111"/>
                  </a:cxn>
                  <a:cxn ang="0">
                    <a:pos x="34" y="111"/>
                  </a:cxn>
                  <a:cxn ang="0">
                    <a:pos x="50" y="114"/>
                  </a:cxn>
                  <a:cxn ang="0">
                    <a:pos x="61" y="114"/>
                  </a:cxn>
                  <a:cxn ang="0">
                    <a:pos x="74" y="111"/>
                  </a:cxn>
                  <a:cxn ang="0">
                    <a:pos x="89" y="105"/>
                  </a:cxn>
                  <a:cxn ang="0">
                    <a:pos x="101" y="99"/>
                  </a:cxn>
                  <a:cxn ang="0">
                    <a:pos x="107" y="96"/>
                  </a:cxn>
                  <a:cxn ang="0">
                    <a:pos x="119" y="83"/>
                  </a:cxn>
                  <a:cxn ang="0">
                    <a:pos x="132" y="71"/>
                  </a:cxn>
                  <a:cxn ang="0">
                    <a:pos x="144" y="56"/>
                  </a:cxn>
                  <a:cxn ang="0">
                    <a:pos x="153" y="46"/>
                  </a:cxn>
                  <a:cxn ang="0">
                    <a:pos x="159" y="37"/>
                  </a:cxn>
                  <a:cxn ang="0">
                    <a:pos x="172" y="31"/>
                  </a:cxn>
                  <a:cxn ang="0">
                    <a:pos x="180" y="25"/>
                  </a:cxn>
                  <a:cxn ang="0">
                    <a:pos x="190" y="21"/>
                  </a:cxn>
                  <a:cxn ang="0">
                    <a:pos x="199" y="21"/>
                  </a:cxn>
                  <a:cxn ang="0">
                    <a:pos x="208" y="25"/>
                  </a:cxn>
                  <a:cxn ang="0">
                    <a:pos x="214" y="25"/>
                  </a:cxn>
                  <a:cxn ang="0">
                    <a:pos x="226" y="34"/>
                  </a:cxn>
                  <a:cxn ang="0">
                    <a:pos x="233" y="3"/>
                  </a:cxn>
                </a:cxnLst>
                <a:rect l="0" t="0" r="r" b="b"/>
                <a:pathLst>
                  <a:path w="234" h="115">
                    <a:moveTo>
                      <a:pt x="233" y="3"/>
                    </a:moveTo>
                    <a:lnTo>
                      <a:pt x="223" y="0"/>
                    </a:lnTo>
                    <a:lnTo>
                      <a:pt x="214" y="0"/>
                    </a:lnTo>
                    <a:lnTo>
                      <a:pt x="202" y="0"/>
                    </a:lnTo>
                    <a:lnTo>
                      <a:pt x="193" y="0"/>
                    </a:lnTo>
                    <a:lnTo>
                      <a:pt x="183" y="3"/>
                    </a:lnTo>
                    <a:lnTo>
                      <a:pt x="172" y="10"/>
                    </a:lnTo>
                    <a:lnTo>
                      <a:pt x="168" y="13"/>
                    </a:lnTo>
                    <a:lnTo>
                      <a:pt x="159" y="21"/>
                    </a:lnTo>
                    <a:lnTo>
                      <a:pt x="153" y="31"/>
                    </a:lnTo>
                    <a:lnTo>
                      <a:pt x="150" y="37"/>
                    </a:lnTo>
                    <a:lnTo>
                      <a:pt x="147" y="43"/>
                    </a:lnTo>
                    <a:lnTo>
                      <a:pt x="138" y="59"/>
                    </a:lnTo>
                    <a:lnTo>
                      <a:pt x="122" y="71"/>
                    </a:lnTo>
                    <a:lnTo>
                      <a:pt x="114" y="77"/>
                    </a:lnTo>
                    <a:lnTo>
                      <a:pt x="101" y="83"/>
                    </a:lnTo>
                    <a:lnTo>
                      <a:pt x="86" y="90"/>
                    </a:lnTo>
                    <a:lnTo>
                      <a:pt x="76" y="93"/>
                    </a:lnTo>
                    <a:lnTo>
                      <a:pt x="65" y="93"/>
                    </a:lnTo>
                    <a:lnTo>
                      <a:pt x="55" y="93"/>
                    </a:lnTo>
                    <a:lnTo>
                      <a:pt x="40" y="87"/>
                    </a:lnTo>
                    <a:lnTo>
                      <a:pt x="25" y="83"/>
                    </a:lnTo>
                    <a:lnTo>
                      <a:pt x="15" y="74"/>
                    </a:lnTo>
                    <a:lnTo>
                      <a:pt x="10" y="68"/>
                    </a:lnTo>
                    <a:lnTo>
                      <a:pt x="0" y="99"/>
                    </a:lnTo>
                    <a:lnTo>
                      <a:pt x="10" y="105"/>
                    </a:lnTo>
                    <a:lnTo>
                      <a:pt x="22" y="111"/>
                    </a:lnTo>
                    <a:lnTo>
                      <a:pt x="34" y="111"/>
                    </a:lnTo>
                    <a:lnTo>
                      <a:pt x="50" y="114"/>
                    </a:lnTo>
                    <a:lnTo>
                      <a:pt x="61" y="114"/>
                    </a:lnTo>
                    <a:lnTo>
                      <a:pt x="74" y="111"/>
                    </a:lnTo>
                    <a:lnTo>
                      <a:pt x="89" y="105"/>
                    </a:lnTo>
                    <a:lnTo>
                      <a:pt x="101" y="99"/>
                    </a:lnTo>
                    <a:lnTo>
                      <a:pt x="107" y="96"/>
                    </a:lnTo>
                    <a:lnTo>
                      <a:pt x="119" y="83"/>
                    </a:lnTo>
                    <a:lnTo>
                      <a:pt x="132" y="71"/>
                    </a:lnTo>
                    <a:lnTo>
                      <a:pt x="144" y="56"/>
                    </a:lnTo>
                    <a:lnTo>
                      <a:pt x="153" y="46"/>
                    </a:lnTo>
                    <a:lnTo>
                      <a:pt x="159" y="37"/>
                    </a:lnTo>
                    <a:lnTo>
                      <a:pt x="172" y="31"/>
                    </a:lnTo>
                    <a:lnTo>
                      <a:pt x="180" y="25"/>
                    </a:lnTo>
                    <a:lnTo>
                      <a:pt x="190" y="21"/>
                    </a:lnTo>
                    <a:lnTo>
                      <a:pt x="199" y="21"/>
                    </a:lnTo>
                    <a:lnTo>
                      <a:pt x="208" y="25"/>
                    </a:lnTo>
                    <a:lnTo>
                      <a:pt x="214" y="25"/>
                    </a:lnTo>
                    <a:lnTo>
                      <a:pt x="226" y="34"/>
                    </a:lnTo>
                    <a:lnTo>
                      <a:pt x="233"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79" name="Freeform 55"/>
              <p:cNvSpPr>
                <a:spLocks/>
              </p:cNvSpPr>
              <p:nvPr/>
            </p:nvSpPr>
            <p:spPr bwMode="ltGray">
              <a:xfrm>
                <a:off x="3135" y="4006"/>
                <a:ext cx="102" cy="307"/>
              </a:xfrm>
              <a:custGeom>
                <a:avLst/>
                <a:gdLst/>
                <a:ahLst/>
                <a:cxnLst>
                  <a:cxn ang="0">
                    <a:pos x="50" y="3"/>
                  </a:cxn>
                  <a:cxn ang="0">
                    <a:pos x="47" y="13"/>
                  </a:cxn>
                  <a:cxn ang="0">
                    <a:pos x="44" y="16"/>
                  </a:cxn>
                  <a:cxn ang="0">
                    <a:pos x="44" y="23"/>
                  </a:cxn>
                  <a:cxn ang="0">
                    <a:pos x="39" y="39"/>
                  </a:cxn>
                  <a:cxn ang="0">
                    <a:pos x="30" y="61"/>
                  </a:cxn>
                  <a:cxn ang="0">
                    <a:pos x="27" y="78"/>
                  </a:cxn>
                  <a:cxn ang="0">
                    <a:pos x="20" y="94"/>
                  </a:cxn>
                  <a:cxn ang="0">
                    <a:pos x="20" y="107"/>
                  </a:cxn>
                  <a:cxn ang="0">
                    <a:pos x="20" y="120"/>
                  </a:cxn>
                  <a:cxn ang="0">
                    <a:pos x="24" y="129"/>
                  </a:cxn>
                  <a:cxn ang="0">
                    <a:pos x="27" y="136"/>
                  </a:cxn>
                  <a:cxn ang="0">
                    <a:pos x="35" y="148"/>
                  </a:cxn>
                  <a:cxn ang="0">
                    <a:pos x="47" y="161"/>
                  </a:cxn>
                  <a:cxn ang="0">
                    <a:pos x="57" y="174"/>
                  </a:cxn>
                  <a:cxn ang="0">
                    <a:pos x="77" y="196"/>
                  </a:cxn>
                  <a:cxn ang="0">
                    <a:pos x="89" y="216"/>
                  </a:cxn>
                  <a:cxn ang="0">
                    <a:pos x="95" y="225"/>
                  </a:cxn>
                  <a:cxn ang="0">
                    <a:pos x="98" y="236"/>
                  </a:cxn>
                  <a:cxn ang="0">
                    <a:pos x="101" y="252"/>
                  </a:cxn>
                  <a:cxn ang="0">
                    <a:pos x="101" y="265"/>
                  </a:cxn>
                  <a:cxn ang="0">
                    <a:pos x="101" y="274"/>
                  </a:cxn>
                  <a:cxn ang="0">
                    <a:pos x="95" y="293"/>
                  </a:cxn>
                  <a:cxn ang="0">
                    <a:pos x="92" y="306"/>
                  </a:cxn>
                  <a:cxn ang="0">
                    <a:pos x="69" y="287"/>
                  </a:cxn>
                  <a:cxn ang="0">
                    <a:pos x="74" y="274"/>
                  </a:cxn>
                  <a:cxn ang="0">
                    <a:pos x="77" y="261"/>
                  </a:cxn>
                  <a:cxn ang="0">
                    <a:pos x="80" y="249"/>
                  </a:cxn>
                  <a:cxn ang="0">
                    <a:pos x="83" y="236"/>
                  </a:cxn>
                  <a:cxn ang="0">
                    <a:pos x="80" y="222"/>
                  </a:cxn>
                  <a:cxn ang="0">
                    <a:pos x="77" y="209"/>
                  </a:cxn>
                  <a:cxn ang="0">
                    <a:pos x="71" y="196"/>
                  </a:cxn>
                  <a:cxn ang="0">
                    <a:pos x="65" y="190"/>
                  </a:cxn>
                  <a:cxn ang="0">
                    <a:pos x="54" y="180"/>
                  </a:cxn>
                  <a:cxn ang="0">
                    <a:pos x="42" y="168"/>
                  </a:cxn>
                  <a:cxn ang="0">
                    <a:pos x="30" y="155"/>
                  </a:cxn>
                  <a:cxn ang="0">
                    <a:pos x="20" y="142"/>
                  </a:cxn>
                  <a:cxn ang="0">
                    <a:pos x="12" y="123"/>
                  </a:cxn>
                  <a:cxn ang="0">
                    <a:pos x="3" y="110"/>
                  </a:cxn>
                  <a:cxn ang="0">
                    <a:pos x="0" y="100"/>
                  </a:cxn>
                  <a:cxn ang="0">
                    <a:pos x="0" y="84"/>
                  </a:cxn>
                  <a:cxn ang="0">
                    <a:pos x="0" y="61"/>
                  </a:cxn>
                  <a:cxn ang="0">
                    <a:pos x="0" y="48"/>
                  </a:cxn>
                  <a:cxn ang="0">
                    <a:pos x="3" y="32"/>
                  </a:cxn>
                  <a:cxn ang="0">
                    <a:pos x="6" y="19"/>
                  </a:cxn>
                  <a:cxn ang="0">
                    <a:pos x="6" y="10"/>
                  </a:cxn>
                  <a:cxn ang="0">
                    <a:pos x="12" y="0"/>
                  </a:cxn>
                  <a:cxn ang="0">
                    <a:pos x="50" y="3"/>
                  </a:cxn>
                </a:cxnLst>
                <a:rect l="0" t="0" r="r" b="b"/>
                <a:pathLst>
                  <a:path w="102" h="307">
                    <a:moveTo>
                      <a:pt x="50" y="3"/>
                    </a:moveTo>
                    <a:lnTo>
                      <a:pt x="47" y="13"/>
                    </a:lnTo>
                    <a:lnTo>
                      <a:pt x="44" y="16"/>
                    </a:lnTo>
                    <a:lnTo>
                      <a:pt x="44" y="23"/>
                    </a:lnTo>
                    <a:lnTo>
                      <a:pt x="39" y="39"/>
                    </a:lnTo>
                    <a:lnTo>
                      <a:pt x="30" y="61"/>
                    </a:lnTo>
                    <a:lnTo>
                      <a:pt x="27" y="78"/>
                    </a:lnTo>
                    <a:lnTo>
                      <a:pt x="20" y="94"/>
                    </a:lnTo>
                    <a:lnTo>
                      <a:pt x="20" y="107"/>
                    </a:lnTo>
                    <a:lnTo>
                      <a:pt x="20" y="120"/>
                    </a:lnTo>
                    <a:lnTo>
                      <a:pt x="24" y="129"/>
                    </a:lnTo>
                    <a:lnTo>
                      <a:pt x="27" y="136"/>
                    </a:lnTo>
                    <a:lnTo>
                      <a:pt x="35" y="148"/>
                    </a:lnTo>
                    <a:lnTo>
                      <a:pt x="47" y="161"/>
                    </a:lnTo>
                    <a:lnTo>
                      <a:pt x="57" y="174"/>
                    </a:lnTo>
                    <a:lnTo>
                      <a:pt x="77" y="196"/>
                    </a:lnTo>
                    <a:lnTo>
                      <a:pt x="89" y="216"/>
                    </a:lnTo>
                    <a:lnTo>
                      <a:pt x="95" y="225"/>
                    </a:lnTo>
                    <a:lnTo>
                      <a:pt x="98" y="236"/>
                    </a:lnTo>
                    <a:lnTo>
                      <a:pt x="101" y="252"/>
                    </a:lnTo>
                    <a:lnTo>
                      <a:pt x="101" y="265"/>
                    </a:lnTo>
                    <a:lnTo>
                      <a:pt x="101" y="274"/>
                    </a:lnTo>
                    <a:lnTo>
                      <a:pt x="95" y="293"/>
                    </a:lnTo>
                    <a:lnTo>
                      <a:pt x="92" y="306"/>
                    </a:lnTo>
                    <a:lnTo>
                      <a:pt x="69" y="287"/>
                    </a:lnTo>
                    <a:lnTo>
                      <a:pt x="74" y="274"/>
                    </a:lnTo>
                    <a:lnTo>
                      <a:pt x="77" y="261"/>
                    </a:lnTo>
                    <a:lnTo>
                      <a:pt x="80" y="249"/>
                    </a:lnTo>
                    <a:lnTo>
                      <a:pt x="83" y="236"/>
                    </a:lnTo>
                    <a:lnTo>
                      <a:pt x="80" y="222"/>
                    </a:lnTo>
                    <a:lnTo>
                      <a:pt x="77" y="209"/>
                    </a:lnTo>
                    <a:lnTo>
                      <a:pt x="71" y="196"/>
                    </a:lnTo>
                    <a:lnTo>
                      <a:pt x="65" y="190"/>
                    </a:lnTo>
                    <a:lnTo>
                      <a:pt x="54" y="180"/>
                    </a:lnTo>
                    <a:lnTo>
                      <a:pt x="42" y="168"/>
                    </a:lnTo>
                    <a:lnTo>
                      <a:pt x="30" y="155"/>
                    </a:lnTo>
                    <a:lnTo>
                      <a:pt x="20" y="142"/>
                    </a:lnTo>
                    <a:lnTo>
                      <a:pt x="12" y="123"/>
                    </a:lnTo>
                    <a:lnTo>
                      <a:pt x="3" y="110"/>
                    </a:lnTo>
                    <a:lnTo>
                      <a:pt x="0" y="100"/>
                    </a:lnTo>
                    <a:lnTo>
                      <a:pt x="0" y="84"/>
                    </a:lnTo>
                    <a:lnTo>
                      <a:pt x="0" y="61"/>
                    </a:lnTo>
                    <a:lnTo>
                      <a:pt x="0" y="48"/>
                    </a:lnTo>
                    <a:lnTo>
                      <a:pt x="3" y="32"/>
                    </a:lnTo>
                    <a:lnTo>
                      <a:pt x="6" y="19"/>
                    </a:lnTo>
                    <a:lnTo>
                      <a:pt x="6" y="10"/>
                    </a:lnTo>
                    <a:lnTo>
                      <a:pt x="12" y="0"/>
                    </a:lnTo>
                    <a:lnTo>
                      <a:pt x="50" y="3"/>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0" name="Freeform 56"/>
              <p:cNvSpPr>
                <a:spLocks/>
              </p:cNvSpPr>
              <p:nvPr/>
            </p:nvSpPr>
            <p:spPr bwMode="ltGray">
              <a:xfrm>
                <a:off x="5643" y="2518"/>
                <a:ext cx="102" cy="312"/>
              </a:xfrm>
              <a:custGeom>
                <a:avLst/>
                <a:gdLst/>
                <a:ahLst/>
                <a:cxnLst>
                  <a:cxn ang="0">
                    <a:pos x="51" y="6"/>
                  </a:cxn>
                  <a:cxn ang="0">
                    <a:pos x="47" y="16"/>
                  </a:cxn>
                  <a:cxn ang="0">
                    <a:pos x="44" y="19"/>
                  </a:cxn>
                  <a:cxn ang="0">
                    <a:pos x="44" y="26"/>
                  </a:cxn>
                  <a:cxn ang="0">
                    <a:pos x="39" y="43"/>
                  </a:cxn>
                  <a:cxn ang="0">
                    <a:pos x="30" y="65"/>
                  </a:cxn>
                  <a:cxn ang="0">
                    <a:pos x="24" y="81"/>
                  </a:cxn>
                  <a:cxn ang="0">
                    <a:pos x="21" y="97"/>
                  </a:cxn>
                  <a:cxn ang="0">
                    <a:pos x="21" y="110"/>
                  </a:cxn>
                  <a:cxn ang="0">
                    <a:pos x="21" y="120"/>
                  </a:cxn>
                  <a:cxn ang="0">
                    <a:pos x="24" y="133"/>
                  </a:cxn>
                  <a:cxn ang="0">
                    <a:pos x="27" y="140"/>
                  </a:cxn>
                  <a:cxn ang="0">
                    <a:pos x="36" y="152"/>
                  </a:cxn>
                  <a:cxn ang="0">
                    <a:pos x="44" y="165"/>
                  </a:cxn>
                  <a:cxn ang="0">
                    <a:pos x="57" y="178"/>
                  </a:cxn>
                  <a:cxn ang="0">
                    <a:pos x="77" y="201"/>
                  </a:cxn>
                  <a:cxn ang="0">
                    <a:pos x="89" y="221"/>
                  </a:cxn>
                  <a:cxn ang="0">
                    <a:pos x="95" y="230"/>
                  </a:cxn>
                  <a:cxn ang="0">
                    <a:pos x="98" y="240"/>
                  </a:cxn>
                  <a:cxn ang="0">
                    <a:pos x="101" y="256"/>
                  </a:cxn>
                  <a:cxn ang="0">
                    <a:pos x="101" y="269"/>
                  </a:cxn>
                  <a:cxn ang="0">
                    <a:pos x="98" y="279"/>
                  </a:cxn>
                  <a:cxn ang="0">
                    <a:pos x="95" y="298"/>
                  </a:cxn>
                  <a:cxn ang="0">
                    <a:pos x="89" y="311"/>
                  </a:cxn>
                  <a:cxn ang="0">
                    <a:pos x="69" y="292"/>
                  </a:cxn>
                  <a:cxn ang="0">
                    <a:pos x="74" y="279"/>
                  </a:cxn>
                  <a:cxn ang="0">
                    <a:pos x="77" y="265"/>
                  </a:cxn>
                  <a:cxn ang="0">
                    <a:pos x="81" y="253"/>
                  </a:cxn>
                  <a:cxn ang="0">
                    <a:pos x="81" y="240"/>
                  </a:cxn>
                  <a:cxn ang="0">
                    <a:pos x="81" y="227"/>
                  </a:cxn>
                  <a:cxn ang="0">
                    <a:pos x="74" y="211"/>
                  </a:cxn>
                  <a:cxn ang="0">
                    <a:pos x="71" y="201"/>
                  </a:cxn>
                  <a:cxn ang="0">
                    <a:pos x="66" y="195"/>
                  </a:cxn>
                  <a:cxn ang="0">
                    <a:pos x="54" y="184"/>
                  </a:cxn>
                  <a:cxn ang="0">
                    <a:pos x="39" y="168"/>
                  </a:cxn>
                  <a:cxn ang="0">
                    <a:pos x="27" y="156"/>
                  </a:cxn>
                  <a:cxn ang="0">
                    <a:pos x="21" y="146"/>
                  </a:cxn>
                  <a:cxn ang="0">
                    <a:pos x="12" y="127"/>
                  </a:cxn>
                  <a:cxn ang="0">
                    <a:pos x="3" y="113"/>
                  </a:cxn>
                  <a:cxn ang="0">
                    <a:pos x="0" y="103"/>
                  </a:cxn>
                  <a:cxn ang="0">
                    <a:pos x="0" y="84"/>
                  </a:cxn>
                  <a:cxn ang="0">
                    <a:pos x="0" y="65"/>
                  </a:cxn>
                  <a:cxn ang="0">
                    <a:pos x="0" y="52"/>
                  </a:cxn>
                  <a:cxn ang="0">
                    <a:pos x="3" y="35"/>
                  </a:cxn>
                  <a:cxn ang="0">
                    <a:pos x="6" y="22"/>
                  </a:cxn>
                  <a:cxn ang="0">
                    <a:pos x="6" y="10"/>
                  </a:cxn>
                  <a:cxn ang="0">
                    <a:pos x="12" y="0"/>
                  </a:cxn>
                  <a:cxn ang="0">
                    <a:pos x="51" y="6"/>
                  </a:cxn>
                </a:cxnLst>
                <a:rect l="0" t="0" r="r" b="b"/>
                <a:pathLst>
                  <a:path w="102" h="312">
                    <a:moveTo>
                      <a:pt x="51" y="6"/>
                    </a:moveTo>
                    <a:lnTo>
                      <a:pt x="47" y="16"/>
                    </a:lnTo>
                    <a:lnTo>
                      <a:pt x="44" y="19"/>
                    </a:lnTo>
                    <a:lnTo>
                      <a:pt x="44" y="26"/>
                    </a:lnTo>
                    <a:lnTo>
                      <a:pt x="39" y="43"/>
                    </a:lnTo>
                    <a:lnTo>
                      <a:pt x="30" y="65"/>
                    </a:lnTo>
                    <a:lnTo>
                      <a:pt x="24" y="81"/>
                    </a:lnTo>
                    <a:lnTo>
                      <a:pt x="21" y="97"/>
                    </a:lnTo>
                    <a:lnTo>
                      <a:pt x="21" y="110"/>
                    </a:lnTo>
                    <a:lnTo>
                      <a:pt x="21" y="120"/>
                    </a:lnTo>
                    <a:lnTo>
                      <a:pt x="24" y="133"/>
                    </a:lnTo>
                    <a:lnTo>
                      <a:pt x="27" y="140"/>
                    </a:lnTo>
                    <a:lnTo>
                      <a:pt x="36" y="152"/>
                    </a:lnTo>
                    <a:lnTo>
                      <a:pt x="44" y="165"/>
                    </a:lnTo>
                    <a:lnTo>
                      <a:pt x="57" y="178"/>
                    </a:lnTo>
                    <a:lnTo>
                      <a:pt x="77" y="201"/>
                    </a:lnTo>
                    <a:lnTo>
                      <a:pt x="89" y="221"/>
                    </a:lnTo>
                    <a:lnTo>
                      <a:pt x="95" y="230"/>
                    </a:lnTo>
                    <a:lnTo>
                      <a:pt x="98" y="240"/>
                    </a:lnTo>
                    <a:lnTo>
                      <a:pt x="101" y="256"/>
                    </a:lnTo>
                    <a:lnTo>
                      <a:pt x="101" y="269"/>
                    </a:lnTo>
                    <a:lnTo>
                      <a:pt x="98" y="279"/>
                    </a:lnTo>
                    <a:lnTo>
                      <a:pt x="95" y="298"/>
                    </a:lnTo>
                    <a:lnTo>
                      <a:pt x="89" y="311"/>
                    </a:lnTo>
                    <a:lnTo>
                      <a:pt x="69" y="292"/>
                    </a:lnTo>
                    <a:lnTo>
                      <a:pt x="74" y="279"/>
                    </a:lnTo>
                    <a:lnTo>
                      <a:pt x="77" y="265"/>
                    </a:lnTo>
                    <a:lnTo>
                      <a:pt x="81" y="253"/>
                    </a:lnTo>
                    <a:lnTo>
                      <a:pt x="81" y="240"/>
                    </a:lnTo>
                    <a:lnTo>
                      <a:pt x="81" y="227"/>
                    </a:lnTo>
                    <a:lnTo>
                      <a:pt x="74" y="211"/>
                    </a:lnTo>
                    <a:lnTo>
                      <a:pt x="71" y="201"/>
                    </a:lnTo>
                    <a:lnTo>
                      <a:pt x="66" y="195"/>
                    </a:lnTo>
                    <a:lnTo>
                      <a:pt x="54" y="184"/>
                    </a:lnTo>
                    <a:lnTo>
                      <a:pt x="39" y="168"/>
                    </a:lnTo>
                    <a:lnTo>
                      <a:pt x="27" y="156"/>
                    </a:lnTo>
                    <a:lnTo>
                      <a:pt x="21" y="146"/>
                    </a:lnTo>
                    <a:lnTo>
                      <a:pt x="12" y="127"/>
                    </a:lnTo>
                    <a:lnTo>
                      <a:pt x="3" y="113"/>
                    </a:lnTo>
                    <a:lnTo>
                      <a:pt x="0" y="103"/>
                    </a:lnTo>
                    <a:lnTo>
                      <a:pt x="0" y="84"/>
                    </a:lnTo>
                    <a:lnTo>
                      <a:pt x="0" y="65"/>
                    </a:lnTo>
                    <a:lnTo>
                      <a:pt x="0" y="52"/>
                    </a:lnTo>
                    <a:lnTo>
                      <a:pt x="3" y="35"/>
                    </a:lnTo>
                    <a:lnTo>
                      <a:pt x="6" y="22"/>
                    </a:lnTo>
                    <a:lnTo>
                      <a:pt x="6" y="10"/>
                    </a:lnTo>
                    <a:lnTo>
                      <a:pt x="12" y="0"/>
                    </a:lnTo>
                    <a:lnTo>
                      <a:pt x="51"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1" name="Freeform 57"/>
              <p:cNvSpPr>
                <a:spLocks/>
              </p:cNvSpPr>
              <p:nvPr/>
            </p:nvSpPr>
            <p:spPr bwMode="ltGray">
              <a:xfrm>
                <a:off x="5449" y="3971"/>
                <a:ext cx="103" cy="313"/>
              </a:xfrm>
              <a:custGeom>
                <a:avLst/>
                <a:gdLst/>
                <a:ahLst/>
                <a:cxnLst>
                  <a:cxn ang="0">
                    <a:pos x="52" y="7"/>
                  </a:cxn>
                  <a:cxn ang="0">
                    <a:pos x="46" y="16"/>
                  </a:cxn>
                  <a:cxn ang="0">
                    <a:pos x="44" y="26"/>
                  </a:cxn>
                  <a:cxn ang="0">
                    <a:pos x="37" y="43"/>
                  </a:cxn>
                  <a:cxn ang="0">
                    <a:pos x="29" y="65"/>
                  </a:cxn>
                  <a:cxn ang="0">
                    <a:pos x="26" y="78"/>
                  </a:cxn>
                  <a:cxn ang="0">
                    <a:pos x="23" y="97"/>
                  </a:cxn>
                  <a:cxn ang="0">
                    <a:pos x="23" y="110"/>
                  </a:cxn>
                  <a:cxn ang="0">
                    <a:pos x="23" y="121"/>
                  </a:cxn>
                  <a:cxn ang="0">
                    <a:pos x="23" y="134"/>
                  </a:cxn>
                  <a:cxn ang="0">
                    <a:pos x="29" y="140"/>
                  </a:cxn>
                  <a:cxn ang="0">
                    <a:pos x="37" y="153"/>
                  </a:cxn>
                  <a:cxn ang="0">
                    <a:pos x="46" y="166"/>
                  </a:cxn>
                  <a:cxn ang="0">
                    <a:pos x="58" y="178"/>
                  </a:cxn>
                  <a:cxn ang="0">
                    <a:pos x="78" y="202"/>
                  </a:cxn>
                  <a:cxn ang="0">
                    <a:pos x="90" y="218"/>
                  </a:cxn>
                  <a:cxn ang="0">
                    <a:pos x="96" y="231"/>
                  </a:cxn>
                  <a:cxn ang="0">
                    <a:pos x="98" y="240"/>
                  </a:cxn>
                  <a:cxn ang="0">
                    <a:pos x="98" y="256"/>
                  </a:cxn>
                  <a:cxn ang="0">
                    <a:pos x="102" y="266"/>
                  </a:cxn>
                  <a:cxn ang="0">
                    <a:pos x="98" y="280"/>
                  </a:cxn>
                  <a:cxn ang="0">
                    <a:pos x="96" y="299"/>
                  </a:cxn>
                  <a:cxn ang="0">
                    <a:pos x="90" y="312"/>
                  </a:cxn>
                  <a:cxn ang="0">
                    <a:pos x="69" y="292"/>
                  </a:cxn>
                  <a:cxn ang="0">
                    <a:pos x="76" y="280"/>
                  </a:cxn>
                  <a:cxn ang="0">
                    <a:pos x="78" y="266"/>
                  </a:cxn>
                  <a:cxn ang="0">
                    <a:pos x="81" y="253"/>
                  </a:cxn>
                  <a:cxn ang="0">
                    <a:pos x="81" y="240"/>
                  </a:cxn>
                  <a:cxn ang="0">
                    <a:pos x="81" y="227"/>
                  </a:cxn>
                  <a:cxn ang="0">
                    <a:pos x="76" y="211"/>
                  </a:cxn>
                  <a:cxn ang="0">
                    <a:pos x="73" y="202"/>
                  </a:cxn>
                  <a:cxn ang="0">
                    <a:pos x="64" y="194"/>
                  </a:cxn>
                  <a:cxn ang="0">
                    <a:pos x="55" y="185"/>
                  </a:cxn>
                  <a:cxn ang="0">
                    <a:pos x="40" y="169"/>
                  </a:cxn>
                  <a:cxn ang="0">
                    <a:pos x="29" y="156"/>
                  </a:cxn>
                  <a:cxn ang="0">
                    <a:pos x="23" y="146"/>
                  </a:cxn>
                  <a:cxn ang="0">
                    <a:pos x="11" y="127"/>
                  </a:cxn>
                  <a:cxn ang="0">
                    <a:pos x="5" y="110"/>
                  </a:cxn>
                  <a:cxn ang="0">
                    <a:pos x="3" y="104"/>
                  </a:cxn>
                  <a:cxn ang="0">
                    <a:pos x="0" y="85"/>
                  </a:cxn>
                  <a:cxn ang="0">
                    <a:pos x="0" y="65"/>
                  </a:cxn>
                  <a:cxn ang="0">
                    <a:pos x="3" y="49"/>
                  </a:cxn>
                  <a:cxn ang="0">
                    <a:pos x="3" y="36"/>
                  </a:cxn>
                  <a:cxn ang="0">
                    <a:pos x="5" y="23"/>
                  </a:cxn>
                  <a:cxn ang="0">
                    <a:pos x="8" y="10"/>
                  </a:cxn>
                  <a:cxn ang="0">
                    <a:pos x="11" y="0"/>
                  </a:cxn>
                  <a:cxn ang="0">
                    <a:pos x="52" y="7"/>
                  </a:cxn>
                </a:cxnLst>
                <a:rect l="0" t="0" r="r" b="b"/>
                <a:pathLst>
                  <a:path w="103" h="313">
                    <a:moveTo>
                      <a:pt x="52" y="7"/>
                    </a:moveTo>
                    <a:lnTo>
                      <a:pt x="46" y="16"/>
                    </a:lnTo>
                    <a:lnTo>
                      <a:pt x="44" y="26"/>
                    </a:lnTo>
                    <a:lnTo>
                      <a:pt x="37" y="43"/>
                    </a:lnTo>
                    <a:lnTo>
                      <a:pt x="29" y="65"/>
                    </a:lnTo>
                    <a:lnTo>
                      <a:pt x="26" y="78"/>
                    </a:lnTo>
                    <a:lnTo>
                      <a:pt x="23" y="97"/>
                    </a:lnTo>
                    <a:lnTo>
                      <a:pt x="23" y="110"/>
                    </a:lnTo>
                    <a:lnTo>
                      <a:pt x="23" y="121"/>
                    </a:lnTo>
                    <a:lnTo>
                      <a:pt x="23" y="134"/>
                    </a:lnTo>
                    <a:lnTo>
                      <a:pt x="29" y="140"/>
                    </a:lnTo>
                    <a:lnTo>
                      <a:pt x="37" y="153"/>
                    </a:lnTo>
                    <a:lnTo>
                      <a:pt x="46" y="166"/>
                    </a:lnTo>
                    <a:lnTo>
                      <a:pt x="58" y="178"/>
                    </a:lnTo>
                    <a:lnTo>
                      <a:pt x="78" y="202"/>
                    </a:lnTo>
                    <a:lnTo>
                      <a:pt x="90" y="218"/>
                    </a:lnTo>
                    <a:lnTo>
                      <a:pt x="96" y="231"/>
                    </a:lnTo>
                    <a:lnTo>
                      <a:pt x="98" y="240"/>
                    </a:lnTo>
                    <a:lnTo>
                      <a:pt x="98" y="256"/>
                    </a:lnTo>
                    <a:lnTo>
                      <a:pt x="102" y="266"/>
                    </a:lnTo>
                    <a:lnTo>
                      <a:pt x="98" y="280"/>
                    </a:lnTo>
                    <a:lnTo>
                      <a:pt x="96" y="299"/>
                    </a:lnTo>
                    <a:lnTo>
                      <a:pt x="90" y="312"/>
                    </a:lnTo>
                    <a:lnTo>
                      <a:pt x="69" y="292"/>
                    </a:lnTo>
                    <a:lnTo>
                      <a:pt x="76" y="280"/>
                    </a:lnTo>
                    <a:lnTo>
                      <a:pt x="78" y="266"/>
                    </a:lnTo>
                    <a:lnTo>
                      <a:pt x="81" y="253"/>
                    </a:lnTo>
                    <a:lnTo>
                      <a:pt x="81" y="240"/>
                    </a:lnTo>
                    <a:lnTo>
                      <a:pt x="81" y="227"/>
                    </a:lnTo>
                    <a:lnTo>
                      <a:pt x="76" y="211"/>
                    </a:lnTo>
                    <a:lnTo>
                      <a:pt x="73" y="202"/>
                    </a:lnTo>
                    <a:lnTo>
                      <a:pt x="64" y="194"/>
                    </a:lnTo>
                    <a:lnTo>
                      <a:pt x="55" y="185"/>
                    </a:lnTo>
                    <a:lnTo>
                      <a:pt x="40" y="169"/>
                    </a:lnTo>
                    <a:lnTo>
                      <a:pt x="29" y="156"/>
                    </a:lnTo>
                    <a:lnTo>
                      <a:pt x="23" y="146"/>
                    </a:lnTo>
                    <a:lnTo>
                      <a:pt x="11" y="127"/>
                    </a:lnTo>
                    <a:lnTo>
                      <a:pt x="5" y="110"/>
                    </a:lnTo>
                    <a:lnTo>
                      <a:pt x="3" y="104"/>
                    </a:lnTo>
                    <a:lnTo>
                      <a:pt x="0" y="85"/>
                    </a:lnTo>
                    <a:lnTo>
                      <a:pt x="0" y="65"/>
                    </a:lnTo>
                    <a:lnTo>
                      <a:pt x="3" y="49"/>
                    </a:lnTo>
                    <a:lnTo>
                      <a:pt x="3" y="36"/>
                    </a:lnTo>
                    <a:lnTo>
                      <a:pt x="5" y="23"/>
                    </a:lnTo>
                    <a:lnTo>
                      <a:pt x="8" y="10"/>
                    </a:lnTo>
                    <a:lnTo>
                      <a:pt x="11"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2" name="Freeform 58"/>
              <p:cNvSpPr>
                <a:spLocks/>
              </p:cNvSpPr>
              <p:nvPr/>
            </p:nvSpPr>
            <p:spPr bwMode="ltGray">
              <a:xfrm>
                <a:off x="1045" y="390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3" name="Freeform 59"/>
              <p:cNvSpPr>
                <a:spLocks/>
              </p:cNvSpPr>
              <p:nvPr/>
            </p:nvSpPr>
            <p:spPr bwMode="ltGray">
              <a:xfrm>
                <a:off x="3307" y="0"/>
                <a:ext cx="102" cy="312"/>
              </a:xfrm>
              <a:custGeom>
                <a:avLst/>
                <a:gdLst/>
                <a:ahLst/>
                <a:cxnLst>
                  <a:cxn ang="0">
                    <a:pos x="52" y="7"/>
                  </a:cxn>
                  <a:cxn ang="0">
                    <a:pos x="50" y="16"/>
                  </a:cxn>
                  <a:cxn ang="0">
                    <a:pos x="46" y="16"/>
                  </a:cxn>
                  <a:cxn ang="0">
                    <a:pos x="46" y="26"/>
                  </a:cxn>
                  <a:cxn ang="0">
                    <a:pos x="38" y="43"/>
                  </a:cxn>
                  <a:cxn ang="0">
                    <a:pos x="32" y="65"/>
                  </a:cxn>
                  <a:cxn ang="0">
                    <a:pos x="26" y="78"/>
                  </a:cxn>
                  <a:cxn ang="0">
                    <a:pos x="23" y="97"/>
                  </a:cxn>
                  <a:cxn ang="0">
                    <a:pos x="23" y="110"/>
                  </a:cxn>
                  <a:cxn ang="0">
                    <a:pos x="23" y="121"/>
                  </a:cxn>
                  <a:cxn ang="0">
                    <a:pos x="26" y="130"/>
                  </a:cxn>
                  <a:cxn ang="0">
                    <a:pos x="29" y="140"/>
                  </a:cxn>
                  <a:cxn ang="0">
                    <a:pos x="38" y="153"/>
                  </a:cxn>
                  <a:cxn ang="0">
                    <a:pos x="46" y="162"/>
                  </a:cxn>
                  <a:cxn ang="0">
                    <a:pos x="58" y="178"/>
                  </a:cxn>
                  <a:cxn ang="0">
                    <a:pos x="78" y="202"/>
                  </a:cxn>
                  <a:cxn ang="0">
                    <a:pos x="89" y="218"/>
                  </a:cxn>
                  <a:cxn ang="0">
                    <a:pos x="96" y="227"/>
                  </a:cxn>
                  <a:cxn ang="0">
                    <a:pos x="98" y="240"/>
                  </a:cxn>
                  <a:cxn ang="0">
                    <a:pos x="101" y="253"/>
                  </a:cxn>
                  <a:cxn ang="0">
                    <a:pos x="101" y="269"/>
                  </a:cxn>
                  <a:cxn ang="0">
                    <a:pos x="98" y="279"/>
                  </a:cxn>
                  <a:cxn ang="0">
                    <a:pos x="96" y="295"/>
                  </a:cxn>
                  <a:cxn ang="0">
                    <a:pos x="89" y="311"/>
                  </a:cxn>
                  <a:cxn ang="0">
                    <a:pos x="69" y="292"/>
                  </a:cxn>
                  <a:cxn ang="0">
                    <a:pos x="75" y="279"/>
                  </a:cxn>
                  <a:cxn ang="0">
                    <a:pos x="78" y="266"/>
                  </a:cxn>
                  <a:cxn ang="0">
                    <a:pos x="81" y="253"/>
                  </a:cxn>
                  <a:cxn ang="0">
                    <a:pos x="81" y="237"/>
                  </a:cxn>
                  <a:cxn ang="0">
                    <a:pos x="81" y="227"/>
                  </a:cxn>
                  <a:cxn ang="0">
                    <a:pos x="75" y="211"/>
                  </a:cxn>
                  <a:cxn ang="0">
                    <a:pos x="72" y="202"/>
                  </a:cxn>
                  <a:cxn ang="0">
                    <a:pos x="67" y="191"/>
                  </a:cxn>
                  <a:cxn ang="0">
                    <a:pos x="55" y="181"/>
                  </a:cxn>
                  <a:cxn ang="0">
                    <a:pos x="41" y="169"/>
                  </a:cxn>
                  <a:cxn ang="0">
                    <a:pos x="29" y="156"/>
                  </a:cxn>
                  <a:cxn ang="0">
                    <a:pos x="23" y="146"/>
                  </a:cxn>
                  <a:cxn ang="0">
                    <a:pos x="14" y="127"/>
                  </a:cxn>
                  <a:cxn ang="0">
                    <a:pos x="6" y="110"/>
                  </a:cxn>
                  <a:cxn ang="0">
                    <a:pos x="3" y="104"/>
                  </a:cxn>
                  <a:cxn ang="0">
                    <a:pos x="0" y="84"/>
                  </a:cxn>
                  <a:cxn ang="0">
                    <a:pos x="0" y="62"/>
                  </a:cxn>
                  <a:cxn ang="0">
                    <a:pos x="3" y="49"/>
                  </a:cxn>
                  <a:cxn ang="0">
                    <a:pos x="6" y="35"/>
                  </a:cxn>
                  <a:cxn ang="0">
                    <a:pos x="6" y="23"/>
                  </a:cxn>
                  <a:cxn ang="0">
                    <a:pos x="9" y="10"/>
                  </a:cxn>
                  <a:cxn ang="0">
                    <a:pos x="14" y="0"/>
                  </a:cxn>
                  <a:cxn ang="0">
                    <a:pos x="52" y="7"/>
                  </a:cxn>
                </a:cxnLst>
                <a:rect l="0" t="0" r="r" b="b"/>
                <a:pathLst>
                  <a:path w="102" h="312">
                    <a:moveTo>
                      <a:pt x="52" y="7"/>
                    </a:moveTo>
                    <a:lnTo>
                      <a:pt x="50" y="16"/>
                    </a:lnTo>
                    <a:lnTo>
                      <a:pt x="46" y="16"/>
                    </a:lnTo>
                    <a:lnTo>
                      <a:pt x="46" y="26"/>
                    </a:lnTo>
                    <a:lnTo>
                      <a:pt x="38" y="43"/>
                    </a:lnTo>
                    <a:lnTo>
                      <a:pt x="32" y="65"/>
                    </a:lnTo>
                    <a:lnTo>
                      <a:pt x="26" y="78"/>
                    </a:lnTo>
                    <a:lnTo>
                      <a:pt x="23" y="97"/>
                    </a:lnTo>
                    <a:lnTo>
                      <a:pt x="23" y="110"/>
                    </a:lnTo>
                    <a:lnTo>
                      <a:pt x="23" y="121"/>
                    </a:lnTo>
                    <a:lnTo>
                      <a:pt x="26" y="130"/>
                    </a:lnTo>
                    <a:lnTo>
                      <a:pt x="29" y="140"/>
                    </a:lnTo>
                    <a:lnTo>
                      <a:pt x="38" y="153"/>
                    </a:lnTo>
                    <a:lnTo>
                      <a:pt x="46" y="162"/>
                    </a:lnTo>
                    <a:lnTo>
                      <a:pt x="58" y="178"/>
                    </a:lnTo>
                    <a:lnTo>
                      <a:pt x="78" y="202"/>
                    </a:lnTo>
                    <a:lnTo>
                      <a:pt x="89" y="218"/>
                    </a:lnTo>
                    <a:lnTo>
                      <a:pt x="96" y="227"/>
                    </a:lnTo>
                    <a:lnTo>
                      <a:pt x="98" y="240"/>
                    </a:lnTo>
                    <a:lnTo>
                      <a:pt x="101" y="253"/>
                    </a:lnTo>
                    <a:lnTo>
                      <a:pt x="101" y="269"/>
                    </a:lnTo>
                    <a:lnTo>
                      <a:pt x="98" y="279"/>
                    </a:lnTo>
                    <a:lnTo>
                      <a:pt x="96" y="295"/>
                    </a:lnTo>
                    <a:lnTo>
                      <a:pt x="89" y="311"/>
                    </a:lnTo>
                    <a:lnTo>
                      <a:pt x="69" y="292"/>
                    </a:lnTo>
                    <a:lnTo>
                      <a:pt x="75" y="279"/>
                    </a:lnTo>
                    <a:lnTo>
                      <a:pt x="78" y="266"/>
                    </a:lnTo>
                    <a:lnTo>
                      <a:pt x="81" y="253"/>
                    </a:lnTo>
                    <a:lnTo>
                      <a:pt x="81" y="237"/>
                    </a:lnTo>
                    <a:lnTo>
                      <a:pt x="81" y="227"/>
                    </a:lnTo>
                    <a:lnTo>
                      <a:pt x="75" y="211"/>
                    </a:lnTo>
                    <a:lnTo>
                      <a:pt x="72" y="202"/>
                    </a:lnTo>
                    <a:lnTo>
                      <a:pt x="67" y="191"/>
                    </a:lnTo>
                    <a:lnTo>
                      <a:pt x="55" y="181"/>
                    </a:lnTo>
                    <a:lnTo>
                      <a:pt x="41" y="169"/>
                    </a:lnTo>
                    <a:lnTo>
                      <a:pt x="29" y="156"/>
                    </a:lnTo>
                    <a:lnTo>
                      <a:pt x="23" y="146"/>
                    </a:lnTo>
                    <a:lnTo>
                      <a:pt x="14" y="127"/>
                    </a:lnTo>
                    <a:lnTo>
                      <a:pt x="6" y="110"/>
                    </a:lnTo>
                    <a:lnTo>
                      <a:pt x="3" y="104"/>
                    </a:lnTo>
                    <a:lnTo>
                      <a:pt x="0" y="84"/>
                    </a:lnTo>
                    <a:lnTo>
                      <a:pt x="0" y="62"/>
                    </a:lnTo>
                    <a:lnTo>
                      <a:pt x="3" y="49"/>
                    </a:lnTo>
                    <a:lnTo>
                      <a:pt x="6" y="35"/>
                    </a:lnTo>
                    <a:lnTo>
                      <a:pt x="6" y="23"/>
                    </a:lnTo>
                    <a:lnTo>
                      <a:pt x="9" y="10"/>
                    </a:lnTo>
                    <a:lnTo>
                      <a:pt x="14" y="0"/>
                    </a:lnTo>
                    <a:lnTo>
                      <a:pt x="52" y="7"/>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4" name="Freeform 60"/>
              <p:cNvSpPr>
                <a:spLocks/>
              </p:cNvSpPr>
              <p:nvPr/>
            </p:nvSpPr>
            <p:spPr bwMode="ltGray">
              <a:xfrm>
                <a:off x="2412" y="3901"/>
                <a:ext cx="58" cy="102"/>
              </a:xfrm>
              <a:custGeom>
                <a:avLst/>
                <a:gdLst/>
                <a:ahLst/>
                <a:cxnLst>
                  <a:cxn ang="0">
                    <a:pos x="16" y="101"/>
                  </a:cxn>
                  <a:cxn ang="0">
                    <a:pos x="0" y="0"/>
                  </a:cxn>
                  <a:cxn ang="0">
                    <a:pos x="57" y="52"/>
                  </a:cxn>
                  <a:cxn ang="0">
                    <a:pos x="16" y="101"/>
                  </a:cxn>
                </a:cxnLst>
                <a:rect l="0" t="0" r="r" b="b"/>
                <a:pathLst>
                  <a:path w="58" h="102">
                    <a:moveTo>
                      <a:pt x="16" y="101"/>
                    </a:moveTo>
                    <a:lnTo>
                      <a:pt x="0" y="0"/>
                    </a:lnTo>
                    <a:lnTo>
                      <a:pt x="57" y="52"/>
                    </a:lnTo>
                    <a:lnTo>
                      <a:pt x="16"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5" name="Freeform 61"/>
              <p:cNvSpPr>
                <a:spLocks/>
              </p:cNvSpPr>
              <p:nvPr/>
            </p:nvSpPr>
            <p:spPr bwMode="ltGray">
              <a:xfrm>
                <a:off x="2972" y="63"/>
                <a:ext cx="56" cy="102"/>
              </a:xfrm>
              <a:custGeom>
                <a:avLst/>
                <a:gdLst/>
                <a:ahLst/>
                <a:cxnLst>
                  <a:cxn ang="0">
                    <a:pos x="14" y="101"/>
                  </a:cxn>
                  <a:cxn ang="0">
                    <a:pos x="0" y="0"/>
                  </a:cxn>
                  <a:cxn ang="0">
                    <a:pos x="55" y="51"/>
                  </a:cxn>
                  <a:cxn ang="0">
                    <a:pos x="14" y="101"/>
                  </a:cxn>
                </a:cxnLst>
                <a:rect l="0" t="0" r="r" b="b"/>
                <a:pathLst>
                  <a:path w="56" h="102">
                    <a:moveTo>
                      <a:pt x="14" y="101"/>
                    </a:moveTo>
                    <a:lnTo>
                      <a:pt x="0" y="0"/>
                    </a:lnTo>
                    <a:lnTo>
                      <a:pt x="55" y="51"/>
                    </a:lnTo>
                    <a:lnTo>
                      <a:pt x="14"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6" name="Freeform 62"/>
              <p:cNvSpPr>
                <a:spLocks/>
              </p:cNvSpPr>
              <p:nvPr/>
            </p:nvSpPr>
            <p:spPr bwMode="ltGray">
              <a:xfrm>
                <a:off x="212" y="884"/>
                <a:ext cx="59" cy="101"/>
              </a:xfrm>
              <a:custGeom>
                <a:avLst/>
                <a:gdLst/>
                <a:ahLst/>
                <a:cxnLst>
                  <a:cxn ang="0">
                    <a:pos x="16" y="100"/>
                  </a:cxn>
                  <a:cxn ang="0">
                    <a:pos x="0" y="0"/>
                  </a:cxn>
                  <a:cxn ang="0">
                    <a:pos x="58" y="51"/>
                  </a:cxn>
                  <a:cxn ang="0">
                    <a:pos x="16" y="100"/>
                  </a:cxn>
                </a:cxnLst>
                <a:rect l="0" t="0" r="r" b="b"/>
                <a:pathLst>
                  <a:path w="59" h="101">
                    <a:moveTo>
                      <a:pt x="16" y="100"/>
                    </a:moveTo>
                    <a:lnTo>
                      <a:pt x="0" y="0"/>
                    </a:lnTo>
                    <a:lnTo>
                      <a:pt x="58" y="51"/>
                    </a:lnTo>
                    <a:lnTo>
                      <a:pt x="16" y="10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7" name="Freeform 63"/>
              <p:cNvSpPr>
                <a:spLocks/>
              </p:cNvSpPr>
              <p:nvPr/>
            </p:nvSpPr>
            <p:spPr bwMode="ltGray">
              <a:xfrm>
                <a:off x="1452" y="115"/>
                <a:ext cx="53" cy="68"/>
              </a:xfrm>
              <a:custGeom>
                <a:avLst/>
                <a:gdLst/>
                <a:ahLst/>
                <a:cxnLst>
                  <a:cxn ang="0">
                    <a:pos x="30" y="0"/>
                  </a:cxn>
                  <a:cxn ang="0">
                    <a:pos x="0" y="18"/>
                  </a:cxn>
                  <a:cxn ang="0">
                    <a:pos x="14" y="67"/>
                  </a:cxn>
                  <a:cxn ang="0">
                    <a:pos x="52" y="42"/>
                  </a:cxn>
                  <a:cxn ang="0">
                    <a:pos x="30" y="0"/>
                  </a:cxn>
                </a:cxnLst>
                <a:rect l="0" t="0" r="r" b="b"/>
                <a:pathLst>
                  <a:path w="53" h="68">
                    <a:moveTo>
                      <a:pt x="30" y="0"/>
                    </a:moveTo>
                    <a:lnTo>
                      <a:pt x="0" y="18"/>
                    </a:lnTo>
                    <a:lnTo>
                      <a:pt x="14" y="67"/>
                    </a:lnTo>
                    <a:lnTo>
                      <a:pt x="52"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8" name="Freeform 64"/>
              <p:cNvSpPr>
                <a:spLocks/>
              </p:cNvSpPr>
              <p:nvPr/>
            </p:nvSpPr>
            <p:spPr bwMode="ltGray">
              <a:xfrm>
                <a:off x="4571" y="216"/>
                <a:ext cx="55" cy="66"/>
              </a:xfrm>
              <a:custGeom>
                <a:avLst/>
                <a:gdLst/>
                <a:ahLst/>
                <a:cxnLst>
                  <a:cxn ang="0">
                    <a:pos x="30" y="0"/>
                  </a:cxn>
                  <a:cxn ang="0">
                    <a:pos x="0" y="18"/>
                  </a:cxn>
                  <a:cxn ang="0">
                    <a:pos x="16" y="65"/>
                  </a:cxn>
                  <a:cxn ang="0">
                    <a:pos x="54" y="42"/>
                  </a:cxn>
                  <a:cxn ang="0">
                    <a:pos x="30" y="0"/>
                  </a:cxn>
                </a:cxnLst>
                <a:rect l="0" t="0" r="r" b="b"/>
                <a:pathLst>
                  <a:path w="55" h="66">
                    <a:moveTo>
                      <a:pt x="30" y="0"/>
                    </a:moveTo>
                    <a:lnTo>
                      <a:pt x="0" y="18"/>
                    </a:lnTo>
                    <a:lnTo>
                      <a:pt x="16" y="65"/>
                    </a:lnTo>
                    <a:lnTo>
                      <a:pt x="54" y="42"/>
                    </a:lnTo>
                    <a:lnTo>
                      <a:pt x="30"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89" name="Freeform 65"/>
              <p:cNvSpPr>
                <a:spLocks/>
              </p:cNvSpPr>
              <p:nvPr/>
            </p:nvSpPr>
            <p:spPr bwMode="ltGray">
              <a:xfrm>
                <a:off x="5490" y="2335"/>
                <a:ext cx="57" cy="69"/>
              </a:xfrm>
              <a:custGeom>
                <a:avLst/>
                <a:gdLst/>
                <a:ahLst/>
                <a:cxnLst>
                  <a:cxn ang="0">
                    <a:pos x="31" y="0"/>
                  </a:cxn>
                  <a:cxn ang="0">
                    <a:pos x="0" y="21"/>
                  </a:cxn>
                  <a:cxn ang="0">
                    <a:pos x="17" y="68"/>
                  </a:cxn>
                  <a:cxn ang="0">
                    <a:pos x="56" y="44"/>
                  </a:cxn>
                  <a:cxn ang="0">
                    <a:pos x="31" y="0"/>
                  </a:cxn>
                </a:cxnLst>
                <a:rect l="0" t="0" r="r" b="b"/>
                <a:pathLst>
                  <a:path w="57" h="69">
                    <a:moveTo>
                      <a:pt x="31" y="0"/>
                    </a:moveTo>
                    <a:lnTo>
                      <a:pt x="0" y="21"/>
                    </a:lnTo>
                    <a:lnTo>
                      <a:pt x="17" y="68"/>
                    </a:lnTo>
                    <a:lnTo>
                      <a:pt x="56" y="44"/>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90" name="Freeform 66"/>
              <p:cNvSpPr>
                <a:spLocks/>
              </p:cNvSpPr>
              <p:nvPr/>
            </p:nvSpPr>
            <p:spPr bwMode="ltGray">
              <a:xfrm>
                <a:off x="5631" y="1402"/>
                <a:ext cx="58" cy="65"/>
              </a:xfrm>
              <a:custGeom>
                <a:avLst/>
                <a:gdLst/>
                <a:ahLst/>
                <a:cxnLst>
                  <a:cxn ang="0">
                    <a:pos x="31" y="0"/>
                  </a:cxn>
                  <a:cxn ang="0">
                    <a:pos x="0" y="17"/>
                  </a:cxn>
                  <a:cxn ang="0">
                    <a:pos x="17" y="64"/>
                  </a:cxn>
                  <a:cxn ang="0">
                    <a:pos x="57" y="41"/>
                  </a:cxn>
                  <a:cxn ang="0">
                    <a:pos x="31" y="0"/>
                  </a:cxn>
                </a:cxnLst>
                <a:rect l="0" t="0" r="r" b="b"/>
                <a:pathLst>
                  <a:path w="58" h="65">
                    <a:moveTo>
                      <a:pt x="31" y="0"/>
                    </a:moveTo>
                    <a:lnTo>
                      <a:pt x="0" y="17"/>
                    </a:lnTo>
                    <a:lnTo>
                      <a:pt x="17" y="64"/>
                    </a:lnTo>
                    <a:lnTo>
                      <a:pt x="57" y="41"/>
                    </a:lnTo>
                    <a:lnTo>
                      <a:pt x="31" y="0"/>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91" name="Freeform 67"/>
              <p:cNvSpPr>
                <a:spLocks/>
              </p:cNvSpPr>
              <p:nvPr/>
            </p:nvSpPr>
            <p:spPr bwMode="ltGray">
              <a:xfrm>
                <a:off x="0" y="1366"/>
                <a:ext cx="60" cy="102"/>
              </a:xfrm>
              <a:custGeom>
                <a:avLst/>
                <a:gdLst/>
                <a:ahLst/>
                <a:cxnLst>
                  <a:cxn ang="0">
                    <a:pos x="17" y="101"/>
                  </a:cxn>
                  <a:cxn ang="0">
                    <a:pos x="0" y="0"/>
                  </a:cxn>
                  <a:cxn ang="0">
                    <a:pos x="59" y="52"/>
                  </a:cxn>
                  <a:cxn ang="0">
                    <a:pos x="17" y="101"/>
                  </a:cxn>
                </a:cxnLst>
                <a:rect l="0" t="0" r="r" b="b"/>
                <a:pathLst>
                  <a:path w="60" h="102">
                    <a:moveTo>
                      <a:pt x="17" y="101"/>
                    </a:moveTo>
                    <a:lnTo>
                      <a:pt x="0" y="0"/>
                    </a:lnTo>
                    <a:lnTo>
                      <a:pt x="59" y="52"/>
                    </a:lnTo>
                    <a:lnTo>
                      <a:pt x="17" y="101"/>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sp>
            <p:nvSpPr>
              <p:cNvPr id="1092" name="Freeform 68"/>
              <p:cNvSpPr>
                <a:spLocks/>
              </p:cNvSpPr>
              <p:nvPr/>
            </p:nvSpPr>
            <p:spPr bwMode="ltGray">
              <a:xfrm>
                <a:off x="196" y="1205"/>
                <a:ext cx="59" cy="105"/>
              </a:xfrm>
              <a:custGeom>
                <a:avLst/>
                <a:gdLst/>
                <a:ahLst/>
                <a:cxnLst>
                  <a:cxn ang="0">
                    <a:pos x="17" y="104"/>
                  </a:cxn>
                  <a:cxn ang="0">
                    <a:pos x="0" y="0"/>
                  </a:cxn>
                  <a:cxn ang="0">
                    <a:pos x="58" y="54"/>
                  </a:cxn>
                  <a:cxn ang="0">
                    <a:pos x="17" y="104"/>
                  </a:cxn>
                </a:cxnLst>
                <a:rect l="0" t="0" r="r" b="b"/>
                <a:pathLst>
                  <a:path w="59" h="105">
                    <a:moveTo>
                      <a:pt x="17" y="104"/>
                    </a:moveTo>
                    <a:lnTo>
                      <a:pt x="0" y="0"/>
                    </a:lnTo>
                    <a:lnTo>
                      <a:pt x="58" y="54"/>
                    </a:lnTo>
                    <a:lnTo>
                      <a:pt x="17" y="104"/>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grpSp>
        <p:sp>
          <p:nvSpPr>
            <p:cNvPr id="1094" name="Freeform 70"/>
            <p:cNvSpPr>
              <a:spLocks/>
            </p:cNvSpPr>
            <p:nvPr/>
          </p:nvSpPr>
          <p:spPr bwMode="ltGray">
            <a:xfrm>
              <a:off x="373" y="786"/>
              <a:ext cx="104" cy="309"/>
            </a:xfrm>
            <a:custGeom>
              <a:avLst/>
              <a:gdLst/>
              <a:ahLst/>
              <a:cxnLst>
                <a:cxn ang="0">
                  <a:pos x="53" y="6"/>
                </a:cxn>
                <a:cxn ang="0">
                  <a:pos x="51" y="16"/>
                </a:cxn>
                <a:cxn ang="0">
                  <a:pos x="47" y="16"/>
                </a:cxn>
                <a:cxn ang="0">
                  <a:pos x="44" y="22"/>
                </a:cxn>
                <a:cxn ang="0">
                  <a:pos x="39" y="42"/>
                </a:cxn>
                <a:cxn ang="0">
                  <a:pos x="29" y="65"/>
                </a:cxn>
                <a:cxn ang="0">
                  <a:pos x="27" y="77"/>
                </a:cxn>
                <a:cxn ang="0">
                  <a:pos x="24" y="97"/>
                </a:cxn>
                <a:cxn ang="0">
                  <a:pos x="24" y="106"/>
                </a:cxn>
                <a:cxn ang="0">
                  <a:pos x="24" y="120"/>
                </a:cxn>
                <a:cxn ang="0">
                  <a:pos x="27" y="130"/>
                </a:cxn>
                <a:cxn ang="0">
                  <a:pos x="29" y="139"/>
                </a:cxn>
                <a:cxn ang="0">
                  <a:pos x="39" y="149"/>
                </a:cxn>
                <a:cxn ang="0">
                  <a:pos x="47" y="162"/>
                </a:cxn>
                <a:cxn ang="0">
                  <a:pos x="59" y="178"/>
                </a:cxn>
                <a:cxn ang="0">
                  <a:pos x="80" y="201"/>
                </a:cxn>
                <a:cxn ang="0">
                  <a:pos x="91" y="217"/>
                </a:cxn>
                <a:cxn ang="0">
                  <a:pos x="97" y="227"/>
                </a:cxn>
                <a:cxn ang="0">
                  <a:pos x="100" y="239"/>
                </a:cxn>
                <a:cxn ang="0">
                  <a:pos x="103" y="252"/>
                </a:cxn>
                <a:cxn ang="0">
                  <a:pos x="103" y="265"/>
                </a:cxn>
                <a:cxn ang="0">
                  <a:pos x="100" y="279"/>
                </a:cxn>
                <a:cxn ang="0">
                  <a:pos x="97" y="295"/>
                </a:cxn>
                <a:cxn ang="0">
                  <a:pos x="91" y="308"/>
                </a:cxn>
                <a:cxn ang="0">
                  <a:pos x="71" y="288"/>
                </a:cxn>
                <a:cxn ang="0">
                  <a:pos x="76" y="279"/>
                </a:cxn>
                <a:cxn ang="0">
                  <a:pos x="80" y="262"/>
                </a:cxn>
                <a:cxn ang="0">
                  <a:pos x="83" y="252"/>
                </a:cxn>
                <a:cxn ang="0">
                  <a:pos x="83" y="236"/>
                </a:cxn>
                <a:cxn ang="0">
                  <a:pos x="83" y="227"/>
                </a:cxn>
                <a:cxn ang="0">
                  <a:pos x="76" y="211"/>
                </a:cxn>
                <a:cxn ang="0">
                  <a:pos x="74" y="201"/>
                </a:cxn>
                <a:cxn ang="0">
                  <a:pos x="68" y="190"/>
                </a:cxn>
                <a:cxn ang="0">
                  <a:pos x="56" y="181"/>
                </a:cxn>
                <a:cxn ang="0">
                  <a:pos x="41" y="168"/>
                </a:cxn>
                <a:cxn ang="0">
                  <a:pos x="29" y="155"/>
                </a:cxn>
                <a:cxn ang="0">
                  <a:pos x="24" y="146"/>
                </a:cxn>
                <a:cxn ang="0">
                  <a:pos x="12" y="126"/>
                </a:cxn>
                <a:cxn ang="0">
                  <a:pos x="6" y="109"/>
                </a:cxn>
                <a:cxn ang="0">
                  <a:pos x="3" y="100"/>
                </a:cxn>
                <a:cxn ang="0">
                  <a:pos x="0" y="84"/>
                </a:cxn>
                <a:cxn ang="0">
                  <a:pos x="0" y="61"/>
                </a:cxn>
                <a:cxn ang="0">
                  <a:pos x="3" y="49"/>
                </a:cxn>
                <a:cxn ang="0">
                  <a:pos x="6" y="35"/>
                </a:cxn>
                <a:cxn ang="0">
                  <a:pos x="6" y="22"/>
                </a:cxn>
                <a:cxn ang="0">
                  <a:pos x="9" y="9"/>
                </a:cxn>
                <a:cxn ang="0">
                  <a:pos x="15" y="0"/>
                </a:cxn>
                <a:cxn ang="0">
                  <a:pos x="53" y="6"/>
                </a:cxn>
              </a:cxnLst>
              <a:rect l="0" t="0" r="r" b="b"/>
              <a:pathLst>
                <a:path w="104" h="309">
                  <a:moveTo>
                    <a:pt x="53" y="6"/>
                  </a:moveTo>
                  <a:lnTo>
                    <a:pt x="51" y="16"/>
                  </a:lnTo>
                  <a:lnTo>
                    <a:pt x="47" y="16"/>
                  </a:lnTo>
                  <a:lnTo>
                    <a:pt x="44" y="22"/>
                  </a:lnTo>
                  <a:lnTo>
                    <a:pt x="39" y="42"/>
                  </a:lnTo>
                  <a:lnTo>
                    <a:pt x="29" y="65"/>
                  </a:lnTo>
                  <a:lnTo>
                    <a:pt x="27" y="77"/>
                  </a:lnTo>
                  <a:lnTo>
                    <a:pt x="24" y="97"/>
                  </a:lnTo>
                  <a:lnTo>
                    <a:pt x="24" y="106"/>
                  </a:lnTo>
                  <a:lnTo>
                    <a:pt x="24" y="120"/>
                  </a:lnTo>
                  <a:lnTo>
                    <a:pt x="27" y="130"/>
                  </a:lnTo>
                  <a:lnTo>
                    <a:pt x="29" y="139"/>
                  </a:lnTo>
                  <a:lnTo>
                    <a:pt x="39" y="149"/>
                  </a:lnTo>
                  <a:lnTo>
                    <a:pt x="47" y="162"/>
                  </a:lnTo>
                  <a:lnTo>
                    <a:pt x="59" y="178"/>
                  </a:lnTo>
                  <a:lnTo>
                    <a:pt x="80" y="201"/>
                  </a:lnTo>
                  <a:lnTo>
                    <a:pt x="91" y="217"/>
                  </a:lnTo>
                  <a:lnTo>
                    <a:pt x="97" y="227"/>
                  </a:lnTo>
                  <a:lnTo>
                    <a:pt x="100" y="239"/>
                  </a:lnTo>
                  <a:lnTo>
                    <a:pt x="103" y="252"/>
                  </a:lnTo>
                  <a:lnTo>
                    <a:pt x="103" y="265"/>
                  </a:lnTo>
                  <a:lnTo>
                    <a:pt x="100" y="279"/>
                  </a:lnTo>
                  <a:lnTo>
                    <a:pt x="97" y="295"/>
                  </a:lnTo>
                  <a:lnTo>
                    <a:pt x="91" y="308"/>
                  </a:lnTo>
                  <a:lnTo>
                    <a:pt x="71" y="288"/>
                  </a:lnTo>
                  <a:lnTo>
                    <a:pt x="76" y="279"/>
                  </a:lnTo>
                  <a:lnTo>
                    <a:pt x="80" y="262"/>
                  </a:lnTo>
                  <a:lnTo>
                    <a:pt x="83" y="252"/>
                  </a:lnTo>
                  <a:lnTo>
                    <a:pt x="83" y="236"/>
                  </a:lnTo>
                  <a:lnTo>
                    <a:pt x="83" y="227"/>
                  </a:lnTo>
                  <a:lnTo>
                    <a:pt x="76" y="211"/>
                  </a:lnTo>
                  <a:lnTo>
                    <a:pt x="74" y="201"/>
                  </a:lnTo>
                  <a:lnTo>
                    <a:pt x="68" y="190"/>
                  </a:lnTo>
                  <a:lnTo>
                    <a:pt x="56" y="181"/>
                  </a:lnTo>
                  <a:lnTo>
                    <a:pt x="41" y="168"/>
                  </a:lnTo>
                  <a:lnTo>
                    <a:pt x="29" y="155"/>
                  </a:lnTo>
                  <a:lnTo>
                    <a:pt x="24" y="146"/>
                  </a:lnTo>
                  <a:lnTo>
                    <a:pt x="12" y="126"/>
                  </a:lnTo>
                  <a:lnTo>
                    <a:pt x="6" y="109"/>
                  </a:lnTo>
                  <a:lnTo>
                    <a:pt x="3" y="100"/>
                  </a:lnTo>
                  <a:lnTo>
                    <a:pt x="0" y="84"/>
                  </a:lnTo>
                  <a:lnTo>
                    <a:pt x="0" y="61"/>
                  </a:lnTo>
                  <a:lnTo>
                    <a:pt x="3" y="49"/>
                  </a:lnTo>
                  <a:lnTo>
                    <a:pt x="6" y="35"/>
                  </a:lnTo>
                  <a:lnTo>
                    <a:pt x="6" y="22"/>
                  </a:lnTo>
                  <a:lnTo>
                    <a:pt x="9" y="9"/>
                  </a:lnTo>
                  <a:lnTo>
                    <a:pt x="15" y="0"/>
                  </a:lnTo>
                  <a:lnTo>
                    <a:pt x="53" y="6"/>
                  </a:lnTo>
                </a:path>
              </a:pathLst>
            </a:custGeom>
            <a:solidFill>
              <a:schemeClr val="folHlink"/>
            </a:solidFill>
            <a:ln w="9525" cap="rnd">
              <a:noFill/>
              <a:round/>
              <a:headEnd/>
              <a:tailEnd/>
            </a:ln>
            <a:effectLst>
              <a:outerShdw dist="35921" dir="2700000" algn="ctr" rotWithShape="0">
                <a:schemeClr val="bg2">
                  <a:alpha val="50000"/>
                </a:schemeClr>
              </a:outerShdw>
            </a:effectLst>
          </p:spPr>
          <p:txBody>
            <a:bodyPr/>
            <a:lstStyle/>
            <a:p>
              <a:pPr eaLnBrk="0" hangingPunct="0"/>
              <a:endParaRPr lang="en-GB">
                <a:solidFill>
                  <a:srgbClr val="FFFFFF"/>
                </a:solidFill>
                <a:latin typeface="Times New Roman" pitchFamily="18" charset="0"/>
              </a:endParaRPr>
            </a:p>
          </p:txBody>
        </p:sp>
      </p:grpSp>
      <p:sp>
        <p:nvSpPr>
          <p:cNvPr id="1096" name="Rectangle 7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97" name="Rectangle 7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98" name="Rectangle 7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eaLnBrk="0" hangingPunct="0"/>
            <a:endParaRPr lang="en-GB">
              <a:solidFill>
                <a:srgbClr val="FFFFFF"/>
              </a:solidFill>
              <a:latin typeface="Times New Roman" pitchFamily="18" charset="0"/>
            </a:endParaRPr>
          </a:p>
        </p:txBody>
      </p:sp>
      <p:sp>
        <p:nvSpPr>
          <p:cNvPr id="1099" name="Rectangle 7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eaLnBrk="0" hangingPunct="0"/>
            <a:endParaRPr lang="en-GB">
              <a:solidFill>
                <a:srgbClr val="FFFFFF"/>
              </a:solidFill>
              <a:latin typeface="Times New Roman" pitchFamily="18" charset="0"/>
            </a:endParaRPr>
          </a:p>
        </p:txBody>
      </p:sp>
      <p:sp>
        <p:nvSpPr>
          <p:cNvPr id="1100" name="Rectangle 7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eaLnBrk="0" hangingPunct="0"/>
            <a:fld id="{63CB6649-E068-4961-9F43-71785E876ADA}" type="slidenum">
              <a:rPr lang="en-GB">
                <a:solidFill>
                  <a:srgbClr val="FFFFFF"/>
                </a:solidFill>
                <a:latin typeface="Times New Roman" pitchFamily="18" charset="0"/>
              </a:rPr>
              <a:pPr eaLnBrk="0" hangingPunct="0"/>
              <a:t>‹#›</a:t>
            </a:fld>
            <a:endParaRPr lang="en-GB">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6"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D7DDAA73-26C3-403F-A391-724523695CF4}" type="datetimeFigureOut">
              <a:rPr lang="zh-CN" altLang="en-US">
                <a:latin typeface="Times New Roman" pitchFamily="18" charset="0"/>
              </a:rPr>
              <a:pPr/>
              <a:t>2013/10/13</a:t>
            </a:fld>
            <a:endParaRPr lang="zh-CN" altLang="en-US">
              <a:latin typeface="Times New Roman" pitchFamily="18" charset="0"/>
            </a:endParaRPr>
          </a:p>
        </p:txBody>
      </p:sp>
      <p:sp>
        <p:nvSpPr>
          <p:cNvPr id="205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en-US">
              <a:latin typeface="Times New Roman" pitchFamily="18" charset="0"/>
            </a:endParaRPr>
          </a:p>
        </p:txBody>
      </p:sp>
      <p:sp>
        <p:nvSpPr>
          <p:cNvPr id="205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B78F4A1-C9FA-4946-AEFB-6B7F9D1874FF}" type="slidenum">
              <a:rPr lang="zh-CN" altLang="en-US">
                <a:latin typeface="Times New Roman" pitchFamily="18" charset="0"/>
              </a:rPr>
              <a:pPr/>
              <a:t>‹#›</a:t>
            </a:fld>
            <a:endParaRPr lang="zh-CN" altLang="en-U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Impact" pitchFamily="34" charset="0"/>
          <a:ea typeface="Microsoft YaHei" pitchFamily="34" charset="-122"/>
        </a:defRPr>
      </a:lvl2pPr>
      <a:lvl3pPr algn="ctr" rtl="0" fontAlgn="base">
        <a:spcBef>
          <a:spcPct val="0"/>
        </a:spcBef>
        <a:spcAft>
          <a:spcPct val="0"/>
        </a:spcAft>
        <a:defRPr sz="4000" b="1">
          <a:solidFill>
            <a:schemeClr val="tx1"/>
          </a:solidFill>
          <a:latin typeface="Impact" pitchFamily="34" charset="0"/>
          <a:ea typeface="Microsoft YaHei" pitchFamily="34" charset="-122"/>
        </a:defRPr>
      </a:lvl3pPr>
      <a:lvl4pPr algn="ctr" rtl="0" fontAlgn="base">
        <a:spcBef>
          <a:spcPct val="0"/>
        </a:spcBef>
        <a:spcAft>
          <a:spcPct val="0"/>
        </a:spcAft>
        <a:defRPr sz="4000" b="1">
          <a:solidFill>
            <a:schemeClr val="tx1"/>
          </a:solidFill>
          <a:latin typeface="Impact" pitchFamily="34" charset="0"/>
          <a:ea typeface="Microsoft YaHei" pitchFamily="34" charset="-122"/>
        </a:defRPr>
      </a:lvl4pPr>
      <a:lvl5pPr algn="ctr" rtl="0" fontAlgn="base">
        <a:spcBef>
          <a:spcPct val="0"/>
        </a:spcBef>
        <a:spcAft>
          <a:spcPct val="0"/>
        </a:spcAft>
        <a:defRPr sz="4000" b="1">
          <a:solidFill>
            <a:schemeClr val="tx1"/>
          </a:solidFill>
          <a:latin typeface="Impact" pitchFamily="34" charset="0"/>
          <a:ea typeface="Microsoft YaHei" pitchFamily="34" charset="-122"/>
        </a:defRPr>
      </a:lvl5pPr>
      <a:lvl6pPr marL="457200" algn="ctr" rtl="0" fontAlgn="base">
        <a:spcBef>
          <a:spcPct val="0"/>
        </a:spcBef>
        <a:spcAft>
          <a:spcPct val="0"/>
        </a:spcAft>
        <a:defRPr sz="4000" b="1">
          <a:solidFill>
            <a:schemeClr val="tx1"/>
          </a:solidFill>
          <a:latin typeface="Impact" pitchFamily="34" charset="0"/>
          <a:ea typeface="Microsoft YaHei" pitchFamily="34" charset="-122"/>
        </a:defRPr>
      </a:lvl6pPr>
      <a:lvl7pPr marL="914400" algn="ctr" rtl="0" fontAlgn="base">
        <a:spcBef>
          <a:spcPct val="0"/>
        </a:spcBef>
        <a:spcAft>
          <a:spcPct val="0"/>
        </a:spcAft>
        <a:defRPr sz="4000" b="1">
          <a:solidFill>
            <a:schemeClr val="tx1"/>
          </a:solidFill>
          <a:latin typeface="Impact" pitchFamily="34" charset="0"/>
          <a:ea typeface="Microsoft YaHei" pitchFamily="34" charset="-122"/>
        </a:defRPr>
      </a:lvl7pPr>
      <a:lvl8pPr marL="1371600" algn="ctr" rtl="0" fontAlgn="base">
        <a:spcBef>
          <a:spcPct val="0"/>
        </a:spcBef>
        <a:spcAft>
          <a:spcPct val="0"/>
        </a:spcAft>
        <a:defRPr sz="4000" b="1">
          <a:solidFill>
            <a:schemeClr val="tx1"/>
          </a:solidFill>
          <a:latin typeface="Impact" pitchFamily="34" charset="0"/>
          <a:ea typeface="Microsoft YaHei" pitchFamily="34" charset="-122"/>
        </a:defRPr>
      </a:lvl8pPr>
      <a:lvl9pPr marL="1828800" algn="ctr" rtl="0" fontAlgn="base">
        <a:spcBef>
          <a:spcPct val="0"/>
        </a:spcBef>
        <a:spcAft>
          <a:spcPct val="0"/>
        </a:spcAft>
        <a:defRPr sz="4000" b="1">
          <a:solidFill>
            <a:schemeClr val="tx1"/>
          </a:solidFill>
          <a:latin typeface="Impact" pitchFamily="34" charset="0"/>
          <a:ea typeface="Microsoft YaHei" pitchFamily="34" charset="-122"/>
        </a:defRPr>
      </a:lvl9pPr>
    </p:titleStyle>
    <p:bodyStyle>
      <a:lvl1pPr marL="342900" indent="-342900" algn="l" rtl="0" fontAlgn="base">
        <a:spcBef>
          <a:spcPct val="20000"/>
        </a:spcBef>
        <a:spcAft>
          <a:spcPct val="0"/>
        </a:spcAft>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chemeClr val="tx1"/>
          </a:solidFill>
          <a:latin typeface="+mn-lt"/>
          <a:ea typeface="+mn-ea"/>
        </a:defRPr>
      </a:lvl2pPr>
      <a:lvl3pPr marL="1143000" indent="-228600" algn="l" rtl="0" fontAlgn="base">
        <a:spcBef>
          <a:spcPct val="20000"/>
        </a:spcBef>
        <a:spcAft>
          <a:spcPct val="0"/>
        </a:spcAft>
        <a:buFont typeface="Arial" pitchFamily="34" charset="0"/>
        <a:buChar char="•"/>
        <a:defRPr sz="2400">
          <a:solidFill>
            <a:schemeClr val="tx1"/>
          </a:solidFill>
          <a:latin typeface="+mn-lt"/>
          <a:ea typeface="+mn-ea"/>
        </a:defRPr>
      </a:lvl3pPr>
      <a:lvl4pPr marL="1600200" indent="-228600" algn="l" rtl="0" fontAlgn="base">
        <a:spcBef>
          <a:spcPct val="20000"/>
        </a:spcBef>
        <a:spcAft>
          <a:spcPct val="0"/>
        </a:spcAft>
        <a:buFont typeface="Arial" pitchFamily="34" charset="0"/>
        <a:buChar char="–"/>
        <a:defRPr sz="2000">
          <a:solidFill>
            <a:schemeClr val="tx1"/>
          </a:solidFill>
          <a:latin typeface="+mn-lt"/>
          <a:ea typeface="+mn-ea"/>
        </a:defRPr>
      </a:lvl4pPr>
      <a:lvl5pPr marL="2057400" indent="-228600" algn="l" rtl="0" fontAlgn="base">
        <a:spcBef>
          <a:spcPct val="20000"/>
        </a:spcBef>
        <a:spcAft>
          <a:spcPct val="0"/>
        </a:spcAft>
        <a:buFont typeface="Arial"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7879" name="Picture 7" descr="skyray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7874" name="Rectangle 2"/>
          <p:cNvSpPr>
            <a:spLocks noGrp="1" noChangeArrowheads="1"/>
          </p:cNvSpPr>
          <p:nvPr>
            <p:ph type="title"/>
          </p:nvPr>
        </p:nvSpPr>
        <p:spPr bwMode="auto">
          <a:xfrm>
            <a:off x="762000" y="11890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7875" name="Rectangle 3"/>
          <p:cNvSpPr>
            <a:spLocks noGrp="1" noChangeArrowheads="1"/>
          </p:cNvSpPr>
          <p:nvPr>
            <p:ph type="body" idx="1"/>
          </p:nvPr>
        </p:nvSpPr>
        <p:spPr bwMode="auto">
          <a:xfrm>
            <a:off x="1295400" y="2438400"/>
            <a:ext cx="67818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txStyles>
    <p:titleStyle>
      <a:lvl1pPr algn="ctr" rtl="0" eaLnBrk="1" fontAlgn="base" hangingPunct="1">
        <a:spcBef>
          <a:spcPct val="0"/>
        </a:spcBef>
        <a:spcAft>
          <a:spcPct val="0"/>
        </a:spcAft>
        <a:defRPr sz="4000">
          <a:solidFill>
            <a:srgbClr val="F0D4A0"/>
          </a:solidFill>
          <a:latin typeface="+mj-lt"/>
          <a:ea typeface="+mj-ea"/>
          <a:cs typeface="+mj-cs"/>
        </a:defRPr>
      </a:lvl1pPr>
      <a:lvl2pPr algn="ctr" rtl="0" eaLnBrk="1" fontAlgn="base" hangingPunct="1">
        <a:spcBef>
          <a:spcPct val="0"/>
        </a:spcBef>
        <a:spcAft>
          <a:spcPct val="0"/>
        </a:spcAft>
        <a:defRPr sz="4000">
          <a:solidFill>
            <a:srgbClr val="F0D4A0"/>
          </a:solidFill>
          <a:latin typeface="Arial" charset="0"/>
        </a:defRPr>
      </a:lvl2pPr>
      <a:lvl3pPr algn="ctr" rtl="0" eaLnBrk="1" fontAlgn="base" hangingPunct="1">
        <a:spcBef>
          <a:spcPct val="0"/>
        </a:spcBef>
        <a:spcAft>
          <a:spcPct val="0"/>
        </a:spcAft>
        <a:defRPr sz="4000">
          <a:solidFill>
            <a:srgbClr val="F0D4A0"/>
          </a:solidFill>
          <a:latin typeface="Arial" charset="0"/>
        </a:defRPr>
      </a:lvl3pPr>
      <a:lvl4pPr algn="ctr" rtl="0" eaLnBrk="1" fontAlgn="base" hangingPunct="1">
        <a:spcBef>
          <a:spcPct val="0"/>
        </a:spcBef>
        <a:spcAft>
          <a:spcPct val="0"/>
        </a:spcAft>
        <a:defRPr sz="4000">
          <a:solidFill>
            <a:srgbClr val="F0D4A0"/>
          </a:solidFill>
          <a:latin typeface="Arial" charset="0"/>
        </a:defRPr>
      </a:lvl4pPr>
      <a:lvl5pPr algn="ctr" rtl="0" eaLnBrk="1" fontAlgn="base" hangingPunct="1">
        <a:spcBef>
          <a:spcPct val="0"/>
        </a:spcBef>
        <a:spcAft>
          <a:spcPct val="0"/>
        </a:spcAft>
        <a:defRPr sz="4000">
          <a:solidFill>
            <a:srgbClr val="F0D4A0"/>
          </a:solidFill>
          <a:latin typeface="Arial" charset="0"/>
        </a:defRPr>
      </a:lvl5pPr>
      <a:lvl6pPr marL="457200" algn="ctr" rtl="0" eaLnBrk="1" fontAlgn="base" hangingPunct="1">
        <a:spcBef>
          <a:spcPct val="0"/>
        </a:spcBef>
        <a:spcAft>
          <a:spcPct val="0"/>
        </a:spcAft>
        <a:defRPr sz="4000">
          <a:solidFill>
            <a:srgbClr val="F0D4A0"/>
          </a:solidFill>
          <a:latin typeface="Arial" charset="0"/>
        </a:defRPr>
      </a:lvl6pPr>
      <a:lvl7pPr marL="914400" algn="ctr" rtl="0" eaLnBrk="1" fontAlgn="base" hangingPunct="1">
        <a:spcBef>
          <a:spcPct val="0"/>
        </a:spcBef>
        <a:spcAft>
          <a:spcPct val="0"/>
        </a:spcAft>
        <a:defRPr sz="4000">
          <a:solidFill>
            <a:srgbClr val="F0D4A0"/>
          </a:solidFill>
          <a:latin typeface="Arial" charset="0"/>
        </a:defRPr>
      </a:lvl7pPr>
      <a:lvl8pPr marL="1371600" algn="ctr" rtl="0" eaLnBrk="1" fontAlgn="base" hangingPunct="1">
        <a:spcBef>
          <a:spcPct val="0"/>
        </a:spcBef>
        <a:spcAft>
          <a:spcPct val="0"/>
        </a:spcAft>
        <a:defRPr sz="4000">
          <a:solidFill>
            <a:srgbClr val="F0D4A0"/>
          </a:solidFill>
          <a:latin typeface="Arial" charset="0"/>
        </a:defRPr>
      </a:lvl8pPr>
      <a:lvl9pPr marL="1828800" algn="ctr" rtl="0" eaLnBrk="1" fontAlgn="base" hangingPunct="1">
        <a:spcBef>
          <a:spcPct val="0"/>
        </a:spcBef>
        <a:spcAft>
          <a:spcPct val="0"/>
        </a:spcAft>
        <a:defRPr sz="4000">
          <a:solidFill>
            <a:srgbClr val="F0D4A0"/>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1" name="Picture 17" descr="32337103"/>
          <p:cNvPicPr>
            <a:picLocks noChangeAspect="1" noChangeArrowheads="1"/>
          </p:cNvPicPr>
          <p:nvPr/>
        </p:nvPicPr>
        <p:blipFill>
          <a:blip r:embed="rId3" cstate="print"/>
          <a:srcRect/>
          <a:stretch>
            <a:fillRect/>
          </a:stretch>
        </p:blipFill>
        <p:spPr bwMode="auto">
          <a:xfrm>
            <a:off x="6781800" y="0"/>
            <a:ext cx="2362200" cy="6858000"/>
          </a:xfrm>
          <a:prstGeom prst="rect">
            <a:avLst/>
          </a:prstGeom>
          <a:noFill/>
        </p:spPr>
      </p:pic>
      <p:sp>
        <p:nvSpPr>
          <p:cNvPr id="1026" name="Rectangle 2"/>
          <p:cNvSpPr>
            <a:spLocks noGrp="1" noChangeArrowheads="1"/>
          </p:cNvSpPr>
          <p:nvPr>
            <p:ph type="title"/>
          </p:nvPr>
        </p:nvSpPr>
        <p:spPr bwMode="auto">
          <a:xfrm>
            <a:off x="457200" y="274638"/>
            <a:ext cx="5943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5943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folHlink"/>
                </a:solidFill>
              </a:defRPr>
            </a:lvl1pPr>
          </a:lstStyle>
          <a:p>
            <a:endParaRPr lang="en-GB">
              <a:solidFill>
                <a:srgbClr val="99CC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folHlink"/>
                </a:solidFill>
              </a:defRPr>
            </a:lvl1pPr>
          </a:lstStyle>
          <a:p>
            <a:endParaRPr lang="en-GB">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fld id="{C4435382-64DF-447A-BBE0-F52886786634}" type="slidenum">
              <a:rPr lang="en-GB">
                <a:solidFill>
                  <a:srgbClr val="99CC00"/>
                </a:solidFill>
              </a:rPr>
              <a:pPr/>
              <a:t>‹#›</a:t>
            </a:fld>
            <a:endParaRPr lang="en-GB">
              <a:solidFill>
                <a:srgbClr val="99CC00"/>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l" rtl="0" eaLnBrk="1" fontAlgn="base" hangingPunct="1">
        <a:spcBef>
          <a:spcPct val="0"/>
        </a:spcBef>
        <a:spcAft>
          <a:spcPct val="0"/>
        </a:spcAft>
        <a:defRPr sz="4400" b="1">
          <a:solidFill>
            <a:schemeClr val="folHlink"/>
          </a:solidFill>
          <a:latin typeface="+mj-lt"/>
          <a:ea typeface="+mj-ea"/>
          <a:cs typeface="+mj-cs"/>
        </a:defRPr>
      </a:lvl1pPr>
      <a:lvl2pPr algn="l" rtl="0" eaLnBrk="1" fontAlgn="base" hangingPunct="1">
        <a:spcBef>
          <a:spcPct val="0"/>
        </a:spcBef>
        <a:spcAft>
          <a:spcPct val="0"/>
        </a:spcAft>
        <a:defRPr sz="4400" b="1">
          <a:solidFill>
            <a:schemeClr val="folHlink"/>
          </a:solidFill>
          <a:latin typeface="Arial" charset="0"/>
        </a:defRPr>
      </a:lvl2pPr>
      <a:lvl3pPr algn="l" rtl="0" eaLnBrk="1" fontAlgn="base" hangingPunct="1">
        <a:spcBef>
          <a:spcPct val="0"/>
        </a:spcBef>
        <a:spcAft>
          <a:spcPct val="0"/>
        </a:spcAft>
        <a:defRPr sz="4400" b="1">
          <a:solidFill>
            <a:schemeClr val="folHlink"/>
          </a:solidFill>
          <a:latin typeface="Arial" charset="0"/>
        </a:defRPr>
      </a:lvl3pPr>
      <a:lvl4pPr algn="l" rtl="0" eaLnBrk="1" fontAlgn="base" hangingPunct="1">
        <a:spcBef>
          <a:spcPct val="0"/>
        </a:spcBef>
        <a:spcAft>
          <a:spcPct val="0"/>
        </a:spcAft>
        <a:defRPr sz="4400" b="1">
          <a:solidFill>
            <a:schemeClr val="folHlink"/>
          </a:solidFill>
          <a:latin typeface="Arial" charset="0"/>
        </a:defRPr>
      </a:lvl4pPr>
      <a:lvl5pPr algn="l" rtl="0" eaLnBrk="1" fontAlgn="base" hangingPunct="1">
        <a:spcBef>
          <a:spcPct val="0"/>
        </a:spcBef>
        <a:spcAft>
          <a:spcPct val="0"/>
        </a:spcAft>
        <a:defRPr sz="4400" b="1">
          <a:solidFill>
            <a:schemeClr val="folHlink"/>
          </a:solidFill>
          <a:latin typeface="Arial" charset="0"/>
        </a:defRPr>
      </a:lvl5pPr>
      <a:lvl6pPr marL="457200" algn="l" rtl="0" eaLnBrk="1" fontAlgn="base" hangingPunct="1">
        <a:spcBef>
          <a:spcPct val="0"/>
        </a:spcBef>
        <a:spcAft>
          <a:spcPct val="0"/>
        </a:spcAft>
        <a:defRPr sz="4400" b="1">
          <a:solidFill>
            <a:schemeClr val="folHlink"/>
          </a:solidFill>
          <a:latin typeface="Arial" charset="0"/>
        </a:defRPr>
      </a:lvl6pPr>
      <a:lvl7pPr marL="914400" algn="l" rtl="0" eaLnBrk="1" fontAlgn="base" hangingPunct="1">
        <a:spcBef>
          <a:spcPct val="0"/>
        </a:spcBef>
        <a:spcAft>
          <a:spcPct val="0"/>
        </a:spcAft>
        <a:defRPr sz="4400" b="1">
          <a:solidFill>
            <a:schemeClr val="folHlink"/>
          </a:solidFill>
          <a:latin typeface="Arial" charset="0"/>
        </a:defRPr>
      </a:lvl7pPr>
      <a:lvl8pPr marL="1371600" algn="l" rtl="0" eaLnBrk="1" fontAlgn="base" hangingPunct="1">
        <a:spcBef>
          <a:spcPct val="0"/>
        </a:spcBef>
        <a:spcAft>
          <a:spcPct val="0"/>
        </a:spcAft>
        <a:defRPr sz="4400" b="1">
          <a:solidFill>
            <a:schemeClr val="folHlink"/>
          </a:solidFill>
          <a:latin typeface="Arial" charset="0"/>
        </a:defRPr>
      </a:lvl8pPr>
      <a:lvl9pPr marL="1828800" algn="l" rtl="0" eaLnBrk="1" fontAlgn="base" hangingPunct="1">
        <a:spcBef>
          <a:spcPct val="0"/>
        </a:spcBef>
        <a:spcAft>
          <a:spcPct val="0"/>
        </a:spcAft>
        <a:defRPr sz="44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fo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fo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fo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audio" Target="file:///C:\Users\Edward%20Desktop\Dropbox\New%20sermons\IamNotWorriedaboutTomorrow&#25105;&#19981;&#28858;&#26126;&#22825;&#24962;&#24942;.mp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3.xml"/><Relationship Id="rId1" Type="http://schemas.openxmlformats.org/officeDocument/2006/relationships/audio" Target="file:///C:\Users\Edward%20Desktop\Music\Playlists\We%20Fall%20Down%20-%20Instrumental%20with%20lyrics.mp3" TargetMode="Externa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5508104" y="1916832"/>
            <a:ext cx="3635896" cy="1944216"/>
          </a:xfrm>
        </p:spPr>
        <p:txBody>
          <a:bodyPr/>
          <a:lstStyle/>
          <a:p>
            <a:pPr>
              <a:spcBef>
                <a:spcPts val="0"/>
              </a:spcBef>
            </a:pPr>
            <a:r>
              <a:rPr lang="zh-CN" altLang="en-US" sz="3600" b="1" dirty="0" smtClean="0">
                <a:effectLst>
                  <a:outerShdw blurRad="38100" dist="38100" dir="2700000" algn="tl">
                    <a:srgbClr val="000000"/>
                  </a:outerShdw>
                </a:effectLst>
                <a:latin typeface="Arial" pitchFamily="34" charset="0"/>
                <a:ea typeface="SimHei" pitchFamily="49" charset="-122"/>
              </a:rPr>
              <a:t>韦焜墀牧师</a:t>
            </a:r>
            <a:endParaRPr lang="en-GB" altLang="zh-CN" sz="3600" b="1" dirty="0" smtClean="0">
              <a:effectLst>
                <a:outerShdw blurRad="38100" dist="38100" dir="2700000" algn="tl">
                  <a:srgbClr val="000000"/>
                </a:outerShdw>
              </a:effectLst>
              <a:latin typeface="Arial" pitchFamily="34" charset="0"/>
              <a:ea typeface="SimHei" pitchFamily="49" charset="-122"/>
            </a:endParaRPr>
          </a:p>
          <a:p>
            <a:pPr>
              <a:spcBef>
                <a:spcPts val="0"/>
              </a:spcBef>
            </a:pPr>
            <a:r>
              <a:rPr lang="en-GB" altLang="zh-CN" b="1" dirty="0" smtClean="0">
                <a:effectLst>
                  <a:outerShdw blurRad="38100" dist="38100" dir="2700000" algn="tl">
                    <a:srgbClr val="000000"/>
                  </a:outerShdw>
                </a:effectLst>
                <a:latin typeface="Arial" pitchFamily="34" charset="0"/>
                <a:ea typeface="SimHei" pitchFamily="49" charset="-122"/>
              </a:rPr>
              <a:t>Rev Edward Wei </a:t>
            </a:r>
            <a:r>
              <a:rPr lang="en-GB" altLang="zh-CN" sz="4400" b="1" dirty="0" smtClean="0">
                <a:effectLst>
                  <a:outerShdw blurRad="38100" dist="38100" dir="2700000" algn="tl">
                    <a:srgbClr val="000000"/>
                  </a:outerShdw>
                </a:effectLst>
                <a:latin typeface="Arial" pitchFamily="34" charset="0"/>
                <a:ea typeface="SimHei" pitchFamily="49" charset="-122"/>
              </a:rPr>
              <a:t>131013</a:t>
            </a:r>
            <a:endParaRPr lang="en-GB" sz="4400" b="1" dirty="0">
              <a:effectLst>
                <a:outerShdw blurRad="38100" dist="38100" dir="2700000" algn="tl">
                  <a:srgbClr val="000000"/>
                </a:outerShdw>
              </a:effectLst>
              <a:latin typeface="Arial" pitchFamily="34" charset="0"/>
              <a:ea typeface="SimHei" pitchFamily="49" charset="-122"/>
            </a:endParaRPr>
          </a:p>
        </p:txBody>
      </p:sp>
      <p:sp>
        <p:nvSpPr>
          <p:cNvPr id="4" name="Rectangle 2"/>
          <p:cNvSpPr txBox="1">
            <a:spLocks noChangeArrowheads="1"/>
          </p:cNvSpPr>
          <p:nvPr/>
        </p:nvSpPr>
        <p:spPr bwMode="auto">
          <a:xfrm>
            <a:off x="35496" y="72008"/>
            <a:ext cx="5976664" cy="357301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algn="ctr"/>
            <a:r>
              <a:rPr lang="en-GB" altLang="zh-CN" sz="5400" b="1" kern="0" dirty="0" smtClean="0">
                <a:solidFill>
                  <a:srgbClr val="FF0000"/>
                </a:solidFill>
                <a:effectLst>
                  <a:outerShdw blurRad="38100" dist="38100" dir="2700000" algn="tl">
                    <a:srgbClr val="000000"/>
                  </a:outerShdw>
                </a:effectLst>
                <a:latin typeface="Arial"/>
                <a:ea typeface="DFHeiMedium-B5" charset="-128"/>
              </a:rPr>
              <a:t>1 </a:t>
            </a:r>
            <a:r>
              <a:rPr lang="en-GB" altLang="zh-CN" sz="5400" b="1" kern="0" dirty="0" err="1" smtClean="0">
                <a:solidFill>
                  <a:srgbClr val="FF0000"/>
                </a:solidFill>
                <a:effectLst>
                  <a:outerShdw blurRad="38100" dist="38100" dir="2700000" algn="tl">
                    <a:srgbClr val="000000"/>
                  </a:outerShdw>
                </a:effectLst>
                <a:latin typeface="Arial"/>
                <a:ea typeface="DFHeiMedium-B5" charset="-128"/>
              </a:rPr>
              <a:t>Cor</a:t>
            </a:r>
            <a:r>
              <a:rPr lang="zh-CN" altLang="en-US" sz="5400" b="1" kern="0" dirty="0" smtClean="0">
                <a:solidFill>
                  <a:srgbClr val="FF0000"/>
                </a:solidFill>
                <a:effectLst>
                  <a:outerShdw blurRad="38100" dist="38100" dir="2700000" algn="tl">
                    <a:srgbClr val="000000"/>
                  </a:outerShdw>
                </a:effectLst>
                <a:latin typeface="Arial"/>
                <a:ea typeface="DFHeiMedium-B5" charset="-128"/>
              </a:rPr>
              <a:t>林前</a:t>
            </a:r>
            <a:r>
              <a:rPr lang="en-US" altLang="zh-CN" sz="5400" b="1" kern="0" dirty="0" smtClean="0">
                <a:solidFill>
                  <a:srgbClr val="FF0000"/>
                </a:solidFill>
                <a:effectLst>
                  <a:outerShdw blurRad="38100" dist="38100" dir="2700000" algn="tl">
                    <a:srgbClr val="000000"/>
                  </a:outerShdw>
                </a:effectLst>
                <a:latin typeface="Arial"/>
                <a:ea typeface="DFHeiMedium-B5" charset="-128"/>
              </a:rPr>
              <a:t>13:9-13</a:t>
            </a:r>
          </a:p>
          <a:p>
            <a:pPr algn="ctr"/>
            <a:r>
              <a:rPr lang="zh-CN" altLang="en-US" sz="6600" b="1" kern="0" dirty="0" smtClean="0">
                <a:solidFill>
                  <a:srgbClr val="FF0000"/>
                </a:solidFill>
                <a:effectLst>
                  <a:outerShdw blurRad="38100" dist="38100" dir="2700000" algn="tl">
                    <a:srgbClr val="000000"/>
                  </a:outerShdw>
                </a:effectLst>
                <a:latin typeface="Arial"/>
                <a:ea typeface="DFHeiMedium-B5" charset="-128"/>
              </a:rPr>
              <a:t>婴孩 </a:t>
            </a:r>
            <a:r>
              <a:rPr lang="en-GB" altLang="zh-CN" sz="6600" b="1" kern="0" dirty="0" smtClean="0">
                <a:solidFill>
                  <a:srgbClr val="FF0000"/>
                </a:solidFill>
                <a:effectLst>
                  <a:outerShdw blurRad="38100" dist="38100" dir="2700000" algn="tl">
                    <a:srgbClr val="000000"/>
                  </a:outerShdw>
                </a:effectLst>
                <a:latin typeface="Arial"/>
                <a:ea typeface="DFHeiMedium-B5" charset="-128"/>
              </a:rPr>
              <a:t>Babes</a:t>
            </a:r>
            <a:r>
              <a:rPr lang="zh-CN" altLang="en-GB" sz="6600" b="1" kern="0" dirty="0" smtClean="0">
                <a:solidFill>
                  <a:srgbClr val="FF0000"/>
                </a:solidFill>
                <a:effectLst>
                  <a:outerShdw blurRad="38100" dist="38100" dir="2700000" algn="tl">
                    <a:srgbClr val="000000"/>
                  </a:outerShdw>
                </a:effectLst>
                <a:latin typeface="Arial"/>
                <a:ea typeface="DFHeiMedium-B5" charset="-128"/>
              </a:rPr>
              <a:t>：</a:t>
            </a:r>
            <a:r>
              <a:rPr lang="zh-CN" altLang="en-US" sz="5400" b="1" kern="0" dirty="0" smtClean="0">
                <a:solidFill>
                  <a:srgbClr val="FF0000"/>
                </a:solidFill>
                <a:effectLst>
                  <a:outerShdw blurRad="38100" dist="38100" dir="2700000" algn="tl">
                    <a:srgbClr val="000000"/>
                  </a:outerShdw>
                </a:effectLst>
                <a:latin typeface="Arial"/>
                <a:ea typeface="DFHeiMedium-B5" charset="-128"/>
              </a:rPr>
              <a:t>浸礼分享</a:t>
            </a:r>
            <a:endParaRPr lang="en-GB" altLang="zh-CN" sz="5400" b="1" kern="0" dirty="0" smtClean="0">
              <a:solidFill>
                <a:srgbClr val="FF0000"/>
              </a:solidFill>
              <a:effectLst>
                <a:outerShdw blurRad="38100" dist="38100" dir="2700000" algn="tl">
                  <a:srgbClr val="000000"/>
                </a:outerShdw>
              </a:effectLst>
              <a:latin typeface="Arial"/>
              <a:ea typeface="DFHeiMedium-B5" charset="-128"/>
            </a:endParaRPr>
          </a:p>
          <a:p>
            <a:pPr algn="ctr"/>
            <a:r>
              <a:rPr lang="en-GB" altLang="zh-CN" sz="4800" b="1" kern="0" dirty="0" smtClean="0">
                <a:solidFill>
                  <a:srgbClr val="FF0000"/>
                </a:solidFill>
                <a:effectLst>
                  <a:outerShdw blurRad="38100" dist="38100" dir="2700000" algn="tl">
                    <a:srgbClr val="000000"/>
                  </a:outerShdw>
                </a:effectLst>
                <a:latin typeface="Arial"/>
                <a:ea typeface="DFHeiMedium-B5" charset="-128"/>
              </a:rPr>
              <a:t>Baptism sharing</a:t>
            </a:r>
            <a:endParaRPr lang="en-US" sz="6000" b="1" kern="0" dirty="0">
              <a:solidFill>
                <a:srgbClr val="FF0000"/>
              </a:solidFill>
              <a:effectLst>
                <a:outerShdw blurRad="38100" dist="38100" dir="2700000" algn="tl">
                  <a:srgbClr val="000000"/>
                </a:outerShdw>
              </a:effectLst>
              <a:latin typeface="Arial"/>
            </a:endParaRPr>
          </a:p>
        </p:txBody>
      </p:sp>
      <p:pic>
        <p:nvPicPr>
          <p:cNvPr id="1026" name="Picture 2" descr="C:\Users\ekcwei\Pictures\09 My Albums\2012--\CoventryChurch_22nd_Anniversary.jpg"/>
          <p:cNvPicPr>
            <a:picLocks noChangeAspect="1" noChangeArrowheads="1"/>
          </p:cNvPicPr>
          <p:nvPr/>
        </p:nvPicPr>
        <p:blipFill>
          <a:blip r:embed="rId3" cstate="print"/>
          <a:srcRect b="6760"/>
          <a:stretch>
            <a:fillRect/>
          </a:stretch>
        </p:blipFill>
        <p:spPr bwMode="auto">
          <a:xfrm>
            <a:off x="1259632" y="4285534"/>
            <a:ext cx="7920880" cy="2527842"/>
          </a:xfrm>
          <a:prstGeom prst="rect">
            <a:avLst/>
          </a:prstGeom>
          <a:noFill/>
        </p:spPr>
      </p:pic>
      <p:sp>
        <p:nvSpPr>
          <p:cNvPr id="8" name="Rectangle 4"/>
          <p:cNvSpPr>
            <a:spLocks noChangeArrowheads="1"/>
          </p:cNvSpPr>
          <p:nvPr/>
        </p:nvSpPr>
        <p:spPr bwMode="auto">
          <a:xfrm>
            <a:off x="0" y="6426200"/>
            <a:ext cx="9144000" cy="381000"/>
          </a:xfrm>
          <a:prstGeom prst="rect">
            <a:avLst/>
          </a:prstGeom>
          <a:noFill/>
          <a:ln w="9525">
            <a:noFill/>
            <a:miter lim="800000"/>
            <a:headEnd/>
            <a:tailEnd/>
          </a:ln>
          <a:effectLst/>
        </p:spPr>
        <p:txBody>
          <a:bodyPr/>
          <a:lstStyle/>
          <a:p>
            <a:pPr eaLnBrk="0" hangingPunct="0">
              <a:spcBef>
                <a:spcPct val="20000"/>
              </a:spcBef>
              <a:buClr>
                <a:srgbClr val="FFFFFF"/>
              </a:buClr>
              <a:buSzPct val="100000"/>
            </a:pPr>
            <a:r>
              <a:rPr lang="en-GB" altLang="zh-CN" sz="2400" b="1" dirty="0">
                <a:solidFill>
                  <a:srgbClr val="FFFFFF"/>
                </a:solidFill>
                <a:effectLst>
                  <a:outerShdw blurRad="38100" dist="38100" dir="2700000" algn="tl">
                    <a:srgbClr val="000000"/>
                  </a:outerShdw>
                </a:effectLst>
                <a:latin typeface="Arial Narrow" pitchFamily="34" charset="0"/>
                <a:ea typeface="宋体" charset="-122"/>
              </a:rPr>
              <a:t>COVENTRY CHINESE CHRISTIAN CHURCH </a:t>
            </a:r>
            <a:r>
              <a:rPr lang="zh-CN" altLang="en-GB" sz="2800" b="1" dirty="0">
                <a:solidFill>
                  <a:srgbClr val="FFFFFF"/>
                </a:solidFill>
                <a:effectLst>
                  <a:outerShdw blurRad="38100" dist="38100" dir="2700000" algn="tl">
                    <a:srgbClr val="000000"/>
                  </a:outerShdw>
                </a:effectLst>
                <a:latin typeface="DFHeiMedium-B5" charset="-128"/>
                <a:ea typeface="DFHeiMedium-B5" charset="-128"/>
              </a:rPr>
              <a:t>高云地利华人基督教会</a:t>
            </a:r>
            <a:endParaRPr lang="en-GB" sz="2800" b="1" dirty="0">
              <a:solidFill>
                <a:srgbClr val="FFFFFF"/>
              </a:solidFill>
              <a:effectLst>
                <a:outerShdw blurRad="38100" dist="38100" dir="2700000" algn="tl">
                  <a:srgbClr val="000000"/>
                </a:outerShdw>
              </a:effectLst>
              <a:latin typeface="DFHeiMedium-B5" charset="-128"/>
              <a:ea typeface="DFHeiMedium-B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7384"/>
            <a:ext cx="4802560" cy="6885384"/>
          </a:xfrm>
          <a:solidFill>
            <a:srgbClr val="808000"/>
          </a:solidFill>
        </p:spPr>
        <p:txBody>
          <a:bodyPr/>
          <a:lstStyle/>
          <a:p>
            <a:pPr algn="ctr"/>
            <a:r>
              <a:rPr lang="zh-TW" altLang="en-US" sz="6000" dirty="0" smtClean="0">
                <a:solidFill>
                  <a:srgbClr val="E9E65C"/>
                </a:solidFill>
                <a:effectLst>
                  <a:outerShdw blurRad="38100" dist="38100" dir="2700000" algn="tl">
                    <a:srgbClr val="000000">
                      <a:alpha val="43137"/>
                    </a:srgbClr>
                  </a:outerShdw>
                </a:effectLst>
                <a:latin typeface="SimHei" pitchFamily="49" charset="-122"/>
                <a:ea typeface="SimHei" pitchFamily="49" charset="-122"/>
              </a:rPr>
              <a:t>我不為</a:t>
            </a:r>
            <a:r>
              <a:rPr lang="en-US" altLang="zh-TW" sz="6000" dirty="0" smtClean="0">
                <a:solidFill>
                  <a:srgbClr val="E9E65C"/>
                </a:solidFill>
                <a:effectLst>
                  <a:outerShdw blurRad="38100" dist="38100" dir="2700000" algn="tl">
                    <a:srgbClr val="000000">
                      <a:alpha val="43137"/>
                    </a:srgbClr>
                  </a:outerShdw>
                </a:effectLst>
                <a:latin typeface="SimHei" pitchFamily="49" charset="-122"/>
                <a:ea typeface="SimHei" pitchFamily="49" charset="-122"/>
              </a:rPr>
              <a:t/>
            </a:r>
            <a:br>
              <a:rPr lang="en-US" altLang="zh-TW" sz="6000" dirty="0" smtClean="0">
                <a:solidFill>
                  <a:srgbClr val="E9E65C"/>
                </a:solidFill>
                <a:effectLst>
                  <a:outerShdw blurRad="38100" dist="38100" dir="2700000" algn="tl">
                    <a:srgbClr val="000000">
                      <a:alpha val="43137"/>
                    </a:srgbClr>
                  </a:outerShdw>
                </a:effectLst>
                <a:latin typeface="SimHei" pitchFamily="49" charset="-122"/>
                <a:ea typeface="SimHei" pitchFamily="49" charset="-122"/>
              </a:rPr>
            </a:br>
            <a:r>
              <a:rPr lang="zh-TW" altLang="en-US" sz="6000" dirty="0" smtClean="0">
                <a:solidFill>
                  <a:srgbClr val="E9E65C"/>
                </a:solidFill>
                <a:effectLst>
                  <a:outerShdw blurRad="38100" dist="38100" dir="2700000" algn="tl">
                    <a:srgbClr val="000000">
                      <a:alpha val="43137"/>
                    </a:srgbClr>
                  </a:outerShdw>
                </a:effectLst>
                <a:latin typeface="SimHei" pitchFamily="49" charset="-122"/>
                <a:ea typeface="SimHei" pitchFamily="49" charset="-122"/>
              </a:rPr>
              <a:t>明天憂慮</a:t>
            </a:r>
            <a:endParaRPr lang="en-GB" sz="6000" dirty="0">
              <a:solidFill>
                <a:srgbClr val="E9E65C"/>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主题：孩子</a:t>
            </a:r>
            <a:endParaRPr lang="en-US" altLang="zh-CN"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Topic</a:t>
            </a:r>
            <a:r>
              <a:rPr lang="zh-TW" altLang="en-GB"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r>
              <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Children</a:t>
            </a:r>
          </a:p>
          <a:p>
            <a:pPr algn="ctr" eaLnBrk="0" hangingPunct="0"/>
            <a:endPar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algn="ctr" eaLnBrk="0" hangingPunct="0"/>
            <a:r>
              <a:rPr lang="zh-TW" altLang="en-US"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基督教很看重家庭和孩子</a:t>
            </a:r>
            <a:endPar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algn="ctr" eaLnBrk="0" hangingPunct="0"/>
            <a:r>
              <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Christianity - focus on family and children</a:t>
            </a:r>
            <a:endParaRPr lang="zh-TW" altLang="en-US" sz="5400" b="1" kern="0" dirty="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神的特别身份，就是父亲</a:t>
            </a:r>
            <a:endParaRPr lang="en-US" altLang="zh-CN"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CN" altLang="en-US" sz="48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父母亲和儿女这意念是</a:t>
            </a:r>
            <a:endParaRPr lang="en-GB" altLang="zh-CN" sz="48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zh-CN" altLang="en-US" sz="48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包含在神的形象和样式里面</a:t>
            </a:r>
            <a:endParaRPr lang="en-US" altLang="zh-TW" sz="48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TW" sz="54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one attribute of God is fatherhood</a:t>
            </a:r>
            <a:r>
              <a:rPr lang="zh-TW" alt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a:r>
            <a:endParaRPr lang="en-US" altLang="zh-TW"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algn="ctr" eaLnBrk="0" hangingPunct="0"/>
            <a:r>
              <a:rPr lang="en-GB" altLang="zh-TW"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rPr>
              <a:t>the concept of parents and children is part of the image of God.</a:t>
            </a:r>
            <a:endParaRPr lang="zh-TW" altLang="en-US" sz="4800" b="1" kern="0" dirty="0">
              <a:solidFill>
                <a:srgbClr val="FFFFFF"/>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fontScale="92500"/>
          </a:bodyPr>
          <a:lstStyle/>
          <a:p>
            <a:pPr algn="ctr" eaLnBrk="0" hangingPunct="0"/>
            <a:r>
              <a:rPr lang="en-US" altLang="zh-CN" sz="54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Eph</a:t>
            </a:r>
            <a:r>
              <a:rPr lang="zh-CN" altLang="en-US" sz="54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弗</a:t>
            </a:r>
            <a:r>
              <a:rPr lang="en-US" altLang="zh-CN" sz="54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3:14-15 </a:t>
            </a:r>
          </a:p>
          <a:p>
            <a:pPr algn="ctr" eaLnBrk="0" hangingPunct="0"/>
            <a:r>
              <a:rPr lang="zh-CN" altLang="en-US" sz="52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因此我在父面前屈膝</a:t>
            </a:r>
            <a:r>
              <a:rPr lang="en-GB" altLang="zh-CN" sz="52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a:t>
            </a:r>
            <a:r>
              <a:rPr lang="en-US" altLang="zh-CN" sz="52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15(</a:t>
            </a:r>
            <a:r>
              <a:rPr lang="zh-CN" altLang="en-US" sz="52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天上地上的各家、都是从他得名）</a:t>
            </a:r>
            <a:r>
              <a:rPr lang="en-GB" altLang="zh-CN" sz="52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 </a:t>
            </a:r>
          </a:p>
          <a:p>
            <a:pPr algn="ctr" eaLnBrk="0" hangingPunct="0"/>
            <a:r>
              <a:rPr lang="en-GB" altLang="zh-CN" sz="4800" b="1" kern="0" dirty="0" smtClean="0">
                <a:solidFill>
                  <a:srgbClr val="FFCCFF"/>
                </a:solidFill>
                <a:effectLst>
                  <a:outerShdw blurRad="38100" dist="38100" dir="2700000" algn="tl">
                    <a:srgbClr val="000000">
                      <a:alpha val="43137"/>
                    </a:srgbClr>
                  </a:outerShdw>
                </a:effectLst>
                <a:latin typeface="+mn-ea"/>
              </a:rPr>
              <a:t>For this reason I kneel before the Father </a:t>
            </a:r>
            <a:r>
              <a:rPr lang="en-GB" altLang="zh-CN" sz="4800" b="1" kern="0" dirty="0" smtClean="0">
                <a:solidFill>
                  <a:srgbClr val="FFFF00"/>
                </a:solidFill>
                <a:effectLst>
                  <a:outerShdw blurRad="38100" dist="38100" dir="2700000" algn="tl">
                    <a:srgbClr val="000000">
                      <a:alpha val="43137"/>
                    </a:srgbClr>
                  </a:outerShdw>
                </a:effectLst>
                <a:latin typeface="+mn-ea"/>
              </a:rPr>
              <a:t>[Greek: </a:t>
            </a:r>
            <a:r>
              <a:rPr lang="en-GB" altLang="zh-CN" sz="4800" b="1" kern="0" dirty="0" err="1" smtClean="0">
                <a:solidFill>
                  <a:srgbClr val="FFFF00"/>
                </a:solidFill>
                <a:effectLst>
                  <a:outerShdw blurRad="38100" dist="38100" dir="2700000" algn="tl">
                    <a:srgbClr val="000000">
                      <a:alpha val="43137"/>
                    </a:srgbClr>
                  </a:outerShdw>
                </a:effectLst>
                <a:latin typeface="+mn-ea"/>
              </a:rPr>
              <a:t>pater</a:t>
            </a:r>
            <a:r>
              <a:rPr lang="en-GB" altLang="zh-CN" sz="4800" b="1" kern="0" dirty="0" smtClean="0">
                <a:solidFill>
                  <a:srgbClr val="FFFF00"/>
                </a:solidFill>
                <a:effectLst>
                  <a:outerShdw blurRad="38100" dist="38100" dir="2700000" algn="tl">
                    <a:srgbClr val="000000">
                      <a:alpha val="43137"/>
                    </a:srgbClr>
                  </a:outerShdw>
                </a:effectLst>
                <a:latin typeface="+mn-ea"/>
              </a:rPr>
              <a:t>], </a:t>
            </a:r>
          </a:p>
          <a:p>
            <a:pPr algn="ctr" eaLnBrk="0" hangingPunct="0"/>
            <a:r>
              <a:rPr lang="en-GB" altLang="zh-CN" sz="4800" b="1" kern="0" dirty="0" smtClean="0">
                <a:solidFill>
                  <a:srgbClr val="FFCCFF"/>
                </a:solidFill>
                <a:effectLst>
                  <a:outerShdw blurRad="38100" dist="38100" dir="2700000" algn="tl">
                    <a:srgbClr val="000000">
                      <a:alpha val="43137"/>
                    </a:srgbClr>
                  </a:outerShdw>
                </a:effectLst>
                <a:latin typeface="+mn-ea"/>
              </a:rPr>
              <a:t>15 from whom his whole family </a:t>
            </a:r>
            <a:r>
              <a:rPr lang="en-GB" altLang="zh-CN" sz="4800" b="1" kern="0" dirty="0" smtClean="0">
                <a:solidFill>
                  <a:srgbClr val="FFFF00"/>
                </a:solidFill>
                <a:effectLst>
                  <a:outerShdw blurRad="38100" dist="38100" dir="2700000" algn="tl">
                    <a:srgbClr val="000000">
                      <a:alpha val="43137"/>
                    </a:srgbClr>
                  </a:outerShdw>
                </a:effectLst>
                <a:latin typeface="+mn-ea"/>
              </a:rPr>
              <a:t>[</a:t>
            </a:r>
            <a:r>
              <a:rPr lang="en-GB" altLang="zh-CN" sz="4800" b="1" kern="0" dirty="0" err="1" smtClean="0">
                <a:solidFill>
                  <a:srgbClr val="FFFF00"/>
                </a:solidFill>
                <a:effectLst>
                  <a:outerShdw blurRad="38100" dist="38100" dir="2700000" algn="tl">
                    <a:srgbClr val="000000">
                      <a:alpha val="43137"/>
                    </a:srgbClr>
                  </a:outerShdw>
                </a:effectLst>
                <a:latin typeface="+mn-ea"/>
              </a:rPr>
              <a:t>Gr</a:t>
            </a:r>
            <a:r>
              <a:rPr lang="en-GB" altLang="zh-CN" sz="4800" b="1" kern="0" dirty="0" smtClean="0">
                <a:solidFill>
                  <a:srgbClr val="FFFF00"/>
                </a:solidFill>
                <a:effectLst>
                  <a:outerShdw blurRad="38100" dist="38100" dir="2700000" algn="tl">
                    <a:srgbClr val="000000">
                      <a:alpha val="43137"/>
                    </a:srgbClr>
                  </a:outerShdw>
                </a:effectLst>
                <a:latin typeface="+mn-ea"/>
              </a:rPr>
              <a:t>: patria] </a:t>
            </a:r>
            <a:r>
              <a:rPr lang="en-GB" altLang="zh-CN" sz="4800" b="1" kern="0" dirty="0" smtClean="0">
                <a:solidFill>
                  <a:srgbClr val="FFCCFF"/>
                </a:solidFill>
                <a:effectLst>
                  <a:outerShdw blurRad="38100" dist="38100" dir="2700000" algn="tl">
                    <a:srgbClr val="000000">
                      <a:alpha val="43137"/>
                    </a:srgbClr>
                  </a:outerShdw>
                </a:effectLst>
                <a:latin typeface="+mn-ea"/>
              </a:rPr>
              <a:t>in heaven and on earth derives its name. </a:t>
            </a:r>
            <a:endParaRPr lang="zh-TW" altLang="en-US" sz="48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54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神愿意我们与祂建立的关系</a:t>
            </a:r>
            <a:endParaRPr lang="en-US" altLang="zh-CN" sz="54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TW"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天父和儿女</a:t>
            </a:r>
            <a:endParaRPr lang="en-GB" altLang="zh-TW"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endPar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endParaRPr>
          </a:p>
          <a:p>
            <a:pPr algn="ctr" eaLnBrk="0" hangingPunct="0"/>
            <a:r>
              <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rPr>
              <a:t>the relationship </a:t>
            </a:r>
          </a:p>
          <a:p>
            <a:pPr algn="ctr" eaLnBrk="0" hangingPunct="0"/>
            <a:r>
              <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rPr>
              <a:t>God wants with us:</a:t>
            </a:r>
          </a:p>
          <a:p>
            <a:pPr algn="ctr" eaLnBrk="0" hangingPunct="0"/>
            <a:r>
              <a:rPr lang="en-GB" altLang="zh-TW" sz="4800" b="1" kern="0" dirty="0" smtClean="0">
                <a:solidFill>
                  <a:srgbClr val="FFFF00"/>
                </a:solidFill>
                <a:effectLst>
                  <a:outerShdw blurRad="38100" dist="38100" dir="2700000" algn="tl">
                    <a:srgbClr val="000000">
                      <a:alpha val="43137"/>
                    </a:srgbClr>
                  </a:outerShdw>
                </a:effectLst>
                <a:latin typeface="+mn-ea"/>
                <a:cs typeface="Arial" pitchFamily="34" charset="0"/>
              </a:rPr>
              <a:t>Father and sons/daughters</a:t>
            </a:r>
            <a:endParaRPr lang="zh-TW" altLang="en-US" sz="4800" b="1" kern="0" dirty="0">
              <a:solidFill>
                <a:srgbClr val="FFFF00"/>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en-GB" altLang="zh-CN" sz="4800" b="1" kern="0" dirty="0" smtClean="0">
                <a:solidFill>
                  <a:srgbClr val="FFCCFF"/>
                </a:solidFill>
                <a:effectLst>
                  <a:outerShdw blurRad="38100" dist="38100" dir="2700000" algn="tl">
                    <a:srgbClr val="000000">
                      <a:alpha val="43137"/>
                    </a:srgbClr>
                  </a:outerShdw>
                </a:effectLst>
                <a:latin typeface="+mn-ea"/>
              </a:rPr>
              <a:t>Rom</a:t>
            </a:r>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罗</a:t>
            </a:r>
            <a:r>
              <a:rPr lang="en-US" altLang="zh-CN" sz="4800" b="1" kern="0" dirty="0" smtClean="0">
                <a:solidFill>
                  <a:srgbClr val="FFCCFF"/>
                </a:solidFill>
                <a:effectLst>
                  <a:outerShdw blurRad="38100" dist="38100" dir="2700000" algn="tl">
                    <a:srgbClr val="000000">
                      <a:alpha val="43137"/>
                    </a:srgbClr>
                  </a:outerShdw>
                </a:effectLst>
                <a:latin typeface="+mn-ea"/>
              </a:rPr>
              <a:t>8:14-16</a:t>
            </a:r>
          </a:p>
          <a:p>
            <a:pPr algn="ctr" eaLnBrk="0" hangingPunct="0"/>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因为凡被神的灵引导的、都是神的儿子。</a:t>
            </a:r>
            <a:r>
              <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15 </a:t>
            </a:r>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你们所受的不是奴仆的心、仍旧害怕．</a:t>
            </a:r>
            <a:endPar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TW" sz="4400" b="1" kern="0" dirty="0" smtClean="0">
                <a:solidFill>
                  <a:srgbClr val="FFCCFF"/>
                </a:solidFill>
                <a:effectLst>
                  <a:outerShdw blurRad="38100" dist="38100" dir="2700000" algn="tl">
                    <a:srgbClr val="000000">
                      <a:alpha val="43137"/>
                    </a:srgbClr>
                  </a:outerShdw>
                </a:effectLst>
                <a:latin typeface="+mn-ea"/>
                <a:cs typeface="Arial" pitchFamily="34" charset="0"/>
              </a:rPr>
              <a:t>because those who are led by the Spirit of God are sons of God. 15 For you did not receive a spirit that makes you a slave again to fear,</a:t>
            </a:r>
            <a:endParaRPr lang="zh-TW" altLang="en-US" sz="44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所受的乃是儿子心、因此我们呼叫阿爸、父。</a:t>
            </a:r>
            <a:r>
              <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16 </a:t>
            </a:r>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圣灵与我们的心同证我们是神的儿女．</a:t>
            </a:r>
            <a:endPar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TW" sz="4400" b="1" kern="0" dirty="0" smtClean="0">
                <a:solidFill>
                  <a:srgbClr val="FFCCFF"/>
                </a:solidFill>
                <a:effectLst>
                  <a:outerShdw blurRad="38100" dist="38100" dir="2700000" algn="tl">
                    <a:srgbClr val="000000">
                      <a:alpha val="43137"/>
                    </a:srgbClr>
                  </a:outerShdw>
                </a:effectLst>
                <a:latin typeface="+mn-ea"/>
                <a:cs typeface="Arial" pitchFamily="34" charset="0"/>
              </a:rPr>
              <a:t>but you received the Spirit of </a:t>
            </a:r>
            <a:r>
              <a:rPr lang="en-GB" altLang="zh-TW" sz="4400" b="1" kern="0" dirty="0" err="1" smtClean="0">
                <a:solidFill>
                  <a:srgbClr val="FFCCFF"/>
                </a:solidFill>
                <a:effectLst>
                  <a:outerShdw blurRad="38100" dist="38100" dir="2700000" algn="tl">
                    <a:srgbClr val="000000">
                      <a:alpha val="43137"/>
                    </a:srgbClr>
                  </a:outerShdw>
                </a:effectLst>
                <a:latin typeface="+mn-ea"/>
                <a:cs typeface="Arial" pitchFamily="34" charset="0"/>
              </a:rPr>
              <a:t>sonship</a:t>
            </a:r>
            <a:r>
              <a:rPr lang="en-GB" altLang="zh-TW" sz="4400" b="1" kern="0" dirty="0" smtClean="0">
                <a:solidFill>
                  <a:srgbClr val="FFCCFF"/>
                </a:solidFill>
                <a:effectLst>
                  <a:outerShdw blurRad="38100" dist="38100" dir="2700000" algn="tl">
                    <a:srgbClr val="000000">
                      <a:alpha val="43137"/>
                    </a:srgbClr>
                  </a:outerShdw>
                </a:effectLst>
                <a:latin typeface="+mn-ea"/>
                <a:cs typeface="Arial" pitchFamily="34" charset="0"/>
              </a:rPr>
              <a:t>. And by him we cry, "Abba, Father.“The Spirit himself testifies with our spirit that we are God's children.</a:t>
            </a:r>
          </a:p>
          <a:p>
            <a:pPr algn="ctr" eaLnBrk="0" hangingPunct="0"/>
            <a:endParaRPr lang="zh-TW" altLang="en-US" sz="44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参</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主祷文</a:t>
            </a:r>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endParaRPr lang="en-GB" altLang="zh-CN"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我们在天上的父</a:t>
            </a:r>
            <a:endParaRPr lang="en-US" altLang="zh-CN"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TW" sz="4800" b="1" kern="0" dirty="0" err="1" smtClean="0">
                <a:solidFill>
                  <a:srgbClr val="FFFFFF"/>
                </a:solidFill>
                <a:effectLst>
                  <a:outerShdw blurRad="38100" dist="38100" dir="2700000" algn="tl">
                    <a:srgbClr val="000000">
                      <a:alpha val="43137"/>
                    </a:srgbClr>
                  </a:outerShdw>
                </a:effectLst>
                <a:latin typeface="+mn-ea"/>
                <a:cs typeface="Arial" pitchFamily="34" charset="0"/>
              </a:rPr>
              <a:t>cf</a:t>
            </a:r>
            <a:r>
              <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rPr>
              <a:t> </a:t>
            </a:r>
            <a:r>
              <a:rPr lang="en-GB" altLang="zh-TW" sz="4800" b="1" kern="0" dirty="0" smtClean="0">
                <a:solidFill>
                  <a:srgbClr val="FFFF00"/>
                </a:solidFill>
                <a:effectLst>
                  <a:outerShdw blurRad="38100" dist="38100" dir="2700000" algn="tl">
                    <a:srgbClr val="000000">
                      <a:alpha val="43137"/>
                    </a:srgbClr>
                  </a:outerShdw>
                </a:effectLst>
                <a:latin typeface="+mn-ea"/>
                <a:cs typeface="Arial" pitchFamily="34" charset="0"/>
              </a:rPr>
              <a:t>the Lord’s prayer</a:t>
            </a:r>
            <a:r>
              <a:rPr lang="zh-TW" altLang="en-GB" sz="4800" b="1" kern="0" dirty="0" smtClean="0">
                <a:solidFill>
                  <a:srgbClr val="FFFFFF"/>
                </a:solidFill>
                <a:effectLst>
                  <a:outerShdw blurRad="38100" dist="38100" dir="2700000" algn="tl">
                    <a:srgbClr val="000000">
                      <a:alpha val="43137"/>
                    </a:srgbClr>
                  </a:outerShdw>
                </a:effectLst>
                <a:latin typeface="+mn-ea"/>
                <a:cs typeface="Arial" pitchFamily="34" charset="0"/>
              </a:rPr>
              <a:t>：</a:t>
            </a:r>
            <a:endPar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endParaRPr>
          </a:p>
          <a:p>
            <a:pPr algn="ctr" eaLnBrk="0" hangingPunct="0"/>
            <a:r>
              <a:rPr lang="en-GB" altLang="zh-TW" sz="4800" b="1" kern="0" dirty="0" smtClean="0">
                <a:solidFill>
                  <a:srgbClr val="FFFFFF"/>
                </a:solidFill>
                <a:effectLst>
                  <a:outerShdw blurRad="38100" dist="38100" dir="2700000" algn="tl">
                    <a:srgbClr val="000000">
                      <a:alpha val="43137"/>
                    </a:srgbClr>
                  </a:outerShdw>
                </a:effectLst>
                <a:latin typeface="+mn-ea"/>
                <a:cs typeface="Arial" pitchFamily="34" charset="0"/>
              </a:rPr>
              <a:t>Our Father in heaven …</a:t>
            </a:r>
            <a:r>
              <a:rPr lang="zh-TW" altLang="en-GB" sz="4800" b="1" kern="0" dirty="0" smtClean="0">
                <a:solidFill>
                  <a:srgbClr val="FFFFFF"/>
                </a:solidFill>
                <a:effectLst>
                  <a:outerShdw blurRad="38100" dist="38100" dir="2700000" algn="tl">
                    <a:srgbClr val="000000">
                      <a:alpha val="43137"/>
                    </a:srgbClr>
                  </a:outerShdw>
                </a:effectLst>
                <a:latin typeface="+mn-ea"/>
                <a:cs typeface="Arial" pitchFamily="34" charset="0"/>
              </a:rPr>
              <a:t>。 	 </a:t>
            </a:r>
          </a:p>
          <a:p>
            <a:pPr algn="ctr" eaLnBrk="0" hangingPunct="0"/>
            <a:endParaRPr lang="zh-TW" altLang="en-GB" sz="4800" b="1" kern="0" dirty="0" smtClean="0">
              <a:solidFill>
                <a:srgbClr val="FFFFFF"/>
              </a:solidFill>
              <a:effectLst>
                <a:outerShdw blurRad="38100" dist="38100" dir="2700000" algn="tl">
                  <a:srgbClr val="000000">
                    <a:alpha val="43137"/>
                  </a:srgbClr>
                </a:outerShdw>
              </a:effectLst>
              <a:latin typeface="+mn-ea"/>
              <a:cs typeface="Arial" pitchFamily="34" charset="0"/>
            </a:endParaRPr>
          </a:p>
          <a:p>
            <a:pPr algn="ctr" eaLnBrk="0" hangingPunct="0"/>
            <a:endParaRPr lang="zh-TW" altLang="en-US" sz="4800" b="1" kern="0" dirty="0">
              <a:solidFill>
                <a:srgbClr val="FFFF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prstClr val="black"/>
              <a:schemeClr val="accent2">
                <a:tint val="45000"/>
                <a:satMod val="400000"/>
              </a:schemeClr>
            </a:duotone>
          </a:blip>
          <a:srcRect/>
          <a:stretch>
            <a:fillRect l="-22000" r="-2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784976" cy="6448127"/>
          </a:xfrm>
          <a:prstGeom prst="rect">
            <a:avLst/>
          </a:prstGeom>
        </p:spPr>
        <p:txBody>
          <a:bodyPr>
            <a:normAutofit/>
          </a:bodyPr>
          <a:lstStyle/>
          <a:p>
            <a:pPr algn="ctr" eaLnBrk="0" hangingPunct="0"/>
            <a:r>
              <a:rPr lang="zh-TW"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像小孩子</a:t>
            </a:r>
            <a:endParaRPr lang="en-GB" altLang="zh-TW"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TW"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进神的国</a:t>
            </a:r>
          </a:p>
          <a:p>
            <a:pPr algn="ctr" eaLnBrk="0" hangingPunct="0"/>
            <a:r>
              <a:rPr lang="en-US" altLang="zh-CN" sz="6600" b="1" kern="0" dirty="0" smtClean="0">
                <a:solidFill>
                  <a:srgbClr val="FFFFFF"/>
                </a:solidFill>
                <a:effectLst>
                  <a:outerShdw blurRad="38100" dist="38100" dir="2700000" algn="tl">
                    <a:srgbClr val="000000">
                      <a:alpha val="43137"/>
                    </a:srgbClr>
                  </a:outerShdw>
                </a:effectLst>
                <a:latin typeface="+mn-ea"/>
              </a:rPr>
              <a:t>Enter God’s kingdom </a:t>
            </a:r>
          </a:p>
          <a:p>
            <a:pPr algn="ctr" eaLnBrk="0" hangingPunct="0"/>
            <a:r>
              <a:rPr lang="en-US" altLang="zh-CN" sz="6600" b="1" kern="0" dirty="0" smtClean="0">
                <a:solidFill>
                  <a:srgbClr val="FFFFFF"/>
                </a:solidFill>
                <a:effectLst>
                  <a:outerShdw blurRad="38100" dist="38100" dir="2700000" algn="tl">
                    <a:srgbClr val="000000">
                      <a:alpha val="43137"/>
                    </a:srgbClr>
                  </a:outerShdw>
                </a:effectLst>
                <a:latin typeface="+mn-ea"/>
              </a:rPr>
              <a:t>like a child</a:t>
            </a:r>
            <a:endParaRPr lang="zh-TW" altLang="en-US" sz="6600" b="1" kern="0" dirty="0">
              <a:solidFill>
                <a:srgbClr val="FFFFFF"/>
              </a:solidFill>
              <a:effectLst>
                <a:outerShdw blurRad="38100" dist="38100" dir="2700000" algn="tl">
                  <a:srgbClr val="000000">
                    <a:alpha val="43137"/>
                  </a:srgbClr>
                </a:outerShdw>
              </a:effectLst>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fontScale="92500"/>
          </a:bodyPr>
          <a:lstStyle/>
          <a:p>
            <a:pPr algn="ctr" eaLnBrk="0" hangingPunct="0"/>
            <a:r>
              <a:rPr lang="en-GB" altLang="zh-CN" sz="4800" b="1" kern="0" dirty="0" smtClean="0">
                <a:solidFill>
                  <a:srgbClr val="FFCCFF"/>
                </a:solidFill>
                <a:effectLst>
                  <a:outerShdw blurRad="38100" dist="38100" dir="2700000" algn="tl">
                    <a:srgbClr val="000000">
                      <a:alpha val="43137"/>
                    </a:srgbClr>
                  </a:outerShdw>
                </a:effectLst>
                <a:latin typeface="+mn-ea"/>
              </a:rPr>
              <a:t>Mark </a:t>
            </a:r>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可</a:t>
            </a:r>
            <a:r>
              <a:rPr lang="en-US" altLang="zh-TW" sz="4800" b="1" kern="0" dirty="0" smtClean="0">
                <a:solidFill>
                  <a:srgbClr val="FFCCFF"/>
                </a:solidFill>
                <a:effectLst>
                  <a:outerShdw blurRad="38100" dist="38100" dir="2700000" algn="tl">
                    <a:srgbClr val="000000">
                      <a:alpha val="43137"/>
                    </a:srgbClr>
                  </a:outerShdw>
                </a:effectLst>
                <a:latin typeface="+mn-ea"/>
              </a:rPr>
              <a:t>10:13-16 14 </a:t>
            </a:r>
          </a:p>
          <a:p>
            <a:pPr algn="ctr" eaLnBrk="0" hangingPunct="0"/>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耶稣</a:t>
            </a:r>
            <a:r>
              <a:rPr lang="en-US" altLang="zh-TW"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a:t>
            </a:r>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说、</a:t>
            </a:r>
            <a:r>
              <a:rPr lang="en-US" altLang="zh-TW"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15 </a:t>
            </a:r>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我实在告诉你们、凡要承受神国的、若不像小孩子  </a:t>
            </a:r>
            <a:r>
              <a:rPr lang="en-US" altLang="zh-TW" sz="4800" b="1" i="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TW" altLang="en-US" sz="4800" b="1" i="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路</a:t>
            </a:r>
            <a:r>
              <a:rPr lang="en-US" altLang="zh-TW" sz="4800" b="1" i="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18:15</a:t>
            </a:r>
            <a:r>
              <a:rPr lang="zh-TW" altLang="en-US" sz="4800" b="1" i="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婴儿</a:t>
            </a:r>
            <a:r>
              <a:rPr lang="en-US" altLang="zh-TW" sz="4800" b="1" i="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rPr>
              <a:t>、断不能进去。</a:t>
            </a:r>
          </a:p>
          <a:p>
            <a:pPr algn="ctr" eaLnBrk="0" hangingPunct="0"/>
            <a:r>
              <a:rPr lang="en-GB" altLang="zh-CN" sz="4800" b="1" kern="0" dirty="0" smtClean="0">
                <a:solidFill>
                  <a:srgbClr val="FFCCFF"/>
                </a:solidFill>
                <a:effectLst>
                  <a:outerShdw blurRad="38100" dist="38100" dir="2700000" algn="tl">
                    <a:srgbClr val="000000">
                      <a:alpha val="43137"/>
                    </a:srgbClr>
                  </a:outerShdw>
                </a:effectLst>
                <a:latin typeface="+mn-ea"/>
              </a:rPr>
              <a:t>Jesus said to them, … 15 I tell you the truth, anyone who will not receive the kingdom of God like a little child </a:t>
            </a:r>
            <a:r>
              <a:rPr lang="en-GB" altLang="zh-CN" sz="4800" b="1" i="1" kern="0" dirty="0" smtClean="0">
                <a:solidFill>
                  <a:srgbClr val="FFFF00"/>
                </a:solidFill>
                <a:effectLst>
                  <a:outerShdw blurRad="38100" dist="38100" dir="2700000" algn="tl">
                    <a:srgbClr val="000000">
                      <a:alpha val="43137"/>
                    </a:srgbClr>
                  </a:outerShdw>
                </a:effectLst>
                <a:latin typeface="+mn-ea"/>
              </a:rPr>
              <a:t>[Luke 18:15 babes] </a:t>
            </a:r>
            <a:r>
              <a:rPr lang="en-GB" altLang="zh-CN" sz="4800" b="1" kern="0" dirty="0" smtClean="0">
                <a:solidFill>
                  <a:srgbClr val="FFCCFF"/>
                </a:solidFill>
                <a:effectLst>
                  <a:outerShdw blurRad="38100" dist="38100" dir="2700000" algn="tl">
                    <a:srgbClr val="000000">
                      <a:alpha val="43137"/>
                    </a:srgbClr>
                  </a:outerShdw>
                </a:effectLst>
                <a:latin typeface="+mn-ea"/>
              </a:rPr>
              <a:t>will never enter it." </a:t>
            </a:r>
            <a:endParaRPr lang="zh-TW" altLang="en-US" sz="44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7384"/>
            <a:ext cx="4802560" cy="6885384"/>
          </a:xfrm>
          <a:solidFill>
            <a:srgbClr val="808000"/>
          </a:solidFill>
        </p:spPr>
        <p:txBody>
          <a:bodyPr/>
          <a:lstStyle/>
          <a:p>
            <a:r>
              <a:rPr lang="zh-CN" altLang="en-US" sz="7200" dirty="0" smtClean="0">
                <a:solidFill>
                  <a:srgbClr val="CEFF43"/>
                </a:solidFill>
                <a:latin typeface="SimHei" pitchFamily="49" charset="-122"/>
                <a:ea typeface="SimHei" pitchFamily="49" charset="-122"/>
              </a:rPr>
              <a:t>我不为</a:t>
            </a:r>
            <a:r>
              <a:rPr lang="en-US" altLang="zh-CN" sz="7200" dirty="0" smtClean="0">
                <a:solidFill>
                  <a:srgbClr val="CEFF43"/>
                </a:solidFill>
                <a:latin typeface="SimHei" pitchFamily="49" charset="-122"/>
                <a:ea typeface="SimHei" pitchFamily="49" charset="-122"/>
              </a:rPr>
              <a:t/>
            </a:r>
            <a:br>
              <a:rPr lang="en-US" altLang="zh-CN" sz="7200" dirty="0" smtClean="0">
                <a:solidFill>
                  <a:srgbClr val="CEFF43"/>
                </a:solidFill>
                <a:latin typeface="SimHei" pitchFamily="49" charset="-122"/>
                <a:ea typeface="SimHei" pitchFamily="49" charset="-122"/>
              </a:rPr>
            </a:br>
            <a:r>
              <a:rPr lang="zh-CN" altLang="en-US" sz="7200" dirty="0" smtClean="0">
                <a:solidFill>
                  <a:srgbClr val="CEFF43"/>
                </a:solidFill>
                <a:latin typeface="SimHei" pitchFamily="49" charset="-122"/>
                <a:ea typeface="SimHei" pitchFamily="49" charset="-122"/>
              </a:rPr>
              <a:t>明天忧虑</a:t>
            </a:r>
            <a:endParaRPr lang="en-GB" sz="7200" dirty="0">
              <a:solidFill>
                <a:srgbClr val="CEFF43"/>
              </a:solidFill>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fontScale="92500"/>
          </a:bodyPr>
          <a:lstStyle/>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小孩子是很简单，</a:t>
            </a:r>
          </a:p>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有需要不会逃避或隐藏</a:t>
            </a:r>
            <a:r>
              <a:rPr lang="en-GB" altLang="zh-CN"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a:t>
            </a:r>
            <a:endPar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且愿意相信关心他需要的人</a:t>
            </a:r>
            <a:endParaRPr lang="en-US" altLang="zh-CN"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CN" sz="4300" b="1" kern="0" dirty="0" smtClean="0">
                <a:solidFill>
                  <a:srgbClr val="FFFFFF"/>
                </a:solidFill>
                <a:effectLst>
                  <a:outerShdw blurRad="38100" dist="38100" dir="2700000" algn="tl">
                    <a:srgbClr val="000000">
                      <a:alpha val="43137"/>
                    </a:srgbClr>
                  </a:outerShdw>
                </a:effectLst>
                <a:latin typeface="+mn-lt"/>
                <a:ea typeface="SimHei" pitchFamily="49" charset="-122"/>
              </a:rPr>
              <a:t>Little children are simple. </a:t>
            </a:r>
          </a:p>
          <a:p>
            <a:pPr algn="ctr" eaLnBrk="0" hangingPunct="0"/>
            <a:r>
              <a:rPr lang="en-GB" altLang="zh-CN" sz="4300" b="1" kern="0" dirty="0" smtClean="0">
                <a:solidFill>
                  <a:srgbClr val="FFFFFF"/>
                </a:solidFill>
                <a:effectLst>
                  <a:outerShdw blurRad="38100" dist="38100" dir="2700000" algn="tl">
                    <a:srgbClr val="000000">
                      <a:alpha val="43137"/>
                    </a:srgbClr>
                  </a:outerShdw>
                </a:effectLst>
                <a:latin typeface="+mn-lt"/>
                <a:ea typeface="SimHei" pitchFamily="49" charset="-122"/>
              </a:rPr>
              <a:t>They admit they have needs rather than hiding or running away, </a:t>
            </a:r>
          </a:p>
          <a:p>
            <a:pPr algn="ctr" eaLnBrk="0" hangingPunct="0"/>
            <a:r>
              <a:rPr lang="en-GB" altLang="zh-CN" sz="4800" b="1" kern="0" dirty="0" smtClean="0">
                <a:solidFill>
                  <a:srgbClr val="FFFFFF"/>
                </a:solidFill>
                <a:effectLst>
                  <a:outerShdw blurRad="38100" dist="38100" dir="2700000" algn="tl">
                    <a:srgbClr val="000000">
                      <a:alpha val="43137"/>
                    </a:srgbClr>
                  </a:outerShdw>
                </a:effectLst>
                <a:latin typeface="+mn-lt"/>
                <a:ea typeface="SimHei" pitchFamily="49" charset="-122"/>
              </a:rPr>
              <a:t>and they are willing to trust those who can provide for the needs.</a:t>
            </a:r>
            <a:endParaRPr lang="zh-TW" altLang="en-US" sz="4800" b="1" kern="0" dirty="0">
              <a:solidFill>
                <a:srgbClr val="FFFF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54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我们也有需要</a:t>
            </a:r>
          </a:p>
          <a:p>
            <a:pPr algn="ctr" eaLnBrk="0" hangingPunct="0"/>
            <a:r>
              <a:rPr lang="en-GB" altLang="zh-CN" sz="4800" b="1" kern="0" dirty="0" smtClean="0">
                <a:solidFill>
                  <a:srgbClr val="FFFFFF"/>
                </a:solidFill>
                <a:effectLst>
                  <a:outerShdw blurRad="38100" dist="38100" dir="2700000" algn="tl">
                    <a:srgbClr val="000000">
                      <a:alpha val="43137"/>
                    </a:srgbClr>
                  </a:outerShdw>
                </a:effectLst>
                <a:latin typeface="+mj-ea"/>
                <a:ea typeface="+mj-ea"/>
              </a:rPr>
              <a:t>We have needs…</a:t>
            </a:r>
          </a:p>
          <a:p>
            <a:pPr algn="ctr" eaLnBrk="0" hangingPunct="0"/>
            <a:r>
              <a:rPr lang="en-GB" altLang="zh-TW" sz="4800" b="1" kern="0" dirty="0" smtClean="0">
                <a:solidFill>
                  <a:srgbClr val="CCFFCC"/>
                </a:solidFill>
                <a:effectLst>
                  <a:outerShdw blurRad="38100" dist="38100" dir="2700000" algn="tl">
                    <a:srgbClr val="000000">
                      <a:alpha val="43137"/>
                    </a:srgbClr>
                  </a:outerShdw>
                </a:effectLst>
                <a:latin typeface="+mn-ea"/>
                <a:cs typeface="Arial" pitchFamily="34" charset="0"/>
              </a:rPr>
              <a:t>Eph</a:t>
            </a:r>
            <a:r>
              <a:rPr lang="zh-TW" altLang="en-US"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弗</a:t>
            </a:r>
            <a:r>
              <a:rPr lang="en-US" altLang="zh-TW" sz="4800" b="1" kern="0" dirty="0" smtClean="0">
                <a:solidFill>
                  <a:srgbClr val="CCFFCC"/>
                </a:solidFill>
                <a:effectLst>
                  <a:outerShdw blurRad="38100" dist="38100" dir="2700000" algn="tl">
                    <a:srgbClr val="000000">
                      <a:alpha val="43137"/>
                    </a:srgbClr>
                  </a:outerShdw>
                </a:effectLst>
                <a:latin typeface="+mn-ea"/>
                <a:cs typeface="Arial" pitchFamily="34" charset="0"/>
              </a:rPr>
              <a:t>2:1-3</a:t>
            </a:r>
          </a:p>
          <a:p>
            <a:pPr algn="ctr" eaLnBrk="0" hangingPunct="0"/>
            <a:r>
              <a:rPr lang="zh-CN" altLang="en-US"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你们死在过犯罪恶之中、他叫你们活过来．</a:t>
            </a:r>
            <a:endParaRPr lang="en-GB" altLang="zh-CN"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TW" sz="4400" b="1" kern="0" dirty="0" smtClean="0">
                <a:solidFill>
                  <a:srgbClr val="CCFFCC"/>
                </a:solidFill>
                <a:effectLst>
                  <a:outerShdw blurRad="38100" dist="38100" dir="2700000" algn="tl">
                    <a:srgbClr val="000000">
                      <a:alpha val="43137"/>
                    </a:srgbClr>
                  </a:outerShdw>
                </a:effectLst>
                <a:latin typeface="+mn-ea"/>
                <a:cs typeface="Arial" pitchFamily="34" charset="0"/>
              </a:rPr>
              <a:t>As for you, you were dead in your transgressions and sins, </a:t>
            </a:r>
            <a:r>
              <a:rPr lang="en-US" altLang="zh-TW" sz="4400" b="1" kern="0" dirty="0" smtClean="0">
                <a:solidFill>
                  <a:srgbClr val="CCFFCC"/>
                </a:solidFill>
                <a:effectLst>
                  <a:outerShdw blurRad="38100" dist="38100" dir="2700000" algn="tl">
                    <a:srgbClr val="000000">
                      <a:alpha val="43137"/>
                    </a:srgbClr>
                  </a:outerShdw>
                </a:effectLst>
                <a:latin typeface="+mn-ea"/>
                <a:cs typeface="Arial" pitchFamily="34" charset="0"/>
              </a:rPr>
              <a:t> </a:t>
            </a:r>
            <a:endParaRPr lang="zh-TW" altLang="en-US" sz="4400" b="1" kern="0" dirty="0">
              <a:solidFill>
                <a:srgbClr val="CCFFC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640960" cy="6448127"/>
          </a:xfrm>
          <a:prstGeom prst="rect">
            <a:avLst/>
          </a:prstGeom>
        </p:spPr>
        <p:txBody>
          <a:bodyPr>
            <a:normAutofit/>
          </a:bodyPr>
          <a:lstStyle/>
          <a:p>
            <a:pPr algn="ctr" eaLnBrk="0" hangingPunct="0"/>
            <a:r>
              <a:rPr lang="zh-CN" altLang="en-US"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那时、你们在其中行事为人随从今世的风俗、</a:t>
            </a:r>
            <a:r>
              <a:rPr lang="en-US" altLang="zh-CN"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zh-CN" altLang="en-US" sz="4800" b="1" kern="0" dirty="0" smtClean="0">
                <a:solidFill>
                  <a:srgbClr val="CCFFC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放纵肉体的私欲、随着肉体和心中所喜好的去行、。</a:t>
            </a:r>
            <a:r>
              <a:rPr lang="en-GB" altLang="zh-TW" sz="4400" b="1" kern="0" dirty="0" smtClean="0">
                <a:solidFill>
                  <a:srgbClr val="CCFFCC"/>
                </a:solidFill>
                <a:effectLst>
                  <a:outerShdw blurRad="38100" dist="38100" dir="2700000" algn="tl">
                    <a:srgbClr val="000000">
                      <a:alpha val="43137"/>
                    </a:srgbClr>
                  </a:outerShdw>
                </a:effectLst>
                <a:latin typeface="+mn-ea"/>
                <a:cs typeface="Arial" pitchFamily="34" charset="0"/>
              </a:rPr>
              <a:t>3 All of us also lived among them at one time, gratifying the cravings of our sinful nature and following its desires and thoughts</a:t>
            </a:r>
            <a:endParaRPr lang="zh-TW" altLang="en-US" sz="4400" b="1" kern="0" dirty="0">
              <a:solidFill>
                <a:srgbClr val="CCFFC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fontScale="92500" lnSpcReduction="10000"/>
          </a:bodyPr>
          <a:lstStyle/>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在过犯罪恶中，</a:t>
            </a:r>
          </a:p>
          <a:p>
            <a:pPr algn="ctr" eaLnBrk="0" hangingPunct="0"/>
            <a:r>
              <a:rPr lang="en-GB" altLang="zh-CN" sz="4800" b="1" kern="0" dirty="0" smtClean="0">
                <a:solidFill>
                  <a:srgbClr val="FFFFFF"/>
                </a:solidFill>
                <a:effectLst>
                  <a:outerShdw blurRad="38100" dist="38100" dir="2700000" algn="tl">
                    <a:srgbClr val="000000">
                      <a:alpha val="43137"/>
                    </a:srgbClr>
                  </a:outerShdw>
                </a:effectLst>
                <a:latin typeface="+mj-ea"/>
                <a:ea typeface="+mj-ea"/>
              </a:rPr>
              <a:t>In transgressions and sins</a:t>
            </a:r>
          </a:p>
          <a:p>
            <a:pPr algn="ctr" eaLnBrk="0" hangingPunct="0"/>
            <a:r>
              <a:rPr lang="en-GB" altLang="zh-TW" sz="4800" b="1" kern="0" dirty="0" smtClean="0">
                <a:solidFill>
                  <a:srgbClr val="CCECFF"/>
                </a:solidFill>
                <a:effectLst>
                  <a:outerShdw blurRad="38100" dist="38100" dir="2700000" algn="tl">
                    <a:srgbClr val="000000">
                      <a:alpha val="43137"/>
                    </a:srgbClr>
                  </a:outerShdw>
                </a:effectLst>
                <a:latin typeface="+mn-ea"/>
                <a:cs typeface="Arial" pitchFamily="34" charset="0"/>
              </a:rPr>
              <a:t>Ps</a:t>
            </a:r>
            <a:r>
              <a:rPr lang="zh-TW" altLang="en-US" sz="4800" b="1" kern="0" dirty="0" smtClean="0">
                <a:solidFill>
                  <a:srgbClr val="CCE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诗</a:t>
            </a:r>
            <a:r>
              <a:rPr lang="en-US" altLang="zh-TW" sz="4800" b="1" kern="0" dirty="0" smtClean="0">
                <a:solidFill>
                  <a:srgbClr val="CCECFF"/>
                </a:solidFill>
                <a:effectLst>
                  <a:outerShdw blurRad="38100" dist="38100" dir="2700000" algn="tl">
                    <a:srgbClr val="000000">
                      <a:alpha val="43137"/>
                    </a:srgbClr>
                  </a:outerShdw>
                </a:effectLst>
                <a:latin typeface="+mn-ea"/>
                <a:cs typeface="Arial" pitchFamily="34" charset="0"/>
              </a:rPr>
              <a:t>90:10</a:t>
            </a:r>
          </a:p>
          <a:p>
            <a:pPr algn="ctr" eaLnBrk="0" hangingPunct="0"/>
            <a:r>
              <a:rPr lang="zh-CN" altLang="en-US" sz="4800" b="1" kern="0" dirty="0" smtClean="0">
                <a:solidFill>
                  <a:srgbClr val="CCE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我们一生的年日是七十岁．若是强壮可到八十岁．但其中所矜夸的、不过是劳苦愁烦．转眼成空、我们便如飞而去。</a:t>
            </a:r>
            <a:r>
              <a:rPr lang="en-GB" altLang="zh-TW" sz="4300" b="1" kern="0" dirty="0" smtClean="0">
                <a:solidFill>
                  <a:srgbClr val="CCECFF"/>
                </a:solidFill>
                <a:effectLst>
                  <a:outerShdw blurRad="38100" dist="38100" dir="2700000" algn="tl">
                    <a:srgbClr val="000000">
                      <a:alpha val="43137"/>
                    </a:srgbClr>
                  </a:outerShdw>
                </a:effectLst>
                <a:latin typeface="+mn-ea"/>
                <a:cs typeface="Arial" pitchFamily="34" charset="0"/>
              </a:rPr>
              <a:t>The length of our days is seventy years, or eighty, if we have the strength;  yet their span is but trouble and sorrow, for they quickly pass, and we fly away. </a:t>
            </a:r>
            <a:endParaRPr lang="zh-TW" altLang="en-US" sz="4300" b="1" kern="0" dirty="0">
              <a:solidFill>
                <a:srgbClr val="CCE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但是</a:t>
            </a:r>
            <a:r>
              <a:rPr lang="en-GB" altLang="zh-CN"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But</a:t>
            </a:r>
            <a:r>
              <a:rPr lang="zh-CN" altLang="en-GB"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a:t>
            </a:r>
            <a:r>
              <a:rPr lang="en-GB" altLang="zh-TW" sz="4800" b="1" kern="0" dirty="0" smtClean="0">
                <a:solidFill>
                  <a:srgbClr val="FFCCFF"/>
                </a:solidFill>
                <a:effectLst>
                  <a:outerShdw blurRad="38100" dist="38100" dir="2700000" algn="tl">
                    <a:srgbClr val="000000">
                      <a:alpha val="43137"/>
                    </a:srgbClr>
                  </a:outerShdw>
                </a:effectLst>
                <a:latin typeface="+mn-ea"/>
                <a:cs typeface="Arial" pitchFamily="34" charset="0"/>
              </a:rPr>
              <a:t>Eph</a:t>
            </a:r>
            <a:r>
              <a:rPr lang="zh-TW"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弗</a:t>
            </a:r>
            <a:r>
              <a:rPr lang="en-US" altLang="zh-TW" sz="4800" b="1" kern="0" dirty="0" smtClean="0">
                <a:solidFill>
                  <a:srgbClr val="FFCCFF"/>
                </a:solidFill>
                <a:effectLst>
                  <a:outerShdw blurRad="38100" dist="38100" dir="2700000" algn="tl">
                    <a:srgbClr val="000000">
                      <a:alpha val="43137"/>
                    </a:srgbClr>
                  </a:outerShdw>
                </a:effectLst>
                <a:latin typeface="+mn-ea"/>
                <a:cs typeface="Arial" pitchFamily="34" charset="0"/>
              </a:rPr>
              <a:t>2:4-6</a:t>
            </a:r>
          </a:p>
          <a:p>
            <a:pPr algn="ctr" eaLnBrk="0" hangingPunct="0"/>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然而神既有丰富的怜悯．因他爱我们的大爱、</a:t>
            </a:r>
            <a:r>
              <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5 </a:t>
            </a:r>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当我们死在过犯中的时候、便叫我们与基督一同活过来．</a:t>
            </a:r>
            <a:r>
              <a:rPr lang="en-GB" altLang="zh-TW" sz="4300" b="1" kern="0" dirty="0" smtClean="0">
                <a:solidFill>
                  <a:srgbClr val="FFCCFF"/>
                </a:solidFill>
                <a:effectLst>
                  <a:outerShdw blurRad="38100" dist="38100" dir="2700000" algn="tl">
                    <a:srgbClr val="000000">
                      <a:alpha val="43137"/>
                    </a:srgbClr>
                  </a:outerShdw>
                </a:effectLst>
                <a:latin typeface="+mn-ea"/>
                <a:cs typeface="Arial" pitchFamily="34" charset="0"/>
              </a:rPr>
              <a:t>But because of his great love for us, God, who is rich in mercy, 5 made us alive with Christ even when we were dead in transgressions--</a:t>
            </a:r>
            <a:endParaRPr lang="zh-TW" altLang="en-US" sz="43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（你们得救是本乎恩）</a:t>
            </a:r>
            <a:r>
              <a:rPr lang="en-US"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6 </a:t>
            </a:r>
            <a:r>
              <a:rPr lang="zh-CN" altLang="en-US"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他又叫我们与基督耶稣一同复活、一同坐在天上、</a:t>
            </a:r>
            <a:endParaRPr lang="en-GB" altLang="zh-CN" sz="4800" b="1" kern="0" dirty="0" smtClean="0">
              <a:solidFill>
                <a:srgbClr val="FFCC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TW" sz="4300" b="1" kern="0" dirty="0" smtClean="0">
                <a:solidFill>
                  <a:srgbClr val="FFCCFF"/>
                </a:solidFill>
                <a:effectLst>
                  <a:outerShdw blurRad="38100" dist="38100" dir="2700000" algn="tl">
                    <a:srgbClr val="000000">
                      <a:alpha val="43137"/>
                    </a:srgbClr>
                  </a:outerShdw>
                </a:effectLst>
                <a:latin typeface="+mn-ea"/>
                <a:cs typeface="Arial" pitchFamily="34" charset="0"/>
              </a:rPr>
              <a:t>it is by grace you have been saved. 6 And God raised us up with Christ and seated us with him in the heavenly realms in Christ Jesus</a:t>
            </a:r>
            <a:endParaRPr lang="zh-TW" altLang="en-US" sz="4300" b="1" kern="0" dirty="0">
              <a:solidFill>
                <a:srgbClr val="FFCC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49225"/>
            <a:ext cx="9144000" cy="6448127"/>
          </a:xfrm>
          <a:prstGeom prst="rect">
            <a:avLst/>
          </a:prstGeom>
        </p:spPr>
        <p:txBody>
          <a:bodyPr>
            <a:normAutofit/>
          </a:bodyPr>
          <a:lstStyle/>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我们是否愿意相信那关心我们</a:t>
            </a:r>
            <a:r>
              <a:rPr lang="en-GB" altLang="zh-CN"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a:t>
            </a:r>
          </a:p>
          <a:p>
            <a:pPr algn="ctr" eaLnBrk="0" hangingPunct="0"/>
            <a:r>
              <a:rPr lang="zh-CN" altLang="en-US"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也是唯一能关心我们的</a:t>
            </a:r>
            <a:r>
              <a:rPr lang="zh-CN" altLang="en-US" sz="52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主耶稣</a:t>
            </a:r>
            <a:r>
              <a:rPr lang="en-US" altLang="zh-CN" sz="52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a:t>
            </a:r>
          </a:p>
          <a:p>
            <a:pPr algn="ctr" eaLnBrk="0" hangingPunct="0"/>
            <a:r>
              <a:rPr lang="en-GB" altLang="zh-CN" sz="5400" b="1" kern="0" dirty="0" smtClean="0">
                <a:solidFill>
                  <a:srgbClr val="FFFFFF"/>
                </a:solidFill>
                <a:effectLst>
                  <a:outerShdw blurRad="38100" dist="38100" dir="2700000" algn="tl">
                    <a:srgbClr val="000000">
                      <a:alpha val="43137"/>
                    </a:srgbClr>
                  </a:outerShdw>
                </a:effectLst>
                <a:latin typeface="+mn-ea"/>
              </a:rPr>
              <a:t>Are we willing to trust </a:t>
            </a:r>
          </a:p>
          <a:p>
            <a:pPr algn="ctr" eaLnBrk="0" hangingPunct="0"/>
            <a:r>
              <a:rPr lang="en-GB" altLang="zh-CN" sz="5400" b="1" kern="0" dirty="0" smtClean="0">
                <a:solidFill>
                  <a:srgbClr val="FFFF00"/>
                </a:solidFill>
                <a:effectLst>
                  <a:outerShdw blurRad="38100" dist="38100" dir="2700000" algn="tl">
                    <a:srgbClr val="000000">
                      <a:alpha val="43137"/>
                    </a:srgbClr>
                  </a:outerShdw>
                </a:effectLst>
                <a:latin typeface="+mn-ea"/>
              </a:rPr>
              <a:t>Jesus Christ</a:t>
            </a:r>
            <a:r>
              <a:rPr lang="en-GB" altLang="zh-CN" sz="5400" b="1" kern="0" dirty="0" smtClean="0">
                <a:solidFill>
                  <a:srgbClr val="FFFFFF"/>
                </a:solidFill>
                <a:effectLst>
                  <a:outerShdw blurRad="38100" dist="38100" dir="2700000" algn="tl">
                    <a:srgbClr val="000000">
                      <a:alpha val="43137"/>
                    </a:srgbClr>
                  </a:outerShdw>
                </a:effectLst>
                <a:latin typeface="+mn-ea"/>
              </a:rPr>
              <a:t>, </a:t>
            </a:r>
          </a:p>
          <a:p>
            <a:pPr algn="ctr" eaLnBrk="0" hangingPunct="0"/>
            <a:r>
              <a:rPr lang="en-GB" altLang="zh-CN" sz="5400" b="1" kern="0" dirty="0" smtClean="0">
                <a:solidFill>
                  <a:srgbClr val="FFFFFF"/>
                </a:solidFill>
                <a:effectLst>
                  <a:outerShdw blurRad="38100" dist="38100" dir="2700000" algn="tl">
                    <a:srgbClr val="000000">
                      <a:alpha val="43137"/>
                    </a:srgbClr>
                  </a:outerShdw>
                </a:effectLst>
                <a:latin typeface="+mn-ea"/>
              </a:rPr>
              <a:t>the one and only one who cares for and can provide for us? </a:t>
            </a:r>
            <a:endParaRPr lang="zh-TW" altLang="en-US" sz="4800" b="1" kern="0" dirty="0">
              <a:solidFill>
                <a:srgbClr val="FFFFFF"/>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GB" altLang="zh-TW" sz="4800" b="1" kern="0" dirty="0" smtClean="0">
                <a:solidFill>
                  <a:srgbClr val="FFD9D9"/>
                </a:solidFill>
                <a:effectLst>
                  <a:outerShdw blurRad="38100" dist="38100" dir="2700000" algn="tl">
                    <a:srgbClr val="000000">
                      <a:alpha val="43137"/>
                    </a:srgbClr>
                  </a:outerShdw>
                </a:effectLst>
                <a:latin typeface="+mn-ea"/>
                <a:cs typeface="Arial" pitchFamily="34" charset="0"/>
              </a:rPr>
              <a:t>John</a:t>
            </a:r>
            <a:r>
              <a:rPr lang="zh-TW"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约</a:t>
            </a:r>
            <a:r>
              <a:rPr lang="en-US" altLang="zh-TW" sz="4800" b="1" kern="0" dirty="0" smtClean="0">
                <a:solidFill>
                  <a:srgbClr val="FFD9D9"/>
                </a:solidFill>
                <a:effectLst>
                  <a:outerShdw blurRad="38100" dist="38100" dir="2700000" algn="tl">
                    <a:srgbClr val="000000">
                      <a:alpha val="43137"/>
                    </a:srgbClr>
                  </a:outerShdw>
                </a:effectLst>
                <a:latin typeface="+mn-ea"/>
                <a:cs typeface="Arial" pitchFamily="34" charset="0"/>
              </a:rPr>
              <a:t>1:1-14</a:t>
            </a:r>
          </a:p>
          <a:p>
            <a:pPr algn="ctr" eaLnBrk="0" hangingPunct="0"/>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太初有道、道与神同在、道就是神。</a:t>
            </a:r>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2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这道太初与神同在。</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In the beginning was the Word, and the Word was with God, and the Word was God. 2 He was with God in the beginning.</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3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万物是借着他造的．凡被造的、没有一样不是借着他造的。</a:t>
            </a:r>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4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生命在他里头．这生命就是人的光。</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3 Through him all things were made; without him nothing was made that has been made. 4 In him was life, and that life was the light of men. </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9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那光是真光、照亮一切生在世上的人。</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9 The true light that gives light to every man was coming into the world.</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回想童年时候，</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不知道什么叫忧愁</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随着年岁增多，</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烦恼也跟着多</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许多人忙忙碌碌地追求</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却没有平安喜乐</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再多忧虑</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也改变   不了什么</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pic>
        <p:nvPicPr>
          <p:cNvPr id="3" name="IamNotWorriedaboutTomorrow我不為明天憂慮.mp3">
            <a:hlinkClick r:id="" action="ppaction://media"/>
          </p:cNvPr>
          <p:cNvPicPr>
            <a:picLocks noRot="1" noChangeAspect="1"/>
          </p:cNvPicPr>
          <p:nvPr>
            <a:audioFile r:link="rId1"/>
          </p:nvPr>
        </p:nvPicPr>
        <p:blipFill>
          <a:blip r:embed="rId3" cstate="print"/>
          <a:stretch>
            <a:fillRect/>
          </a:stretch>
        </p:blipFill>
        <p:spPr>
          <a:xfrm>
            <a:off x="7711901" y="330676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9">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14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道成了肉身、住在我们中间、充充满满的有恩典有真理。我们也见过他的荣光、正是父独生子的荣光。</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14 The Word became flesh and made his dwelling among us. We have seen his glory, the glory of the One and Only, who came from the Father, full of grace and truth.</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12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凡接待他的、就是信他名的人、他就赐他们权柄、作神的儿女。</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12 Yet to all who received him, to those who believed in his name, he gave the right to become children of God--</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13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这等人不是从血气生的、不是从情欲生的、也不是从人意生的、乃是从神生的。</a:t>
            </a:r>
            <a:r>
              <a:rPr lang="en-GB" altLang="zh-TW" sz="4300" b="1" kern="0" dirty="0" smtClean="0">
                <a:solidFill>
                  <a:srgbClr val="FFD9D9"/>
                </a:solidFill>
                <a:effectLst>
                  <a:outerShdw blurRad="38100" dist="38100" dir="2700000" algn="tl">
                    <a:srgbClr val="000000">
                      <a:alpha val="43137"/>
                    </a:srgbClr>
                  </a:outerShdw>
                </a:effectLst>
                <a:latin typeface="+mn-ea"/>
                <a:cs typeface="Arial" pitchFamily="34" charset="0"/>
              </a:rPr>
              <a:t> 13 children born not of natural descent, nor of human decision or a husband's will, but born of God.</a:t>
            </a:r>
            <a:endParaRPr lang="zh-TW" altLang="en-US" sz="43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prstClr val="black"/>
              <a:schemeClr val="accent2">
                <a:tint val="45000"/>
                <a:satMod val="400000"/>
              </a:schemeClr>
            </a:duotone>
          </a:blip>
          <a:srcRect/>
          <a:stretch>
            <a:fillRect l="-22000" r="-2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784976" cy="6448127"/>
          </a:xfrm>
          <a:prstGeom prst="rect">
            <a:avLst/>
          </a:prstGeom>
        </p:spPr>
        <p:txBody>
          <a:bodyPr>
            <a:normAutofit/>
          </a:bodyPr>
          <a:lstStyle/>
          <a:p>
            <a:pPr algn="ctr" eaLnBrk="0" hangingPunct="0"/>
            <a:r>
              <a:rPr lang="zh-CN"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像纔生的婴孩</a:t>
            </a:r>
            <a:endParaRPr lang="en-GB" altLang="zh-CN"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CN"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爱慕奶一样。</a:t>
            </a:r>
            <a:endParaRPr lang="en-GB" altLang="zh-CN"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CN" sz="6600" b="1" kern="0" dirty="0" smtClean="0">
                <a:solidFill>
                  <a:srgbClr val="FFFFFF"/>
                </a:solidFill>
                <a:effectLst>
                  <a:outerShdw blurRad="38100" dist="38100" dir="2700000" algn="tl">
                    <a:srgbClr val="000000">
                      <a:alpha val="43137"/>
                    </a:srgbClr>
                  </a:outerShdw>
                </a:effectLst>
                <a:latin typeface="+mn-ea"/>
              </a:rPr>
              <a:t>Like newborn babies, crave spiritual milk</a:t>
            </a:r>
            <a:r>
              <a:rPr lang="zh-CN" altLang="en-GB" sz="6600" b="1" kern="0" dirty="0" smtClean="0">
                <a:solidFill>
                  <a:srgbClr val="FFFFFF"/>
                </a:solidFill>
                <a:effectLst>
                  <a:outerShdw blurRad="38100" dist="38100" dir="2700000" algn="tl">
                    <a:srgbClr val="000000">
                      <a:alpha val="43137"/>
                    </a:srgbClr>
                  </a:outerShdw>
                </a:effectLst>
                <a:latin typeface="+mn-ea"/>
              </a:rPr>
              <a:t>。</a:t>
            </a:r>
            <a:endParaRPr lang="zh-TW" altLang="en-US" sz="6600" b="1" kern="0" dirty="0">
              <a:solidFill>
                <a:srgbClr val="FFFFFF"/>
              </a:solidFill>
              <a:effectLst>
                <a:outerShdw blurRad="38100" dist="38100" dir="2700000" algn="tl">
                  <a:srgbClr val="000000">
                    <a:alpha val="43137"/>
                  </a:srgbClr>
                </a:outerShdw>
              </a:effectLst>
              <a:latin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GB" altLang="zh-TW" sz="4800" b="1" kern="0" dirty="0" smtClean="0">
                <a:solidFill>
                  <a:srgbClr val="FFFF99"/>
                </a:solidFill>
                <a:effectLst>
                  <a:outerShdw blurRad="38100" dist="38100" dir="2700000" algn="tl">
                    <a:srgbClr val="000000">
                      <a:alpha val="43137"/>
                    </a:srgbClr>
                  </a:outerShdw>
                </a:effectLst>
                <a:latin typeface="+mn-ea"/>
                <a:cs typeface="Arial" pitchFamily="34" charset="0"/>
              </a:rPr>
              <a:t>1 Peter</a:t>
            </a:r>
            <a:r>
              <a:rPr lang="zh-TW"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彼前</a:t>
            </a:r>
            <a:r>
              <a:rPr lang="en-US" altLang="zh-TW" sz="4800" b="1" kern="0" dirty="0" smtClean="0">
                <a:solidFill>
                  <a:srgbClr val="FFFF99"/>
                </a:solidFill>
                <a:effectLst>
                  <a:outerShdw blurRad="38100" dist="38100" dir="2700000" algn="tl">
                    <a:srgbClr val="000000">
                      <a:alpha val="43137"/>
                    </a:srgbClr>
                  </a:outerShdw>
                </a:effectLst>
                <a:latin typeface="+mn-ea"/>
                <a:cs typeface="Arial" pitchFamily="34" charset="0"/>
              </a:rPr>
              <a:t>2:2</a:t>
            </a:r>
          </a:p>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就要爱慕那纯净的灵奶、像纔生的婴孩爱慕奶一样、叫你们因此渐长、以致得救．</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Like newborn babies, crave pure spiritual milk, so that by it you may grow up in your salvation, </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prstClr val="black"/>
              <a:schemeClr val="accent2">
                <a:tint val="45000"/>
                <a:satMod val="400000"/>
              </a:schemeClr>
            </a:duotone>
          </a:blip>
          <a:srcRect/>
          <a:stretch>
            <a:fillRect l="-22000" r="-2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784976" cy="6448127"/>
          </a:xfrm>
          <a:prstGeom prst="rect">
            <a:avLst/>
          </a:prstGeom>
        </p:spPr>
        <p:txBody>
          <a:bodyPr>
            <a:normAutofit/>
          </a:bodyPr>
          <a:lstStyle/>
          <a:p>
            <a:pPr algn="ctr" eaLnBrk="0" hangingPunct="0"/>
            <a:r>
              <a:rPr lang="zh-CN" altLang="en-US" sz="54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信主重生以后，我们是新造的人，并追求成长；渴慕帮助我们成长的「灵奶」</a:t>
            </a:r>
          </a:p>
          <a:p>
            <a:pPr algn="ctr" eaLnBrk="0" hangingPunct="0"/>
            <a:r>
              <a:rPr lang="en-GB" altLang="zh-CN" sz="4400" b="1" kern="0" dirty="0" smtClean="0">
                <a:solidFill>
                  <a:srgbClr val="FFFFFF"/>
                </a:solidFill>
                <a:effectLst>
                  <a:outerShdw blurRad="38100" dist="38100" dir="2700000" algn="tl">
                    <a:srgbClr val="000000">
                      <a:alpha val="43137"/>
                    </a:srgbClr>
                  </a:outerShdw>
                </a:effectLst>
                <a:latin typeface="+mn-ea"/>
              </a:rPr>
              <a:t>When we trust Jesus and born again, we have become a new creation, and we seek to grow, craving the milk that groom us into maturity.</a:t>
            </a:r>
            <a:endParaRPr lang="zh-TW" altLang="en-US" sz="4400" b="1" kern="0" dirty="0">
              <a:solidFill>
                <a:srgbClr val="FFFFFF"/>
              </a:solidFill>
              <a:effectLst>
                <a:outerShdw blurRad="38100" dist="38100" dir="2700000" algn="tl">
                  <a:srgbClr val="000000">
                    <a:alpha val="43137"/>
                  </a:srgbClr>
                </a:outerShdw>
              </a:effectLst>
              <a:latin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rPr>
              <a:t>John</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约</a:t>
            </a:r>
            <a:r>
              <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rPr>
              <a:t>3:7-8 </a:t>
            </a:r>
          </a:p>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我说、你们必须重生、你不要以为希奇。</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You should not be surprised at my saying, </a:t>
            </a:r>
          </a:p>
          <a:p>
            <a:pPr algn="ctr" eaLnBrk="0" hangingPunct="0"/>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`You must be born again.' </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8 </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风随着意思吹、你听见风的响声、却不晓得从那里来、往那里去．凡从圣灵生的、也是如此。 </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8 The wind blows wherever it pleases. You hear its sound, but you cannot tell where it comes from or where it is going. So it is with everyone born of the Spirit."</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rPr>
              <a:t>Acts</a:t>
            </a:r>
            <a:r>
              <a:rPr lang="zh-TW"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徒</a:t>
            </a:r>
            <a:r>
              <a:rPr lang="en-US" altLang="zh-TW" sz="4800" b="1" kern="0" dirty="0" smtClean="0">
                <a:solidFill>
                  <a:srgbClr val="FFFF99"/>
                </a:solidFill>
                <a:effectLst>
                  <a:outerShdw blurRad="38100" dist="38100" dir="2700000" algn="tl">
                    <a:srgbClr val="000000">
                      <a:alpha val="43137"/>
                    </a:srgbClr>
                  </a:outerShdw>
                </a:effectLst>
                <a:latin typeface="+mn-ea"/>
                <a:cs typeface="Arial" pitchFamily="34" charset="0"/>
              </a:rPr>
              <a:t>2:40-47</a:t>
            </a:r>
            <a:r>
              <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rPr>
              <a:t> </a:t>
            </a:r>
          </a:p>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彼得还用许多话作见证、劝勉他们说、你们当救自己脱离这弯曲的世代。</a:t>
            </a:r>
            <a:r>
              <a:rPr lang="en-GB" altLang="zh-CN" sz="4400" b="1" kern="0" dirty="0" smtClean="0">
                <a:solidFill>
                  <a:srgbClr val="FFFF99"/>
                </a:solidFill>
                <a:effectLst>
                  <a:outerShdw blurRad="38100" dist="38100" dir="2700000" algn="tl">
                    <a:srgbClr val="000000">
                      <a:alpha val="43137"/>
                    </a:srgbClr>
                  </a:outerShdw>
                </a:effectLst>
                <a:latin typeface="+mn-ea"/>
                <a:cs typeface="Arial" pitchFamily="34" charset="0"/>
              </a:rPr>
              <a:t>With many other words he warned them; and he pleaded with them, "Save yourselves from this corrupt generation." </a:t>
            </a:r>
            <a:endParaRPr lang="zh-TW" altLang="en-US" sz="40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41 </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于是领受他话的人、就受了洗．那一天、门徒约添了三千人．</a:t>
            </a:r>
            <a:r>
              <a:rPr lang="en-GB"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FFFF99"/>
                </a:solidFill>
                <a:effectLst>
                  <a:outerShdw blurRad="38100" dist="38100" dir="2700000" algn="tl">
                    <a:srgbClr val="000000">
                      <a:alpha val="43137"/>
                    </a:srgbClr>
                  </a:outerShdw>
                </a:effectLst>
                <a:latin typeface="+mn-ea"/>
                <a:cs typeface="Arial" pitchFamily="34" charset="0"/>
              </a:rPr>
              <a:t>Those who accepted his message were baptized, and about three thousand were added to their number that day. </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你看天上飞鸟，</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快乐自在地翱翔</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你看野地的花，</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如此美丽芬芳</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慈爱的天父会养活它们</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它们就不必烦忧</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我们也当像它们  一样</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都恒心遵守使徒的教训、</a:t>
            </a:r>
            <a:endParaRPr lang="en-GB"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彼此交接、擘饼、祈祷。</a:t>
            </a:r>
            <a:endParaRPr lang="en-GB"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They devoted themselves to the apostles' teaching and to the fellowship, to the breaking of bread and to prayer. ,,,</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46 </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他们天天同心合意恒切的在殿里、且在家中擘饼、存着欢喜诚实的心用饭、</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Every day they continued to meet together in the temple courts. They broke bread in their homes and ate together with glad and sincere hearts</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47 </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赞美神、得众民的喜爱。主将得救的人、天天加给他们。</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praising God and enjoying the </a:t>
            </a:r>
            <a:r>
              <a:rPr lang="en-GB" altLang="zh-TW" sz="4400" b="1" kern="0" dirty="0" err="1" smtClean="0">
                <a:solidFill>
                  <a:srgbClr val="FFFF99"/>
                </a:solidFill>
                <a:effectLst>
                  <a:outerShdw blurRad="38100" dist="38100" dir="2700000" algn="tl">
                    <a:srgbClr val="000000">
                      <a:alpha val="43137"/>
                    </a:srgbClr>
                  </a:outerShdw>
                </a:effectLst>
                <a:latin typeface="+mn-ea"/>
                <a:cs typeface="Arial" pitchFamily="34" charset="0"/>
              </a:rPr>
              <a:t>favor</a:t>
            </a:r>
            <a:r>
              <a:rPr lang="en-GB" altLang="zh-TW" sz="4400" b="1" kern="0" dirty="0" smtClean="0">
                <a:solidFill>
                  <a:srgbClr val="FFFF99"/>
                </a:solidFill>
                <a:effectLst>
                  <a:outerShdw blurRad="38100" dist="38100" dir="2700000" algn="tl">
                    <a:srgbClr val="000000">
                      <a:alpha val="43137"/>
                    </a:srgbClr>
                  </a:outerShdw>
                </a:effectLst>
                <a:latin typeface="+mn-ea"/>
                <a:cs typeface="Arial" pitchFamily="34" charset="0"/>
              </a:rPr>
              <a:t> of all the people. And the Lord added to their number daily those who were being saved.</a:t>
            </a:r>
            <a:endParaRPr lang="zh-TW" altLang="en-US" sz="43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rPr>
              <a:t>Rom</a:t>
            </a:r>
            <a:r>
              <a:rPr lang="zh-TW"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罗</a:t>
            </a:r>
            <a:r>
              <a:rPr lang="en-US" altLang="zh-TW" sz="4800" b="1" kern="0" dirty="0" smtClean="0">
                <a:solidFill>
                  <a:srgbClr val="FFFF99"/>
                </a:solidFill>
                <a:effectLst>
                  <a:outerShdw blurRad="38100" dist="38100" dir="2700000" algn="tl">
                    <a:srgbClr val="000000">
                      <a:alpha val="43137"/>
                    </a:srgbClr>
                  </a:outerShdw>
                </a:effectLst>
                <a:latin typeface="+mn-ea"/>
                <a:cs typeface="Arial" pitchFamily="34" charset="0"/>
              </a:rPr>
              <a:t>12:1-2</a:t>
            </a:r>
            <a:endParaRPr lang="en-US" altLang="zh-CN" sz="4800" b="1" kern="0" dirty="0" smtClean="0">
              <a:solidFill>
                <a:srgbClr val="FFFF99"/>
              </a:solidFill>
              <a:effectLst>
                <a:outerShdw blurRad="38100" dist="38100" dir="2700000" algn="tl">
                  <a:srgbClr val="000000">
                    <a:alpha val="43137"/>
                  </a:srgbClr>
                </a:outerShdw>
              </a:effectLst>
              <a:latin typeface="+mn-ea"/>
              <a:cs typeface="Arial" pitchFamily="34" charset="0"/>
            </a:endParaRPr>
          </a:p>
          <a:p>
            <a:pPr algn="ctr" eaLnBrk="0" hangingPunct="0"/>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所以弟兄们、</a:t>
            </a:r>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将身体献上、当作活祭、是圣洁的、是神所喜悦的．你们如此事奉、乃是理所当然的。</a:t>
            </a:r>
            <a:r>
              <a:rPr lang="en-GB" altLang="zh-CN" sz="4400" b="1" kern="0" dirty="0" smtClean="0">
                <a:solidFill>
                  <a:srgbClr val="FFFF99"/>
                </a:solidFill>
                <a:effectLst>
                  <a:outerShdw blurRad="38100" dist="38100" dir="2700000" algn="tl">
                    <a:srgbClr val="000000">
                      <a:alpha val="43137"/>
                    </a:srgbClr>
                  </a:outerShdw>
                </a:effectLst>
                <a:latin typeface="+mn-ea"/>
                <a:cs typeface="Arial" pitchFamily="34" charset="0"/>
              </a:rPr>
              <a:t>Therefore, I urge you, brothers, …to offer your bodies as living sacrifices, holy and pleasing to God--this is your spiritual act of worship.</a:t>
            </a:r>
            <a:endParaRPr lang="zh-TW" altLang="en-US" sz="40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lnSpcReduction="10000"/>
          </a:bodyPr>
          <a:lstStyle/>
          <a:p>
            <a:pPr algn="ctr" eaLnBrk="0" hangingPunct="0"/>
            <a:r>
              <a:rPr lang="en-US" altLang="zh-CN"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2 </a:t>
            </a:r>
            <a:r>
              <a:rPr lang="zh-CN" altLang="en-US" sz="4800" b="1" kern="0" dirty="0" smtClean="0">
                <a:solidFill>
                  <a:srgbClr val="FFFF9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不要效法这个世界．只要心意更新而变化、叫你们察验何为神的善良、纯全可喜悦的旨意。</a:t>
            </a:r>
            <a:r>
              <a:rPr lang="en-GB" altLang="zh-CN" sz="4400" b="1" kern="0" dirty="0" smtClean="0">
                <a:solidFill>
                  <a:srgbClr val="FFFF99"/>
                </a:solidFill>
                <a:effectLst>
                  <a:outerShdw blurRad="38100" dist="38100" dir="2700000" algn="tl">
                    <a:srgbClr val="000000">
                      <a:alpha val="43137"/>
                    </a:srgbClr>
                  </a:outerShdw>
                </a:effectLst>
                <a:latin typeface="+mn-ea"/>
                <a:cs typeface="Arial" pitchFamily="34" charset="0"/>
              </a:rPr>
              <a:t> </a:t>
            </a:r>
          </a:p>
          <a:p>
            <a:pPr algn="ctr" eaLnBrk="0" hangingPunct="0"/>
            <a:r>
              <a:rPr lang="en-GB" altLang="zh-CN" sz="4400" b="1" kern="0" dirty="0" smtClean="0">
                <a:solidFill>
                  <a:srgbClr val="FFFF99"/>
                </a:solidFill>
                <a:effectLst>
                  <a:outerShdw blurRad="38100" dist="38100" dir="2700000" algn="tl">
                    <a:srgbClr val="000000">
                      <a:alpha val="43137"/>
                    </a:srgbClr>
                  </a:outerShdw>
                </a:effectLst>
                <a:latin typeface="+mn-ea"/>
                <a:cs typeface="Arial" pitchFamily="34" charset="0"/>
              </a:rPr>
              <a:t>Do not conform any longer to the pattern of this world, but be transformed by the renewing of your mind. Then you will be able to test and approve what God's will is--his good, pleasing and perfect will.</a:t>
            </a:r>
            <a:endParaRPr lang="zh-TW" altLang="en-US" sz="4000" b="1" kern="0" dirty="0">
              <a:solidFill>
                <a:srgbClr val="FFFF9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duotone>
              <a:prstClr val="black"/>
              <a:schemeClr val="accent2">
                <a:tint val="45000"/>
                <a:satMod val="400000"/>
              </a:schemeClr>
            </a:duotone>
          </a:blip>
          <a:srcRect/>
          <a:stretch>
            <a:fillRect l="-22000" r="-22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251520" y="149225"/>
            <a:ext cx="8784976" cy="6448127"/>
          </a:xfrm>
          <a:prstGeom prst="rect">
            <a:avLst/>
          </a:prstGeom>
        </p:spPr>
        <p:txBody>
          <a:bodyPr>
            <a:normAutofit/>
          </a:bodyPr>
          <a:lstStyle/>
          <a:p>
            <a:pPr algn="ctr" eaLnBrk="0" hangingPunct="0"/>
            <a:r>
              <a:rPr lang="zh-CN"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满有基督</a:t>
            </a:r>
            <a:endParaRPr lang="en-GB" altLang="zh-CN"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zh-CN" altLang="en-US"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rPr>
              <a:t>长成的身量．</a:t>
            </a:r>
            <a:endParaRPr lang="en-GB" altLang="zh-CN" sz="96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endParaRPr>
          </a:p>
          <a:p>
            <a:pPr algn="ctr" eaLnBrk="0" hangingPunct="0"/>
            <a:r>
              <a:rPr lang="en-GB" altLang="zh-CN" sz="6600" b="1" kern="0" dirty="0" smtClean="0">
                <a:solidFill>
                  <a:srgbClr val="FFFFFF"/>
                </a:solidFill>
                <a:effectLst>
                  <a:outerShdw blurRad="38100" dist="38100" dir="2700000" algn="tl">
                    <a:srgbClr val="000000">
                      <a:alpha val="43137"/>
                    </a:srgbClr>
                  </a:outerShdw>
                </a:effectLst>
                <a:latin typeface="+mn-ea"/>
              </a:rPr>
              <a:t>Attaining to the whole measure of the fullness of Christ.</a:t>
            </a:r>
            <a:endParaRPr lang="zh-TW" altLang="en-US" sz="6600" b="1" kern="0" dirty="0">
              <a:solidFill>
                <a:srgbClr val="FFFFFF"/>
              </a:solidFill>
              <a:effectLst>
                <a:outerShdw blurRad="38100" dist="38100" dir="2700000" algn="tl">
                  <a:srgbClr val="000000">
                    <a:alpha val="43137"/>
                  </a:srgbClr>
                </a:outerShdw>
              </a:effectLst>
              <a:latin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mn-ea"/>
                <a:cs typeface="Arial" pitchFamily="34" charset="0"/>
              </a:rPr>
              <a:t>Eph</a:t>
            </a:r>
            <a:r>
              <a:rPr lang="zh-TW"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弗</a:t>
            </a:r>
            <a:r>
              <a:rPr lang="en-US" altLang="zh-TW" sz="4800" b="1" kern="0" dirty="0" smtClean="0">
                <a:solidFill>
                  <a:srgbClr val="FFD9D9"/>
                </a:solidFill>
                <a:effectLst>
                  <a:outerShdw blurRad="38100" dist="38100" dir="2700000" algn="tl">
                    <a:srgbClr val="000000">
                      <a:alpha val="43137"/>
                    </a:srgbClr>
                  </a:outerShdw>
                </a:effectLst>
                <a:latin typeface="+mn-ea"/>
                <a:cs typeface="Arial" pitchFamily="34" charset="0"/>
              </a:rPr>
              <a:t>4:13</a:t>
            </a:r>
          </a:p>
          <a:p>
            <a:pPr algn="ctr" eaLnBrk="0" hangingPunct="0"/>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直等到我们众人在真道上同归于一、认识神的儿子、得以长大成人、满有基督长成的身量．</a:t>
            </a:r>
            <a:endParaRPr lang="en-GB"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until we all reach unity in the faith and in the knowledge of the Son of God and become mature, attaining to the whole measure of the fullness of Christ.</a:t>
            </a:r>
            <a:endParaRPr lang="zh-TW" altLang="en-US" sz="4000" b="1" kern="0" dirty="0">
              <a:solidFill>
                <a:srgbClr val="FFD9D9"/>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一生的追求</a:t>
            </a:r>
            <a:endParaRPr lang="en-GB" altLang="zh-CN"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US" altLang="zh-CN" sz="5400" b="1" kern="0" dirty="0" smtClean="0">
                <a:solidFill>
                  <a:srgbClr val="FFFFFF"/>
                </a:solidFill>
                <a:effectLst>
                  <a:outerShdw blurRad="38100" dist="38100" dir="2700000" algn="tl">
                    <a:srgbClr val="000000">
                      <a:alpha val="43137"/>
                    </a:srgbClr>
                  </a:outerShdw>
                </a:effectLst>
                <a:latin typeface="+mn-ea"/>
                <a:cs typeface="Arial" pitchFamily="34" charset="0"/>
              </a:rPr>
              <a:t>lifelong pursuit</a:t>
            </a:r>
            <a:endParaRPr lang="zh-CN" altLang="en-US" sz="4800" b="1" kern="0" dirty="0" smtClean="0">
              <a:solidFill>
                <a:srgbClr val="FFD9D9"/>
              </a:solidFill>
              <a:effectLst>
                <a:outerShdw blurRad="38100" dist="38100" dir="2700000" algn="tl">
                  <a:srgbClr val="000000">
                    <a:alpha val="43137"/>
                  </a:srgbClr>
                </a:outerShdw>
              </a:effectLst>
              <a:latin typeface="+mn-ea"/>
              <a:cs typeface="Arial" pitchFamily="34" charset="0"/>
            </a:endParaRPr>
          </a:p>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1 </a:t>
            </a:r>
            <a:r>
              <a:rPr lang="en-US" altLang="zh-CN" sz="4800" b="1" kern="0" dirty="0" err="1" smtClean="0">
                <a:solidFill>
                  <a:srgbClr val="E4FCDC"/>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林前</a:t>
            </a:r>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13:9, 10, 12 </a:t>
            </a:r>
          </a:p>
          <a:p>
            <a:pPr algn="ctr" eaLnBrk="0" hangingPunct="0"/>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我们现在所知道的有限、</a:t>
            </a:r>
            <a:r>
              <a:rPr lang="en-GB"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10</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等那完全的来到、这有限的必归于无有了。</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For we know in part, … 10 but when perfection comes, the imperfect disappears.</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lnSpcReduction="10000"/>
          </a:bodyPr>
          <a:lstStyle/>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12</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我们如今仿佛对着镜子观看、模糊不清．</a:t>
            </a:r>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如同猜谜</a:t>
            </a:r>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到那时、就要面对面了．我如今所知道的有限．到那时就全知道、如同主知道我一样 </a:t>
            </a:r>
            <a:endParaRPr lang="en-GB"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Now we see but a poor reflection as in a mirror; then we shall see face to face. Now I know in part; then I shall know fully, even as I am fully known.</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lnSpcReduction="10000"/>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但是  </a:t>
            </a:r>
            <a:r>
              <a:rPr lang="en-US" altLang="zh-CN" sz="5400" b="1" kern="0" dirty="0" smtClean="0">
                <a:solidFill>
                  <a:srgbClr val="FFFFFF"/>
                </a:solidFill>
                <a:effectLst>
                  <a:outerShdw blurRad="38100" dist="38100" dir="2700000" algn="tl">
                    <a:srgbClr val="000000">
                      <a:alpha val="43137"/>
                    </a:srgbClr>
                  </a:outerShdw>
                </a:effectLst>
                <a:latin typeface="+mn-ea"/>
                <a:cs typeface="Arial" pitchFamily="34" charset="0"/>
              </a:rPr>
              <a:t>However</a:t>
            </a:r>
            <a:endParaRPr lang="zh-CN" altLang="en-US" sz="4800" b="1" kern="0" dirty="0" smtClean="0">
              <a:solidFill>
                <a:srgbClr val="FFD9D9"/>
              </a:solidFill>
              <a:effectLst>
                <a:outerShdw blurRad="38100" dist="38100" dir="2700000" algn="tl">
                  <a:srgbClr val="000000">
                    <a:alpha val="43137"/>
                  </a:srgbClr>
                </a:outerShdw>
              </a:effectLst>
              <a:latin typeface="+mn-ea"/>
              <a:cs typeface="Arial" pitchFamily="34" charset="0"/>
            </a:endParaRPr>
          </a:p>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1 </a:t>
            </a:r>
            <a:r>
              <a:rPr lang="en-US" altLang="zh-CN" sz="4800" b="1" kern="0" dirty="0" err="1" smtClean="0">
                <a:solidFill>
                  <a:srgbClr val="E4FCDC"/>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林前</a:t>
            </a:r>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13:11 </a:t>
            </a:r>
          </a:p>
          <a:p>
            <a:pPr algn="ctr" eaLnBrk="0" hangingPunct="0"/>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我作孩子的时候、话语像孩子、心思像孩子、意念像孩子．既成了人、就把孩子的事丢弃了。</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When I was a child, I talked like a child, I thought like a child, I reasoned like a child. When I became a man, I put childish ways behind me.</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把重担都卸给主，</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我不为明天忧虑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天父知道我虽不好，</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但他却仍垂顾我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他医治我的创伤，</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他痛惜我的软弱</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我知道我主掌管明天，我不为明天忧虑</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6000" b="1" kern="0" dirty="0" smtClean="0">
                <a:solidFill>
                  <a:srgbClr val="FFFFFF"/>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但是  </a:t>
            </a:r>
            <a:r>
              <a:rPr lang="en-US" altLang="zh-CN" sz="5400" b="1" kern="0" dirty="0" smtClean="0">
                <a:solidFill>
                  <a:srgbClr val="FFFFFF"/>
                </a:solidFill>
                <a:effectLst>
                  <a:outerShdw blurRad="38100" dist="38100" dir="2700000" algn="tl">
                    <a:srgbClr val="000000">
                      <a:alpha val="43137"/>
                    </a:srgbClr>
                  </a:outerShdw>
                </a:effectLst>
                <a:latin typeface="+mn-ea"/>
                <a:cs typeface="Arial" pitchFamily="34" charset="0"/>
              </a:rPr>
              <a:t>However</a:t>
            </a:r>
            <a:endParaRPr lang="zh-CN" altLang="en-US" sz="4800" b="1" kern="0" dirty="0" smtClean="0">
              <a:solidFill>
                <a:srgbClr val="FFD9D9"/>
              </a:solidFill>
              <a:effectLst>
                <a:outerShdw blurRad="38100" dist="38100" dir="2700000" algn="tl">
                  <a:srgbClr val="000000">
                    <a:alpha val="43137"/>
                  </a:srgbClr>
                </a:outerShdw>
              </a:effectLst>
              <a:latin typeface="+mn-ea"/>
              <a:cs typeface="Arial" pitchFamily="34" charset="0"/>
            </a:endParaRPr>
          </a:p>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1 </a:t>
            </a:r>
            <a:r>
              <a:rPr lang="en-US" altLang="zh-CN" sz="4800" b="1" kern="0" dirty="0" err="1" smtClean="0">
                <a:solidFill>
                  <a:srgbClr val="E4FCDC"/>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林前</a:t>
            </a:r>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3:1-3 </a:t>
            </a:r>
          </a:p>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2 </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我是用奶喂你们、没有用饭喂你们．那时你们不能吃、就是如今还是不能。</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 I gave you milk, not solid food, for you were not yet ready for it. Indeed, you are still not ready.</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3 </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你们仍是属肉体的．因为在你们中间有嫉妒分争、这岂不是属乎肉体、照着世人的样子行么。</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 For since there is jealousy and </a:t>
            </a:r>
            <a:r>
              <a:rPr lang="en-GB" altLang="zh-CN" sz="4400" b="1" kern="0" dirty="0" err="1" smtClean="0">
                <a:solidFill>
                  <a:srgbClr val="E4FCDC"/>
                </a:solidFill>
                <a:effectLst>
                  <a:outerShdw blurRad="38100" dist="38100" dir="2700000" algn="tl">
                    <a:srgbClr val="000000">
                      <a:alpha val="43137"/>
                    </a:srgbClr>
                  </a:outerShdw>
                </a:effectLst>
                <a:latin typeface="+mn-ea"/>
                <a:cs typeface="Arial" pitchFamily="34" charset="0"/>
              </a:rPr>
              <a:t>quarreling</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 among you, are you not worldly? Are you not acting like mere men?</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Heb</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来</a:t>
            </a:r>
            <a:r>
              <a:rPr lang="en-US" altLang="zh-CN" sz="4800" b="1" kern="0" dirty="0" smtClean="0">
                <a:solidFill>
                  <a:srgbClr val="E4FCDC"/>
                </a:solidFill>
                <a:effectLst>
                  <a:outerShdw blurRad="38100" dist="38100" dir="2700000" algn="tl">
                    <a:srgbClr val="000000">
                      <a:alpha val="43137"/>
                    </a:srgbClr>
                  </a:outerShdw>
                </a:effectLst>
                <a:latin typeface="+mn-ea"/>
                <a:cs typeface="Arial" pitchFamily="34" charset="0"/>
              </a:rPr>
              <a:t>5:13-14 </a:t>
            </a:r>
          </a:p>
          <a:p>
            <a:pPr algn="ctr" eaLnBrk="0" hangingPunct="0"/>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凡只能吃奶的、都不熟练仁义的道理．因为他是婴孩</a:t>
            </a:r>
            <a:r>
              <a:rPr lang="zh-TW"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 Anyone who lives on milk, being still an infant, is not acquainted with the teaching about righteousness. </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14 </a:t>
            </a:r>
            <a:r>
              <a:rPr lang="zh-CN" altLang="en-US" sz="48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惟独长大成人的、纔能吃干粮、他们的心窍、习练得通达、就能分辨好歹了。</a:t>
            </a:r>
            <a:r>
              <a:rPr lang="en-GB" altLang="zh-CN" sz="4400" b="1" kern="0" dirty="0" smtClean="0">
                <a:solidFill>
                  <a:srgbClr val="E4FCDC"/>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 </a:t>
            </a:r>
            <a:r>
              <a:rPr lang="en-GB" altLang="zh-CN" sz="4400" b="1" kern="0" dirty="0" smtClean="0">
                <a:solidFill>
                  <a:srgbClr val="E4FCDC"/>
                </a:solidFill>
                <a:effectLst>
                  <a:outerShdw blurRad="38100" dist="38100" dir="2700000" algn="tl">
                    <a:srgbClr val="000000">
                      <a:alpha val="43137"/>
                    </a:srgbClr>
                  </a:outerShdw>
                </a:effectLst>
                <a:latin typeface="+mn-ea"/>
                <a:cs typeface="Arial" pitchFamily="34" charset="0"/>
              </a:rPr>
              <a:t> But solid food is for the mature, who by constant use have trained themselves to distinguish good from evil.</a:t>
            </a:r>
            <a:endParaRPr lang="zh-TW" altLang="en-US" sz="4000" b="1" kern="0" dirty="0">
              <a:solidFill>
                <a:srgbClr val="E4FCDC"/>
              </a:solidFill>
              <a:effectLst>
                <a:outerShdw blurRad="38100" dist="38100" dir="2700000" algn="tl">
                  <a:srgbClr val="000000">
                    <a:alpha val="43137"/>
                  </a:srgbClr>
                </a:outerShdw>
              </a:effectLst>
              <a:latin typeface="+mn-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B"/>
                </a:solidFill>
                <a:effectLst>
                  <a:outerShdw blurRad="38100" dist="38100" dir="2700000" algn="tl">
                    <a:srgbClr val="000000">
                      <a:alpha val="43137"/>
                    </a:srgbClr>
                  </a:outerShdw>
                </a:effectLst>
                <a:latin typeface="+mn-ea"/>
                <a:cs typeface="Arial" pitchFamily="34" charset="0"/>
              </a:rPr>
              <a:t>1 </a:t>
            </a:r>
            <a:r>
              <a:rPr lang="en-US" altLang="zh-CN" sz="4800" b="1" kern="0" dirty="0" err="1" smtClean="0">
                <a:solidFill>
                  <a:srgbClr val="FFFF9B"/>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林前</a:t>
            </a:r>
            <a:r>
              <a:rPr lang="en-US" altLang="zh-CN" sz="4800" b="1" kern="0" dirty="0" smtClean="0">
                <a:solidFill>
                  <a:srgbClr val="FFFF9B"/>
                </a:solidFill>
                <a:effectLst>
                  <a:outerShdw blurRad="38100" dist="38100" dir="2700000" algn="tl">
                    <a:srgbClr val="000000">
                      <a:alpha val="43137"/>
                    </a:srgbClr>
                  </a:outerShdw>
                </a:effectLst>
                <a:latin typeface="+mn-ea"/>
                <a:cs typeface="Arial" pitchFamily="34" charset="0"/>
              </a:rPr>
              <a:t>14:20 </a:t>
            </a:r>
          </a:p>
          <a:p>
            <a:pPr algn="ctr" eaLnBrk="0" hangingPunct="0"/>
            <a:r>
              <a:rPr lang="zh-CN" altLang="en-US" sz="44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弟兄们、在心志上不要作小孩子．然而在恶事上要作婴孩．在心志上总要作大人。</a:t>
            </a:r>
            <a:r>
              <a:rPr lang="en-GB" altLang="zh-CN" sz="4400" b="1" kern="0" dirty="0" smtClean="0">
                <a:solidFill>
                  <a:srgbClr val="FFFF9B"/>
                </a:solidFill>
                <a:effectLst>
                  <a:outerShdw blurRad="38100" dist="38100" dir="2700000" algn="tl">
                    <a:srgbClr val="000000">
                      <a:alpha val="43137"/>
                    </a:srgbClr>
                  </a:outerShdw>
                </a:effectLst>
                <a:latin typeface="+mn-ea"/>
                <a:cs typeface="Arial" pitchFamily="34" charset="0"/>
              </a:rPr>
              <a:t> Brothers, stop thinking like children. In regard to evil be infants, but in your thinking be adults.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FF9B"/>
                </a:solidFill>
                <a:effectLst>
                  <a:outerShdw blurRad="38100" dist="38100" dir="2700000" algn="tl">
                    <a:srgbClr val="000000">
                      <a:alpha val="43137"/>
                    </a:srgbClr>
                  </a:outerShdw>
                </a:effectLst>
                <a:latin typeface="+mn-ea"/>
                <a:cs typeface="Arial" pitchFamily="34" charset="0"/>
              </a:rPr>
              <a:t>Jude</a:t>
            </a:r>
            <a:r>
              <a:rPr lang="zh-CN" altLang="en-US" sz="48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犹</a:t>
            </a:r>
            <a:r>
              <a:rPr lang="en-US" altLang="zh-CN" sz="4800" b="1" kern="0" dirty="0" smtClean="0">
                <a:solidFill>
                  <a:srgbClr val="FFFF9B"/>
                </a:solidFill>
                <a:effectLst>
                  <a:outerShdw blurRad="38100" dist="38100" dir="2700000" algn="tl">
                    <a:srgbClr val="000000">
                      <a:alpha val="43137"/>
                    </a:srgbClr>
                  </a:outerShdw>
                </a:effectLst>
                <a:latin typeface="+mn-ea"/>
                <a:cs typeface="Arial" pitchFamily="34" charset="0"/>
              </a:rPr>
              <a:t>20-21 </a:t>
            </a:r>
          </a:p>
          <a:p>
            <a:pPr algn="ctr" eaLnBrk="0" hangingPunct="0"/>
            <a:r>
              <a:rPr lang="zh-CN" altLang="en-US" sz="44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亲爱的弟兄阿、你们却要在至圣的真道上造就自己、在圣灵里祷告、</a:t>
            </a:r>
            <a:r>
              <a:rPr lang="en-GB" altLang="zh-CN" sz="4400" b="1" kern="0" dirty="0" smtClean="0">
                <a:solidFill>
                  <a:srgbClr val="FFFF9B"/>
                </a:solidFill>
                <a:effectLst>
                  <a:outerShdw blurRad="38100" dist="38100" dir="2700000" algn="tl">
                    <a:srgbClr val="000000">
                      <a:alpha val="43137"/>
                    </a:srgbClr>
                  </a:outerShdw>
                </a:effectLst>
                <a:latin typeface="+mn-ea"/>
                <a:cs typeface="Arial" pitchFamily="34" charset="0"/>
              </a:rPr>
              <a:t>dear friends, build yourselves up in your most holy faith and pray in the Holy Spirit.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44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a:t>
            </a:r>
            <a:r>
              <a:rPr lang="en-US" altLang="zh-CN" sz="44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21. </a:t>
            </a:r>
            <a:r>
              <a:rPr lang="zh-CN" altLang="en-US" sz="4400" b="1" kern="0" dirty="0" smtClean="0">
                <a:solidFill>
                  <a:srgbClr val="FFFF9B"/>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保守自己常在神的爱中、仰望我们主耶稣基督的怜悯、直到永生。</a:t>
            </a:r>
            <a:r>
              <a:rPr lang="en-GB" altLang="zh-CN" sz="4400" b="1" kern="0" dirty="0" smtClean="0">
                <a:solidFill>
                  <a:srgbClr val="FFFF9B"/>
                </a:solidFill>
                <a:effectLst>
                  <a:outerShdw blurRad="38100" dist="38100" dir="2700000" algn="tl">
                    <a:srgbClr val="000000">
                      <a:alpha val="43137"/>
                    </a:srgbClr>
                  </a:outerShdw>
                </a:effectLst>
                <a:latin typeface="+mn-ea"/>
                <a:cs typeface="Arial" pitchFamily="34" charset="0"/>
              </a:rPr>
              <a:t>Keep yourselves in God's love as you wait for the mercy of our Lord Jesus Christ to bring you to eternal life.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mn-ea"/>
                <a:cs typeface="Arial" pitchFamily="34" charset="0"/>
              </a:rPr>
              <a:t>1 </a:t>
            </a:r>
            <a:r>
              <a:rPr lang="en-US" altLang="zh-CN" sz="4800" b="1" kern="0" dirty="0" err="1" smtClean="0">
                <a:solidFill>
                  <a:srgbClr val="FFD9D9"/>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林前</a:t>
            </a:r>
            <a:r>
              <a:rPr lang="en-US" altLang="zh-CN" sz="4800" b="1" kern="0" dirty="0" smtClean="0">
                <a:solidFill>
                  <a:srgbClr val="FFD9D9"/>
                </a:solidFill>
                <a:effectLst>
                  <a:outerShdw blurRad="38100" dist="38100" dir="2700000" algn="tl">
                    <a:srgbClr val="000000">
                      <a:alpha val="43137"/>
                    </a:srgbClr>
                  </a:outerShdw>
                </a:effectLst>
                <a:latin typeface="+mn-ea"/>
                <a:cs typeface="Arial" pitchFamily="34" charset="0"/>
              </a:rPr>
              <a:t>13:13 </a:t>
            </a:r>
          </a:p>
          <a:p>
            <a:pPr algn="ctr" eaLnBrk="0" hangingPunct="0"/>
            <a:r>
              <a:rPr lang="zh-CN" altLang="en-US" sz="4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如今常存的有信、有望、有爱、这三样、其中最大的是爱。</a:t>
            </a:r>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 And now these three remain: faith, hope and love. But the greatest of these is love.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zh-CN" altLang="en-US"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心意不断更新而变化，在</a:t>
            </a:r>
            <a:endParaRPr lang="en-GB" altLang="zh-CN"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zh-CN" altLang="en-US" sz="54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信心、盼望和爱</a:t>
            </a:r>
            <a:r>
              <a:rPr lang="zh-CN" altLang="en-US"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中</a:t>
            </a:r>
            <a:endParaRPr lang="en-GB" altLang="zh-CN"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zh-CN" altLang="en-US"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不断成长。</a:t>
            </a:r>
            <a:endParaRPr lang="en-GB" altLang="zh-CN" sz="5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Let our minds be continually renewed and transformed</a:t>
            </a:r>
            <a:r>
              <a:rPr lang="zh-CN" altLang="en-GB" sz="4400" b="1" kern="0" dirty="0" smtClean="0">
                <a:solidFill>
                  <a:srgbClr val="FFD9D9"/>
                </a:solidFill>
                <a:effectLst>
                  <a:outerShdw blurRad="38100" dist="38100" dir="2700000" algn="tl">
                    <a:srgbClr val="000000">
                      <a:alpha val="43137"/>
                    </a:srgbClr>
                  </a:outerShdw>
                </a:effectLst>
                <a:latin typeface="+mn-ea"/>
                <a:cs typeface="Arial" pitchFamily="34" charset="0"/>
              </a:rPr>
              <a:t>，</a:t>
            </a:r>
            <a:endPar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endParaRPr>
          </a:p>
          <a:p>
            <a:pPr algn="ctr" eaLnBrk="0" hangingPunct="0"/>
            <a:r>
              <a:rPr lang="en-GB" altLang="zh-CN" sz="4400" b="1" kern="0" dirty="0" smtClean="0">
                <a:solidFill>
                  <a:srgbClr val="FFFF00"/>
                </a:solidFill>
                <a:effectLst>
                  <a:outerShdw blurRad="38100" dist="38100" dir="2700000" algn="tl">
                    <a:srgbClr val="000000">
                      <a:alpha val="43137"/>
                    </a:srgbClr>
                  </a:outerShdw>
                </a:effectLst>
                <a:latin typeface="+mn-ea"/>
                <a:cs typeface="Arial" pitchFamily="34" charset="0"/>
              </a:rPr>
              <a:t>in faith, in hope and in love</a:t>
            </a:r>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 growing unto maturity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mn-ea"/>
                <a:cs typeface="Arial" pitchFamily="34" charset="0"/>
              </a:rPr>
              <a:t>2 </a:t>
            </a:r>
            <a:r>
              <a:rPr lang="en-US" altLang="zh-CN" sz="4800" b="1" kern="0" dirty="0" err="1" smtClean="0">
                <a:solidFill>
                  <a:srgbClr val="FFD9D9"/>
                </a:solidFill>
                <a:effectLst>
                  <a:outerShdw blurRad="38100" dist="38100" dir="2700000" algn="tl">
                    <a:srgbClr val="000000">
                      <a:alpha val="43137"/>
                    </a:srgbClr>
                  </a:outerShdw>
                </a:effectLst>
                <a:latin typeface="+mn-ea"/>
                <a:cs typeface="Arial" pitchFamily="34" charset="0"/>
              </a:rPr>
              <a:t>Cor</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林后</a:t>
            </a:r>
            <a:r>
              <a:rPr lang="en-US" altLang="zh-CN" sz="4800" b="1" kern="0" dirty="0" smtClean="0">
                <a:solidFill>
                  <a:srgbClr val="FFD9D9"/>
                </a:solidFill>
                <a:effectLst>
                  <a:outerShdw blurRad="38100" dist="38100" dir="2700000" algn="tl">
                    <a:srgbClr val="000000">
                      <a:alpha val="43137"/>
                    </a:srgbClr>
                  </a:outerShdw>
                </a:effectLst>
                <a:latin typeface="+mn-ea"/>
                <a:cs typeface="Arial" pitchFamily="34" charset="0"/>
              </a:rPr>
              <a:t>3:17-18 </a:t>
            </a:r>
          </a:p>
          <a:p>
            <a:pPr algn="ctr" eaLnBrk="0" hangingPunct="0"/>
            <a:r>
              <a:rPr lang="zh-CN" altLang="en-US" sz="44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主就是那灵、主的灵在那里、那里就得以自由。</a:t>
            </a:r>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Now the Lord is the Spirit, and where the Spirit of the Lord is, there is freedom.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回想童年时候，</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不知道什么叫忧愁</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随着年岁增多，</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烦恼也跟着多</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许多人忙忙碌碌地追求</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却没有平安喜乐</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再多忧虑</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也改变   不了什么</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
            <a:ext cx="9144000" cy="6741368"/>
          </a:xfrm>
          <a:prstGeom prst="rect">
            <a:avLst/>
          </a:prstGeom>
        </p:spPr>
        <p:txBody>
          <a:bodyPr>
            <a:normAutofit lnSpcReduction="10000"/>
          </a:bodyPr>
          <a:lstStyle/>
          <a:p>
            <a:pPr algn="ctr" eaLnBrk="0" hangingPunct="0"/>
            <a:r>
              <a:rPr lang="en-US"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18 </a:t>
            </a:r>
            <a:r>
              <a:rPr lang="zh-CN" altLang="en-US"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rPr>
              <a:t>我们众人既然敞着脸、得以看见主的荣光、好像从镜子里返照、就变成主的形状、荣上加荣、如同从主的灵变成的。</a:t>
            </a:r>
            <a:endParaRPr lang="en-GB" altLang="zh-CN" sz="4800" b="1" kern="0" dirty="0" smtClean="0">
              <a:solidFill>
                <a:srgbClr val="FFD9D9"/>
              </a:solidFill>
              <a:effectLst>
                <a:outerShdw blurRad="38100" dist="38100" dir="2700000" algn="tl">
                  <a:srgbClr val="000000">
                    <a:alpha val="43137"/>
                  </a:srgbClr>
                </a:outerShdw>
              </a:effectLst>
              <a:latin typeface="SimHei" pitchFamily="49" charset="-122"/>
              <a:ea typeface="SimHei" pitchFamily="49" charset="-122"/>
              <a:cs typeface="Arial" pitchFamily="34" charset="0"/>
            </a:endParaRPr>
          </a:p>
          <a:p>
            <a:pPr algn="ctr" eaLnBrk="0" hangingPunct="0"/>
            <a:r>
              <a:rPr lang="en-GB" altLang="zh-CN" sz="4400" b="1" kern="0" dirty="0" smtClean="0">
                <a:solidFill>
                  <a:srgbClr val="FFD9D9"/>
                </a:solidFill>
                <a:effectLst>
                  <a:outerShdw blurRad="38100" dist="38100" dir="2700000" algn="tl">
                    <a:srgbClr val="000000">
                      <a:alpha val="43137"/>
                    </a:srgbClr>
                  </a:outerShdw>
                </a:effectLst>
                <a:latin typeface="+mn-ea"/>
                <a:cs typeface="Arial" pitchFamily="34" charset="0"/>
              </a:rPr>
              <a:t>And we, who with unveiled faces all reflect the Lord's glory, are being transformed into his likeness with ever-increasing glory, which comes from the Lord, who is the Spirit.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endPar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28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r>
              <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fall down, </a:t>
            </a:r>
          </a:p>
          <a:p>
            <a:pPr marL="274638" algn="ctr"/>
            <a:r>
              <a:rPr lang="zh-CN" altLang="en-US" sz="7200" b="1" kern="0" dirty="0" smtClean="0">
                <a:solidFill>
                  <a:srgbClr val="AE4845">
                    <a:lumMod val="20000"/>
                    <a:lumOff val="80000"/>
                  </a:srgbClr>
                </a:solidFill>
                <a:effectLst>
                  <a:outerShdw blurRad="38100" dist="38100" dir="2700000" algn="tl">
                    <a:srgbClr val="000000">
                      <a:alpha val="43137"/>
                    </a:srgbClr>
                  </a:outerShdw>
                </a:effectLst>
                <a:latin typeface="SimHei" pitchFamily="49" charset="-122"/>
                <a:ea typeface="SimHei" pitchFamily="49" charset="-122"/>
              </a:rPr>
              <a:t>我放下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fall down, </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lay our crowns</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the feet of Jesus</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我放下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所有冠冕，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在耶稣的脚前，</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pic>
        <p:nvPicPr>
          <p:cNvPr id="5" name="We Fall Down - Instrumental with lyrics.mp3">
            <a:hlinkClick r:id="" action="ppaction://media"/>
          </p:cNvPr>
          <p:cNvPicPr>
            <a:picLocks noRot="1" noChangeAspect="1"/>
          </p:cNvPicPr>
          <p:nvPr>
            <a:audioFile r:link="rId1"/>
          </p:nvPr>
        </p:nvPicPr>
        <p:blipFill>
          <a:blip r:embed="rId4" cstate="print"/>
          <a:stretch>
            <a:fillRect/>
          </a:stretch>
        </p:blipFill>
        <p:spPr>
          <a:xfrm>
            <a:off x="1115616" y="34290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The greatness of </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Your Mercy and love</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the feet of Jesus</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有宽容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怜悯和爱，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在耶稣的脚前。</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Is the lamb</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神羔羊。</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fall down, </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lay our crowns</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the feet of Jesus</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我放下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所有冠冕，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在耶稣的脚前，</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The greatness of </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Your Mercy and love</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At the feet of Jesus</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有宽容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怜悯和爱，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在耶稣的脚前。</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Is the lamb</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神羔羊。</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3356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cry holy, holy, holy</a:t>
            </a:r>
          </a:p>
          <a:p>
            <a:pPr marL="274638" algn="ctr"/>
            <a:r>
              <a:rPr lang="en-GB" altLang="zh-CN" sz="5400" b="1" kern="0" dirty="0" smtClean="0">
                <a:solidFill>
                  <a:srgbClr val="FFFF00"/>
                </a:solidFill>
                <a:effectLst>
                  <a:outerShdw blurRad="38100" dist="38100" dir="2700000" algn="tl">
                    <a:srgbClr val="000000">
                      <a:alpha val="43137"/>
                    </a:srgbClr>
                  </a:outerShdw>
                </a:effectLst>
                <a:latin typeface="Arial" pitchFamily="34" charset="0"/>
                <a:ea typeface="SimHei" pitchFamily="49" charset="-122"/>
                <a:cs typeface="Arial" pitchFamily="34" charset="0"/>
              </a:rPr>
              <a:t>Is the lamb</a:t>
            </a:r>
          </a:p>
        </p:txBody>
      </p:sp>
      <p:sp>
        <p:nvSpPr>
          <p:cNvPr id="5" name="Rectangle 2"/>
          <p:cNvSpPr txBox="1">
            <a:spLocks noChangeArrowheads="1"/>
          </p:cNvSpPr>
          <p:nvPr/>
        </p:nvSpPr>
        <p:spPr bwMode="auto">
          <a:xfrm>
            <a:off x="0" y="3068960"/>
            <a:ext cx="9144000" cy="37890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我高唱</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圣洁</a:t>
            </a:r>
            <a:r>
              <a:rPr lang="en-GB" altLang="zh-CN"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a:t>
            </a:r>
            <a:r>
              <a:rPr lang="zh-CN" altLang="en-US"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rPr>
              <a:t> </a:t>
            </a:r>
          </a:p>
          <a:p>
            <a:pPr marL="274638" algn="ctr"/>
            <a:r>
              <a:rPr lang="zh-CN" altLang="en-US" sz="6000" b="1" kern="0" dirty="0" smtClean="0">
                <a:solidFill>
                  <a:srgbClr val="FFFF00"/>
                </a:solidFill>
                <a:effectLst>
                  <a:outerShdw blurRad="38100" dist="38100" dir="2700000" algn="tl">
                    <a:srgbClr val="000000">
                      <a:alpha val="43137"/>
                    </a:srgbClr>
                  </a:outerShdw>
                </a:effectLst>
                <a:latin typeface="SimHei" pitchFamily="49" charset="-122"/>
                <a:ea typeface="SimHei" pitchFamily="49" charset="-122"/>
              </a:rPr>
              <a:t>神羔羊。</a:t>
            </a:r>
            <a:endParaRPr kumimoji="1" lang="en-US" altLang="zh-TW" sz="6000" b="1" kern="0" dirty="0">
              <a:solidFill>
                <a:srgbClr val="FFFF00"/>
              </a:solidFill>
              <a:effectLst>
                <a:outerShdw blurRad="38100" dist="38100" dir="2700000" algn="tl">
                  <a:srgbClr val="000000">
                    <a:alpha val="43137"/>
                  </a:srgbClr>
                </a:outerShdw>
              </a:effectLst>
              <a:latin typeface="SimHei" pitchFamily="49" charset="-122"/>
              <a:ea typeface="SimHei"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20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20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20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2000"/>
                                        <p:tgtEl>
                                          <p:spTgt spid="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linds(horizontal)">
                                      <p:cBhvr>
                                        <p:cTn id="19" dur="2000"/>
                                        <p:tgtEl>
                                          <p:spTgt spid="5">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2000"/>
                                        <p:tgtEl>
                                          <p:spTgt spid="5">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blinds(horizontal)">
                                      <p:cBhvr>
                                        <p:cTn id="25" dur="2000"/>
                                        <p:tgtEl>
                                          <p:spTgt spid="5">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linds(horizontal)">
                                      <p:cBhvr>
                                        <p:cTn id="2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274638" algn="ctr"/>
            <a:endPar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6600" b="1" kern="0" dirty="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endParaRPr lang="en-GB" altLang="zh-CN" sz="28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endParaRPr>
          </a:p>
          <a:p>
            <a:pPr marL="274638" algn="ctr"/>
            <a:r>
              <a:rPr lang="en-GB" altLang="zh-CN" sz="6600" b="1" kern="0" dirty="0" smtClean="0">
                <a:solidFill>
                  <a:srgbClr val="AE4845">
                    <a:lumMod val="20000"/>
                    <a:lumOff val="80000"/>
                  </a:srgbClr>
                </a:solidFill>
                <a:effectLst>
                  <a:outerShdw blurRad="38100" dist="38100" dir="2700000" algn="tl">
                    <a:srgbClr val="000000">
                      <a:alpha val="43137"/>
                    </a:srgbClr>
                  </a:outerShdw>
                </a:effectLst>
                <a:latin typeface="Arial" pitchFamily="34" charset="0"/>
                <a:ea typeface="SimHei" pitchFamily="49" charset="-122"/>
                <a:cs typeface="Arial" pitchFamily="34" charset="0"/>
              </a:rPr>
              <a:t>We fall down, </a:t>
            </a:r>
          </a:p>
          <a:p>
            <a:pPr marL="274638" algn="ctr"/>
            <a:r>
              <a:rPr lang="zh-CN" altLang="en-US" sz="7200" b="1" kern="0" dirty="0" smtClean="0">
                <a:solidFill>
                  <a:srgbClr val="AE4845">
                    <a:lumMod val="20000"/>
                    <a:lumOff val="80000"/>
                  </a:srgbClr>
                </a:solidFill>
                <a:effectLst>
                  <a:outerShdw blurRad="38100" dist="38100" dir="2700000" algn="tl">
                    <a:srgbClr val="000000">
                      <a:alpha val="43137"/>
                    </a:srgbClr>
                  </a:outerShdw>
                </a:effectLst>
                <a:latin typeface="SimHei" pitchFamily="49" charset="-122"/>
                <a:ea typeface="SimHei" pitchFamily="49" charset="-122"/>
              </a:rPr>
              <a:t>我放下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你看天上飞鸟，</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快乐自在地翱翔</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你看野地的花，</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如此美丽芬芳</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慈爱的天父会养活它们</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它们就不必烦忧</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我们也当像它们  一样</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把重担都卸给主，</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我不为明天忧虑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天父知道我虽不好，</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但他却仍垂顾我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他医治我的创伤，</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他痛惜我的软弱</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我知道我主掌管明天，我不为明天忧虑</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0" y="-27384"/>
            <a:ext cx="6876256" cy="6885384"/>
          </a:xfrm>
          <a:prstGeom prst="rect">
            <a:avLst/>
          </a:prstGeom>
          <a:solidFill>
            <a:srgbClr val="666400"/>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把重担都卸给主，</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我不为明天忧虑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天父知道我虽不好，</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但他却仍垂顾我</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他医治我的创伤，</a:t>
            </a:r>
            <a:endParaRPr lang="en-US" altLang="zh-CN"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他痛惜我的软弱</a:t>
            </a:r>
          </a:p>
          <a:p>
            <a:pPr algn="ctr">
              <a:defRPr/>
            </a:pPr>
            <a:r>
              <a:rPr lang="zh-CN" altLang="en-US"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rPr>
              <a:t>我知道我主掌管明天，我不为明天忧虑</a:t>
            </a:r>
            <a:endParaRPr lang="en-GB" sz="4800" b="1" kern="0" dirty="0" smtClean="0">
              <a:solidFill>
                <a:srgbClr val="FFFFFF"/>
              </a:solidFill>
              <a:effectLst>
                <a:outerShdw blurRad="38100" dist="38100" dir="2700000" algn="tl">
                  <a:srgbClr val="000000">
                    <a:alpha val="43137"/>
                  </a:srgbClr>
                </a:outerShdw>
              </a:effectLst>
              <a:latin typeface="Arial" pitchFamily="34" charset="0"/>
              <a:ea typeface="SimHei"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ventry1308111Tim5-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Coventry03">
  <a:themeElements>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3C0023"/>
        </a:dk1>
        <a:lt1>
          <a:srgbClr val="FFFFFF"/>
        </a:lt1>
        <a:dk2>
          <a:srgbClr val="B50069"/>
        </a:dk2>
        <a:lt2>
          <a:srgbClr val="FFFF00"/>
        </a:lt2>
        <a:accent1>
          <a:srgbClr val="6699FF"/>
        </a:accent1>
        <a:accent2>
          <a:srgbClr val="FF33CC"/>
        </a:accent2>
        <a:accent3>
          <a:srgbClr val="D7AAB9"/>
        </a:accent3>
        <a:accent4>
          <a:srgbClr val="DADADA"/>
        </a:accent4>
        <a:accent5>
          <a:srgbClr val="B8CAFF"/>
        </a:accent5>
        <a:accent6>
          <a:srgbClr val="E72DB9"/>
        </a:accent6>
        <a:hlink>
          <a:srgbClr val="00FFFF"/>
        </a:hlink>
        <a:folHlink>
          <a:srgbClr val="FF33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CC00CC"/>
        </a:dk2>
        <a:lt2>
          <a:srgbClr val="FFFFFF"/>
        </a:lt2>
        <a:accent1>
          <a:srgbClr val="3399FF"/>
        </a:accent1>
        <a:accent2>
          <a:srgbClr val="9900FF"/>
        </a:accent2>
        <a:accent3>
          <a:srgbClr val="FFFFFF"/>
        </a:accent3>
        <a:accent4>
          <a:srgbClr val="000000"/>
        </a:accent4>
        <a:accent5>
          <a:srgbClr val="ADCAFF"/>
        </a:accent5>
        <a:accent6>
          <a:srgbClr val="8A00E7"/>
        </a:accent6>
        <a:hlink>
          <a:srgbClr val="66FF33"/>
        </a:hlink>
        <a:folHlink>
          <a:srgbClr val="66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风景1">
  <a:themeElements>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风景1">
      <a:majorFont>
        <a:latin typeface="Impact"/>
        <a:ea typeface="Microsoft YaHei"/>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风景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kyray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andel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Coventry1308111Tim5-2</Template>
  <TotalTime>170</TotalTime>
  <Words>3711</Words>
  <Application>Microsoft Office PowerPoint</Application>
  <PresentationFormat>On-screen Show (4:3)</PresentationFormat>
  <Paragraphs>250</Paragraphs>
  <Slides>69</Slides>
  <Notes>0</Notes>
  <HiddenSlides>0</HiddenSlides>
  <MMClips>2</MMClips>
  <ScaleCrop>false</ScaleCrop>
  <HeadingPairs>
    <vt:vector size="4" baseType="variant">
      <vt:variant>
        <vt:lpstr>Theme</vt:lpstr>
      </vt:variant>
      <vt:variant>
        <vt:i4>21</vt:i4>
      </vt:variant>
      <vt:variant>
        <vt:lpstr>Slide Titles</vt:lpstr>
      </vt:variant>
      <vt:variant>
        <vt:i4>69</vt:i4>
      </vt:variant>
    </vt:vector>
  </HeadingPairs>
  <TitlesOfParts>
    <vt:vector size="90" baseType="lpstr">
      <vt:lpstr>Coventry1308111Tim5-2</vt:lpstr>
      <vt:lpstr>0Coventry03</vt:lpstr>
      <vt:lpstr>skyrays</vt:lpstr>
      <vt:lpstr>Dandelion</vt:lpstr>
      <vt:lpstr>1_Dandelion</vt:lpstr>
      <vt:lpstr>2_Dandelion</vt:lpstr>
      <vt:lpstr>3_Dandelion</vt:lpstr>
      <vt:lpstr>4_Dandelion</vt:lpstr>
      <vt:lpstr>5_Dandelion</vt:lpstr>
      <vt:lpstr>6_Dandelion</vt:lpstr>
      <vt:lpstr>7_Dandelion</vt:lpstr>
      <vt:lpstr>8_Dandelion</vt:lpstr>
      <vt:lpstr>1_风景1</vt:lpstr>
      <vt:lpstr>2_风景1</vt:lpstr>
      <vt:lpstr>3_风景1</vt:lpstr>
      <vt:lpstr>4_风景1</vt:lpstr>
      <vt:lpstr>5_风景1</vt:lpstr>
      <vt:lpstr>6_风景1</vt:lpstr>
      <vt:lpstr>7_风景1</vt:lpstr>
      <vt:lpstr>8_风景1</vt:lpstr>
      <vt:lpstr>9_风景1</vt:lpstr>
      <vt:lpstr>Slide 1</vt:lpstr>
      <vt:lpstr>我不为 明天忧虑</vt:lpstr>
      <vt:lpstr>Slide 3</vt:lpstr>
      <vt:lpstr>Slide 4</vt:lpstr>
      <vt:lpstr>Slide 5</vt:lpstr>
      <vt:lpstr>Slide 6</vt:lpstr>
      <vt:lpstr>Slide 7</vt:lpstr>
      <vt:lpstr>Slide 8</vt:lpstr>
      <vt:lpstr>Slide 9</vt:lpstr>
      <vt:lpstr>我不為 明天憂慮</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Audio Visual Innovations,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ekcwei</dc:creator>
  <cp:lastModifiedBy>Edward</cp:lastModifiedBy>
  <cp:revision>10</cp:revision>
  <dcterms:created xsi:type="dcterms:W3CDTF">2013-10-12T23:55:36Z</dcterms:created>
  <dcterms:modified xsi:type="dcterms:W3CDTF">2013-10-13T08:45:51Z</dcterms:modified>
</cp:coreProperties>
</file>