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</p:sldMasterIdLst>
  <p:notesMasterIdLst>
    <p:notesMasterId r:id="rId62"/>
  </p:notesMasterIdLst>
  <p:sldIdLst>
    <p:sldId id="264" r:id="rId5"/>
    <p:sldId id="270" r:id="rId6"/>
    <p:sldId id="256" r:id="rId7"/>
    <p:sldId id="265" r:id="rId8"/>
    <p:sldId id="266" r:id="rId9"/>
    <p:sldId id="267" r:id="rId10"/>
    <p:sldId id="271" r:id="rId11"/>
    <p:sldId id="272" r:id="rId12"/>
    <p:sldId id="258" r:id="rId13"/>
    <p:sldId id="273" r:id="rId14"/>
    <p:sldId id="274" r:id="rId15"/>
    <p:sldId id="275" r:id="rId16"/>
    <p:sldId id="259" r:id="rId17"/>
    <p:sldId id="276" r:id="rId18"/>
    <p:sldId id="277" r:id="rId19"/>
    <p:sldId id="279" r:id="rId20"/>
    <p:sldId id="280" r:id="rId21"/>
    <p:sldId id="278" r:id="rId22"/>
    <p:sldId id="281" r:id="rId23"/>
    <p:sldId id="282" r:id="rId24"/>
    <p:sldId id="283" r:id="rId25"/>
    <p:sldId id="317" r:id="rId26"/>
    <p:sldId id="284" r:id="rId27"/>
    <p:sldId id="318" r:id="rId28"/>
    <p:sldId id="285" r:id="rId29"/>
    <p:sldId id="286" r:id="rId30"/>
    <p:sldId id="287" r:id="rId31"/>
    <p:sldId id="260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3" r:id="rId54"/>
    <p:sldId id="309" r:id="rId55"/>
    <p:sldId id="314" r:id="rId56"/>
    <p:sldId id="310" r:id="rId57"/>
    <p:sldId id="315" r:id="rId58"/>
    <p:sldId id="311" r:id="rId59"/>
    <p:sldId id="316" r:id="rId60"/>
    <p:sldId id="31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BFD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3101-85F6-412F-A120-6684A4D76C5C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A6CD-019B-4E74-BB41-FACC8D92FF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98CA-262E-4D6A-9C6D-BA3B3B269E7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8CDFF4-EED0-4690-8702-5E7F908ACE89}" type="datetime10">
              <a:rPr lang="en-GB" smtClean="0">
                <a:solidFill>
                  <a:prstClr val="black"/>
                </a:solidFill>
              </a:rPr>
              <a:pPr/>
              <a:t>22:28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4A1F-24B4-4FE3-B36D-29FB01DD56CF}" type="datetime8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20/10/2013 22:28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D6E7-A505-4EA5-8CDB-4D1A0C060B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/>
              <a:pPr/>
              <a:t>20/10/2013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2F53-467A-4A74-AA24-D77D9F2A516D}" type="datetime8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20/10/2013 22:28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3EF68F-558C-409C-AC42-4891CDC782E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EAEAE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EAEAE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EAEAE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Dropbox\New%20sermons\The%20Church's%20One%20Foundation%20-%20with%20Chimes%20and%20Harmonization%20%20%20Hymn%20Tune-%20%20'Aurelia%20'%20in%20HQ.mp3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64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73430"/>
            <a:ext cx="9252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5856" y="3429000"/>
            <a:ext cx="58681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神的旨意与教会</a:t>
            </a:r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读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经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彼前</a:t>
            </a: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2:1-12</a:t>
            </a: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6432716"/>
            <a:ext cx="2242592" cy="45266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20/10/2013 22:28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10" name="Date Placeholder 8"/>
          <p:cNvSpPr txBox="1">
            <a:spLocks/>
          </p:cNvSpPr>
          <p:nvPr/>
        </p:nvSpPr>
        <p:spPr>
          <a:xfrm>
            <a:off x="152400" y="5157193"/>
            <a:ext cx="3214192" cy="124813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indent="-342900" algn="r">
              <a:spcBef>
                <a:spcPct val="10000"/>
              </a:spcBef>
              <a:defRPr/>
            </a:pPr>
            <a:r>
              <a:rPr lang="zh-TW" altLang="en-GB" sz="32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endParaRPr lang="zh-TW" altLang="en-US" sz="32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r">
              <a:spcBef>
                <a:spcPct val="10000"/>
              </a:spcBef>
              <a:defRPr/>
            </a:pPr>
            <a:r>
              <a:rPr lang="en-GB" altLang="zh-TW" sz="2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  <a:endParaRPr lang="en-GB" sz="1200" dirty="0">
              <a:solidFill>
                <a:srgbClr val="D0FCD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参太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16:16-19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西门彼得回答说、你是基督、是永生神的儿子。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耶稣对他说、西门巴约拿、你是有福的．因为这不是属血肉的指示你的、乃是我在天上的父指示的。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我还告诉你、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你是彼得、我要把我的教会建造在这盘石上．．阴间的权柄、不能胜过他。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权柄原文作门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〕19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我要把天国的钥匙给你．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凡你在地上所捆绑的、在天上也要捆绑．凡你在地上所释放的、在天上也要释放。 </a:t>
            </a:r>
            <a:endParaRPr lang="en-GB" altLang="zh-CN" sz="48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比较</a:t>
            </a:r>
            <a:r>
              <a:rPr lang="en-US" altLang="zh-CN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</a:t>
            </a:r>
            <a:r>
              <a:rPr lang="zh-CN" altLang="en-US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18:18 </a:t>
            </a:r>
            <a:r>
              <a:rPr lang="zh-CN" altLang="en-US" sz="4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我实在告诉你们、凡你们在地上所捆绑的、在天上也要捆绑．凡你们在地上所释放的、在天上也要释放。</a:t>
            </a:r>
            <a:endParaRPr lang="en-GB" altLang="zh-TW" sz="36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彼得明白在教会中，每一位信徒都同样是基督的肢体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2:9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惟有你们是被拣选的族类、是有君尊的祭司、是圣洁的国度、是属神的子民、要叫你们宣扬那召你们出黑暗入奇妙光明者的美德。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同时，神亦有安排教会中的「领导」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5:1-5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务要牧养在你们中间神的群羊、按着神旨意照管他们．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也不是辖制所托付你们的、乃是作群羊的榜样。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你们年幼的、也要顺服年长的。就是你们众人、也都要以谦卑束腰、彼此顺服．因为神阻挡骄傲的人、赐恩给谦卑的人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彼得和教会的领导模式，就是先由教会的领导寻求神的旨意，然后让教会众人都认同，一起跟从主。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章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圣灵降临。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彼得和十一个使徒、站起、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高声说、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...40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彼得还用许多话作见证、劝勉他们说、你们当救自己脱离这弯曲的世代。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41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于是领受他话的人就受了洗．那一天、门徒约添了三千人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6:1-6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那时、门徒增多、有说希利尼话的犹太人、向希伯来人发怨言．因为在天天的供给上忽略了他们的寡妇。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lyj0942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5308" cy="6858000"/>
          </a:xfrm>
          <a:noFill/>
          <a:ln/>
        </p:spPr>
      </p:pic>
      <p:pic>
        <p:nvPicPr>
          <p:cNvPr id="7" name="Picture 6" descr="2013-10-20 01.27.23.png"/>
          <p:cNvPicPr>
            <a:picLocks noChangeAspect="1"/>
          </p:cNvPicPr>
          <p:nvPr/>
        </p:nvPicPr>
        <p:blipFill>
          <a:blip r:embed="rId3" cstate="print"/>
          <a:srcRect t="21651" r="24401" b="30050"/>
          <a:stretch>
            <a:fillRect/>
          </a:stretch>
        </p:blipFill>
        <p:spPr>
          <a:xfrm>
            <a:off x="2123728" y="692696"/>
            <a:ext cx="6138626" cy="5229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2343952" cy="23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3085951" cy="22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十二使徒叫众门徒来、对他们说、我们撇下神的道、去管理饭食、原是不合宜的。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但我们要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专心以祈祷传道为事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所以弟兄们、当从你们中间选出七个有好名声、被圣灵充满、智慧充足的人、我们就派他们管理这事。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大众都喜悦这话、就拣选了司提反、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叫他们站在使徒面前．使徒祷告了、就按手在他们头上。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11:1-18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使徒和在犹太的众弟兄、听说外邦人也领受了神的道。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及至彼得上了耶路撒冷、那些奉割礼的门徒和他争辩说、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你进入未受割礼之人的家、和他们一同吃饭了。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彼得就开口、把这事挨次给他们讲解说、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zh-CN" altLang="en-US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圣灵吩咐我和他们同去、不要疑感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。同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着我去的、还有这六位弟兄．我们都进了那人的家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那人就告诉我们、他如何看见一位天使、站在他屋里、说、你打发人往约帕去、请那称呼彼得的西门来．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他有话告诉你、可以叫你和你的全家得救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我一开讲、圣灵便降在他们身上、正像当初降在我们身上一样。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神既然给他们恩赐、像在我们信主耶稣基督的时候、给了我们一样、我是谁、能拦阻神呢。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众人听见这话、就不言语了．只归荣耀与神、说、这样看来、神也赐恩给外邦人、叫他们悔改得生命了。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15:5-29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惟有几个信徒是法利赛教门的人、起来说、必须给外邦人行割礼、吩咐他们遵守摩西的律法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使徒和长老、聚会商议这事。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辩论已经多了、彼得就起来、说、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zh-CN" altLang="en-US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我们得救、乃是因主耶稣的恩、和他们一样、这是我们所信的。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众人都默默无声、听巴拿巴和保罗、述说神藉他们在外邦人中所行的神迹奇事。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他们住了声、雅各就说、诸位弟兄、请听我的话。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所以据我的意见、不可难为那归服神的外邦人．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只要写信、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那时、使徒和长老并全教会、定意从他们中间拣选人、差他们和保罗、巴拿巴、同住安提阿去．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...23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于是写信交付他们、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6432716"/>
            <a:ext cx="2242592" cy="45266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20/10/2013 22:28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5" name="Date Placeholder 8"/>
          <p:cNvSpPr txBox="1">
            <a:spLocks/>
          </p:cNvSpPr>
          <p:nvPr/>
        </p:nvSpPr>
        <p:spPr>
          <a:xfrm>
            <a:off x="0" y="6405331"/>
            <a:ext cx="2242592" cy="4526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1C7E3-5575-4B63-BD12-9BE6B54B410C}" type="datetime8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D0FC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20/10/2013 22:28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0FC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神的旨意与彼得</a:t>
            </a:r>
            <a:endParaRPr lang="en-GB" altLang="zh-CN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 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- 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学习跟从主。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2:4-5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主乃活石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你们来到主面前、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也就像活石、被建造成为灵宫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、作圣洁的祭司、借着耶稣基督奉献神所悦纳的灵祭。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神的旨意与教会</a:t>
            </a:r>
            <a:endParaRPr lang="en-GB" altLang="zh-CN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我们相信耶稣基督，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重生成为神的儿女，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便成为教会的一员。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4:18-20 (=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1:16-18)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耶稣在加利利海边行走、看见弟兄二人、就是那称呼彼得的西门、和他兄弟安得烈、在海里撒网．他们本是打鱼的。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耶稣对他们说、来跟从我、我要叫你们得人如得鱼一样。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他们就立刻舍了网、跟从了他。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1:40-42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听见约翰的话、跟从耶稣的那两个人、一个是西门彼得的兄弟安得烈。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41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他先找着自己的哥哥西门、对他说、我们遇见弥赛亚了、（弥赛亚翻出来、就是基督）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于是领他去见耶稣。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耶稣看着他说、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你是约翰的儿子西门、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[=</a:t>
            </a:r>
            <a:r>
              <a:rPr lang="zh-TW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石块</a:t>
            </a:r>
            <a:r>
              <a:rPr lang="en-GB" altLang="zh-TW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你要称为矶法．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[=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盘石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（矶法翻出来、就是彼得。）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5:3-11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有一只船、是西门的、耶稣就上去、请他把船撑开、稍微离岸、就坐下、从船上教训众人。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讲完了、对西门说、把船开到水深之处、下网打鱼。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西门说、夫子、我们整夜劳力、并没有打着什么．但依从你的话、我就下网。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他们下了网就圈住许多鱼、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西门彼得看见、就俯伏在耶稣膝前、说、主阿、离开我、我是个罪人。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耶稣对西门说、不要怕、从今以后、你要得人了。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14:22-33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耶稣随即催门徒上船、先渡到那边去等他叫众人散开。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散了众人以后、他就独自上山去祷告．到了晚上只有他一人在那里。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那时船在海中、因风不顺、被浪摇撼。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夜里四更天、耶稣在海面上走、往门徒那里去。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门徒看见他在海面上走、就惊慌了、说、是个鬼怪．便害怕、喊叫起来。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耶稣连忙对他们说、你们放心．是我、不要怕。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彼得说、主、如果是你、请叫我从水面上走到你那里去。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29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耶稣说、你来罢。彼得就从船上下去、在水面上走、要到耶稣那里去．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30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只因见风甚大就害怕．将要沉下去、便喊着说、主阿、救我。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他们上了船、风就住了。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在船上的人都拜他说、你真是神的儿子了。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6:53-69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耶稣说、我实实在在的告诉你们、你们若不吃人子的肉、不喝人子的血、就没有生命在你们里面。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54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吃我肉喝我血的人就有永生．在末日我要叫他复活。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...66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从此他门徒中多有退去的、不再和他同行。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2:19-22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这样、你们不再作外人、和客旅、是与圣徒同国、是神家里的人了．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并且被建造在使徒和先知的根基上、有基督耶稣自己为房角石．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各房靠他联络得合式、渐渐成为主的圣殿．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你们也靠他同被建造成为神借着圣灵居住的所在。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耶稣就对那十二个门徒说、你们也要去么。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西门彼得回答说、主阿、你有永生之道、我们还归从谁呢。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69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我们已经信了、又知道你是神的圣者。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16:15-20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耶稣说、你们说我是谁。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西门彼得回答说、你是基督、是永生神的儿子。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耶稣对他说、西门巴约拿、你是有福的．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因为这不是属血肉的指示你的、乃是我在天上的父指示的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16:21-23 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从此耶稣纔指示门徒、他必须上耶路撒冷去、受长老祭司长文士许多的苦、并且被杀、第三日复活。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彼得就拉着他、劝他说、主阿、万不可如此、这事必不临到你身上。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耶稣转过来、对彼得说、撒但退我后边去罢．你是绊我脚的．因为你不体贴神的意思、只体贴人的意思。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14:27-31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耶稣对他们说、你们都要跌倒了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因为经上记着说、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我要击打牧人、羊就分散了。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』28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但我复活以后、要在你们以先往加利利去。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29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彼得说、众人虽然跌倒、我总不能。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21:15-17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他们吃完了早饭、耶稣对西门彼得说、约翰的儿子西门、你爱我比这些更深么。彼得说、主阿、是的．你知道我爱你。耶稣对他说、你喂养我的小羊。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耶稣第二次又对他说、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第三次对他说、约翰的儿子西门、你爱我么。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彼得因为耶稣第三次对他说、你爱我么、就忧愁、对耶稣说、主阿、你是无所不知的、你知道我爱你。耶稣说、你喂养我的羊。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6432716"/>
            <a:ext cx="2242592" cy="45266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20/10/2013 22:28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5" name="Date Placeholder 8"/>
          <p:cNvSpPr txBox="1">
            <a:spLocks/>
          </p:cNvSpPr>
          <p:nvPr/>
        </p:nvSpPr>
        <p:spPr>
          <a:xfrm>
            <a:off x="0" y="6405331"/>
            <a:ext cx="2242592" cy="4526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1C7E3-5575-4B63-BD12-9BE6B54B410C}" type="datetime8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D0FC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20/10/2013 22:28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0FCD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基督是教会的头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藉着圣灵帅领教会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每一位信徒都同样是基督的肢体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主乃活石．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也就像活石、被建造成为灵宫、</a:t>
            </a:r>
            <a:endParaRPr lang="en-GB" altLang="zh-TW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教会唯一的根基</a:t>
            </a: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>The Church’s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>One foundation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6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教会唯一的根基，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是主耶稣基督；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圣水圣言所造成，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是主的新创作；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7" name="The Church's One Foundation - with Chimes and Harmonization   Hymn Tune-  'Aurelia ' in 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5068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耶稣基督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是教会的头 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 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首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endParaRPr lang="en-GB" altLang="zh-CN" sz="1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主从上天来救她，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为主圣洁新妇；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舍身流血救得她，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建立万年基础</a:t>
            </a:r>
            <a:endParaRPr lang="en-US" altLang="zh-TW" sz="6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虽从万邦选出来，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信徒却成一体，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教会救恩的凭证，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一主，一信，一洗；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同尊唯一的圣名，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同餐唯一天粮，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同怀唯一的希望，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同蒙恩爱久长。</a:t>
            </a:r>
            <a:endParaRPr lang="en-US" altLang="zh-TW" sz="6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她在争战喧声里，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艰难劳苦之中，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她却深信有平安，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安心静待成功；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1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1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DFHeiMedium-B5" pitchFamily="49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直至欲穿的望眼，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看见光荣远象；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到时凯旋的教会，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得享永憩无强。</a:t>
            </a:r>
            <a:endParaRPr lang="en-US" altLang="zh-TW" sz="6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  <a:t/>
            </a:r>
            <a:br>
              <a:rPr lang="zh-CN" altLang="en-US" sz="1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HeiMedium-B5" pitchFamily="49" charset="-128"/>
              </a:rPr>
            </a:b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她虽在地却联合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真神三位一体，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已享安息圣众的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神秘甜蜜团契；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332656"/>
            <a:ext cx="70202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恳求救主使我们，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能像快乐圣众，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同样温柔又谦虚，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永在主前供奉。</a:t>
            </a:r>
            <a:endParaRPr lang="en-US" altLang="zh-TW" sz="6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52000" contrast="7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5:23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基督是教会的头．他又是教会全体的救主。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1:18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他也是教会全体的之首．他是元始、是从死里首先复生的、使他可以在凡事上居首位。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耶稣基督在教会中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藉着圣灵帅领教会，让我们在基督里一同建立祂的教会。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12:5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我们这许多人、在基督里成为一身、互相联络作肢体、</a:t>
            </a:r>
            <a:r>
              <a:rPr lang="en-GB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4:15-16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凡事长进、连于元首基督．全身都靠他联络得合式、百节各按各职、照着各体的功用彼此相助、便叫身体渐渐增长、在爱中建立自己。</a:t>
            </a:r>
            <a:endParaRPr lang="en-GB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>
          <a:xfrm>
            <a:off x="35496" y="6432716"/>
            <a:ext cx="2242592" cy="45266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r"/>
            <a:fld id="{B691C7E3-5575-4B63-BD12-9BE6B54B410C}" type="datetime8">
              <a:rPr lang="en-GB" sz="2000" smtClean="0">
                <a:solidFill>
                  <a:srgbClr val="D0FCD1"/>
                </a:solidFill>
              </a:rPr>
              <a:pPr algn="r"/>
              <a:t>20/10/2013 22:28</a:t>
            </a:fld>
            <a:endParaRPr lang="en-GB" dirty="0">
              <a:solidFill>
                <a:srgbClr val="D0FCD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彼得与教会</a:t>
            </a:r>
            <a:endParaRPr lang="en-GB" altLang="zh-CN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教会中很重要的弟兄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0LCBC2013</Template>
  <TotalTime>129</TotalTime>
  <Words>3164</Words>
  <Application>Microsoft Office PowerPoint</Application>
  <PresentationFormat>On-screen Show (4:3)</PresentationFormat>
  <Paragraphs>169</Paragraphs>
  <Slides>57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0LCBC2013</vt:lpstr>
      <vt:lpstr>1_0LCBC2013</vt:lpstr>
      <vt:lpstr>1_Default Design</vt:lpstr>
      <vt:lpstr>temple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7</cp:revision>
  <dcterms:created xsi:type="dcterms:W3CDTF">2013-10-20T00:04:15Z</dcterms:created>
  <dcterms:modified xsi:type="dcterms:W3CDTF">2013-10-20T21:31:26Z</dcterms:modified>
</cp:coreProperties>
</file>