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</p:sldMasterIdLst>
  <p:sldIdLst>
    <p:sldId id="261" r:id="rId12"/>
    <p:sldId id="25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58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6" r:id="rId37"/>
    <p:sldId id="297" r:id="rId38"/>
    <p:sldId id="301" r:id="rId39"/>
    <p:sldId id="298" r:id="rId40"/>
    <p:sldId id="299" r:id="rId41"/>
    <p:sldId id="300" r:id="rId42"/>
    <p:sldId id="302" r:id="rId43"/>
    <p:sldId id="303" r:id="rId44"/>
    <p:sldId id="305" r:id="rId45"/>
    <p:sldId id="306" r:id="rId46"/>
    <p:sldId id="307" r:id="rId47"/>
    <p:sldId id="304" r:id="rId48"/>
    <p:sldId id="260" r:id="rId49"/>
    <p:sldId id="273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 varScale="1">
        <p:scale>
          <a:sx n="63" d="100"/>
          <a:sy n="63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682B-9D98-46F2-8A69-935C27EC1B7D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EA979-6EFD-4BCF-951E-41BE6508DC8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1AA1E-238D-4479-9709-FD106CC647FF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543BD-200A-4202-AE05-27CB48D7D18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907BB-49AB-43D4-8148-143CD394269D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6AF23-B646-4E92-B463-AD9A9811742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29A8E0-E798-408C-A16D-9282763D7CC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D39A7-DC6F-4F63-97D4-23B3B663E05D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2C6C-7A74-47D6-9D92-D6680BE5799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415C-3008-4BC5-81E0-F1C38DE72F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D2F26-02B1-44A0-9BDD-25B38A51DE4A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7BFB5-E391-45BC-8E2A-B2D7A95421A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D2C554-B2B9-4FEB-BFBF-27C041D46F65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61B8E-2682-4C30-ADA3-85441161308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D560E-80D2-41C0-8B63-6B7704141554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7CBBB-4500-4EC6-9425-C3087CAEF99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E4FB5-0FDB-41E1-ACAA-FD0B80B0B00A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E587F-F1AF-4DC4-8406-666AFFB96D7C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AD3450-9AAA-42A0-8614-0A952F12B178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5F5C-0F07-4546-97DA-419F3AA5353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0ABB5C-E728-48D0-B6A6-A9A2E23873A7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B5325-3B46-451B-9BAD-86D1912F310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8DA34-C525-443B-AF23-E64472830003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402FA-67CC-4677-846E-76E3808D80A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8DA48C9-06AD-43B8-A4A0-EE8786A85968}" type="datetimeFigureOut">
              <a:rPr lang="fr-FR"/>
              <a:pPr/>
              <a:t>08/12/2013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32C086F-D48A-4065-9EFD-537A072880FB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63CB6649-E068-4961-9F43-71785E876ADA}" type="slidenum">
              <a:rPr lang="en-GB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4B22754-2B64-4B83-A717-C151F5206D18}" type="slidenum">
              <a:rPr lang="zh-TW" altLang="en-US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1"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GB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1"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kcwei\Music\Playlists\Covenant.mp3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3640" y="548680"/>
            <a:ext cx="3240360" cy="115212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zh-CN" alt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韦焜墀牧师 </a:t>
            </a:r>
          </a:p>
          <a:p>
            <a:pPr algn="ctr">
              <a:spcBef>
                <a:spcPts val="0"/>
              </a:spcBef>
            </a:pPr>
            <a:r>
              <a:rPr lang="en-GB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131208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72008"/>
            <a:ext cx="511256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提后</a:t>
            </a:r>
            <a:r>
              <a:rPr lang="en-US" altLang="zh-CN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1:1-18</a:t>
            </a:r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  </a:t>
            </a:r>
            <a:endParaRPr lang="en-US" altLang="zh-CN" sz="6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DFHeiMedium-B5" charset="-128"/>
            </a:endParaRPr>
          </a:p>
          <a:p>
            <a:pPr algn="ctr"/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托付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026" name="Picture 2" descr="C:\Users\ekcwei\Pictures\09 My Albums\2012--\CoventryChurch_22nd_Anniversary.jpg"/>
          <p:cNvPicPr>
            <a:picLocks noChangeAspect="1" noChangeArrowheads="1"/>
          </p:cNvPicPr>
          <p:nvPr/>
        </p:nvPicPr>
        <p:blipFill>
          <a:blip r:embed="rId3" cstate="print"/>
          <a:srcRect b="6760"/>
          <a:stretch>
            <a:fillRect/>
          </a:stretch>
        </p:blipFill>
        <p:spPr bwMode="auto">
          <a:xfrm>
            <a:off x="1259632" y="4285534"/>
            <a:ext cx="7920880" cy="2527842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9592" y="6426200"/>
            <a:ext cx="7642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宋体" charset="-122"/>
              </a:rPr>
              <a:t>COVENTRY CHINESE CHRISTIAN CHURCH </a:t>
            </a:r>
            <a:r>
              <a:rPr lang="zh-CN" alt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HeiMedium-B5" charset="-128"/>
                <a:ea typeface="DFHeiMedium-B5" charset="-128"/>
              </a:rPr>
              <a:t>高云地利华人基督教会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HeiMedium-B5" charset="-128"/>
              <a:ea typeface="DFHeiMedium-B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你从我听的那纯正话语的规模、要用在基督耶稣里的信心和爱心、常常守著。</a:t>
            </a:r>
          </a:p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14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从前所交託你的善道、你要靠著那住在我们里面的圣灵、牢牢的守著。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凡在亚西亚的人都离弃我、这是你知道的．其中有腓吉路和黑摩其尼。</a:t>
            </a:r>
          </a:p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16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愿主怜悯阿尼色弗一家的人．因他屡次使我畅快、不以我的锁鍊为耻、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17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反倒在罗马的时候、殷勤的找我、并且找著了。</a:t>
            </a:r>
          </a:p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18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愿主使他在那日得主的怜悯．他在以弗所怎样多多的服事我、是你明明知道的。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8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提摩太的「状态」</a:t>
            </a:r>
            <a:endParaRPr lang="en-GB" altLang="zh-CN" sz="80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i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我们跟随主和事奉主，不同时候可能会落在不同的状态中。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提摩太的「状态」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72816"/>
            <a:ext cx="9144000" cy="50851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提摩太前后书的着书目的，就是保罗给他「亲爱的儿子提摩太」的勉励。</a:t>
            </a:r>
            <a:endParaRPr lang="en-GB" altLang="zh-CN" sz="4800" b="1" kern="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1:2 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写信给我亲爱的儿子提摩太．愿恩惠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怜悯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平安、从父神和我们主基督耶稣、归与你。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(1)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他身体不是很强壮。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988840"/>
            <a:ext cx="9144000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5:23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因你胃口不清、屡次患病、再不要照常喝水、可以稍微用点酒。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(2)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他是比较年轻。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988840"/>
            <a:ext cx="9144000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4:12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不可叫人小看你年轻．总要在言语、行为、爱心、信心、清洁上．都作信徒的榜样。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(3)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服事的地方以弗所是很复杂。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988840"/>
            <a:ext cx="9144000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19:13-14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那时、有几个游行各处、念咒赶鬼的犹太人、向那被恶鬼附的人、擅自称主耶稣的名、说、我奉保罗所传的耶稣、敕令你们出来。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14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作这事的、有犹太祭司长士基瓦的七个儿子。 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(3)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服事的地方以弗所是很复杂。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988840"/>
            <a:ext cx="9144000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19:19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平素行邪术的、也有许多人把书拿来、堆积在众人面前焚烧．他们算计书价、便知道共合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五万块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钱。 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(3)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服事的地方以弗所是很复杂。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988840"/>
            <a:ext cx="9144000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19:26-28 </a:t>
            </a:r>
            <a:r>
              <a:rPr lang="en-GB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就是大女神亚底米的庙、也要被人轻忽、连亚西亚全地、和普天下、所敬拜的大女神之威荣、也要销灭了。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28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众人听见、就怒气填胸、喊着说、大哉以弗所人的亚底米阿。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读经  </a:t>
            </a:r>
            <a:endParaRPr lang="en-GB" altLang="zh-CN" sz="8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1:1-18</a:t>
            </a:r>
            <a:endParaRPr lang="zh-CN" altLang="en-US" sz="8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((4)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服事的教会也不简单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988840"/>
            <a:ext cx="9144000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20:29-30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我知道我去之后、必有凶暴的豺狼、进入你们中间、不爱惜羊群。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30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就是你们中间、也必有人起来、说悖谬的话、要引诱门徒跟从他们。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((4)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服事的教会也不简单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988840"/>
            <a:ext cx="9144000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5:13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并且他们</a:t>
            </a:r>
            <a:r>
              <a:rPr lang="en-US" altLang="zh-CN" sz="48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[11:</a:t>
            </a:r>
            <a:r>
              <a:rPr lang="zh-CN" altLang="en-US" sz="48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至于年轻的寡妇、</a:t>
            </a:r>
            <a:r>
              <a:rPr lang="en-US" altLang="zh-CN" sz="48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]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又习惯懒惰、挨家闲游．不但是懒惰、又说长道短、好管闲事、说些不当说的话。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((4)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服事的教会也不简单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988840"/>
            <a:ext cx="9144000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1:6-10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有人偏离这些、反去讲虚浮的话．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7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想要作教法师、却不明白自己所讲说的、所论定的。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我们知道律法原是好的、只要人用得合宜．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9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因为律法不是为义人设立的、</a:t>
            </a:r>
            <a:r>
              <a:rPr lang="en-GB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(4)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服事的教会也不简单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2:16-23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但要远避世俗的虚谈．因为这等人必进到更不敬虔的地步．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17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他们的话如同毒疮、越烂越大．其中有许米乃和腓理徒．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23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惟有那愚拙无学问的辩论、总要弃绝．因为知道这等事是起争竞的。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提摩太的处境是不容易。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(5)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他的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mentor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无法给他更多支持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mentor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灵命导向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1:8 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你不要以给我们的主作见证为耻、也不要以我这为主被囚的为耻．总要按神的能力、与我为福音同受苦难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4"/>
            <a:ext cx="9144000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8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保罗的支持。</a:t>
            </a:r>
            <a:endParaRPr lang="en-GB" altLang="zh-CN" sz="80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i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我们也需要学习。</a:t>
            </a:r>
            <a:endParaRPr lang="en-GB" altLang="zh-CN" sz="4800" b="1" i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i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不要像约伯三友。</a:t>
            </a:r>
            <a:endParaRPr lang="en-GB" altLang="zh-CN" sz="4800" b="1" i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i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NB. </a:t>
            </a:r>
            <a:r>
              <a:rPr lang="zh-CN" altLang="en-US" sz="4800" b="1" i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「牧养关怀培训班」</a:t>
            </a:r>
            <a:r>
              <a:rPr lang="en-US" altLang="zh-CN" sz="4800" b="1" i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]</a:t>
            </a:r>
            <a:endParaRPr lang="zh-CN" altLang="en-US" sz="4800" b="1" i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1:3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我感谢神、</a:t>
            </a:r>
            <a:endParaRPr lang="en-GB" altLang="zh-CN" sz="4800" b="1" kern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就是我接续祖先、</a:t>
            </a:r>
            <a:endParaRPr lang="en-GB" altLang="zh-CN" sz="4800" b="1" kern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用清洁的良心所事奉的神、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197024"/>
            <a:ext cx="136815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TW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一起仰望神</a:t>
            </a:r>
            <a:endParaRPr lang="zh-CN" altLang="en-US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1:3-4</a:t>
            </a:r>
          </a:p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祈祷的时候、不住的想念你、</a:t>
            </a:r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记念你的眼泪、昼夜切切的想要见你、好叫我满心快乐．、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197024"/>
            <a:ext cx="136815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TW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一起祷告</a:t>
            </a:r>
            <a:endParaRPr lang="zh-CN" altLang="en-US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1:3-4</a:t>
            </a:r>
          </a:p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祈祷的时候、不住的想念你、</a:t>
            </a:r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记念你的眼泪、昼夜切切的想要见你、好叫我满心快乐．、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197024"/>
            <a:ext cx="136815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TW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一起祷告</a:t>
            </a:r>
            <a:endParaRPr lang="zh-CN" altLang="en-US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197024"/>
            <a:ext cx="136815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TW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endParaRPr lang="zh-CN" altLang="en-US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remember</a:t>
            </a:r>
          </a:p>
          <a:p>
            <a:pPr algn="ctr" eaLnBrk="0" hangingPunct="0"/>
            <a:r>
              <a:rPr lang="en-GB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en-GB" altLang="zh-CN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cf</a:t>
            </a:r>
            <a:r>
              <a:rPr lang="en-GB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20:35</a:t>
            </a:r>
            <a:r>
              <a:rPr lang="en-GB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etc)</a:t>
            </a:r>
            <a:r>
              <a:rPr lang="zh-CN" altLang="en-GB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4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1:7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因为神赐给我们、不是胆怯的心、乃是刚强、仁爱、谨守的心</a:t>
            </a:r>
            <a:endParaRPr lang="en-GB" altLang="zh-CN" sz="4800" b="1" kern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48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[</a:t>
            </a:r>
            <a:r>
              <a:rPr lang="en-GB" altLang="zh-CN" sz="48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sober mind]</a:t>
            </a:r>
            <a:r>
              <a:rPr lang="zh-CN" altLang="en-GB" sz="48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zh-CN" altLang="en-US" sz="4800" b="1" kern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44624"/>
            <a:ext cx="6768752" cy="67087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</a:t>
            </a:r>
            <a:r>
              <a:rPr lang="zh-CN" altLang="en-US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奉神旨意、照著在基督耶稣里生命的应许、作基督耶稣使徒的保罗、</a:t>
            </a:r>
          </a:p>
          <a:p>
            <a:pPr algn="ctr" eaLnBrk="0" hangingPunct="0"/>
            <a:r>
              <a:rPr lang="en-US" altLang="zh-CN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写信给我亲爱的儿子提摩太．愿恩惠怜悯平安、从父神和我们主基督耶稣、归与你。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「无伪之信」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「得救确据」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神重用的仆人也有怀疑的时候 </a:t>
            </a:r>
            <a:r>
              <a:rPr lang="en-US" altLang="zh-CN" sz="4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4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先知以利亚、施洗约翰、</a:t>
            </a:r>
            <a:r>
              <a:rPr lang="en-US" altLang="zh-CN" sz="4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...)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1:5 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想到你心里无伪之信．这信是先在你外祖母罗以、和你母亲友尼基心里的．我深信也在你的心里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不要自卑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「为耻」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1:8 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你不要以给我们的主作见证为耻、也不要以我这为主被囚的为耻．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不要自卑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「为耻」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我们只是「无用的仆人」：</a:t>
            </a:r>
            <a:endParaRPr lang="en-GB" altLang="zh-CN" sz="4800" b="1" kern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1:9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神救了我们、以圣召召我们、不是按我们的行为、乃是按他的旨意、和恩典．这恩典是万古之先、在基督耶稣里赐给我们的．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我们是与神同工，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不是「替天行道」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但我们是神的仆人</a:t>
            </a:r>
            <a:r>
              <a:rPr lang="en-GB" altLang="zh-CN" sz="4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4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是祂差派的：</a:t>
            </a:r>
            <a:endParaRPr lang="en-GB" altLang="zh-CN" sz="4800" b="1" kern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1:11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我为这福音奉派作传道的、作使徒、作师傅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我们有「基督的见证」。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1:10 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但如今借着我们救主基督耶稣的显现、纔表明出来了。他已经把死废去、借着福音、将不能坏的生命彰显出来。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神的话语不会落空。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1:13-14 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你从我听的那纯正话语的规模、要用在基督耶稣里的信心和爱心、常常守着。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14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从前所交托你的善道、你要靠着那住在我们里面的圣灵、牢牢的守着。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不是孤军作战。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1:15-18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凡在亚西亚的人都离弃我、这是你知道的．其中有腓吉路和黑摩其尼。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16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愿主怜悯阿尼色弗一家的人．因他屡次使我畅快、不以我的锁炼为耻．</a:t>
            </a:r>
            <a:r>
              <a:rPr lang="en-GB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625"/>
            <a:ext cx="9144000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</a:t>
            </a:r>
            <a:r>
              <a:rPr lang="en-GB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足够的恩典</a:t>
            </a:r>
            <a:endParaRPr lang="en-GB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6512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12:9-10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他对我说、我的恩典彀你用的．因为我的能力、是在人的软弱上显得完全．所以我更喜欢夸自己的软弱、好叫基督的能力覆庇我．</a:t>
            </a:r>
            <a:r>
              <a:rPr lang="en-US" altLang="zh-CN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10…</a:t>
            </a:r>
            <a:r>
              <a:rPr lang="zh-CN" altLang="en-US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我什么时候软弱、什么时候就刚强了。</a:t>
            </a:r>
            <a:endParaRPr lang="en-GB" altLang="zh-CN" sz="4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托</a:t>
            </a:r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付</a:t>
            </a:r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在盟约中的跟随与服事。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奉神旨意、照着在基督耶稣里</a:t>
            </a:r>
            <a:r>
              <a:rPr lang="zh-CN" altLang="en-US" sz="48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生命的应许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US" altLang="zh-CN" sz="4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1:12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因为知道我所信的是谁、也深信他能保全我所</a:t>
            </a:r>
            <a:r>
              <a:rPr lang="zh-CN" altLang="en-US" sz="48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交付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他的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或作他所交托我的</a:t>
            </a:r>
            <a:r>
              <a:rPr lang="en-US" altLang="zh-CN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</a:p>
          <a:p>
            <a:pPr eaLnBrk="0" hangingPunct="0"/>
            <a:r>
              <a:rPr lang="zh-CN" altLang="en-US" sz="4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直到那日。</a:t>
            </a:r>
          </a:p>
          <a:p>
            <a:pPr algn="ctr" eaLnBrk="0" hangingPunct="0"/>
            <a:endParaRPr lang="en-GB" altLang="zh-CN" sz="4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35937" cy="56610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39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盟约</a:t>
            </a:r>
            <a:r>
              <a:rPr lang="zh-CN" altLang="zh-TW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r>
              <a:rPr lang="zh-CN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CN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ransition advTm="723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1720" y="44624"/>
            <a:ext cx="7092280" cy="6708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我感谢神、就是我接续祖先、用清洁的良心所事奉的神、祈祷的时候、不住的想念你、</a:t>
            </a:r>
            <a:endParaRPr lang="en-GB" altLang="zh-CN" sz="5400" b="1" kern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记念你的眼泪、昼夜切切的想要见你、好叫我满心快乐．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35937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1.</a:t>
            </a:r>
            <a:r>
              <a:rPr lang="en-US" altLang="zh-CN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[</a:t>
            </a:r>
            <a:r>
              <a:rPr lang="zh-CN" alt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主说:]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我以永远的爱爱你, 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我以慈爱吸引你, 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聘你永远归我为妻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永以慈爱诚实待你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  <p:pic>
        <p:nvPicPr>
          <p:cNvPr id="2053" name="Covenan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2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35937" cy="5373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2. </a:t>
            </a:r>
            <a:r>
              <a:rPr lang="en-US" altLang="zh-CN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[</a:t>
            </a:r>
            <a:r>
              <a:rPr lang="zh-CN" alt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响应:</a:t>
            </a:r>
            <a:r>
              <a:rPr lang="zh-CN" altLang="en-US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]</a:t>
            </a:r>
            <a:r>
              <a:rPr lang="zh-CN" alt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</a:t>
            </a:r>
            <a:r>
              <a:rPr lang="en-US" altLang="zh-CN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en-US" altLang="zh-CN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哦, 我愿夺得主的心,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用我注视的眼睛,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我的心如禁闭的井,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新陈佳果存留为你.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ransition advTm="72352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64531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副歌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.</a:t>
            </a:r>
            <a:b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将我放在你的心上如印记,  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将我带在你手臂上如戳记, 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你的爱情坚贞胜过死亡,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众水不能熄灭不能淹没 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x 2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ransition advTm="46896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04250" cy="6400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3. </a:t>
            </a:r>
            <a:r>
              <a:rPr lang="zh-TW" alt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[主说:]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我赐你肉心代替石心, 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把律法写在你心里, 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我用水将你洗洁净,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你众罪恶我全忘记.</a:t>
            </a:r>
            <a:r>
              <a:rPr lang="zh-TW" altLang="en-US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US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endParaRPr lang="zh-TW" alt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ransition advTm="52448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35937" cy="6400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4. </a:t>
            </a:r>
            <a:r>
              <a:rPr lang="zh-TW" alt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[响应:]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因你鞭伤我得医治,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你受刑罚我得平安,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你受咒诅我得祝福,</a:t>
            </a:r>
            <a:b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因你流血我得生命.</a:t>
            </a:r>
            <a:r>
              <a:rPr lang="en-US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en-US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endParaRPr lang="zh-TW" alt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ransition advTm="5244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64531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副歌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.</a:t>
            </a:r>
            <a:b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将我放在你的心上如印记,  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将我带在你手臂上如戳记, 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你的爱情坚贞胜过死亡,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众水不能熄灭不能淹没 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x 2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ransition advTm="46896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64531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副歌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.</a:t>
            </a:r>
            <a:b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将我放在你的心上如印记,  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将我带在你手臂上如戳记, 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你的爱情坚贞胜过死亡,</a:t>
            </a:r>
            <a:b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众水不能熄灭不能淹没 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x 2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ransition advTm="46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135937" cy="2447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16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盟约</a:t>
            </a:r>
            <a:endParaRPr lang="zh-TW" alt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ransition advTm="72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1720" y="44624"/>
            <a:ext cx="7092280" cy="67087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0" hangingPunct="0"/>
            <a:r>
              <a:rPr lang="en-US" altLang="zh-CN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</a:t>
            </a:r>
            <a:r>
              <a:rPr lang="zh-CN" altLang="en-US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想到你心里无伪之信．这信是先在你外祖母罗以、和你母亲友尼基心里的．我深信也在你的心里。</a:t>
            </a:r>
          </a:p>
          <a:p>
            <a:pPr algn="ctr" eaLnBrk="0" hangingPunct="0"/>
            <a:r>
              <a:rPr lang="en-US" altLang="zh-CN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</a:t>
            </a:r>
            <a:r>
              <a:rPr lang="zh-CN" altLang="en-US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为此我题醒你、使你将神藉我按手所给你的恩赐、再如火挑旺起来。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1720" y="44624"/>
            <a:ext cx="7092280" cy="6708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7</a:t>
            </a:r>
            <a:r>
              <a:rPr lang="zh-CN" altLang="en-US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因为神赐给我们、不是胆怯的心、乃是刚强、仁爱、谨守的心。</a:t>
            </a:r>
            <a:endParaRPr lang="en-GB" altLang="zh-CN" sz="5400" b="1" kern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</a:t>
            </a:r>
            <a:r>
              <a:rPr lang="zh-CN" altLang="en-US" sz="54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你不要以给我们的主作见證为耻、也不要以我这为主被囚的为耻．总要按神的能力、与我为福音同受苦难．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7744" y="44624"/>
            <a:ext cx="6876256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9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神救了我们、以圣召召我们、不是按我们的行为、乃是按他的旨意、和恩典．这恩典是万古之先、在基督耶稣里赐给我们的．</a:t>
            </a:r>
          </a:p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10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但如今藉著我们救主基督耶稣的显现、纔表明出来了。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他已经把死废去、藉著福音、将不能坏的生命彰显出来。</a:t>
            </a:r>
            <a:endParaRPr lang="en-GB" altLang="zh-CN" sz="4800" b="1" kern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我为这福音奉派作传道的、作使徒、作师傅。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44624"/>
            <a:ext cx="7020272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12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为这缘故、我也受这些苦难．然而我不以为耻．因为知道我所信的是谁、也深信他能保全我所交付他的、</a:t>
            </a:r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或作他所交託我的</a:t>
            </a:r>
            <a:r>
              <a:rPr lang="en-US" altLang="zh-CN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直到那日。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nt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Coventry03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Santa1</Template>
  <TotalTime>255</TotalTime>
  <Words>2003</Words>
  <Application>Microsoft Office PowerPoint</Application>
  <PresentationFormat>On-screen Show (4:3)</PresentationFormat>
  <Paragraphs>125</Paragraphs>
  <Slides>47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Santa1</vt:lpstr>
      <vt:lpstr>0Coventry03</vt:lpstr>
      <vt:lpstr>Crayons</vt:lpstr>
      <vt:lpstr>1_Crayons</vt:lpstr>
      <vt:lpstr>2_Crayons</vt:lpstr>
      <vt:lpstr>3_Crayons</vt:lpstr>
      <vt:lpstr>4_Crayons</vt:lpstr>
      <vt:lpstr>5_Crayons</vt:lpstr>
      <vt:lpstr>6_Crayons</vt:lpstr>
      <vt:lpstr>7_Crayons</vt:lpstr>
      <vt:lpstr>8_Crayons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盟约  </vt:lpstr>
      <vt:lpstr>1.[主说:]   我以永远的爱爱你,  我以慈爱吸引你,  聘你永远归我为妻 永以慈爱诚实待你 </vt:lpstr>
      <vt:lpstr>2. [响应:]   哦, 我愿夺得主的心, 用我注视的眼睛, 我的心如禁闭的井, 新陈佳果存留为你.</vt:lpstr>
      <vt:lpstr>副歌. 将我放在你的心上如印记,   将我带在你手臂上如戳记,  你的爱情坚贞胜过死亡, 众水不能熄灭不能淹没  x 2</vt:lpstr>
      <vt:lpstr>3. [主说:]   我赐你肉心代替石心,  把律法写在你心里,  我用水将你洗洁净, 你众罪恶我全忘记. </vt:lpstr>
      <vt:lpstr>4. [响应:]   因你鞭伤我得医治, 你受刑罚我得平安, 你受咒诅我得祝福, 因你流血我得生命. </vt:lpstr>
      <vt:lpstr>副歌. 将我放在你的心上如印记,   将我带在你手臂上如戳记,  你的爱情坚贞胜过死亡, 众水不能熄灭不能淹没  x 2</vt:lpstr>
      <vt:lpstr>副歌. 将我放在你的心上如印记,   将我带在你手臂上如戳记,  你的爱情坚贞胜过死亡, 众水不能熄灭不能淹没  x 2</vt:lpstr>
      <vt:lpstr>盟约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5</cp:revision>
  <dcterms:created xsi:type="dcterms:W3CDTF">2013-12-08T06:46:25Z</dcterms:created>
  <dcterms:modified xsi:type="dcterms:W3CDTF">2013-12-08T11:05:16Z</dcterms:modified>
</cp:coreProperties>
</file>