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56" r:id="rId3"/>
    <p:sldId id="268" r:id="rId4"/>
    <p:sldId id="263" r:id="rId5"/>
    <p:sldId id="267" r:id="rId6"/>
    <p:sldId id="266" r:id="rId7"/>
    <p:sldId id="257" r:id="rId8"/>
    <p:sldId id="264" r:id="rId9"/>
    <p:sldId id="265" r:id="rId10"/>
    <p:sldId id="262" r:id="rId11"/>
    <p:sldId id="269" r:id="rId12"/>
    <p:sldId id="261" r:id="rId13"/>
    <p:sldId id="272" r:id="rId14"/>
    <p:sldId id="273" r:id="rId15"/>
    <p:sldId id="274" r:id="rId16"/>
    <p:sldId id="275" r:id="rId17"/>
    <p:sldId id="276" r:id="rId18"/>
    <p:sldId id="270" r:id="rId19"/>
    <p:sldId id="277" r:id="rId20"/>
    <p:sldId id="279" r:id="rId21"/>
    <p:sldId id="271" r:id="rId22"/>
    <p:sldId id="280" r:id="rId23"/>
    <p:sldId id="281" r:id="rId24"/>
    <p:sldId id="282" r:id="rId25"/>
    <p:sldId id="283" r:id="rId26"/>
    <p:sldId id="260" r:id="rId27"/>
    <p:sldId id="27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12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1347615"/>
            <a:ext cx="7488832" cy="84866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PRESENTATION  NAME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995687"/>
            <a:ext cx="6400800" cy="665212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422420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2"/>
            <a:ext cx="8229600" cy="36758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28770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5979"/>
            <a:ext cx="6419056" cy="857250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2"/>
            <a:ext cx="6419056" cy="367585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et magna.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magna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 </a:t>
            </a:r>
          </a:p>
          <a:p>
            <a:pPr lvl="0"/>
            <a:r>
              <a:rPr lang="fr-CA" dirty="0" err="1" smtClean="0"/>
              <a:t>Lorem</a:t>
            </a:r>
            <a:r>
              <a:rPr lang="fr-CA" dirty="0" smtClean="0"/>
              <a:t> </a:t>
            </a:r>
            <a:r>
              <a:rPr lang="fr-CA" dirty="0" err="1" smtClean="0"/>
              <a:t>ipsum</a:t>
            </a:r>
            <a:r>
              <a:rPr lang="fr-CA" dirty="0" smtClean="0"/>
              <a:t> </a:t>
            </a:r>
            <a:r>
              <a:rPr lang="fr-CA" dirty="0" err="1" smtClean="0"/>
              <a:t>dolor</a:t>
            </a:r>
            <a:r>
              <a:rPr lang="fr-CA" dirty="0" smtClean="0"/>
              <a:t> </a:t>
            </a:r>
            <a:r>
              <a:rPr lang="fr-CA" dirty="0" err="1" smtClean="0"/>
              <a:t>sit</a:t>
            </a:r>
            <a:r>
              <a:rPr lang="fr-CA" dirty="0" smtClean="0"/>
              <a:t> </a:t>
            </a:r>
            <a:r>
              <a:rPr lang="fr-CA" dirty="0" err="1" smtClean="0"/>
              <a:t>amet</a:t>
            </a:r>
            <a:r>
              <a:rPr lang="fr-CA" dirty="0" smtClean="0"/>
              <a:t>, </a:t>
            </a:r>
            <a:r>
              <a:rPr lang="fr-CA" dirty="0" err="1" smtClean="0"/>
              <a:t>consectetuer</a:t>
            </a:r>
            <a:r>
              <a:rPr lang="fr-CA" dirty="0" smtClean="0"/>
              <a:t> </a:t>
            </a:r>
            <a:r>
              <a:rPr lang="fr-CA" dirty="0" err="1" smtClean="0"/>
              <a:t>adipiscing</a:t>
            </a:r>
            <a:r>
              <a:rPr lang="fr-CA" dirty="0" smtClean="0"/>
              <a:t> </a:t>
            </a:r>
            <a:r>
              <a:rPr lang="fr-CA" dirty="0" err="1" smtClean="0"/>
              <a:t>elit</a:t>
            </a:r>
            <a:r>
              <a:rPr lang="fr-CA" dirty="0" smtClean="0"/>
              <a:t>. </a:t>
            </a:r>
            <a:r>
              <a:rPr lang="fr-CA" dirty="0" err="1" smtClean="0"/>
              <a:t>Vivamus</a:t>
            </a:r>
            <a:r>
              <a:rPr lang="fr-CA" dirty="0" smtClean="0"/>
              <a:t> et magna. </a:t>
            </a:r>
            <a:r>
              <a:rPr lang="fr-CA" dirty="0" err="1" smtClean="0"/>
              <a:t>Fusce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</a:t>
            </a:r>
            <a:r>
              <a:rPr lang="fr-CA" dirty="0" err="1" smtClean="0"/>
              <a:t>sem</a:t>
            </a:r>
            <a:r>
              <a:rPr lang="fr-CA" dirty="0" smtClean="0"/>
              <a:t> </a:t>
            </a:r>
            <a:r>
              <a:rPr lang="fr-CA" dirty="0" err="1" smtClean="0"/>
              <a:t>sed</a:t>
            </a:r>
            <a:r>
              <a:rPr lang="fr-CA" dirty="0" smtClean="0"/>
              <a:t> magna </a:t>
            </a:r>
            <a:r>
              <a:rPr lang="fr-CA" dirty="0" err="1" smtClean="0"/>
              <a:t>suscipit</a:t>
            </a:r>
            <a:r>
              <a:rPr lang="fr-CA" dirty="0" smtClean="0"/>
              <a:t> </a:t>
            </a:r>
            <a:r>
              <a:rPr lang="fr-CA" dirty="0" err="1" smtClean="0"/>
              <a:t>egestas</a:t>
            </a:r>
            <a:r>
              <a:rPr lang="fr-CA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="" xmlns:p14="http://schemas.microsoft.com/office/powerpoint/2010/main" val="32948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5B93B2-8E9F-4444-8475-6CB15C292B55}" type="datetimeFigureOut">
              <a:rPr lang="fr-CA" smtClean="0"/>
              <a:pPr/>
              <a:t>2013-12-15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95FD672-8E40-4E32-BF37-8CF4A0C22DB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65031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ise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6969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96969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6969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96969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dward%20Desktop\Music\Songs%20e%20music%20Others\BrilliantStar&#26126;&#26143;&#29158;&#29211;.mp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 descr="Purple mesh"/>
          <p:cNvSpPr txBox="1">
            <a:spLocks noChangeArrowheads="1"/>
          </p:cNvSpPr>
          <p:nvPr/>
        </p:nvSpPr>
        <p:spPr bwMode="auto">
          <a:xfrm>
            <a:off x="251520" y="25755"/>
            <a:ext cx="864096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布里斯托华人浸信会</a:t>
            </a:r>
            <a:endParaRPr lang="en-GB" altLang="zh-TW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zh-TW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Text Box 7" descr="Purple mesh"/>
          <p:cNvSpPr txBox="1">
            <a:spLocks noChangeArrowheads="1"/>
          </p:cNvSpPr>
          <p:nvPr/>
        </p:nvSpPr>
        <p:spPr bwMode="auto">
          <a:xfrm>
            <a:off x="899592" y="4227934"/>
            <a:ext cx="1872208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altLang="zh-TW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</a:t>
            </a:r>
            <a:r>
              <a:rPr lang="en-US" altLang="zh-C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31215</a:t>
            </a:r>
            <a:endParaRPr lang="en-GB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6" name="Forme 4"/>
          <p:cNvSpPr txBox="1">
            <a:spLocks/>
          </p:cNvSpPr>
          <p:nvPr/>
        </p:nvSpPr>
        <p:spPr bwMode="auto">
          <a:xfrm>
            <a:off x="3707904" y="0"/>
            <a:ext cx="54360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神生的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约一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3:9-10)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110" y="415595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09E1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endParaRPr lang="en-US" altLang="zh-CN" sz="3200" b="1" dirty="0" smtClean="0">
              <a:solidFill>
                <a:srgbClr val="09E1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8" name="Picture 10" descr="C:\Documents and Settings\Edward Wei\My Documents\Template n icons\bristolbc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71550"/>
            <a:ext cx="10858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3275856" y="0"/>
            <a:ext cx="586814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从神而生</a:t>
            </a:r>
            <a:r>
              <a:rPr lang="en-US" altLang="zh-CN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 </a:t>
            </a:r>
            <a:r>
              <a:rPr lang="zh-CN" altLang="en-US" sz="4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因为他是由神生的。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  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</a:t>
            </a: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重生</a:t>
            </a: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」，</a:t>
            </a:r>
            <a:endParaRPr lang="en-GB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</a:t>
            </a:r>
            <a:r>
              <a:rPr lang="zh-CN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神的儿女。</a:t>
            </a:r>
            <a:endParaRPr lang="en-US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3:1-8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一个法利赛人、名叫尼哥底母、是犹太人的官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耶稣回答说、我实实在在的告诉你、人若不重生、就不能见神的国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尼哥底母说、人已经老了、如何能重生呢．岂能再进母腹生出来么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耶稣说、我实实在在的告诉你、人若不是从水和圣灵生的、就不能进神的国。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从肉身生的、就是肉身．从灵生的、就是灵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我说、你们必须重生、你不要以为希奇。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:8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风随着意思吹、你听见风的响声、却不晓得从那里来、往那里去．凡从圣灵生的、也是如此。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1:12-14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道成了肉身、住在我们中间、充充满满的有恩典有真理。我们也见过他的荣光、正是父独生子的荣光。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1:12-14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接待他的、就是信他名的人、他就赐他们权柄、作神的儿女。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这等人不是从血气生的、不是从情欲生的、也不是从人意生的、乃是从神生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5:17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有人在基督里、他就是新造的人．旧事已过、都变成新的了。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2483768" y="0"/>
            <a:ext cx="666023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因神的道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原文作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种 </a:t>
            </a:r>
            <a:r>
              <a:rPr lang="en-GB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seed</a:t>
            </a:r>
            <a:r>
              <a:rPr lang="zh-CN" altLang="en-GB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即耶稣基督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存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在他心里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祂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我们里面，我们也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在祂里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面。</a:t>
            </a:r>
            <a:endParaRPr lang="en-US" altLang="zh-CN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TW" altLang="en-US" sz="7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「在基督里」</a:t>
            </a:r>
            <a:endParaRPr lang="en-US" altLang="zh-CN" sz="7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8:14-16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为凡被神的灵引导的、都是神的儿子。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15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你们所受的不是奴仆的心、仍旧害怕．所受的乃是儿子心、因此我们呼叫阿爸、父。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圣灵与我们的心同证我们是神的儿女．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8:1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今那些在基督耶稣里的、就不定罪了。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5.huitu.com/res/20121129/195_20121129015121648370_1.jpg"/>
          <p:cNvPicPr>
            <a:picLocks noChangeAspect="1" noChangeArrowheads="1"/>
          </p:cNvPicPr>
          <p:nvPr/>
        </p:nvPicPr>
        <p:blipFill>
          <a:blip r:embed="rId2" cstate="print"/>
          <a:srcRect b="22165"/>
          <a:stretch>
            <a:fillRect/>
          </a:stretch>
        </p:blipFill>
        <p:spPr bwMode="auto">
          <a:xfrm>
            <a:off x="3547848" y="915567"/>
            <a:ext cx="548865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加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3:26-27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以你们因信基督耶稣、都是神的儿子。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27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你们受洗归入基督的、都是披戴基督了。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28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并不分犹太人、希利尼人、自主的、为奴的、或男或女．因为你们在基督耶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稣里都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成为一了。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2:9-12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为神本性一切的丰盛、都有形有体的居住在基督里面．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你们在他里面也得了丰盛。他是各样执政掌权者的元首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你们在他里面、也受了不是人手所行的割礼、乃是基督使你们脱去肉体情欲的割礼．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你们既受洗与他一同埋葬、也就在此与他一同复活．都因信那叫他从死里复活神的功用。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2:5-6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当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我们死在过犯中的时候、便叫我们与基督一同活过来．（你们得救是本乎恩）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他又叫我们与基督耶稣一同复活、一同坐在天上、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加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2:20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已经与基督同钉十架．现在活着的、不再是我、乃是基督在我里面活着．并且我如今在肉身活着、是因信神的儿子而活、他是爱我、为我舍己。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4"/>
          <p:cNvSpPr txBox="1">
            <a:spLocks/>
          </p:cNvSpPr>
          <p:nvPr/>
        </p:nvSpPr>
        <p:spPr bwMode="auto">
          <a:xfrm>
            <a:off x="3491880" y="0"/>
            <a:ext cx="565212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 ...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就不犯罪、</a:t>
            </a:r>
            <a:r>
              <a:rPr lang="en-US" altLang="zh-CN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他也不能犯罪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犯</a:t>
            </a:r>
            <a:r>
              <a:rPr lang="zh-CN" altLang="en-US" sz="44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罪对基督徒来说是不正常的。</a:t>
            </a:r>
            <a:endParaRPr lang="en-GB" altLang="zh-CN" sz="44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TW" altLang="en-US" sz="66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向神活着</a:t>
            </a:r>
            <a:endParaRPr lang="en-US" altLang="zh-CN" sz="66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罪</a:t>
            </a:r>
            <a:r>
              <a:rPr lang="en-US" altLang="zh-CN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hamartano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与恶</a:t>
            </a:r>
            <a:r>
              <a:rPr lang="en-US" altLang="zh-CN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kakia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、邪恶</a:t>
            </a:r>
            <a:r>
              <a:rPr lang="en-US" altLang="zh-CN" sz="4400" b="1" kern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poneria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不一样。罪原文即「射不中」、偏差了。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参赛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53:6 </a:t>
            </a:r>
          </a:p>
          <a:p>
            <a:pPr algn="ctr"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我们都如羊走迷、各人偏行己路．耶和华使我们众人的罪孽都归在他身上。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比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较</a:t>
            </a:r>
            <a:r>
              <a:rPr lang="en-GB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义、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正义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righteous - right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「不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能犯罪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」。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犹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如说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「你爱我就不会伤害我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。」实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际上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也有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复害爱的人的行动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GB" altLang="zh-CN" sz="28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犹如说「纸是不能吃的。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 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就不犯罪、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...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他也不能犯罪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从此就显出谁是神的儿女、谁是魔鬼的儿女．凡不行义的、就不属神．不爱弟兄的也是如此。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5:8-10 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从前你们是暗昧的、但如今在主里面是光明的、行事为人就当像光明的子女．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光明所结的果子、就是一切良善、公义、诚实．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总要察验何为主所喜悦的事。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6:8-14 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我们若是与基督同死、就信必与他同活．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因为知道基督既从死里复活、就不再死、死也不再作他的主了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他死是向罪死了、只有一次．他活是向神活着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这样、你们向罪也当看自己是死的．向神在基督耶稣里、却当看自己是活的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所以不要容罪在你们必死的身上作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王使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你们顺从身子的私欲．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也不要将你们的肢体献给罪作不义的器具．倒要像从死里复活的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人将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自己献给神．并将肢体作义的器具献给神。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14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罪必不能作你们的主．因你们不在律法之下、乃在恩典之下。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12:1-2 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所以弟兄们、我以神的慈悲劝你们、将身体献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上当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作活祭、是圣洁的、是神所喜悦的．你们如此事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奉乃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是理所当然的。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不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要效法这个世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界</a:t>
            </a:r>
            <a:r>
              <a:rPr lang="en-GB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.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只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要心意更新而变化、叫你们察验何为神的善良、纯全可喜悦的旨意。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179512" y="0"/>
            <a:ext cx="89644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腓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4:8 </a:t>
            </a: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弟兄们、我还有未尽的话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是真实的、可敬的、公义的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清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洁的、可爱的、有美名的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．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有什么德行、若有什么称赞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、</a:t>
            </a:r>
            <a:endParaRPr lang="en-GB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些事你们都要思念。</a:t>
            </a: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2000" contras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encrypted-tbn3.gstatic.com/images?q=tbn:ANd9GcSthABYU_uxqkzdeSa1A2YySmXiBO8beo8Y3wain599NNhxXk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10" y="411510"/>
            <a:ext cx="5194017" cy="4032448"/>
          </a:xfrm>
          <a:prstGeom prst="rect">
            <a:avLst/>
          </a:prstGeom>
          <a:noFill/>
        </p:spPr>
      </p:pic>
      <p:sp>
        <p:nvSpPr>
          <p:cNvPr id="5" name="Forme 4"/>
          <p:cNvSpPr txBox="1">
            <a:spLocks/>
          </p:cNvSpPr>
          <p:nvPr/>
        </p:nvSpPr>
        <p:spPr bwMode="auto">
          <a:xfrm>
            <a:off x="7020272" y="3075808"/>
            <a:ext cx="1872208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sunset" dir="t"/>
            </a:scene3d>
            <a:sp3d contourW="25400">
              <a:contourClr>
                <a:srgbClr val="FFFF00"/>
              </a:contourClr>
            </a:sp3d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en-GB" altLang="zh-CN" sz="4400" b="1" kern="0" dirty="0" smtClean="0">
                <a:ln cap="rnd" cmpd="thickThin">
                  <a:solidFill>
                    <a:schemeClr val="tx1"/>
                  </a:solidFill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endParaRPr lang="zh-CN" altLang="en-US" sz="4400" b="1" kern="0" dirty="0" smtClean="0">
              <a:ln cap="rnd" cmpd="thickThin">
                <a:solidFill>
                  <a:schemeClr val="tx1"/>
                </a:solidFill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stpatrick-kokomo.org/wp-content/uploads/2013/11/Christmas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5486"/>
            <a:ext cx="7810500" cy="3024336"/>
          </a:xfrm>
          <a:prstGeom prst="rect">
            <a:avLst/>
          </a:prstGeom>
          <a:noFill/>
        </p:spPr>
      </p:pic>
      <p:sp>
        <p:nvSpPr>
          <p:cNvPr id="5" name="Forme 4"/>
          <p:cNvSpPr txBox="1">
            <a:spLocks/>
          </p:cNvSpPr>
          <p:nvPr/>
        </p:nvSpPr>
        <p:spPr bwMode="auto">
          <a:xfrm>
            <a:off x="3347864" y="3759882"/>
            <a:ext cx="5364088" cy="105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9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明星灿烂</a:t>
            </a:r>
            <a:endParaRPr lang="en-US" altLang="zh-CN" sz="96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en-US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1</a:t>
            </a:r>
            <a:r>
              <a:rPr lang="en-GB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. 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明星灿烂夜未央，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伯利恒城在睡乡；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野外牧人见异象，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天上皎然发大光；</a:t>
            </a:r>
          </a:p>
        </p:txBody>
      </p:sp>
      <p:pic>
        <p:nvPicPr>
          <p:cNvPr id="3" name="BrilliantStar明星燦爛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4071342"/>
            <a:ext cx="3048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天使列队同欢唱，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牧人见之感惊惶；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忽闻纶音颁九霄，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宣言圣子降下方：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至高荣耀归上主！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全地人民福无疆！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en-GB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2. 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明星灿烂夜未央，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孤灯荧荧照客窗；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取来旧布作襁褓，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马槽权当育儿床；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"/>
            <a:ext cx="3779912" cy="50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为欲救世拯陷溺，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道成人身真理彰，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纔离帝座临下界，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人世艰辛已备尝：</a:t>
            </a:r>
            <a:endParaRPr lang="en-US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至高荣耀归上主！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全地人民福无疆！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en-GB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3. 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望道乃有叁博士，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仰瞻异星发光芒，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从知救主生犹太，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一觐为荣诚意长，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借彼明驼千里足，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跋涉荒漠朝君王，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携来礼物敬献上，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黄金没药与乳香：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至高荣耀归上主！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全地人民福无疆！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en-GB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4. </a:t>
            </a: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天人悬隔由罪障，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罪心潜滋道心亡；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我亦魔国投降者，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徘徊歧路无主张，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4"/>
          <p:cNvSpPr txBox="1">
            <a:spLocks/>
          </p:cNvSpPr>
          <p:nvPr/>
        </p:nvSpPr>
        <p:spPr bwMode="auto">
          <a:xfrm>
            <a:off x="107504" y="0"/>
            <a:ext cx="90364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神已为我立善牧，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我岂依旧作亡羊？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愿洁我心成圣殿，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毋若客店无地方；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愿洁我心成圣殿，</a:t>
            </a:r>
            <a:endParaRPr lang="en-GB" altLang="zh-CN" sz="48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tabLst>
                <a:tab pos="2416175" algn="l"/>
              </a:tabLst>
            </a:pPr>
            <a:r>
              <a:rPr lang="zh-CN" altLang="en-US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毋若客店无地方</a:t>
            </a:r>
            <a:r>
              <a:rPr lang="en-GB" altLang="zh-CN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Hei" pitchFamily="49" charset="-122"/>
                <a:cs typeface="Arial" pitchFamily="34" charset="0"/>
              </a:rPr>
              <a:t>. </a:t>
            </a:r>
            <a:endParaRPr lang="en-US" altLang="zh-CN" sz="54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stpatrick-kokomo.org/wp-content/uploads/2013/11/Christmas-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5486"/>
            <a:ext cx="781050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4"/>
          <p:cNvSpPr txBox="1">
            <a:spLocks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约壹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3:9-10 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algn="ctr">
              <a:spcBef>
                <a:spcPct val="20000"/>
              </a:spcBef>
              <a:tabLst>
                <a:tab pos="2416175" algn="l"/>
              </a:tabLst>
            </a:pP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凡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从神生的、就不犯罪、因神的道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〔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原文作种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〕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存在他心里．他也不能犯罪、因为他是由神生的。</a:t>
            </a:r>
            <a:r>
              <a:rPr lang="en-US" altLang="zh-CN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 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从此就显出谁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是神</a:t>
            </a:r>
            <a:r>
              <a:rPr lang="zh-CN" altLang="en-US" sz="4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的儿女、谁是魔鬼的儿女．凡不行义的、就不属神．不爱弟兄的也是如此。</a:t>
            </a:r>
            <a:endParaRPr lang="en-US" altLang="zh-CN" sz="4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4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T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eme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ChristmasTree</Template>
  <TotalTime>273</TotalTime>
  <Words>1963</Words>
  <Application>Microsoft Office PowerPoint</Application>
  <PresentationFormat>On-screen Show (16:9)</PresentationFormat>
  <Paragraphs>117</Paragraphs>
  <Slides>45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ChristmasTree</vt:lpstr>
      <vt:lpstr>wisemen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4</cp:revision>
  <dcterms:created xsi:type="dcterms:W3CDTF">2013-12-15T05:47:40Z</dcterms:created>
  <dcterms:modified xsi:type="dcterms:W3CDTF">2013-12-15T10:21:07Z</dcterms:modified>
</cp:coreProperties>
</file>