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sldIdLst>
    <p:sldId id="257" r:id="rId4"/>
    <p:sldId id="309" r:id="rId5"/>
    <p:sldId id="258" r:id="rId6"/>
    <p:sldId id="256" r:id="rId7"/>
    <p:sldId id="259" r:id="rId8"/>
    <p:sldId id="260" r:id="rId9"/>
    <p:sldId id="263" r:id="rId10"/>
    <p:sldId id="264" r:id="rId11"/>
    <p:sldId id="265" r:id="rId12"/>
    <p:sldId id="266" r:id="rId13"/>
    <p:sldId id="261" r:id="rId14"/>
    <p:sldId id="262" r:id="rId15"/>
    <p:sldId id="267" r:id="rId16"/>
    <p:sldId id="268" r:id="rId17"/>
    <p:sldId id="269" r:id="rId18"/>
    <p:sldId id="271" r:id="rId19"/>
    <p:sldId id="270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FFCC00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8" Type="http://schemas.openxmlformats.org/officeDocument/2006/relationships/slide" Target="slides/slide5.xml"/><Relationship Id="rId51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7100" y="152400"/>
            <a:ext cx="1866900" cy="5973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152400"/>
            <a:ext cx="5448300" cy="5973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A98748-E9AF-46CE-8F4E-528D9A78461B}" type="datetimeFigureOut">
              <a:rPr lang="fr-FR"/>
              <a:pPr/>
              <a:t>28/12/2013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EC302-57CF-421F-9D3A-B7FD4884B102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657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orname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15240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002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A5002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A5002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A5002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A5002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A5002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DBB88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DBB88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DBB88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DBB88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DBB88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BB88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BB88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BB88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BB88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DBB88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DA911D68-14FE-4361-8C13-A15CC60306C6}" type="datetimeFigureOut">
              <a:rPr lang="fr-FR"/>
              <a:pPr/>
              <a:t>28/12/2013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6E85E6AB-0761-4B35-94B7-9021AAC25878}" type="slidenum">
              <a:rPr lang="fr-CA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 l="16814" t="22367" r="15929" b="36498"/>
          <a:stretch>
            <a:fillRect/>
          </a:stretch>
        </p:blipFill>
        <p:spPr bwMode="auto">
          <a:xfrm>
            <a:off x="1907704" y="332656"/>
            <a:ext cx="6888774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133555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51520" y="1268760"/>
            <a:ext cx="8793360" cy="547260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en-US" altLang="zh-TW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1.</a:t>
            </a:r>
            <a:r>
              <a:rPr lang="zh-TW" altLang="en-US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侍奉神</a:t>
            </a:r>
            <a:endParaRPr lang="en-US" altLang="zh-TW" sz="9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TW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2.</a:t>
            </a:r>
            <a:r>
              <a:rPr lang="zh-TW" altLang="en-US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侍奉人</a:t>
            </a:r>
            <a:endParaRPr lang="en-US" altLang="zh-TW" sz="9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借着事奉人</a:t>
            </a:r>
            <a:endParaRPr lang="en-US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来事奉神</a:t>
            </a:r>
            <a:endParaRPr lang="en-US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林后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8:5</a:t>
            </a:r>
            <a:r>
              <a:rPr lang="zh-TW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并且他们所作的、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不但照我们所想望的、</a:t>
            </a:r>
            <a:endParaRPr lang="en-US" altLang="zh-CN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更照神的旨意、</a:t>
            </a:r>
            <a:endParaRPr lang="en-US" altLang="zh-CN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先把自己献给主、</a:t>
            </a:r>
            <a:endParaRPr lang="en-US" altLang="zh-CN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又归附了我们。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90351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eaLnBrk="0" hangingPunct="0"/>
            <a:r>
              <a:rPr lang="zh-CN" altLang="en-US" sz="5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5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971600" y="1340768"/>
            <a:ext cx="8073280" cy="504056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一般的观念</a:t>
            </a:r>
            <a:r>
              <a:rPr lang="en-US" altLang="zh-TW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lang="zh-CN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事奉是</a:t>
            </a:r>
            <a:endParaRPr lang="en-US" altLang="zh-CN" sz="6000" b="1" kern="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在教会</a:t>
            </a:r>
            <a:endParaRPr lang="en-US" altLang="zh-CN" sz="8000" b="1" kern="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某方面的工作</a:t>
            </a:r>
            <a:endParaRPr lang="en-GB" altLang="zh-CN" sz="8000" b="1" kern="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TW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(?)</a:t>
            </a:r>
            <a:endParaRPr lang="en-GB" altLang="zh-CN" sz="6000" b="1" kern="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90351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eaLnBrk="0" hangingPunct="0"/>
            <a:r>
              <a:rPr lang="zh-CN" altLang="en-US" sz="5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5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971600" y="1340768"/>
            <a:ext cx="8073280" cy="504056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TW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事奉神，</a:t>
            </a:r>
            <a:endParaRPr lang="en-US" altLang="zh-TW" sz="6000" b="1" kern="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最基本就是</a:t>
            </a:r>
            <a:endParaRPr lang="en-US" altLang="zh-TW" sz="6000" b="1" kern="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88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相信祂，</a:t>
            </a:r>
            <a:endParaRPr lang="en-US" altLang="zh-TW" sz="8800" b="1" kern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88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信靠祂。</a:t>
            </a:r>
            <a:endParaRPr lang="en-GB" altLang="zh-CN" sz="8800" b="1" kern="0" dirty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十诫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: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出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20:3-5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除了我以外、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你不可有别的神。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不可为自己雕刻偶像</a:t>
            </a:r>
            <a:r>
              <a:rPr lang="en-US" altLang="zh-TW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…</a:t>
            </a: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 </a:t>
            </a:r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不可</a:t>
            </a:r>
            <a:r>
              <a:rPr lang="zh-CN" altLang="en-US" sz="72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跪拜</a:t>
            </a:r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那些像、</a:t>
            </a:r>
            <a:endParaRPr lang="en-US" altLang="zh-CN" sz="72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也不可</a:t>
            </a:r>
            <a:r>
              <a:rPr lang="zh-CN" altLang="en-US" sz="72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</a:t>
            </a:r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他、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116632"/>
            <a:ext cx="8649344" cy="626469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路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2:36-37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又有女先知名叫亚拿、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37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现在已经八十四岁、并不离开圣殿、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禁食祈求、</a:t>
            </a:r>
            <a:endParaRPr lang="en-US" altLang="zh-CN" sz="8000" b="1" kern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昼夜事奉神</a:t>
            </a:r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en-US" altLang="zh-CN" sz="72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6:27-29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不要为那必坏的食物劳力、要为那存到永生的食物劳力、</a:t>
            </a:r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就是人子要</a:t>
            </a:r>
            <a:r>
              <a:rPr lang="zh-CN" altLang="en-US" sz="6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赐给</a:t>
            </a:r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你们的．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因为人子是父神所印证的。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28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众人问他说、我们当行什么、纔算作神的工呢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29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耶稣回答说、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信神所差来的、</a:t>
            </a:r>
            <a:endParaRPr lang="en-US" altLang="zh-CN" sz="8000" b="1" kern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这就是作神的工</a:t>
            </a:r>
            <a:endParaRPr lang="en-US" altLang="zh-CN" sz="8000" b="1" kern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90351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eaLnBrk="0" hangingPunct="0"/>
            <a:r>
              <a:rPr lang="zh-CN" altLang="en-US" sz="5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5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7544" y="1340768"/>
            <a:ext cx="8577336" cy="504056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TW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事奉神，</a:t>
            </a:r>
            <a:endParaRPr lang="en-US" altLang="zh-TW" sz="6000" b="1" kern="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6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相信祂，</a:t>
            </a:r>
            <a:endParaRPr lang="en-US" altLang="zh-TW" sz="6000" b="1" kern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6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信靠祂。</a:t>
            </a:r>
            <a:endParaRPr lang="en-GB" altLang="zh-CN" sz="6000" b="1" kern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不一定是在教会中</a:t>
            </a:r>
            <a:endParaRPr lang="en-US" altLang="zh-CN" sz="8000" b="1" kern="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出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20:8-10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当记念安息日、守为圣日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9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六日要劳碌作你一切的工．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但第七日是向耶和华你神当守的安息日．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 l="16814" t="22367" r="15929" b="36498"/>
          <a:stretch>
            <a:fillRect/>
          </a:stretch>
        </p:blipFill>
        <p:spPr bwMode="auto">
          <a:xfrm>
            <a:off x="1907704" y="332656"/>
            <a:ext cx="6888774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出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20:8-10 </a:t>
            </a: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9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六日要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劳碌</a:t>
            </a:r>
            <a:endParaRPr lang="en-US" altLang="zh-CN" sz="60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pt-BR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abad H5647 </a:t>
            </a:r>
          </a:p>
          <a:p>
            <a:pPr algn="ctr" eaLnBrk="0" hangingPunct="0"/>
            <a:r>
              <a:rPr lang="pt-BR" altLang="zh-CN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</a:t>
            </a:r>
            <a:r>
              <a:rPr lang="en-US" altLang="zh-TW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=</a:t>
            </a:r>
            <a:r>
              <a:rPr lang="zh-CN" altLang="pt-BR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出</a:t>
            </a:r>
            <a:r>
              <a:rPr lang="pt-BR" altLang="zh-CN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20:5</a:t>
            </a:r>
            <a:r>
              <a:rPr lang="zh-TW" altLang="en-US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CN" altLang="pt-BR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也不可</a:t>
            </a:r>
            <a:r>
              <a:rPr lang="zh-CN" altLang="pt-BR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</a:t>
            </a:r>
            <a:r>
              <a:rPr lang="zh-CN" altLang="pt-BR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他</a:t>
            </a:r>
            <a:r>
              <a:rPr lang="pt-BR" altLang="zh-CN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) </a:t>
            </a:r>
            <a:endParaRPr lang="en-US" altLang="zh-CN" sz="6000" b="1" kern="0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作你一切的工．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罗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12:1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所以弟兄们、我以神的慈悲劝你们、将身体献上、当作活祭、是圣洁的、是神所喜悦的．你们如此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、乃是理所当然的。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903511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algn="ctr" eaLnBrk="0" hangingPunct="0"/>
            <a:r>
              <a:rPr lang="zh-CN" altLang="en-US" sz="5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5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67544" y="1340768"/>
            <a:ext cx="8577336" cy="504056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将</a:t>
            </a:r>
            <a:r>
              <a:rPr lang="zh-CN" altLang="en-US" sz="6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身体</a:t>
            </a:r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献上、</a:t>
            </a:r>
            <a:endParaRPr lang="en-US" altLang="zh-CN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当作</a:t>
            </a:r>
            <a:r>
              <a:rPr lang="zh-CN" altLang="en-US" sz="6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活</a:t>
            </a:r>
            <a:r>
              <a:rPr lang="en-GB" altLang="zh-CN" sz="6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living</a:t>
            </a:r>
            <a:r>
              <a:rPr lang="zh-CN" altLang="en-US" sz="66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祭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US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8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生命的事奉</a:t>
            </a:r>
            <a:endParaRPr lang="en-US" altLang="zh-CN" sz="6600" b="1" kern="0" dirty="0" smtClean="0">
              <a:solidFill>
                <a:srgbClr val="FF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「生命影响生命」</a:t>
            </a:r>
            <a:endParaRPr lang="en-US" altLang="zh-CN" sz="8000" b="1" kern="0" dirty="0" smtClean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8892480" cy="133555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事奉神</a:t>
            </a:r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必须专一地事奉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51520" y="1268760"/>
            <a:ext cx="8793360" cy="53285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太</a:t>
            </a:r>
            <a:r>
              <a:rPr lang="en-US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4:8-10 </a:t>
            </a: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 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耶稣说、撒但退去罢</a:t>
            </a:r>
            <a:endParaRPr lang="en-GB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因为经上记着说、</a:t>
            </a:r>
            <a:endParaRPr lang="en-GB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『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当拜主你的神、</a:t>
            </a:r>
            <a:endParaRPr lang="en-GB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   单要事奉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他。</a:t>
            </a:r>
            <a:r>
              <a:rPr lang="en-US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8892480" cy="133555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事奉神</a:t>
            </a:r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必须专一地事奉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51520" y="1268760"/>
            <a:ext cx="8793360" cy="53285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专一，</a:t>
            </a:r>
            <a:endParaRPr lang="en-GB" altLang="zh-CN" sz="8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即</a:t>
            </a:r>
            <a:r>
              <a:rPr lang="zh-CN" altLang="en-US" sz="115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全部、</a:t>
            </a:r>
            <a:endParaRPr lang="en-GB" altLang="zh-CN" sz="115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115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全然</a:t>
            </a:r>
            <a:endParaRPr lang="en-US" altLang="zh-CN" sz="115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路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16:13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一个仆人不能事奉两个主．不是恶这个爱那个、就是重这个轻那个．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你们不能又事奉神、又事奉玛门。</a:t>
            </a:r>
            <a:r>
              <a:rPr lang="zh-CN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玛门</a:t>
            </a:r>
            <a:r>
              <a:rPr lang="en-US" altLang="zh-CN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=</a:t>
            </a:r>
            <a:r>
              <a:rPr lang="zh-CN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财利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路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16:13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一个仆人不能事奉两个主</a:t>
            </a:r>
            <a:r>
              <a:rPr lang="en-GB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不是恶这个爱那个、就是重这个轻那个．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你们不能又事奉神、又事奉玛门。</a:t>
            </a:r>
            <a:r>
              <a:rPr lang="zh-CN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玛门</a:t>
            </a:r>
            <a:r>
              <a:rPr lang="en-US" altLang="zh-CN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=</a:t>
            </a:r>
            <a:r>
              <a:rPr lang="zh-CN" altLang="en-US" sz="6000" b="1" kern="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财利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40871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可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12:29-30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耶稣回答说、第一要紧的就是说、以色列阿你要听</a:t>
            </a:r>
            <a:r>
              <a:rPr lang="en-GB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主我们神、是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独一的主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30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你要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尽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心、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尽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性、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尽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意、</a:t>
            </a:r>
            <a:r>
              <a:rPr lang="zh-CN" altLang="en-US" sz="60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尽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力、爱主你的神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8892480" cy="133555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事奉神</a:t>
            </a:r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必须专一地事奉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51520" y="1268760"/>
            <a:ext cx="8793360" cy="53285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0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献给主：最好的、</a:t>
            </a:r>
            <a:endParaRPr lang="en-US" altLang="zh-CN" sz="80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50640" y="3049960"/>
            <a:ext cx="8793360" cy="160317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0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次好的、</a:t>
            </a:r>
            <a:r>
              <a:rPr lang="en-US" altLang="zh-CN" sz="80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…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03040" y="5066184"/>
            <a:ext cx="8793360" cy="160317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0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最坏的。</a:t>
            </a:r>
            <a:endParaRPr lang="en-US" altLang="zh-CN" sz="80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8892480" cy="133555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事奉神</a:t>
            </a:r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必须专一地事奉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187624" y="1268760"/>
            <a:ext cx="7857256" cy="53285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专一，</a:t>
            </a:r>
            <a:endParaRPr lang="en-GB" altLang="zh-CN" sz="8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115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要</a:t>
            </a:r>
            <a:endParaRPr lang="en-GB" altLang="zh-CN" sz="115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115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先认识神</a:t>
            </a:r>
            <a:endParaRPr lang="en-US" altLang="zh-CN" sz="166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95536" y="4941168"/>
            <a:ext cx="8496944" cy="18002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4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滕近辉牧师</a:t>
            </a:r>
          </a:p>
          <a:p>
            <a:pPr algn="ctr" eaLnBrk="0" hangingPunct="0"/>
            <a:r>
              <a:rPr lang="en-US" altLang="zh-CN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1922</a:t>
            </a:r>
            <a:r>
              <a:rPr lang="zh-CN" altLang="en-US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年</a:t>
            </a:r>
            <a:r>
              <a:rPr lang="en-US" altLang="zh-CN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</a:t>
            </a:r>
            <a:r>
              <a:rPr lang="zh-CN" altLang="en-US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月</a:t>
            </a:r>
            <a:r>
              <a:rPr lang="en-US" altLang="zh-CN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15</a:t>
            </a:r>
            <a:r>
              <a:rPr lang="zh-CN" altLang="en-US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日－</a:t>
            </a:r>
            <a:r>
              <a:rPr lang="en-US" altLang="zh-CN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2013</a:t>
            </a:r>
            <a:r>
              <a:rPr lang="zh-CN" altLang="en-US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年</a:t>
            </a:r>
            <a:r>
              <a:rPr lang="en-US" altLang="zh-CN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</a:t>
            </a:r>
            <a:r>
              <a:rPr lang="zh-CN" altLang="en-US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月</a:t>
            </a:r>
            <a:r>
              <a:rPr lang="en-US" altLang="zh-CN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19</a:t>
            </a:r>
            <a:r>
              <a:rPr lang="zh-CN" altLang="en-US" sz="4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日</a:t>
            </a:r>
            <a:endParaRPr lang="en-US" altLang="zh-CN" sz="4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pic>
        <p:nvPicPr>
          <p:cNvPr id="8196" name="Picture 4" descr="http://www.cap.org.hk/author/photo/teng_80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88640"/>
            <a:ext cx="5715000" cy="3838576"/>
          </a:xfrm>
          <a:prstGeom prst="rect">
            <a:avLst/>
          </a:prstGeom>
          <a:noFill/>
        </p:spPr>
      </p:pic>
      <p:pic>
        <p:nvPicPr>
          <p:cNvPr id="8198" name="Picture 6" descr="http://www.capbooks.hk/image/data/cover/426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348880"/>
            <a:ext cx="2101566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16:2-3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人要把你们赶出会堂．并且时候将到、凡杀你们的、就以为是事奉神。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他们这样行、是因未曾认识父、也未曾认识我。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路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10:38-42 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他们走路的时候、耶稣进了一个村庄．有一个女人名叫马大接他到自己家里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39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他有一个妹子名叫马利亚、在耶稣脚前坐着听他的道。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40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马大伺候的事多、心里忙乱、就进前来说、主阿、我的妹子留下我一个人伺候、你不在意么．请吩咐他来帮助我。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41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耶稣回答说、马大、马大、你为许多的事、思虑烦扰．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42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但是</a:t>
            </a:r>
            <a:r>
              <a:rPr lang="zh-CN" altLang="en-US" sz="72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不可少的只有一件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．马利亚已经选择那上好的福分、是不能夺去的。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8892480" cy="133555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事奉神</a:t>
            </a:r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必须专一地事奉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187624" y="1268760"/>
            <a:ext cx="7857256" cy="53285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专一，</a:t>
            </a:r>
            <a:endParaRPr lang="en-GB" altLang="zh-CN" sz="8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115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言听继从</a:t>
            </a:r>
            <a:endParaRPr lang="en-US" altLang="zh-CN" sz="166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约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4:34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耶稣说、我的食物就是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遵行差我者的旨意、作成他的工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林前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4:1-4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人应当以我们为</a:t>
            </a:r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基督的</a:t>
            </a:r>
            <a:endParaRPr lang="en-GB" altLang="zh-CN" sz="72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72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执事、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en-US" altLang="zh-CN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= </a:t>
            </a:r>
            <a:r>
              <a:rPr lang="zh-CN" altLang="en-US" sz="6000" b="1" kern="0" dirty="0" smtClean="0"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侍从，即侍卫</a:t>
            </a:r>
            <a:endParaRPr lang="en-GB" altLang="zh-CN" sz="6000" b="1" kern="0" dirty="0" smtClean="0"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为神奥秘事的管家。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2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所求于管家的、是要他有</a:t>
            </a:r>
            <a:r>
              <a:rPr lang="zh-CN" altLang="en-US" sz="66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忠心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260648"/>
            <a:ext cx="9044880" cy="612068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我被你们论断、或被别人论断、我都以为极小的事．连我自己也不论断自己。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我虽不觉得自己有错、却也不能因此得以称义。但判断我的乃是主。</a:t>
            </a:r>
            <a:endParaRPr lang="zh-CN" altLang="en-US" sz="66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99392"/>
            <a:ext cx="9044880" cy="66967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林前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3:5-6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亚波罗算什么．保罗算什么．无非是执事、照主所赐给他们各人的、引导你们相信。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我栽种了、亚波罗浇灌了．惟有神叫他生长。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99392"/>
            <a:ext cx="9044880" cy="66967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林前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章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恩赐原有分别、圣灵却是一位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职事也有分别、主却是一位。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6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功用也有分别、神却是一位、在众人里面运行一切的事。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899592" y="3212976"/>
            <a:ext cx="7632848" cy="133555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99392"/>
            <a:ext cx="9044880" cy="66967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圣灵显在各人身上、是叫人得益处。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8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这人蒙圣灵赐他智慧的言语．</a:t>
            </a:r>
            <a:r>
              <a:rPr lang="en-GB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…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11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这一切都是这位圣灵所运行、随己意分给各人的。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99392"/>
            <a:ext cx="9044880" cy="66967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12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就如身子是一个、却有许多肢体、而且肢体虽多、仍是一个身子．基督也是这样。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149225"/>
            <a:ext cx="8892480" cy="1335559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事奉神</a:t>
            </a:r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, 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必须专一地事奉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187624" y="1268760"/>
            <a:ext cx="7857256" cy="532859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8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专一， 就是</a:t>
            </a:r>
            <a:endParaRPr lang="en-GB" altLang="zh-CN" sz="8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11500" b="1" kern="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让神工作</a:t>
            </a:r>
            <a:endParaRPr lang="en-US" altLang="zh-CN" sz="166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99392"/>
            <a:ext cx="9044880" cy="66967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林后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4:6-7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那吩咐光从黑暗里照出来的神、已经照在我们心里、叫我们得知神荣耀的光、显在耶稣基督的面上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99392"/>
            <a:ext cx="9044880" cy="66967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7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我们有这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8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宝贝放在瓦器里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、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要显明这莫大的能力、是出于神、不是出于我们。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99392"/>
            <a:ext cx="9044880" cy="66967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徒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1:8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但圣灵降临在你们身上、你们就必得着能力．</a:t>
            </a:r>
            <a:endParaRPr lang="en-GB" altLang="zh-CN" sz="6000" b="1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并要在耶路撒冷、犹太全地、和撒玛利亚、直到地极、作我的</a:t>
            </a:r>
            <a:r>
              <a:rPr lang="zh-CN" altLang="en-US" sz="8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见证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-99392"/>
            <a:ext cx="9044880" cy="6696744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太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5:13-16 </a:t>
            </a:r>
          </a:p>
          <a:p>
            <a:pPr algn="ctr" eaLnBrk="0" hangingPunct="0"/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你们是世上的盐．</a:t>
            </a:r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...14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你们是世上的光．</a:t>
            </a:r>
            <a:r>
              <a:rPr lang="en-GB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…</a:t>
            </a:r>
          </a:p>
          <a:p>
            <a:pPr algn="ctr" eaLnBrk="0" hangingPunct="0"/>
            <a:r>
              <a:rPr lang="en-US" altLang="zh-CN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16 </a:t>
            </a:r>
            <a:r>
              <a:rPr lang="zh-CN" altLang="en-US" sz="6000" b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你们的光也当这样照在人前、叫他们看见你们的好行为、便将荣耀归给你们在天上的父。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395536" y="260648"/>
            <a:ext cx="8649344" cy="6597352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algn="ctr" eaLnBrk="0" hangingPunct="0"/>
            <a:r>
              <a:rPr lang="zh-CN" altLang="en-US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讨论：如何全然专一地事奉神</a:t>
            </a:r>
            <a:r>
              <a:rPr lang="en-GB" altLang="zh-CN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:</a:t>
            </a:r>
            <a:r>
              <a:rPr lang="en-US" altLang="zh-CN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– </a:t>
            </a: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在家庭中、</a:t>
            </a:r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在职场或校园里、</a:t>
            </a:r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在社交生活中、</a:t>
            </a:r>
            <a:endParaRPr lang="en-GB" altLang="zh-CN" sz="8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CN" altLang="en-US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并在教会中</a:t>
            </a:r>
            <a:r>
              <a:rPr lang="en-US" altLang="zh-CN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...?</a:t>
            </a:r>
            <a:endParaRPr lang="en-US" altLang="zh-CN" sz="8000" b="1" kern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133555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12032" y="1340768"/>
            <a:ext cx="7632848" cy="5040561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 </a:t>
            </a:r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TO SERVE</a:t>
            </a:r>
          </a:p>
          <a:p>
            <a:pPr algn="ctr" eaLnBrk="0" hangingPunct="0"/>
            <a:r>
              <a:rPr lang="en-GB" altLang="zh-CN" sz="6000" b="1" i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TO SERVE TEA?</a:t>
            </a:r>
          </a:p>
          <a:p>
            <a:pPr algn="ctr" eaLnBrk="0" hangingPunct="0"/>
            <a:endParaRPr lang="en-GB" altLang="zh-CN" sz="6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TO SERVE WHAT?</a:t>
            </a:r>
          </a:p>
          <a:p>
            <a:pPr algn="ctr" eaLnBrk="0" hangingPunct="0"/>
            <a:r>
              <a:rPr lang="en-GB" altLang="zh-CN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TO SERVE WHOM?</a:t>
            </a:r>
          </a:p>
          <a:p>
            <a:pPr algn="ctr" eaLnBrk="0" hangingPunct="0"/>
            <a:endParaRPr lang="en-GB" altLang="zh-CN" sz="6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133555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12032" y="1340768"/>
            <a:ext cx="7632848" cy="54006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16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</a:t>
            </a:r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奉</a:t>
            </a:r>
            <a:r>
              <a:rPr lang="zh-TW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en-US" altLang="zh-TW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(?)</a:t>
            </a:r>
            <a:endParaRPr lang="en-GB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138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人</a:t>
            </a:r>
            <a:r>
              <a:rPr lang="zh-CN" altLang="en-US" sz="13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奉</a:t>
            </a:r>
            <a:r>
              <a:rPr lang="zh-TW" altLang="en-US" sz="13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en-US" altLang="zh-TW" sz="13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(!)</a:t>
            </a:r>
            <a:endParaRPr lang="en-GB" altLang="zh-CN" sz="13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GB" altLang="zh-CN" sz="6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133555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12032" y="1268760"/>
            <a:ext cx="7632848" cy="547260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TW" altLang="en-US" sz="115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</a:t>
            </a:r>
            <a:r>
              <a:rPr lang="zh-TW" altLang="en-US" sz="8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奉</a:t>
            </a:r>
            <a:endParaRPr lang="en-US" altLang="zh-TW" sz="115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115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〤</a:t>
            </a:r>
            <a:r>
              <a:rPr lang="zh-TW" altLang="en-US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侍奉事</a:t>
            </a:r>
            <a:endParaRPr lang="en-US" altLang="zh-TW" sz="9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11500" b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〤</a:t>
            </a:r>
            <a:r>
              <a:rPr lang="zh-TW" altLang="en-US" sz="8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侍奉工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133555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12032" y="1268760"/>
            <a:ext cx="7632848" cy="547260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TW" altLang="en-US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侍奉神</a:t>
            </a:r>
            <a:endParaRPr lang="en-US" altLang="zh-TW" sz="9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侍奉人</a:t>
            </a:r>
            <a:endParaRPr lang="en-US" altLang="zh-CN" sz="6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59632" y="149225"/>
            <a:ext cx="7632848" cy="1335559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CN" altLang="en-US" sz="60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事奉的真义和应用</a:t>
            </a:r>
            <a:endParaRPr lang="en-US" altLang="zh-CN" sz="60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12032" y="1268760"/>
            <a:ext cx="7632848" cy="5472608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0" hangingPunct="0"/>
            <a:r>
              <a:rPr lang="zh-TW" altLang="en-US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侍奉神</a:t>
            </a:r>
            <a:endParaRPr lang="en-US" altLang="zh-TW" sz="9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 eaLnBrk="0" hangingPunct="0"/>
            <a:r>
              <a:rPr lang="zh-TW" altLang="en-US" sz="9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侍奉人</a:t>
            </a:r>
            <a:endParaRPr lang="en-US" altLang="zh-CN" sz="6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liday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2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holiday</Template>
  <TotalTime>737</TotalTime>
  <Words>1722</Words>
  <Application>Microsoft Office PowerPoint</Application>
  <PresentationFormat>On-screen Show (4:3)</PresentationFormat>
  <Paragraphs>149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47</vt:i4>
      </vt:variant>
    </vt:vector>
  </HeadingPairs>
  <TitlesOfParts>
    <vt:vector size="50" baseType="lpstr">
      <vt:lpstr>holiday</vt:lpstr>
      <vt:lpstr>Office Theme</vt:lpstr>
      <vt:lpstr>128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Edward</dc:creator>
  <cp:lastModifiedBy>Edward</cp:lastModifiedBy>
  <cp:revision>10</cp:revision>
  <dcterms:created xsi:type="dcterms:W3CDTF">2013-12-27T00:00:44Z</dcterms:created>
  <dcterms:modified xsi:type="dcterms:W3CDTF">2013-12-28T00:14:18Z</dcterms:modified>
</cp:coreProperties>
</file>