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heme/theme11.xml" ContentType="application/vnd.openxmlformats-officedocument.them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5" r:id="rId2"/>
    <p:sldMasterId id="2147483710" r:id="rId3"/>
    <p:sldMasterId id="2147483712" r:id="rId4"/>
    <p:sldMasterId id="2147483714" r:id="rId5"/>
    <p:sldMasterId id="2147483716" r:id="rId6"/>
    <p:sldMasterId id="2147483718" r:id="rId7"/>
    <p:sldMasterId id="2147483720" r:id="rId8"/>
    <p:sldMasterId id="2147483722" r:id="rId9"/>
    <p:sldMasterId id="2147483724" r:id="rId10"/>
    <p:sldMasterId id="2147483726" r:id="rId11"/>
    <p:sldMasterId id="2147483728" r:id="rId12"/>
    <p:sldMasterId id="2147483730" r:id="rId13"/>
    <p:sldMasterId id="2147483732" r:id="rId14"/>
    <p:sldMasterId id="2147483734" r:id="rId15"/>
  </p:sldMasterIdLst>
  <p:notesMasterIdLst>
    <p:notesMasterId r:id="rId94"/>
  </p:notesMasterIdLst>
  <p:sldIdLst>
    <p:sldId id="260" r:id="rId16"/>
    <p:sldId id="264" r:id="rId17"/>
    <p:sldId id="256" r:id="rId18"/>
    <p:sldId id="261" r:id="rId19"/>
    <p:sldId id="270" r:id="rId20"/>
    <p:sldId id="271" r:id="rId21"/>
    <p:sldId id="257" r:id="rId22"/>
    <p:sldId id="272" r:id="rId23"/>
    <p:sldId id="273" r:id="rId24"/>
    <p:sldId id="265" r:id="rId25"/>
    <p:sldId id="289" r:id="rId26"/>
    <p:sldId id="275" r:id="rId27"/>
    <p:sldId id="276" r:id="rId28"/>
    <p:sldId id="278" r:id="rId29"/>
    <p:sldId id="290" r:id="rId30"/>
    <p:sldId id="279" r:id="rId31"/>
    <p:sldId id="277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1" r:id="rId40"/>
    <p:sldId id="292" r:id="rId41"/>
    <p:sldId id="293" r:id="rId42"/>
    <p:sldId id="266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269" r:id="rId59"/>
    <p:sldId id="309" r:id="rId60"/>
    <p:sldId id="310" r:id="rId61"/>
    <p:sldId id="268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9" r:id="rId79"/>
    <p:sldId id="327" r:id="rId80"/>
    <p:sldId id="328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</p:sldIdLst>
  <p:sldSz cx="9906000" cy="6858000" type="A4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slide" Target="slides/slide75.xml"/><Relationship Id="rId95" Type="http://schemas.openxmlformats.org/officeDocument/2006/relationships/presProps" Target="pres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A78E5-DC60-4A96-A991-777F7168267E}" type="datetimeFigureOut">
              <a:rPr lang="en-GB" smtClean="0"/>
              <a:pPr/>
              <a:t>29/12/2013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42EB-46BA-46C2-8E48-070C73B2099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98CA-262E-4D6A-9C6D-BA3B3B269E7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38CDFF4-EED0-4690-8702-5E7F908ACE89}" type="datetime10">
              <a:rPr lang="en-GB" smtClean="0">
                <a:solidFill>
                  <a:prstClr val="black"/>
                </a:solidFill>
              </a:rPr>
              <a:pPr/>
              <a:t>22:39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63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621A0D-A289-4F95-B1BE-1186A5D6A378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A5A9-7C71-48EF-9969-3BCEF65AF2E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9072B7-15F5-4EDC-ACDA-D9D875647B68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3E83F-4564-48E7-91B3-A6E3F7763A8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76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776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97C7E2-AA0F-4CD5-A583-0F27828B597C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EB128-916B-44E4-ABEB-4BF9B4A0C64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63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9129B-3B6A-4E63-A922-F648AA952034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307B-8086-4A31-B226-F3F139588C1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AB06-D5AD-46E9-9CD8-98EDB5CEB4D3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7AF8A-AA2F-4791-86E0-C900B83270C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3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F0ED1-E518-4969-A86B-556F3DC6E9E8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9DFB4-CB07-44CA-9229-A768199FDD5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000125"/>
            <a:ext cx="4381501" cy="512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000125"/>
            <a:ext cx="4381501" cy="512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3E30F-5E5F-4332-9E41-90D95C4BB1D9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A68BE-8819-4181-A8A7-EA223391033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AB570-CEC9-404A-BDC5-CDBD9F6658A9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FA1C4-7EC6-499C-A5E8-A1968890C75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B3FC7-BEC9-45F4-9F87-998B276BBB6E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D30D6-CFD0-422E-819F-2AB6D42C99D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32BFF-3A0D-457D-8C7D-0B7EE31F798E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0B51B-2372-47E7-84E8-CD14A110B75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8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2CA8B9-10AC-4C70-86A9-3521E6B2EF37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81CA1-FF93-4882-BDCA-E956911F3EF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653AA-E018-49D8-B2E9-82FB547D4DB4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8AC50-8A47-4588-BE8B-C3D5B79F904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B1B8B-255A-4316-8F62-9E0BDB68976E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5CAF5-8CCC-4972-8392-D98DD9F4858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B3F2A-6447-45F8-B950-6B8565F3E6C9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3D752-A121-4164-A091-F7FD4775E5E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76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776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42FA-58A9-40A3-AB60-E1B3F0319987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6FF7-5ACB-48EE-A194-53EAADE1A99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9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4A1F-24B4-4FE3-B36D-29FB01DD56CF}" type="datetime8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29/12/2013 22:39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600202"/>
            <a:ext cx="8915400" cy="4901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lvl="0"/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28770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6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927085" y="2130564"/>
            <a:ext cx="520065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927085" y="3886200"/>
            <a:ext cx="44577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4E415A-2369-471E-98C9-43C8CCF6C19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927085" y="2130564"/>
            <a:ext cx="520065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927085" y="3886200"/>
            <a:ext cx="44577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4E415A-2369-471E-98C9-43C8CCF6C19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152AB-AA78-42A8-ACBC-9F205C30182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3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4C1F7B-99AD-4E30-8C89-B44892ECD523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BB06-3CBB-4426-895F-787A03D0810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47902" y="136664"/>
            <a:ext cx="9605037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93581" y="2130564"/>
            <a:ext cx="792308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93581" y="3886200"/>
            <a:ext cx="792308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A6E9E9-1D94-4688-94AB-B02F4A6D56F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0048-59D6-4CD4-AA75-465FCD6774F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47902" y="136662"/>
            <a:ext cx="9605037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93581" y="2130562"/>
            <a:ext cx="792308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93581" y="3886200"/>
            <a:ext cx="792308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A6E9E9-1D94-4688-94AB-B02F4A6D56F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0048-59D6-4CD4-AA75-465FCD6774F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927085" y="2130554"/>
            <a:ext cx="520065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927085" y="3886200"/>
            <a:ext cx="44577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4E415A-2369-471E-98C9-43C8CCF6C19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F370-9266-40CD-8816-FBC766E826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000125"/>
            <a:ext cx="4381501" cy="512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000125"/>
            <a:ext cx="4381501" cy="512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6B427-544F-4171-B276-963DD372592F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0B42F-EFDE-45CD-865D-A75D05C483F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915838-98DD-4763-9C06-96E76E472143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DD856-E9B8-48A5-8F86-578AD5A6AE0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EBEEB-3972-4FEA-9097-5303F76BD211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3DAB9-FF73-4DE0-8587-E9A3E32E80F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5CC11-BAC5-4276-A184-55B6D9B4489B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BE866-FF80-415E-B92D-08AA4A09D51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8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89387-FB8B-4DDD-8CCE-C5020292FC02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6B1E9-F38E-4EA0-8C79-7E396A37B24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E4522-AA54-4F6D-A81F-4A8C30B1891A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89F2-9B63-4ED5-8FBB-6C12C9985C7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jpeg"/><Relationship Id="rId4" Type="http://schemas.openxmlformats.org/officeDocument/2006/relationships/tags" Target="../tags/tag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jpeg"/><Relationship Id="rId4" Type="http://schemas.openxmlformats.org/officeDocument/2006/relationships/tags" Target="../tags/tag1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.jpeg"/><Relationship Id="rId4" Type="http://schemas.openxmlformats.org/officeDocument/2006/relationships/tags" Target="../tags/tag1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9.jpeg"/><Relationship Id="rId4" Type="http://schemas.openxmlformats.org/officeDocument/2006/relationships/tags" Target="../tags/tag2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jpeg"/><Relationship Id="rId4" Type="http://schemas.openxmlformats.org/officeDocument/2006/relationships/tags" Target="../tags/tag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jpeg"/><Relationship Id="rId4" Type="http://schemas.openxmlformats.org/officeDocument/2006/relationships/tags" Target="../tags/tag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jpeg"/><Relationship Id="rId4" Type="http://schemas.openxmlformats.org/officeDocument/2006/relationships/tags" Target="../tags/tag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内页副本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8024817" y="311150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BFBFB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en-US" sz="1400" b="1">
                <a:ea typeface="华文细黑" pitchFamily="2" charset="-122"/>
              </a:rPr>
              <a:t>LOGO</a:t>
            </a:r>
          </a:p>
        </p:txBody>
      </p:sp>
      <p:pic>
        <p:nvPicPr>
          <p:cNvPr id="1028" name="图片 8" descr="圣诞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024817" y="311150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F2F2F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en-US" sz="1400" b="1">
                <a:ea typeface="华文细黑" pitchFamily="2" charset="-122"/>
              </a:rPr>
              <a:t>LOGO</a:t>
            </a:r>
          </a:p>
        </p:txBody>
      </p:sp>
      <p:pic>
        <p:nvPicPr>
          <p:cNvPr id="1030" name="图片 10" descr="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74038" y="600079"/>
            <a:ext cx="9112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图片 11" descr="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010820">
            <a:off x="6254825" y="5997713"/>
            <a:ext cx="9112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图片 12" descr="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010820">
            <a:off x="7747002" y="5803900"/>
            <a:ext cx="58420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图片 13" descr="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010820">
            <a:off x="7715303" y="4624526"/>
            <a:ext cx="9112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图片 14" descr="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010820">
            <a:off x="7262813" y="3381375"/>
            <a:ext cx="438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图片 15" descr="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010820">
            <a:off x="8012114" y="2475051"/>
            <a:ext cx="374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图片 16" descr="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010820">
            <a:off x="7702625" y="2098813"/>
            <a:ext cx="2778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3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00125"/>
            <a:ext cx="89154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5648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49EFE94-3433-42C3-9E83-43DBA8E5E2B0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104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56488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5648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DDC57F0-D2F4-401B-8135-E20C96E9F55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4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9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4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9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47902" y="136662"/>
            <a:ext cx="9605037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93589" y="274638"/>
            <a:ext cx="8911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93589" y="1600206"/>
            <a:ext cx="8911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45D491-7BA0-42BF-878A-9FA0746965B9}" type="slidenum">
              <a:rPr lang="en-GB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47902" y="136662"/>
            <a:ext cx="9605037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93589" y="274638"/>
            <a:ext cx="8911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93589" y="1600206"/>
            <a:ext cx="8911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45D491-7BA0-42BF-878A-9FA0746965B9}" type="slidenum">
              <a:rPr lang="en-GB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47902" y="136660"/>
            <a:ext cx="9605037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93589" y="274638"/>
            <a:ext cx="8911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93589" y="1600206"/>
            <a:ext cx="8911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45D491-7BA0-42BF-878A-9FA0746965B9}" type="slidenum">
              <a:rPr lang="en-GB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47902" y="136656"/>
            <a:ext cx="9605037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93589" y="274638"/>
            <a:ext cx="8911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93589" y="1600206"/>
            <a:ext cx="8911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45D491-7BA0-42BF-878A-9FA0746965B9}" type="slidenum">
              <a:rPr lang="en-GB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GB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928812" y="274638"/>
            <a:ext cx="68430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918550" y="1600206"/>
            <a:ext cx="68533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44C5B1-1588-465E-8D2D-D7DE44E3561D}" type="slidenum">
              <a:rPr lang="en-GB">
                <a:solidFill>
                  <a:srgbClr val="FFFFFF"/>
                </a:solidFill>
                <a:latin typeface="Arial" charset="0"/>
                <a:ea typeface="+mn-ea"/>
              </a:rPr>
              <a:pPr/>
              <a:t>‹#›</a:t>
            </a:fld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533400"/>
            <a:ext cx="842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514600"/>
            <a:ext cx="8420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AAF8CC6-C500-4DE3-8746-62681DD489E5}" type="slidenum">
              <a:rPr lang="en-GB">
                <a:solidFill>
                  <a:srgbClr val="000000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444625" y="1701803"/>
            <a:ext cx="1279525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内页副本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8024817" y="311150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BFBFB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en-US" sz="1400" b="1">
                <a:ea typeface="华文细黑" pitchFamily="2" charset="-122"/>
              </a:rPr>
              <a:t>LOGO</a:t>
            </a:r>
          </a:p>
        </p:txBody>
      </p:sp>
      <p:pic>
        <p:nvPicPr>
          <p:cNvPr id="2052" name="图片 8" descr="内页副本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8024817" y="311150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BFBFB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en-US" sz="1400" b="1">
                <a:ea typeface="华文细黑" pitchFamily="2" charset="-122"/>
              </a:rPr>
              <a:t>LOGO</a:t>
            </a:r>
          </a:p>
        </p:txBody>
      </p:sp>
      <p:sp>
        <p:nvSpPr>
          <p:cNvPr id="205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00125"/>
            <a:ext cx="89154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5648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31B85CA-38B6-49F5-BE74-3B526D163FF0}" type="datetimeFigureOut">
              <a:rPr lang="zh-CN" altLang="en-US"/>
              <a:pPr/>
              <a:t>2013/12/29</a:t>
            </a:fld>
            <a:endParaRPr lang="zh-CN" altLang="en-US"/>
          </a:p>
        </p:txBody>
      </p:sp>
      <p:sp>
        <p:nvSpPr>
          <p:cNvPr id="205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56488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05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5648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9055DCF-8E0F-4EDE-AE19-CF047654C7C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华文细黑" pitchFamily="2" charset="-122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9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9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922F53-467A-4A74-AA24-D77D9F2A516D}" type="datetime8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29/12/2013 22:39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9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9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8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8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8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87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2E5B93B2-8E9F-4444-8475-6CB15C292B55}" type="datetimeFigureOut">
              <a:rPr lang="fr-CA" smtClean="0">
                <a:solidFill>
                  <a:prstClr val="white"/>
                </a:solidFill>
                <a:latin typeface="Calibri"/>
                <a:ea typeface="+mn-ea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2013-12-29</a:t>
            </a:fld>
            <a:endParaRPr lang="fr-CA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87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87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F95FD672-8E40-4E32-BF37-8CF4A0C22DB0}" type="slidenum">
              <a:rPr lang="fr-CA" smtClean="0">
                <a:solidFill>
                  <a:prstClr val="white"/>
                </a:solidFill>
                <a:latin typeface="Calibri"/>
                <a:ea typeface="+mn-ea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31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bg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bg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bg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bg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rna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6100" y="152400"/>
            <a:ext cx="8089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16100" y="1600206"/>
            <a:ext cx="8089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5002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A5002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A5002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928812" y="274638"/>
            <a:ext cx="68430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918550" y="1600206"/>
            <a:ext cx="68533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44C5B1-1588-465E-8D2D-D7DE44E3561D}" type="slidenum">
              <a:rPr lang="en-GB">
                <a:solidFill>
                  <a:srgbClr val="FFFFFF"/>
                </a:solidFill>
                <a:latin typeface="Arial" charset="0"/>
                <a:ea typeface="+mn-ea"/>
              </a:rPr>
              <a:pPr/>
              <a:t>‹#›</a:t>
            </a:fld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928812" y="274638"/>
            <a:ext cx="68430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918550" y="1600206"/>
            <a:ext cx="68533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44C5B1-1588-465E-8D2D-D7DE44E3561D}" type="slidenum">
              <a:rPr lang="en-GB">
                <a:solidFill>
                  <a:srgbClr val="FFFFFF"/>
                </a:solidFill>
                <a:latin typeface="Arial" charset="0"/>
                <a:ea typeface="+mn-ea"/>
              </a:rPr>
              <a:pPr/>
              <a:t>‹#›</a:t>
            </a:fld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928812" y="274638"/>
            <a:ext cx="68430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918550" y="1600206"/>
            <a:ext cx="68533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44C5B1-1588-465E-8D2D-D7DE44E3561D}" type="slidenum">
              <a:rPr lang="en-GB">
                <a:solidFill>
                  <a:srgbClr val="FFFFFF"/>
                </a:solidFill>
                <a:latin typeface="Arial" charset="0"/>
                <a:ea typeface="+mn-ea"/>
              </a:rPr>
              <a:pPr/>
              <a:t>‹#›</a:t>
            </a:fld>
            <a:endParaRPr lang="en-GB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C:\Users\Edward%20Desktop\Music\Playlists\JustAsIam&#29031;&#25105;&#26412;&#30456;.mp3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BC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471" y="188664"/>
            <a:ext cx="1014113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73571"/>
            <a:ext cx="10023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Arial" charset="0"/>
                <a:ea typeface="+mn-ea"/>
              </a:rPr>
              <a:t>London Chinese Baptist Church  </a:t>
            </a:r>
            <a:endParaRPr lang="en-GB" sz="3200" b="1" dirty="0">
              <a:solidFill>
                <a:srgbClr val="FFFF00"/>
              </a:solidFill>
              <a:latin typeface="Arial" charset="0"/>
              <a:ea typeface="+mn-ea"/>
            </a:endParaRP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-27384"/>
            <a:ext cx="990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48844" y="3429000"/>
            <a:ext cx="63571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不再一样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的</a:t>
            </a:r>
            <a:endParaRPr lang="en-GB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相</a:t>
            </a: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交与使命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: </a:t>
            </a:r>
            <a:endParaRPr lang="en-US" altLang="zh-CN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GB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約</a:t>
            </a: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拿與大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衛</a:t>
            </a:r>
            <a:r>
              <a:rPr lang="en-GB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)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读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经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 约壹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1:5-2:2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4471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rgbClr val="FF3300"/>
              </a:solidFill>
              <a:latin typeface="Calibri"/>
              <a:ea typeface="新細明體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8456" y="6432857"/>
            <a:ext cx="2429475" cy="45266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10" name="Date Placeholder 8"/>
          <p:cNvSpPr txBox="1">
            <a:spLocks/>
          </p:cNvSpPr>
          <p:nvPr/>
        </p:nvSpPr>
        <p:spPr>
          <a:xfrm>
            <a:off x="165100" y="5157334"/>
            <a:ext cx="3482041" cy="124813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342900" indent="-342900" algn="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TW" altLang="en-GB" sz="32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韦焜墀牧师</a:t>
            </a:r>
            <a:endParaRPr lang="zh-TW" altLang="en-US" sz="32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GB" altLang="zh-TW" sz="20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Rev Edward Wei</a:t>
            </a:r>
            <a:endParaRPr lang="en-GB" sz="1200" dirty="0">
              <a:solidFill>
                <a:srgbClr val="D0FCD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-27480"/>
            <a:ext cx="6105160" cy="24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圣诞礼物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：太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6:33 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们要先求他的国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和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他的义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330" y="0"/>
            <a:ext cx="72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先求他的国</a:t>
            </a:r>
            <a:r>
              <a:rPr lang="en-US" altLang="zh-TW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…</a:t>
            </a:r>
            <a:endParaRPr lang="en-US" altLang="zh-CN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对尚未相信主耶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稣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的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朋友：</a:t>
            </a:r>
            <a:endParaRPr lang="en-US" altLang="zh-CN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求</a:t>
            </a:r>
            <a:r>
              <a:rPr lang="en-US" altLang="zh-CN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=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寻求</a:t>
            </a:r>
            <a:r>
              <a:rPr lang="en-US" altLang="zh-CN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seek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GB" altLang="zh-TW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GB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5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11:10-13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为凡祈求的就得着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寻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找的就寻见．叩门的就给他开门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…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13 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你们虽然不好、尚且知道拿好东西给儿女。何况天父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岂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不更将圣灵给求他的人么。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364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6:27 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们哪一个能用思虑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使</a:t>
            </a: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寿数多加一刻呢。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6" y="0"/>
            <a:ext cx="9505321" cy="56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主耶稣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：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启</a:t>
            </a:r>
            <a: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3:20 </a:t>
            </a:r>
            <a:endParaRPr lang="en-US" altLang="zh-CN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看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哪、我站在门外叩门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．</a:t>
            </a:r>
            <a:endParaRPr lang="en-US" altLang="zh-CN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若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有听见我声音就开门的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要进到他那里去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与他、他与我一同坐席。</a:t>
            </a:r>
            <a:endParaRPr lang="en-GB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330" y="0"/>
            <a:ext cx="72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先求他的国</a:t>
            </a:r>
            <a:r>
              <a:rPr lang="en-US" altLang="zh-TW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…</a:t>
            </a:r>
            <a:endParaRPr lang="en-US" altLang="zh-CN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我们在相信认识主，</a:t>
            </a:r>
            <a:endParaRPr lang="en-US" altLang="zh-CN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但仍要</a:t>
            </a:r>
            <a:endParaRPr lang="en-US" altLang="zh-CN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「先求他的国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和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他的义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」：</a:t>
            </a:r>
            <a:endParaRPr lang="en-US" altLang="zh-TW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GB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先求他的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国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…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「先」就是优先次序。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1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1:13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救了我们脱离黑暗的权势、把我们迁到他爱子的国里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．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1:18 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他也是教会全体的之首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．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是元始、是从死里首先复生的、使他可以在凡事上居首。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「先」，不单是表示我们要把最好的献给主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这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可能是最底线的第一步。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66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玛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1:6-8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藐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视我名的祭司阿、万军之耶和华对你们说、儿子尊敬父亲、仆人敬畏主人．我既为父亲、尊敬我的在哪里呢．我既为主人、敬畏我的在哪里呢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们却说、我们在何事上藐视你的名呢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659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们将污秽的食物献在我的坛上、且说、我们在何事上污秽你呢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．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你们说、耶和华的桌子、是可藐视的。你们将瞎眼的献为祭物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这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不为恶么．将瘸腿的有病的献上、这不为恶么．你献给你的省长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岂喜悦你、岂能看你的情面么．这是万军之耶和华说的。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「义」</a:t>
            </a:r>
            <a:r>
              <a:rPr lang="en-GB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righteous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就是正义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即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正确、正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路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right</a:t>
            </a:r>
            <a:r>
              <a:rPr lang="zh-CN" alt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「义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」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 、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正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确、正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路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right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：</a:t>
            </a: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「先」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=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最重要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因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此我们愿意主耶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稣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拥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有我们的全部。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8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13:44-46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天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国好像宝贝藏在地里．人遇见了、就把他藏起来．欢欢喜喜的去变卖一切所有的、买这块地。天国又好像买卖人、寻找好珠子．遇见一颗重价的珠子、就去变卖他一切所有的、买了这颗珠子。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们要最好的献给主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也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要把次好的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第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三好的，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...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最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不好的献给主。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330" y="0"/>
            <a:ext cx="7201000" cy="472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天国</a:t>
            </a:r>
            <a:r>
              <a:rPr lang="en-US" altLang="zh-CN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神国</a:t>
            </a:r>
            <a:r>
              <a:rPr lang="en-US" altLang="zh-CN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)</a:t>
            </a: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的使命</a:t>
            </a:r>
            <a:endParaRPr lang="en-GB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在神的国度中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把祂的使命托付给我们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让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我们用我们的一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生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来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承担祂托付给我们的使命，这就是义、正路。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8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参保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罗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：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提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后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4:7-8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那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美好的仗我已经打过了．当跑的路我已经跑尽了．所信的道我已经守住了．从此以后、有公义的冠冕为我存留、就是按着公义审判的主到了那日要赐给我的．不但赐给我、也赐给凡爱慕他显现的人。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4418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参保罗参保罗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497" y="4941168"/>
            <a:ext cx="9205023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滕近辉牧师</a:t>
            </a:r>
          </a:p>
          <a:p>
            <a:pPr algn="ctr" eaLnBrk="0" hangingPunct="0"/>
            <a:r>
              <a:rPr lang="en-US" altLang="zh-CN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1922</a:t>
            </a:r>
            <a:r>
              <a:rPr lang="zh-CN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</a:t>
            </a:r>
            <a:r>
              <a:rPr lang="zh-CN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日－</a:t>
            </a:r>
            <a:r>
              <a:rPr lang="en-US" altLang="zh-CN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2013</a:t>
            </a:r>
            <a:r>
              <a:rPr lang="zh-CN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12</a:t>
            </a:r>
            <a:r>
              <a:rPr lang="zh-CN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19</a:t>
            </a:r>
            <a:r>
              <a:rPr lang="zh-CN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日</a:t>
            </a:r>
            <a:endParaRPr lang="en-US" altLang="zh-CN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8196" name="Picture 4" descr="http://www.cap.org.hk/author/photo/teng_8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844" y="188640"/>
            <a:ext cx="6191250" cy="3838576"/>
          </a:xfrm>
          <a:prstGeom prst="rect">
            <a:avLst/>
          </a:prstGeom>
          <a:noFill/>
        </p:spPr>
      </p:pic>
      <p:pic>
        <p:nvPicPr>
          <p:cNvPr id="8198" name="Picture 6" descr="http://www.capbooks.hk/image/data/cover/4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35" y="2348880"/>
            <a:ext cx="2276697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330" y="0"/>
            <a:ext cx="7201000" cy="63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在神的国度中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天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国的使命就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是</a:t>
            </a:r>
            <a:endParaRPr lang="en-GB" altLang="zh-CN" sz="4000" b="1" baseline="-25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TW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宣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扬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那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召你们出黑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暗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入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奇妙光明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者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的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美德</a:t>
            </a:r>
            <a:r>
              <a:rPr lang="zh-TW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」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330" y="0"/>
            <a:ext cx="72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基督降世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就</a:t>
            </a:r>
            <a:r>
              <a:rPr lang="zh-CN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是神来到人间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以</a:t>
            </a:r>
            <a:r>
              <a:rPr lang="zh-CN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马内利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就</a:t>
            </a:r>
            <a:r>
              <a:rPr lang="zh-CN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是神与人</a:t>
            </a:r>
            <a:r>
              <a:rPr lang="en-US" altLang="zh-CN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我们</a:t>
            </a:r>
            <a:r>
              <a:rPr lang="en-US" altLang="zh-CN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)</a:t>
            </a:r>
            <a:r>
              <a:rPr lang="zh-CN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同在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GB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8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彼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前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2:9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惟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有你们是被拣选的族类、是有君尊的祭司、是圣洁的国度、是属神的子民、要叫你们宣扬那召你们出黑暗入奇妙光明者的美德。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4418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参保罗参保罗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330" y="0"/>
            <a:ext cx="7201000" cy="63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从约拿</a:t>
            </a:r>
            <a:r>
              <a:rPr lang="en-US" altLang="zh-CN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/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约拿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书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们可学习有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关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使命」：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(1) 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使命是无法推讳的。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8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拿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1:2-3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起来往尼尼微大城去、向其中的居民呼喊、因为他们的恶达到我面前。约拿却起来、逃往他施去躲避耶和华．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...</a:t>
            </a: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4418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参保罗参保罗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(2)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神使用 </a:t>
            </a: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- 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重用 </a:t>
            </a: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- 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的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人</a:t>
            </a: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也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可能不是很理想。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47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拿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1:5, 16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水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手便惧怕、各人哀求自己的神．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那些人便大大敬畏耶和华、向耶和华献祭、并且许愿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4418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参保罗参保罗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630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拿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3:3-5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约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拿便照耶和华的话起来、往尼尼微去。这尼尼微是极大的城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有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三日的路程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约拿进城走了一日、宣告说、再等四十日、尼尼微必倾覆了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尼尼微人信服神、便宣告禁食、从最大的到至小的都穿麻衣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...</a:t>
            </a: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4418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参保罗参保罗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(3)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神的使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命是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本自神的爱。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8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拿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4:10-11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耶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和华说、这蓖麻不是你栽种的、也不是你培养的．一夜发生、一夜干死你尚且爱惜．何况这尼尼微大城、其中不能分辨左手右手的有十二万多人、并有许多牲畜、我岂能不爱惜呢。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4418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参保罗参保罗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0340" y="0"/>
            <a:ext cx="7201000" cy="63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实践天国的使命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宣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扬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那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召你们出黑暗入奇妙光明者的美德，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)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72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断与神相交。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4366" y="0"/>
            <a:ext cx="9561640" cy="53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1:14-15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约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翰下监以后、耶稣来到加利利、宣传神的福音、说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日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期满了、神的国近了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．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们当悔改、信福音。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「宣扬」，是生命的宣扬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让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神在我们生命中。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8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13:43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那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时义人在他们父的国里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要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发出光来、像太阳一样。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4418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参保罗参保罗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48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5:14-16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们是世上的光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．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你们的光也当这样照在人前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叫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他们看见你们的好行为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便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将荣耀归给你们在天上的父。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4418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参保罗参保罗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8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林后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4:6-7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那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吩咐光从黑暗里照出来的神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已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经照在我们心里、叫我们得知神荣耀的光、显在耶稣基督的面上。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我们有这宝贝放在瓦器里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要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显明这莫大的能力、是出于神、不是出于我们。。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4418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参保罗参保罗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6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13:31-32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又设个比喻对他们说、天国好像一粒芥菜种、有人拿去种在田里。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32 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这原是百种里最小的．等到长起来、却比各样的菜都大、且成了树、天上的飞鸟来宿在他的枝上。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0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然而，我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有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多少主的光在我们生命中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? 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有没有主的光在我们生命中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?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0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在我们的家庭生活中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?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让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主的光透过</a:t>
            </a:r>
            <a:endParaRPr lang="en-US" altLang="zh-C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我们的生命照在人前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-27480"/>
            <a:ext cx="9906000" cy="208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齐齐哈</a:t>
            </a: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尓</a:t>
            </a:r>
            <a:r>
              <a:rPr lang="zh-TW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：</a:t>
            </a:r>
            <a:endParaRPr lang="en-US" altLang="zh-TW" sz="4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徒</a:t>
            </a:r>
            <a:r>
              <a:rPr lang="en-US" altLang="zh-CN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16:31 </a:t>
            </a: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当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信主耶稣、你和你一</a:t>
            </a: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家</a:t>
            </a:r>
            <a:r>
              <a:rPr lang="en-US" altLang="zh-TW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家</a:t>
            </a: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族，不单是核心家庭</a:t>
            </a:r>
            <a:r>
              <a:rPr lang="en-US" altLang="zh-CN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)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都必得救。</a:t>
            </a:r>
            <a:endParaRPr lang="en-US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0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在我们的职场、校园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社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交生活中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?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让主的光透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过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们的生命照在人前。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4366" y="0"/>
            <a:ext cx="9561640" cy="50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9:1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耶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稣又对他们说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实在告诉你们、站在这里的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有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人在没尝死味以前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必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要看见神的国大有能力临到。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0340" y="0"/>
            <a:ext cx="7201000" cy="63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因此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实</a:t>
            </a: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践天国使命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必</a:t>
            </a: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须不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断</a:t>
            </a:r>
            <a:endParaRPr lang="en-US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与</a:t>
            </a: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神相交。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623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1:5-7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就是光、在他亳无黑暗．这是我们从主所听见、又报给你们的信息。我们若说是与神相交、却仍在黑暗里行、就是说谎话、不行真理了．我们若在光明中行、如同神在光明中、就彼此相交、他儿子耶稣的血也洗净我们一切的罪。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0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有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时候是会软弱犯罪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重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点就是我们愿意回转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因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为基督的救赎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们便能继续与神相交。。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623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1:8-2:2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若说自己无罪、便是自欺、真理不在我们心里了。我们若认自己的罪、神是信实的、是公义的、必要赦免我们的罪、洗净我们一切的不义。我们若说自己没有犯过罪、便是以神为说谎的．他的道也不在我们心里了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623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小子们哪、我将这些话写给你们、是要叫你们不犯罪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若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有人犯罪、在父那里我们有一位中保、就是那义者耶稣基督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．他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为我们的罪作了挽回祭．不是单为我们的罪、也是为普天下人的罪。。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40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约拿的灵命是相当失败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结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果落在鱼腹中。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623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拿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2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章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2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说、我遭遇患难求告耶和华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就应允我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．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7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我心在我里面发昏的时候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就想念耶和华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9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救恩出于耶和华。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50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大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卫的生命其实也相当失败。但他非常看重与神的相交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犯罪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提醒他便立刻认罪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并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接受神的饶恕。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3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撒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下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12:9-13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为甚么藐视耶和华的命令、行他眼中看为恶的事呢。你借亚扪人的刀、杀害赫人乌利亚、又娶了他的妻为妻。你既藐视我、娶了赫人乌利亚的妻为妻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…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357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撒下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12:13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大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卫对拿单说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得罪耶和华了．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..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4366" y="0"/>
            <a:ext cx="9561640" cy="52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17:20-21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法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利赛人问、神的国几时来到．耶稣回答说、神的国来到、不是眼所能见的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21 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人也不得说、看哪、在这里．看哪、在那里．因为神的国就在你们心里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心里或作中间</a:t>
            </a:r>
            <a:r>
              <a:rPr lang="en-US" altLang="zh-C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〕</a:t>
            </a:r>
            <a:endParaRPr lang="en-GB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0340" y="0"/>
            <a:ext cx="7201000" cy="48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2014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年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 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作</a:t>
            </a:r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管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家</a:t>
            </a:r>
            <a:endParaRPr lang="en-US" altLang="zh-CN" sz="9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50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作福音的管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家</a:t>
            </a:r>
            <a:endParaRPr lang="en-GB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3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4:</a:t>
            </a:r>
            <a:r>
              <a:rPr lang="en-US" altLang="zh-CN" sz="4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1 </a:t>
            </a:r>
            <a:endParaRPr lang="en-US" altLang="zh-CN" sz="4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人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应当以我们为基督的执事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为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神奥秘事的管家。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3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3:4-6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们念了、就能晓得我深知基督的奥秘．这奥秘在以前的世代没有叫人知道、像如今藉着圣灵启示他的圣使徒和先知一样．这奥秘就是外邦人在基督耶稣里、藉着福音、得以同为后嗣、同为一体、同蒙应许。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50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我们需要在神面前等候，不断与神相交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听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候祂的命令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随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传随到：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on call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zh-CN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53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4:2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所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求于管家的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是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要他有忠心。</a:t>
            </a:r>
            <a:endParaRPr lang="en-GB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652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断与神相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交</a:t>
            </a:r>
            <a:endParaRPr lang="zh-CN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这样神便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能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在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我们家庭生活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职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埸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/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校园、社交生活中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光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照我们的生命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宣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扬祂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zh-CN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55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们更能在教会中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：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彼</a:t>
            </a:r>
            <a:r>
              <a:rPr lang="zh-CN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前</a:t>
            </a:r>
            <a:r>
              <a:rPr lang="en-US" altLang="zh-C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4:10 </a:t>
            </a:r>
            <a:endParaRPr lang="en-US" altLang="zh-CN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各</a:t>
            </a:r>
            <a:r>
              <a:rPr lang="zh-CN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人要照所得的恩赐彼此服事、作神百般恩赐的好管家．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0340" y="0"/>
            <a:ext cx="7201000" cy="48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不再一样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的</a:t>
            </a:r>
            <a:endParaRPr lang="en-US" altLang="zh-CN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相</a:t>
            </a:r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交与使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命</a:t>
            </a:r>
            <a:endParaRPr lang="en-US" altLang="zh-CN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 </a:t>
            </a:r>
            <a:endParaRPr lang="en-US" altLang="zh-CN" sz="9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7476525" y="260562"/>
            <a:ext cx="2429475" cy="45266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29/12/2013 22:39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0340" y="0"/>
            <a:ext cx="7489040" cy="48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不断与神相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交承</a:t>
            </a:r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担天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国使命</a:t>
            </a:r>
            <a:endParaRPr lang="en-US" altLang="zh-CN" sz="9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50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主耶稣在世的时候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门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徒是「以马内利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」，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因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为神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耶稣基督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)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与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他们同在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538" y="4506686"/>
            <a:ext cx="9236345" cy="2351314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zh-CN" altLang="en-US" sz="72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照我本相</a:t>
            </a:r>
            <a:endParaRPr lang="en-GB" altLang="zh-CN" sz="7200" b="1" i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r">
              <a:spcBef>
                <a:spcPts val="0"/>
              </a:spcBef>
            </a:pPr>
            <a:r>
              <a:rPr lang="en-GB" altLang="zh-CN" sz="6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Just as I am</a:t>
            </a:r>
            <a:endParaRPr lang="zh-CN" altLang="en-US" sz="4800" b="1" i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024" y="0"/>
            <a:ext cx="9789537" cy="67413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照我本相，无善足称</a:t>
            </a:r>
          </a:p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惟你流血，替我受惩</a:t>
            </a:r>
          </a:p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并且召我，就你得生</a:t>
            </a:r>
          </a:p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救主耶稣，我来！我来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Just as I am, without one plea, </a:t>
            </a: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but that thy blood was shed for me, </a:t>
            </a: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and that thou </a:t>
            </a:r>
            <a:r>
              <a:rPr lang="en-GB" altLang="zh-CN" sz="4000" b="1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bidst</a:t>
            </a: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 me come to thee, </a:t>
            </a: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O Lamb of God, I come, I come.</a:t>
            </a:r>
            <a:endParaRPr lang="zh-CN" altLang="en-US" sz="3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pic>
        <p:nvPicPr>
          <p:cNvPr id="3" name="JustAsIam照我本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30410" y="1044038"/>
            <a:ext cx="3302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6024" y="0"/>
            <a:ext cx="9789537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</a:rPr>
              <a:t>照我本相，不必等到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</a:rPr>
              <a:t>自己改变，比前更好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</a:rPr>
              <a:t>因你宝血，除罪可靠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</a:rPr>
              <a:t>救主耶稣，我来！我来</a:t>
            </a:r>
            <a:endParaRPr lang="en-GB" altLang="zh-CN" sz="6000" b="1" kern="0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</a:endParaRP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</a:rPr>
              <a:t>Just as I am, and waiting not 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</a:rPr>
              <a:t>to rid my soul of one dark blot, 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</a:rPr>
              <a:t>to thee whose blood can cleanse each spot, 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</a:rPr>
              <a:t>O Lamb of God, I come, I come.</a:t>
            </a:r>
            <a:endParaRPr lang="zh-CN" altLang="en-US" sz="3200" b="1" kern="0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024" y="0"/>
            <a:ext cx="9789537" cy="67413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照我本相，反覆不定</a:t>
            </a:r>
          </a:p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疑信参半，如浪不平</a:t>
            </a:r>
          </a:p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内有挂虑，外有恶行</a:t>
            </a:r>
          </a:p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救主耶稣，我来！我来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Just as I am, though tossed about </a:t>
            </a: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with many a conflict, many a doubt, </a:t>
            </a:r>
          </a:p>
          <a:p>
            <a:pPr>
              <a:spcBef>
                <a:spcPts val="0"/>
              </a:spcBef>
            </a:pPr>
            <a:r>
              <a:rPr lang="en-GB" altLang="zh-CN" sz="4000" b="1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fightings</a:t>
            </a: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 and fears within, without, </a:t>
            </a: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O Lamb of God, I come, I come. </a:t>
            </a:r>
            <a:endParaRPr lang="zh-CN" altLang="en-US" sz="3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6024" y="0"/>
            <a:ext cx="9789537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照我本相， 贫瞎可怜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我真需要，你的恩典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除我恶心，开我盲眼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救主耶稣，我来！我来</a:t>
            </a:r>
            <a:endParaRPr lang="en-GB" altLang="zh-CN" sz="6000" b="1" kern="0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charset="0"/>
            </a:endParaRP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Just as I am, poor, wretched, blind; 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sight, riches, healing of the mind, 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yea, all I need in thee to find, 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O Lamb of God, I come, I come.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024" y="0"/>
            <a:ext cx="9789537" cy="67413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照我本相，你肯收留</a:t>
            </a:r>
          </a:p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赐我生命，赦我愆尤</a:t>
            </a:r>
          </a:p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你既应许，必定成就</a:t>
            </a:r>
          </a:p>
          <a:p>
            <a:pPr>
              <a:spcBef>
                <a:spcPts val="0"/>
              </a:spcBef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救主耶稣，我来！我来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Just as I am, thou wilt receive, </a:t>
            </a: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wilt welcome, pardon, cleanse, relieve; </a:t>
            </a: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because thy promise I believe, </a:t>
            </a:r>
          </a:p>
          <a:p>
            <a:pPr>
              <a:spcBef>
                <a:spcPts val="0"/>
              </a:spcBef>
            </a:pPr>
            <a:r>
              <a:rPr lang="en-GB" altLang="zh-CN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O Lamb of God, I come, I come.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6024" y="0"/>
            <a:ext cx="9789537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>
                <a:srgbClr val="FFFFFF"/>
              </a:buClr>
              <a:defRPr/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照我本相，无善足称</a:t>
            </a:r>
          </a:p>
          <a:p>
            <a:pPr marL="342900" indent="-342900">
              <a:spcBef>
                <a:spcPts val="0"/>
              </a:spcBef>
              <a:buClr>
                <a:srgbClr val="FFFFFF"/>
              </a:buClr>
              <a:defRPr/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惟你流血，替我受惩</a:t>
            </a:r>
          </a:p>
          <a:p>
            <a:pPr marL="342900" indent="-342900">
              <a:spcBef>
                <a:spcPts val="0"/>
              </a:spcBef>
              <a:buClr>
                <a:srgbClr val="FFFFFF"/>
              </a:buClr>
              <a:defRPr/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并且召我，就你得生</a:t>
            </a:r>
          </a:p>
          <a:p>
            <a:pPr marL="342900" indent="-342900">
              <a:spcBef>
                <a:spcPts val="0"/>
              </a:spcBef>
              <a:buClr>
                <a:srgbClr val="FFFFFF"/>
              </a:buClr>
              <a:defRPr/>
            </a:pPr>
            <a:r>
              <a:rPr lang="zh-CN" altLang="en-US" sz="6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救主耶稣，我来！我来</a:t>
            </a:r>
            <a:endParaRPr lang="en-GB" altLang="zh-CN" sz="6000" b="1" kern="0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charset="0"/>
            </a:endParaRPr>
          </a:p>
          <a:p>
            <a:pPr marL="342900" indent="-342900">
              <a:spcBef>
                <a:spcPts val="0"/>
              </a:spcBef>
              <a:buClr>
                <a:srgbClr val="FFFFFF"/>
              </a:buClr>
              <a:defRPr/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Just as I am, without one plea, </a:t>
            </a:r>
          </a:p>
          <a:p>
            <a:pPr marL="342900" indent="-342900">
              <a:spcBef>
                <a:spcPts val="0"/>
              </a:spcBef>
              <a:buClr>
                <a:srgbClr val="FFFFFF"/>
              </a:buClr>
              <a:defRPr/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but that thy blood was shed for me, </a:t>
            </a:r>
          </a:p>
          <a:p>
            <a:pPr marL="342900" indent="-342900">
              <a:spcBef>
                <a:spcPts val="0"/>
              </a:spcBef>
              <a:buClr>
                <a:srgbClr val="FFFFFF"/>
              </a:buClr>
              <a:defRPr/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and that thou </a:t>
            </a:r>
            <a:r>
              <a:rPr lang="en-GB" altLang="zh-CN" sz="4000" b="1" kern="0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bidst</a:t>
            </a: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 me come to thee, </a:t>
            </a:r>
          </a:p>
          <a:p>
            <a:pPr marL="342900" indent="-342900">
              <a:spcBef>
                <a:spcPts val="0"/>
              </a:spcBef>
              <a:buClr>
                <a:srgbClr val="FFFFFF"/>
              </a:buClr>
              <a:defRPr/>
            </a:pPr>
            <a:r>
              <a:rPr lang="en-GB" altLang="zh-CN" sz="4000" b="1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charset="0"/>
              </a:rPr>
              <a:t>O Lamb of God, I come, I come.</a:t>
            </a:r>
            <a:endParaRPr lang="zh-CN" altLang="en-US" sz="3200" b="1" kern="0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533" y="4506686"/>
            <a:ext cx="9236345" cy="2351314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zh-CN" altLang="en-US" sz="72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照我本相</a:t>
            </a:r>
            <a:endParaRPr lang="en-GB" altLang="zh-CN" sz="7200" b="1" i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r">
              <a:spcBef>
                <a:spcPts val="0"/>
              </a:spcBef>
            </a:pPr>
            <a:r>
              <a:rPr lang="en-GB" altLang="zh-CN" sz="6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Just as I am</a:t>
            </a:r>
            <a:endParaRPr lang="zh-CN" altLang="en-US" sz="4800" b="1" i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6638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>
          <a:xfrm>
            <a:off x="7401344" y="239951"/>
            <a:ext cx="2429475" cy="4526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chemeClr val="bg2">
                    <a:lumMod val="75000"/>
                  </a:schemeClr>
                </a:solidFill>
              </a:rPr>
              <a:pPr algn="r"/>
              <a:t>29/12/2013 22:39</a:t>
            </a:fld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340" y="0"/>
            <a:ext cx="9705660" cy="56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但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耶稣受死、埋葬、复活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、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升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天以后，圣灵降临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圣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灵叫一切相信接待主耶稣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的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都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重生得救、进入神的国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与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神同在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以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马内利。</a:t>
            </a:r>
            <a:endParaRPr lang="en-GB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4366" y="0"/>
            <a:ext cx="9561640" cy="623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2:19-22 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这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Hei" pitchFamily="49" charset="-122"/>
                <a:cs typeface="Arial" pitchFamily="34" charset="0"/>
              </a:rPr>
              <a:t>样、你们不再作外人、和客旅、是与圣徒同国、是神家里的人了．并且被建造在使徒和先知的根基上、有基督耶稣自己为房角石．各房靠他联络得合式、渐渐成为主的圣殿．你们也靠他同被建造成为神借着圣灵居住的所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christmas-ppt-template-011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3F1C6E"/>
      </a:dk2>
      <a:lt2>
        <a:srgbClr val="FFFFFF"/>
      </a:lt2>
      <a:accent1>
        <a:srgbClr val="989FE7"/>
      </a:accent1>
      <a:accent2>
        <a:srgbClr val="E183A1"/>
      </a:accent2>
      <a:accent3>
        <a:srgbClr val="AFABBA"/>
      </a:accent3>
      <a:accent4>
        <a:srgbClr val="DADADA"/>
      </a:accent4>
      <a:accent5>
        <a:srgbClr val="CACDF1"/>
      </a:accent5>
      <a:accent6>
        <a:srgbClr val="CC7691"/>
      </a:accent6>
      <a:hlink>
        <a:srgbClr val="C6A8F0"/>
      </a:hlink>
      <a:folHlink>
        <a:srgbClr val="EBA8F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CB7CE9"/>
        </a:accent1>
        <a:accent2>
          <a:srgbClr val="897CE9"/>
        </a:accent2>
        <a:accent3>
          <a:srgbClr val="AFABBA"/>
        </a:accent3>
        <a:accent4>
          <a:srgbClr val="DADADA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989FE7"/>
        </a:accent1>
        <a:accent2>
          <a:srgbClr val="E183A1"/>
        </a:accent2>
        <a:accent3>
          <a:srgbClr val="AFABBA"/>
        </a:accent3>
        <a:accent4>
          <a:srgbClr val="DADADA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D1B563"/>
        </a:accent1>
        <a:accent2>
          <a:srgbClr val="AD8CD9"/>
        </a:accent2>
        <a:accent3>
          <a:srgbClr val="AFABBA"/>
        </a:accent3>
        <a:accent4>
          <a:srgbClr val="DADADA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AB87DD"/>
        </a:accent1>
        <a:accent2>
          <a:srgbClr val="D2C85F"/>
        </a:accent2>
        <a:accent3>
          <a:srgbClr val="AFABBA"/>
        </a:accent3>
        <a:accent4>
          <a:srgbClr val="DADADA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7CE9"/>
        </a:accent1>
        <a:accent2>
          <a:srgbClr val="897CE9"/>
        </a:accent2>
        <a:accent3>
          <a:srgbClr val="FFFFFF"/>
        </a:accent3>
        <a:accent4>
          <a:srgbClr val="000000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9FE7"/>
        </a:accent1>
        <a:accent2>
          <a:srgbClr val="E183A1"/>
        </a:accent2>
        <a:accent3>
          <a:srgbClr val="FFFFFF"/>
        </a:accent3>
        <a:accent4>
          <a:srgbClr val="000000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B563"/>
        </a:accent1>
        <a:accent2>
          <a:srgbClr val="AD8CD9"/>
        </a:accent2>
        <a:accent3>
          <a:srgbClr val="FFFFFF"/>
        </a:accent3>
        <a:accent4>
          <a:srgbClr val="000000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87DD"/>
        </a:accent1>
        <a:accent2>
          <a:srgbClr val="D2C85F"/>
        </a:accent2>
        <a:accent3>
          <a:srgbClr val="FFFFFF"/>
        </a:accent3>
        <a:accent4>
          <a:srgbClr val="000000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3F1C6E"/>
      </a:dk2>
      <a:lt2>
        <a:srgbClr val="FFFFFF"/>
      </a:lt2>
      <a:accent1>
        <a:srgbClr val="989FE7"/>
      </a:accent1>
      <a:accent2>
        <a:srgbClr val="E183A1"/>
      </a:accent2>
      <a:accent3>
        <a:srgbClr val="AFABBA"/>
      </a:accent3>
      <a:accent4>
        <a:srgbClr val="DADADA"/>
      </a:accent4>
      <a:accent5>
        <a:srgbClr val="CACDF1"/>
      </a:accent5>
      <a:accent6>
        <a:srgbClr val="CC7691"/>
      </a:accent6>
      <a:hlink>
        <a:srgbClr val="C6A8F0"/>
      </a:hlink>
      <a:folHlink>
        <a:srgbClr val="EBA8F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CB7CE9"/>
        </a:accent1>
        <a:accent2>
          <a:srgbClr val="897CE9"/>
        </a:accent2>
        <a:accent3>
          <a:srgbClr val="AFABBA"/>
        </a:accent3>
        <a:accent4>
          <a:srgbClr val="DADADA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989FE7"/>
        </a:accent1>
        <a:accent2>
          <a:srgbClr val="E183A1"/>
        </a:accent2>
        <a:accent3>
          <a:srgbClr val="AFABBA"/>
        </a:accent3>
        <a:accent4>
          <a:srgbClr val="DADADA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D1B563"/>
        </a:accent1>
        <a:accent2>
          <a:srgbClr val="AD8CD9"/>
        </a:accent2>
        <a:accent3>
          <a:srgbClr val="AFABBA"/>
        </a:accent3>
        <a:accent4>
          <a:srgbClr val="DADADA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AB87DD"/>
        </a:accent1>
        <a:accent2>
          <a:srgbClr val="D2C85F"/>
        </a:accent2>
        <a:accent3>
          <a:srgbClr val="AFABBA"/>
        </a:accent3>
        <a:accent4>
          <a:srgbClr val="DADADA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7CE9"/>
        </a:accent1>
        <a:accent2>
          <a:srgbClr val="897CE9"/>
        </a:accent2>
        <a:accent3>
          <a:srgbClr val="FFFFFF"/>
        </a:accent3>
        <a:accent4>
          <a:srgbClr val="000000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9FE7"/>
        </a:accent1>
        <a:accent2>
          <a:srgbClr val="E183A1"/>
        </a:accent2>
        <a:accent3>
          <a:srgbClr val="FFFFFF"/>
        </a:accent3>
        <a:accent4>
          <a:srgbClr val="000000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B563"/>
        </a:accent1>
        <a:accent2>
          <a:srgbClr val="AD8CD9"/>
        </a:accent2>
        <a:accent3>
          <a:srgbClr val="FFFFFF"/>
        </a:accent3>
        <a:accent4>
          <a:srgbClr val="000000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87DD"/>
        </a:accent1>
        <a:accent2>
          <a:srgbClr val="D2C85F"/>
        </a:accent2>
        <a:accent3>
          <a:srgbClr val="FFFFFF"/>
        </a:accent3>
        <a:accent4>
          <a:srgbClr val="000000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3F1C6E"/>
      </a:dk2>
      <a:lt2>
        <a:srgbClr val="FFFFFF"/>
      </a:lt2>
      <a:accent1>
        <a:srgbClr val="989FE7"/>
      </a:accent1>
      <a:accent2>
        <a:srgbClr val="E183A1"/>
      </a:accent2>
      <a:accent3>
        <a:srgbClr val="AFABBA"/>
      </a:accent3>
      <a:accent4>
        <a:srgbClr val="DADADA"/>
      </a:accent4>
      <a:accent5>
        <a:srgbClr val="CACDF1"/>
      </a:accent5>
      <a:accent6>
        <a:srgbClr val="CC7691"/>
      </a:accent6>
      <a:hlink>
        <a:srgbClr val="C6A8F0"/>
      </a:hlink>
      <a:folHlink>
        <a:srgbClr val="EBA8F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CB7CE9"/>
        </a:accent1>
        <a:accent2>
          <a:srgbClr val="897CE9"/>
        </a:accent2>
        <a:accent3>
          <a:srgbClr val="AFABBA"/>
        </a:accent3>
        <a:accent4>
          <a:srgbClr val="DADADA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989FE7"/>
        </a:accent1>
        <a:accent2>
          <a:srgbClr val="E183A1"/>
        </a:accent2>
        <a:accent3>
          <a:srgbClr val="AFABBA"/>
        </a:accent3>
        <a:accent4>
          <a:srgbClr val="DADADA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D1B563"/>
        </a:accent1>
        <a:accent2>
          <a:srgbClr val="AD8CD9"/>
        </a:accent2>
        <a:accent3>
          <a:srgbClr val="AFABBA"/>
        </a:accent3>
        <a:accent4>
          <a:srgbClr val="DADADA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AB87DD"/>
        </a:accent1>
        <a:accent2>
          <a:srgbClr val="D2C85F"/>
        </a:accent2>
        <a:accent3>
          <a:srgbClr val="AFABBA"/>
        </a:accent3>
        <a:accent4>
          <a:srgbClr val="DADADA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7CE9"/>
        </a:accent1>
        <a:accent2>
          <a:srgbClr val="897CE9"/>
        </a:accent2>
        <a:accent3>
          <a:srgbClr val="FFFFFF"/>
        </a:accent3>
        <a:accent4>
          <a:srgbClr val="000000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9FE7"/>
        </a:accent1>
        <a:accent2>
          <a:srgbClr val="E183A1"/>
        </a:accent2>
        <a:accent3>
          <a:srgbClr val="FFFFFF"/>
        </a:accent3>
        <a:accent4>
          <a:srgbClr val="000000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B563"/>
        </a:accent1>
        <a:accent2>
          <a:srgbClr val="AD8CD9"/>
        </a:accent2>
        <a:accent3>
          <a:srgbClr val="FFFFFF"/>
        </a:accent3>
        <a:accent4>
          <a:srgbClr val="000000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87DD"/>
        </a:accent1>
        <a:accent2>
          <a:srgbClr val="D2C85F"/>
        </a:accent2>
        <a:accent3>
          <a:srgbClr val="FFFFFF"/>
        </a:accent3>
        <a:accent4>
          <a:srgbClr val="000000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3F1C6E"/>
      </a:dk2>
      <a:lt2>
        <a:srgbClr val="FFFFFF"/>
      </a:lt2>
      <a:accent1>
        <a:srgbClr val="989FE7"/>
      </a:accent1>
      <a:accent2>
        <a:srgbClr val="E183A1"/>
      </a:accent2>
      <a:accent3>
        <a:srgbClr val="AFABBA"/>
      </a:accent3>
      <a:accent4>
        <a:srgbClr val="DADADA"/>
      </a:accent4>
      <a:accent5>
        <a:srgbClr val="CACDF1"/>
      </a:accent5>
      <a:accent6>
        <a:srgbClr val="CC7691"/>
      </a:accent6>
      <a:hlink>
        <a:srgbClr val="C6A8F0"/>
      </a:hlink>
      <a:folHlink>
        <a:srgbClr val="EBA8F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CB7CE9"/>
        </a:accent1>
        <a:accent2>
          <a:srgbClr val="897CE9"/>
        </a:accent2>
        <a:accent3>
          <a:srgbClr val="AFABBA"/>
        </a:accent3>
        <a:accent4>
          <a:srgbClr val="DADADA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989FE7"/>
        </a:accent1>
        <a:accent2>
          <a:srgbClr val="E183A1"/>
        </a:accent2>
        <a:accent3>
          <a:srgbClr val="AFABBA"/>
        </a:accent3>
        <a:accent4>
          <a:srgbClr val="DADADA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D1B563"/>
        </a:accent1>
        <a:accent2>
          <a:srgbClr val="AD8CD9"/>
        </a:accent2>
        <a:accent3>
          <a:srgbClr val="AFABBA"/>
        </a:accent3>
        <a:accent4>
          <a:srgbClr val="DADADA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AB87DD"/>
        </a:accent1>
        <a:accent2>
          <a:srgbClr val="D2C85F"/>
        </a:accent2>
        <a:accent3>
          <a:srgbClr val="AFABBA"/>
        </a:accent3>
        <a:accent4>
          <a:srgbClr val="DADADA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7CE9"/>
        </a:accent1>
        <a:accent2>
          <a:srgbClr val="897CE9"/>
        </a:accent2>
        <a:accent3>
          <a:srgbClr val="FFFFFF"/>
        </a:accent3>
        <a:accent4>
          <a:srgbClr val="000000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9FE7"/>
        </a:accent1>
        <a:accent2>
          <a:srgbClr val="E183A1"/>
        </a:accent2>
        <a:accent3>
          <a:srgbClr val="FFFFFF"/>
        </a:accent3>
        <a:accent4>
          <a:srgbClr val="000000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B563"/>
        </a:accent1>
        <a:accent2>
          <a:srgbClr val="AD8CD9"/>
        </a:accent2>
        <a:accent3>
          <a:srgbClr val="FFFFFF"/>
        </a:accent3>
        <a:accent4>
          <a:srgbClr val="000000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87DD"/>
        </a:accent1>
        <a:accent2>
          <a:srgbClr val="D2C85F"/>
        </a:accent2>
        <a:accent3>
          <a:srgbClr val="FFFFFF"/>
        </a:accent3>
        <a:accent4>
          <a:srgbClr val="000000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spotlight">
  <a:themeElements>
    <a:clrScheme name="Office Theme 2">
      <a:dk1>
        <a:srgbClr val="000000"/>
      </a:dk1>
      <a:lt1>
        <a:srgbClr val="FFFFFF"/>
      </a:lt1>
      <a:dk2>
        <a:srgbClr val="3F1C6E"/>
      </a:dk2>
      <a:lt2>
        <a:srgbClr val="FFFFFF"/>
      </a:lt2>
      <a:accent1>
        <a:srgbClr val="989FE7"/>
      </a:accent1>
      <a:accent2>
        <a:srgbClr val="E183A1"/>
      </a:accent2>
      <a:accent3>
        <a:srgbClr val="AFABBA"/>
      </a:accent3>
      <a:accent4>
        <a:srgbClr val="DADADA"/>
      </a:accent4>
      <a:accent5>
        <a:srgbClr val="CACDF1"/>
      </a:accent5>
      <a:accent6>
        <a:srgbClr val="CC7691"/>
      </a:accent6>
      <a:hlink>
        <a:srgbClr val="C6A8F0"/>
      </a:hlink>
      <a:folHlink>
        <a:srgbClr val="EBA8F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CB7CE9"/>
        </a:accent1>
        <a:accent2>
          <a:srgbClr val="897CE9"/>
        </a:accent2>
        <a:accent3>
          <a:srgbClr val="AFABBA"/>
        </a:accent3>
        <a:accent4>
          <a:srgbClr val="DADADA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989FE7"/>
        </a:accent1>
        <a:accent2>
          <a:srgbClr val="E183A1"/>
        </a:accent2>
        <a:accent3>
          <a:srgbClr val="AFABBA"/>
        </a:accent3>
        <a:accent4>
          <a:srgbClr val="DADADA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D1B563"/>
        </a:accent1>
        <a:accent2>
          <a:srgbClr val="AD8CD9"/>
        </a:accent2>
        <a:accent3>
          <a:srgbClr val="AFABBA"/>
        </a:accent3>
        <a:accent4>
          <a:srgbClr val="DADADA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AB87DD"/>
        </a:accent1>
        <a:accent2>
          <a:srgbClr val="D2C85F"/>
        </a:accent2>
        <a:accent3>
          <a:srgbClr val="AFABBA"/>
        </a:accent3>
        <a:accent4>
          <a:srgbClr val="DADADA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7CE9"/>
        </a:accent1>
        <a:accent2>
          <a:srgbClr val="897CE9"/>
        </a:accent2>
        <a:accent3>
          <a:srgbClr val="FFFFFF"/>
        </a:accent3>
        <a:accent4>
          <a:srgbClr val="000000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9FE7"/>
        </a:accent1>
        <a:accent2>
          <a:srgbClr val="E183A1"/>
        </a:accent2>
        <a:accent3>
          <a:srgbClr val="FFFFFF"/>
        </a:accent3>
        <a:accent4>
          <a:srgbClr val="000000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B563"/>
        </a:accent1>
        <a:accent2>
          <a:srgbClr val="AD8CD9"/>
        </a:accent2>
        <a:accent3>
          <a:srgbClr val="FFFFFF"/>
        </a:accent3>
        <a:accent4>
          <a:srgbClr val="000000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87DD"/>
        </a:accent1>
        <a:accent2>
          <a:srgbClr val="D2C85F"/>
        </a:accent2>
        <a:accent3>
          <a:srgbClr val="FFFFFF"/>
        </a:accent3>
        <a:accent4>
          <a:srgbClr val="000000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ristmasTr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olida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potlight">
  <a:themeElements>
    <a:clrScheme name="Office Theme 2">
      <a:dk1>
        <a:srgbClr val="000000"/>
      </a:dk1>
      <a:lt1>
        <a:srgbClr val="FFFFFF"/>
      </a:lt1>
      <a:dk2>
        <a:srgbClr val="3F1C6E"/>
      </a:dk2>
      <a:lt2>
        <a:srgbClr val="FFFFFF"/>
      </a:lt2>
      <a:accent1>
        <a:srgbClr val="989FE7"/>
      </a:accent1>
      <a:accent2>
        <a:srgbClr val="E183A1"/>
      </a:accent2>
      <a:accent3>
        <a:srgbClr val="AFABBA"/>
      </a:accent3>
      <a:accent4>
        <a:srgbClr val="DADADA"/>
      </a:accent4>
      <a:accent5>
        <a:srgbClr val="CACDF1"/>
      </a:accent5>
      <a:accent6>
        <a:srgbClr val="CC7691"/>
      </a:accent6>
      <a:hlink>
        <a:srgbClr val="C6A8F0"/>
      </a:hlink>
      <a:folHlink>
        <a:srgbClr val="EBA8F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CB7CE9"/>
        </a:accent1>
        <a:accent2>
          <a:srgbClr val="897CE9"/>
        </a:accent2>
        <a:accent3>
          <a:srgbClr val="AFABBA"/>
        </a:accent3>
        <a:accent4>
          <a:srgbClr val="DADADA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989FE7"/>
        </a:accent1>
        <a:accent2>
          <a:srgbClr val="E183A1"/>
        </a:accent2>
        <a:accent3>
          <a:srgbClr val="AFABBA"/>
        </a:accent3>
        <a:accent4>
          <a:srgbClr val="DADADA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D1B563"/>
        </a:accent1>
        <a:accent2>
          <a:srgbClr val="AD8CD9"/>
        </a:accent2>
        <a:accent3>
          <a:srgbClr val="AFABBA"/>
        </a:accent3>
        <a:accent4>
          <a:srgbClr val="DADADA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AB87DD"/>
        </a:accent1>
        <a:accent2>
          <a:srgbClr val="D2C85F"/>
        </a:accent2>
        <a:accent3>
          <a:srgbClr val="AFABBA"/>
        </a:accent3>
        <a:accent4>
          <a:srgbClr val="DADADA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7CE9"/>
        </a:accent1>
        <a:accent2>
          <a:srgbClr val="897CE9"/>
        </a:accent2>
        <a:accent3>
          <a:srgbClr val="FFFFFF"/>
        </a:accent3>
        <a:accent4>
          <a:srgbClr val="000000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9FE7"/>
        </a:accent1>
        <a:accent2>
          <a:srgbClr val="E183A1"/>
        </a:accent2>
        <a:accent3>
          <a:srgbClr val="FFFFFF"/>
        </a:accent3>
        <a:accent4>
          <a:srgbClr val="000000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B563"/>
        </a:accent1>
        <a:accent2>
          <a:srgbClr val="AD8CD9"/>
        </a:accent2>
        <a:accent3>
          <a:srgbClr val="FFFFFF"/>
        </a:accent3>
        <a:accent4>
          <a:srgbClr val="000000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87DD"/>
        </a:accent1>
        <a:accent2>
          <a:srgbClr val="D2C85F"/>
        </a:accent2>
        <a:accent3>
          <a:srgbClr val="FFFFFF"/>
        </a:accent3>
        <a:accent4>
          <a:srgbClr val="000000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potlight">
  <a:themeElements>
    <a:clrScheme name="Office Theme 2">
      <a:dk1>
        <a:srgbClr val="000000"/>
      </a:dk1>
      <a:lt1>
        <a:srgbClr val="FFFFFF"/>
      </a:lt1>
      <a:dk2>
        <a:srgbClr val="3F1C6E"/>
      </a:dk2>
      <a:lt2>
        <a:srgbClr val="FFFFFF"/>
      </a:lt2>
      <a:accent1>
        <a:srgbClr val="989FE7"/>
      </a:accent1>
      <a:accent2>
        <a:srgbClr val="E183A1"/>
      </a:accent2>
      <a:accent3>
        <a:srgbClr val="AFABBA"/>
      </a:accent3>
      <a:accent4>
        <a:srgbClr val="DADADA"/>
      </a:accent4>
      <a:accent5>
        <a:srgbClr val="CACDF1"/>
      </a:accent5>
      <a:accent6>
        <a:srgbClr val="CC7691"/>
      </a:accent6>
      <a:hlink>
        <a:srgbClr val="C6A8F0"/>
      </a:hlink>
      <a:folHlink>
        <a:srgbClr val="EBA8F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CB7CE9"/>
        </a:accent1>
        <a:accent2>
          <a:srgbClr val="897CE9"/>
        </a:accent2>
        <a:accent3>
          <a:srgbClr val="AFABBA"/>
        </a:accent3>
        <a:accent4>
          <a:srgbClr val="DADADA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989FE7"/>
        </a:accent1>
        <a:accent2>
          <a:srgbClr val="E183A1"/>
        </a:accent2>
        <a:accent3>
          <a:srgbClr val="AFABBA"/>
        </a:accent3>
        <a:accent4>
          <a:srgbClr val="DADADA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D1B563"/>
        </a:accent1>
        <a:accent2>
          <a:srgbClr val="AD8CD9"/>
        </a:accent2>
        <a:accent3>
          <a:srgbClr val="AFABBA"/>
        </a:accent3>
        <a:accent4>
          <a:srgbClr val="DADADA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AB87DD"/>
        </a:accent1>
        <a:accent2>
          <a:srgbClr val="D2C85F"/>
        </a:accent2>
        <a:accent3>
          <a:srgbClr val="AFABBA"/>
        </a:accent3>
        <a:accent4>
          <a:srgbClr val="DADADA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7CE9"/>
        </a:accent1>
        <a:accent2>
          <a:srgbClr val="897CE9"/>
        </a:accent2>
        <a:accent3>
          <a:srgbClr val="FFFFFF"/>
        </a:accent3>
        <a:accent4>
          <a:srgbClr val="000000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9FE7"/>
        </a:accent1>
        <a:accent2>
          <a:srgbClr val="E183A1"/>
        </a:accent2>
        <a:accent3>
          <a:srgbClr val="FFFFFF"/>
        </a:accent3>
        <a:accent4>
          <a:srgbClr val="000000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B563"/>
        </a:accent1>
        <a:accent2>
          <a:srgbClr val="AD8CD9"/>
        </a:accent2>
        <a:accent3>
          <a:srgbClr val="FFFFFF"/>
        </a:accent3>
        <a:accent4>
          <a:srgbClr val="000000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87DD"/>
        </a:accent1>
        <a:accent2>
          <a:srgbClr val="D2C85F"/>
        </a:accent2>
        <a:accent3>
          <a:srgbClr val="FFFFFF"/>
        </a:accent3>
        <a:accent4>
          <a:srgbClr val="000000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spotlight">
  <a:themeElements>
    <a:clrScheme name="Office Theme 2">
      <a:dk1>
        <a:srgbClr val="000000"/>
      </a:dk1>
      <a:lt1>
        <a:srgbClr val="FFFFFF"/>
      </a:lt1>
      <a:dk2>
        <a:srgbClr val="3F1C6E"/>
      </a:dk2>
      <a:lt2>
        <a:srgbClr val="FFFFFF"/>
      </a:lt2>
      <a:accent1>
        <a:srgbClr val="989FE7"/>
      </a:accent1>
      <a:accent2>
        <a:srgbClr val="E183A1"/>
      </a:accent2>
      <a:accent3>
        <a:srgbClr val="AFABBA"/>
      </a:accent3>
      <a:accent4>
        <a:srgbClr val="DADADA"/>
      </a:accent4>
      <a:accent5>
        <a:srgbClr val="CACDF1"/>
      </a:accent5>
      <a:accent6>
        <a:srgbClr val="CC7691"/>
      </a:accent6>
      <a:hlink>
        <a:srgbClr val="C6A8F0"/>
      </a:hlink>
      <a:folHlink>
        <a:srgbClr val="EBA8F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CB7CE9"/>
        </a:accent1>
        <a:accent2>
          <a:srgbClr val="897CE9"/>
        </a:accent2>
        <a:accent3>
          <a:srgbClr val="AFABBA"/>
        </a:accent3>
        <a:accent4>
          <a:srgbClr val="DADADA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989FE7"/>
        </a:accent1>
        <a:accent2>
          <a:srgbClr val="E183A1"/>
        </a:accent2>
        <a:accent3>
          <a:srgbClr val="AFABBA"/>
        </a:accent3>
        <a:accent4>
          <a:srgbClr val="DADADA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D1B563"/>
        </a:accent1>
        <a:accent2>
          <a:srgbClr val="AD8CD9"/>
        </a:accent2>
        <a:accent3>
          <a:srgbClr val="AFABBA"/>
        </a:accent3>
        <a:accent4>
          <a:srgbClr val="DADADA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3F1C6E"/>
        </a:dk2>
        <a:lt2>
          <a:srgbClr val="FFFFFF"/>
        </a:lt2>
        <a:accent1>
          <a:srgbClr val="AB87DD"/>
        </a:accent1>
        <a:accent2>
          <a:srgbClr val="D2C85F"/>
        </a:accent2>
        <a:accent3>
          <a:srgbClr val="AFABBA"/>
        </a:accent3>
        <a:accent4>
          <a:srgbClr val="DADADA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7CE9"/>
        </a:accent1>
        <a:accent2>
          <a:srgbClr val="897CE9"/>
        </a:accent2>
        <a:accent3>
          <a:srgbClr val="FFFFFF"/>
        </a:accent3>
        <a:accent4>
          <a:srgbClr val="000000"/>
        </a:accent4>
        <a:accent5>
          <a:srgbClr val="E2BFF2"/>
        </a:accent5>
        <a:accent6>
          <a:srgbClr val="7C70D3"/>
        </a:accent6>
        <a:hlink>
          <a:srgbClr val="DCA8F0"/>
        </a:hlink>
        <a:folHlink>
          <a:srgbClr val="AF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9FE7"/>
        </a:accent1>
        <a:accent2>
          <a:srgbClr val="E183A1"/>
        </a:accent2>
        <a:accent3>
          <a:srgbClr val="FFFFFF"/>
        </a:accent3>
        <a:accent4>
          <a:srgbClr val="000000"/>
        </a:accent4>
        <a:accent5>
          <a:srgbClr val="CACDF1"/>
        </a:accent5>
        <a:accent6>
          <a:srgbClr val="CC7691"/>
        </a:accent6>
        <a:hlink>
          <a:srgbClr val="C6A8F0"/>
        </a:hlink>
        <a:folHlink>
          <a:srgbClr val="EBA8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B563"/>
        </a:accent1>
        <a:accent2>
          <a:srgbClr val="AD8CD9"/>
        </a:accent2>
        <a:accent3>
          <a:srgbClr val="FFFFFF"/>
        </a:accent3>
        <a:accent4>
          <a:srgbClr val="000000"/>
        </a:accent4>
        <a:accent5>
          <a:srgbClr val="E5D7B7"/>
        </a:accent5>
        <a:accent6>
          <a:srgbClr val="9C7EC4"/>
        </a:accent6>
        <a:hlink>
          <a:srgbClr val="D7AB74"/>
        </a:hlink>
        <a:folHlink>
          <a:srgbClr val="C8D8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87DD"/>
        </a:accent1>
        <a:accent2>
          <a:srgbClr val="D2C85F"/>
        </a:accent2>
        <a:accent3>
          <a:srgbClr val="FFFFFF"/>
        </a:accent3>
        <a:accent4>
          <a:srgbClr val="000000"/>
        </a:accent4>
        <a:accent5>
          <a:srgbClr val="D2C3EB"/>
        </a:accent5>
        <a:accent6>
          <a:srgbClr val="BEB555"/>
        </a:accent6>
        <a:hlink>
          <a:srgbClr val="73CCD8"/>
        </a:hlink>
        <a:folHlink>
          <a:srgbClr val="DEA2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christmas-ppt-template-011</Template>
  <TotalTime>381</TotalTime>
  <Pages>0</Pages>
  <Words>3536</Words>
  <Characters>0</Characters>
  <Application>Microsoft Office PowerPoint</Application>
  <DocSecurity>0</DocSecurity>
  <PresentationFormat>A4 Paper (210x297 mm)</PresentationFormat>
  <Lines>0</Lines>
  <Paragraphs>320</Paragraphs>
  <Slides>78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christmas-ppt-template-011</vt:lpstr>
      <vt:lpstr>2_Office 主题</vt:lpstr>
      <vt:lpstr>1_0LCBC2013</vt:lpstr>
      <vt:lpstr>0LCBC2013</vt:lpstr>
      <vt:lpstr>ChristmasTree</vt:lpstr>
      <vt:lpstr>holiday</vt:lpstr>
      <vt:lpstr>spotlight</vt:lpstr>
      <vt:lpstr>1_spotlight</vt:lpstr>
      <vt:lpstr>2_spotlight</vt:lpstr>
      <vt:lpstr>1_Default Design</vt:lpstr>
      <vt:lpstr>2_Default Design</vt:lpstr>
      <vt:lpstr>3_Default Design</vt:lpstr>
      <vt:lpstr>4_Default Design</vt:lpstr>
      <vt:lpstr>3_spotlight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7</cp:revision>
  <cp:lastPrinted>1899-12-30T00:00:00Z</cp:lastPrinted>
  <dcterms:created xsi:type="dcterms:W3CDTF">2013-12-29T05:09:53Z</dcterms:created>
  <dcterms:modified xsi:type="dcterms:W3CDTF">2013-12-29T22:40:24Z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1033-8.1.0.3377</vt:lpwstr>
  </property>
</Properties>
</file>