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  <p:sldMasterId id="2147483666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4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EF0E-06DE-4EB8-8211-2BD6CA55E59A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05/01/2014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B6F2-4980-4279-8145-A931151E3B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EF0E-06DE-4EB8-8211-2BD6CA55E59A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05/01/2014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B6F2-4980-4279-8145-A931151E3B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4B4ED-BA58-40F0-91B7-95FCC8DF8A9C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24579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4583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4584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458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 altLang="zh-TW" smtClean="0"/>
              <a:t>Click to edit Master title style</a:t>
            </a:r>
            <a:endParaRPr lang="en-US" altLang="zh-TW"/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TW" smtClean="0"/>
              <a:t>Click to edit Master subtitle style</a:t>
            </a:r>
            <a:endParaRPr lang="en-US" altLang="zh-TW"/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F1B559-2592-4CDF-B0DF-8748C7388EC2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0EF0E-06DE-4EB8-8211-2BD6CA55E59A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05/01/2014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7B6F2-4980-4279-8145-A931151E3B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0EF0E-06DE-4EB8-8211-2BD6CA55E59A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05/01/2014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7B6F2-4980-4279-8145-A931151E3B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9DEB27-9604-457F-A565-E95B6A2AB318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PMingLiU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355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355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355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355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355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356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356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  <p:sp>
          <p:nvSpPr>
            <p:cNvPr id="2356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356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1E46609-C3AB-45E0-A184-AB474772821B}" type="slidenum">
              <a:rPr lang="en-US" altLang="zh-TW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356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356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PMingLiU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Layout" Target="../slideLayouts/slideLayout3.xml"/><Relationship Id="rId1" Type="http://schemas.openxmlformats.org/officeDocument/2006/relationships/audio" Target="file:///C:\Users\Edward%20Desktop\Dropbox\New%20sermons\IamThineOGod&#25105;&#20035;&#23660;&#32822;&#31308;422.mp3" TargetMode="Externa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The Word </a:t>
            </a:r>
            <a:r>
              <a:rPr kumimoji="1" lang="zh-TW" altLang="en-US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话语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kumimoji="1" lang="zh-TW" altLang="en-US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耶利米书</a:t>
            </a:r>
            <a:r>
              <a:rPr kumimoji="1" lang="en-US" altLang="zh-TW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1:4-12)	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韦焜墀牧师 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耶利米书</a:t>
            </a:r>
            <a:r>
              <a:rPr kumimoji="1" lang="en-US" altLang="zh-CN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1:4-12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一个人</a:t>
            </a:r>
            <a:r>
              <a:rPr kumimoji="1" lang="en-US" altLang="zh-CN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kumimoji="1" lang="zh-CN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先知耶利米</a:t>
            </a:r>
            <a:r>
              <a:rPr kumimoji="1" lang="en-US" altLang="zh-CN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这经历确是关于</a:t>
            </a:r>
            <a:endParaRPr kumimoji="1" lang="en-US" altLang="zh-CN" sz="6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神是启示的神这属性</a:t>
            </a:r>
            <a:endParaRPr kumimoji="1" lang="en-US" altLang="zh-CN" sz="6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并神的话语。</a:t>
            </a:r>
            <a:endParaRPr kumimoji="1" lang="en-GB" altLang="zh-TW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神的启示</a:t>
            </a: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/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话语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进入耶利米的生命中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1:4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耶利米说、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耶和华的话临到我、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神用祂真理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的话语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来光照他的生命。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1:5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我未将你造在腹中、我已晓得你、你未出母胎、我已分别你为圣．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我已派你作列国的先知。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首先神要用祂的话语来行拔出、拆毁、毁坏、倾覆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3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1:6-7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我就说、主耶和华阿、我不知怎样说、因为我是年幼的。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耶和华对我说、你不要说我是年幼的．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...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神更要用祂的话语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来建立栽植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3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1:7-8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因为我差遣你到谁那里去、你都要去．我吩咐你说什么话、你都要说。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神更要用祂的话语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来建立栽植</a:t>
            </a:r>
            <a:endParaRPr kumimoji="1" lang="en-US" altLang="zh-CN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你不要惧怕他们、因为我与你同在、要拯救你．这是耶和华说的。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神便把祂的话语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托付给耶利米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1:9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于是耶和华伸手按我的口、对我说、我已将当说的话传给你。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神的使命就是要宣扬祂的话语。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1:10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看哪、我今日立你在列邦列国之上、为要施行拔出、拆毁、毁坏、倾覆、又要建立栽植。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神印证祂的话语是永不落空的。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1:11-12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耶和华的话、又临到我说、耶利米你看见什么．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我说、我看见一根杏树枝。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神印证祂的话语是永不落空的。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12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耶和华对我说、你看得不错．因为我留意保守我的话、使得成就。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神的属性</a:t>
            </a:r>
            <a:r>
              <a:rPr kumimoji="1"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kumimoji="1" lang="en-US" altLang="zh-CN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GB" altLang="zh-TW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Attribute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GB" altLang="zh-TW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慈爱、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公义、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信实、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...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，</a:t>
            </a:r>
            <a:r>
              <a:rPr kumimoji="1" lang="zh-TW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耶利米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神印证祂的话语是永不落空的。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杏树</a:t>
            </a:r>
            <a:r>
              <a:rPr kumimoji="1" lang="en-US" altLang="zh-CN" sz="5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Shaqed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H8247 –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神要留意保守</a:t>
            </a:r>
            <a:r>
              <a:rPr kumimoji="1" lang="en-US" altLang="zh-CN" sz="5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Shaqad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H8245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，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必定要成就祂的话语。</a:t>
            </a:r>
            <a:endParaRPr kumimoji="1" lang="en-GB" altLang="zh-TW" sz="5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神的话语：应用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在我们个人生命中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1.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神的启示</a:t>
            </a: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/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话语进入生命中。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2.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神用祂的真理来光照生命。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神的话语：应用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2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在我们个人生命中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3.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神要用祂的话语来拔出、拆毁、毁坏、倾覆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4.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神更要用祂的话语来又要建立栽植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7032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神的话语：应用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1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在我们个人生命中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5.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神便把祂的话语托付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6.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神给的使命就是要宣扬祂的话语。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7.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神印证祂的话语是永不落空的</a:t>
            </a:r>
            <a:r>
              <a:rPr kumimoji="1" lang="zh-TW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endParaRPr kumimoji="1" lang="zh-CN" altLang="en-US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669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神的话语：应用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1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在我们教会中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神的启示</a:t>
            </a: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/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话语进入生命中。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神用祂的真理来光照生命。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3.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神用祂的话语来拔出</a:t>
            </a:r>
            <a:r>
              <a:rPr kumimoji="1" lang="zh-CN" altLang="en-US" sz="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拆毁</a:t>
            </a:r>
            <a:r>
              <a:rPr kumimoji="1" lang="zh-CN" altLang="en-US" sz="11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毁坏</a:t>
            </a:r>
            <a:r>
              <a:rPr kumimoji="1" lang="zh-CN" altLang="en-US" sz="11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倾覆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神更要用祂的话语来又要建立栽植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神便把祂的话语托付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神给的使命就是要宣扬祂的话语。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神印证祂的话语是永不落空的</a:t>
            </a:r>
            <a:endParaRPr kumimoji="1" lang="zh-CN" altLang="en-US" sz="4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669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神的话语：应用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1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</a:t>
            </a:r>
            <a:r>
              <a:rPr kumimoji="1" lang="en-US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2014</a:t>
            </a: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年中</a:t>
            </a:r>
            <a:endParaRPr kumimoji="1" lang="en-US" altLang="zh-CN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神的启示</a:t>
            </a: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/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话语进入生命中。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神用祂的真理来光照生命。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3.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神用祂的话语来拔出</a:t>
            </a:r>
            <a:r>
              <a:rPr kumimoji="1" lang="zh-CN" altLang="en-US" sz="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拆毁</a:t>
            </a:r>
            <a:r>
              <a:rPr kumimoji="1" lang="zh-CN" altLang="en-US" sz="11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毁坏</a:t>
            </a:r>
            <a:r>
              <a:rPr kumimoji="1" lang="zh-CN" altLang="en-US" sz="11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</a:t>
            </a:r>
            <a:r>
              <a:rPr kumimoji="1" lang="zh-CN" altLang="en-US" sz="4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倾覆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神更要用祂的话语来又要建立栽植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神便把祂的话语托付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神给的使命就是要宣扬祂的话语。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7.</a:t>
            </a:r>
            <a:r>
              <a:rPr kumimoji="1" lang="zh-CN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神印证祂的话语是永不落空的</a:t>
            </a:r>
            <a:endParaRPr kumimoji="1" lang="zh-CN" altLang="en-US" sz="4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启示的神</a:t>
            </a:r>
            <a:r>
              <a:rPr kumimoji="1"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kumimoji="1"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神的话语：应用</a:t>
            </a:r>
            <a:endParaRPr kumimoji="1" lang="en-US" altLang="zh-CN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zh-CN" sz="1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在</a:t>
            </a:r>
            <a:r>
              <a:rPr kumimoji="1" lang="en-US" altLang="zh-CN" sz="115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2014</a:t>
            </a:r>
            <a:r>
              <a:rPr kumimoji="1" lang="zh-CN" altLang="en-US" sz="115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年中</a:t>
            </a:r>
            <a:endParaRPr kumimoji="1" lang="en-US" altLang="zh-CN" sz="115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7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亲近神、</a:t>
            </a:r>
            <a:endParaRPr kumimoji="1" lang="en-US" altLang="zh-CN" sz="7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7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亲近神的道、</a:t>
            </a:r>
            <a:endParaRPr kumimoji="1" lang="en-US" altLang="zh-CN" sz="7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7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亲近神的话语</a:t>
            </a:r>
            <a:endParaRPr kumimoji="1" lang="zh-CN" altLang="en-US" sz="4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1"/>
            <a:ext cx="7772400" cy="936526"/>
          </a:xfrm>
        </p:spPr>
        <p:txBody>
          <a:bodyPr/>
          <a:lstStyle/>
          <a:p>
            <a:r>
              <a:rPr lang="zh-TW" altLang="en-GB" sz="4800" b="1" dirty="0"/>
              <a:t>頌主新</a:t>
            </a:r>
            <a:r>
              <a:rPr lang="zh-TW" altLang="en-GB" sz="4800" b="1" dirty="0" smtClean="0"/>
              <a:t>歌</a:t>
            </a:r>
            <a:r>
              <a:rPr lang="en-GB" altLang="zh-TW" sz="4000" dirty="0" smtClean="0"/>
              <a:t>442</a:t>
            </a:r>
            <a:endParaRPr lang="en-US" altLang="zh-TW" sz="4000" dirty="0">
              <a:solidFill>
                <a:srgbClr val="FF33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276475"/>
            <a:ext cx="4824735" cy="3168650"/>
          </a:xfrm>
        </p:spPr>
        <p:txBody>
          <a:bodyPr/>
          <a:lstStyle/>
          <a:p>
            <a:r>
              <a:rPr lang="en-GB" altLang="zh-TW" sz="2800" dirty="0"/>
              <a:t/>
            </a:r>
            <a:br>
              <a:rPr lang="en-GB" altLang="zh-TW" sz="2800" dirty="0"/>
            </a:br>
            <a:r>
              <a:rPr lang="en-US" altLang="zh-CN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Hei" pitchFamily="49" charset="-122"/>
              </a:rPr>
              <a:t>I am </a:t>
            </a:r>
            <a:r>
              <a:rPr lang="en-US" altLang="zh-CN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Hei" pitchFamily="49" charset="-122"/>
              </a:rPr>
              <a:t>Thine</a:t>
            </a:r>
            <a:r>
              <a:rPr lang="en-US" altLang="zh-CN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imHei" pitchFamily="49" charset="-122"/>
              </a:rPr>
              <a:t> O God</a:t>
            </a:r>
          </a:p>
          <a:p>
            <a:r>
              <a:rPr lang="zh-CN" altLang="en-US" sz="6600" b="1" i="1" dirty="0" smtClean="0">
                <a:solidFill>
                  <a:srgbClr val="FF0000"/>
                </a:solidFill>
                <a:ea typeface="SimHei" pitchFamily="49" charset="-122"/>
              </a:rPr>
              <a:t>我乃属耶稣</a:t>
            </a:r>
            <a:endParaRPr lang="en-US" altLang="zh-TW" sz="5400" b="1" i="1" dirty="0">
              <a:solidFill>
                <a:srgbClr val="FF0000"/>
              </a:solidFill>
              <a:ea typeface="SimHei" pitchFamily="49" charset="-122"/>
            </a:endParaRPr>
          </a:p>
        </p:txBody>
      </p:sp>
      <p:pic>
        <p:nvPicPr>
          <p:cNvPr id="6148" name="Picture 4" descr="j0310346[1]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35600" y="2349500"/>
            <a:ext cx="2422525" cy="3467100"/>
          </a:xfrm>
          <a:noFill/>
          <a:ln/>
        </p:spPr>
      </p:pic>
      <p:pic>
        <p:nvPicPr>
          <p:cNvPr id="5" name="IamThineOGod我乃屬耶穌42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267744" y="550046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en-GB" altLang="zh-CN" b="0" dirty="0" smtClean="0">
                <a:solidFill>
                  <a:srgbClr val="FF0000"/>
                </a:solidFill>
                <a:ea typeface="宋体" pitchFamily="2" charset="-122"/>
              </a:rPr>
              <a:t>1.</a:t>
            </a:r>
            <a:r>
              <a:rPr lang="zh-CN" altLang="en-US" dirty="0" smtClean="0">
                <a:ea typeface="宋体" pitchFamily="2" charset="-122"/>
              </a:rPr>
              <a:t> </a:t>
            </a: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我乃属耶稣，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已闻主声音，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道主爱我何等深；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今求赐大信，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向天路直奔，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常与主相近相亲。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到主受死宝架前，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来到主流血身边。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神的属性</a:t>
            </a:r>
            <a:r>
              <a:rPr kumimoji="1"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kumimoji="1" lang="en-GB" altLang="zh-TW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Attribute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GB" altLang="zh-TW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神是启示的神：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神就是光；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神就是真理。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en-GB" altLang="zh-CN" b="0" dirty="0" smtClean="0">
                <a:solidFill>
                  <a:srgbClr val="FF0000"/>
                </a:solidFill>
                <a:ea typeface="宋体" pitchFamily="2" charset="-122"/>
              </a:rPr>
              <a:t>2.</a:t>
            </a:r>
            <a:r>
              <a:rPr lang="zh-CN" altLang="en-US" dirty="0" smtClean="0">
                <a:ea typeface="宋体" pitchFamily="2" charset="-122"/>
              </a:rPr>
              <a:t> </a:t>
            </a: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今归主为圣，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专归主所用，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望日蒙新赐天恩；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信、望、爱日增，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口不住称颂，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恒近主洁净心身。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到主受死宝架前，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来到主流血身边。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en-GB" altLang="zh-CN" b="0" dirty="0" smtClean="0">
                <a:solidFill>
                  <a:srgbClr val="FF0000"/>
                </a:solidFill>
                <a:ea typeface="宋体" pitchFamily="2" charset="-122"/>
              </a:rPr>
              <a:t>3.</a:t>
            </a:r>
            <a:r>
              <a:rPr lang="zh-CN" altLang="en-US" dirty="0" smtClean="0">
                <a:ea typeface="宋体" pitchFamily="2" charset="-122"/>
              </a:rPr>
              <a:t> </a:t>
            </a: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恩座前祈祷，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与我主亲近，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似良友亲密相交；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心喜乐难言，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真得福无尽，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胜华筵美味佳肴。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到主受死宝架前，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来到主流血身边。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en-GB" altLang="zh-CN" b="0" dirty="0" smtClean="0">
                <a:solidFill>
                  <a:srgbClr val="FF0000"/>
                </a:solidFill>
                <a:ea typeface="宋体" pitchFamily="2" charset="-122"/>
              </a:rPr>
              <a:t>4.</a:t>
            </a:r>
            <a:r>
              <a:rPr lang="zh-CN" altLang="en-US" dirty="0" smtClean="0">
                <a:ea typeface="宋体" pitchFamily="2" charset="-122"/>
              </a:rPr>
              <a:t> </a:t>
            </a: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何其深主爱！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何其大天乐！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直到来世全知明；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靠于主心怀，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罪恶全消失，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得与主欢聚天庭。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74638"/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到主受死宝架前，</a:t>
            </a:r>
            <a:br>
              <a:rPr lang="zh-CN" altLang="en-US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亲之近之，近之，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日日近乎主，</a:t>
            </a:r>
            <a:r>
              <a:rPr lang="en-US" altLang="zh-CN" sz="6000" dirty="0" smtClean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6000" dirty="0" smtClean="0">
                <a:latin typeface="SimHei" pitchFamily="49" charset="-122"/>
                <a:ea typeface="SimHei" pitchFamily="49" charset="-122"/>
              </a:rPr>
            </a:br>
            <a:r>
              <a:rPr lang="zh-CN" altLang="en-US" sz="6000" dirty="0" smtClean="0">
                <a:latin typeface="SimHei" pitchFamily="49" charset="-122"/>
                <a:ea typeface="SimHei" pitchFamily="49" charset="-122"/>
              </a:rPr>
              <a:t>来到主流血身边。</a:t>
            </a:r>
            <a:endParaRPr lang="en-US" altLang="zh-TW" sz="6000" b="0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神的属性</a:t>
            </a:r>
            <a:r>
              <a:rPr kumimoji="1"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kumimoji="1" lang="en-GB" altLang="zh-TW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Attribute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GB" altLang="zh-TW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我们需要神光照我们，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叫我们认识神，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明白真理，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才能有生命，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走上正确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和有意义的人生道路。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神是启示的神：神的名字</a:t>
            </a:r>
            <a:endParaRPr kumimoji="1" lang="en-GB" altLang="zh-TW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GB" altLang="zh-CN" sz="5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DaBaR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GB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logos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「话语」</a:t>
            </a:r>
            <a:endParaRPr kumimoji="1"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「道」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神是启示的神：神的名字</a:t>
            </a:r>
            <a:endParaRPr kumimoji="1" lang="en-US" altLang="zh-CN" sz="6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kumimoji="1" lang="en-US" altLang="zh-TW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1:1-18</a:t>
            </a:r>
            <a:endParaRPr kumimoji="1" lang="en-GB" altLang="zh-TW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1:1-3 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太初有道、道与神同在、道就是神。 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这道太初与神同在。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 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万物是借着他造的．凡被造的、没有一样不是借着他造的。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神是启示的神：神的名字</a:t>
            </a:r>
            <a:endParaRPr kumimoji="1" lang="en-US" altLang="zh-CN" sz="6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kumimoji="1" lang="en-US" altLang="zh-TW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1:1-18</a:t>
            </a:r>
            <a:endParaRPr kumimoji="1" lang="en-GB" altLang="zh-TW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5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cf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约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1:4, 9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 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生命在他里头．这生命就是人的光。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那光是真光、照亮一切生在世上的人。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神是启示的神：神的名字</a:t>
            </a:r>
            <a:endParaRPr kumimoji="1" lang="en-US" altLang="zh-CN" sz="6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kumimoji="1" lang="en-US" altLang="zh-TW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1:1-18</a:t>
            </a:r>
            <a:endParaRPr kumimoji="1" lang="en-GB" altLang="zh-TW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1:14, 17-18  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道成了肉身、住在我们中间、充充满满的有恩典有真理。我们也见过他的荣光、正是父独生子的荣光。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5536" y="0"/>
            <a:ext cx="8748464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神是启示的神：神的名字</a:t>
            </a:r>
            <a:endParaRPr kumimoji="1" lang="en-US" altLang="zh-CN" sz="6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kumimoji="1" lang="en-US" altLang="zh-TW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1:1-18</a:t>
            </a:r>
            <a:endParaRPr kumimoji="1" lang="en-GB" altLang="zh-TW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17 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律法本是借着摩西传的、恩典和真理、都是由耶稣基督来的。</a:t>
            </a:r>
            <a:r>
              <a:rPr kumimoji="1"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18 </a:t>
            </a:r>
            <a:r>
              <a:rPr kumimoji="1"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从来没有人看见神．只有在父怀里的独生子将他表明出来。</a:t>
            </a:r>
            <a:endParaRPr kumimoji="1" lang="en-GB" altLang="zh-CN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ank2">
  <a:themeElements>
    <a:clrScheme name="blank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2">
      <a:majorFont>
        <a:latin typeface="Arial"/>
        <a:ea typeface="PMingLiU"/>
        <a:cs typeface=""/>
      </a:majorFont>
      <a:minorFont>
        <a:latin typeface="Arial"/>
        <a:ea typeface="PMingLiU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blank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0nsp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PMingLiU"/>
        <a:cs typeface=""/>
      </a:majorFont>
      <a:minorFont>
        <a:latin typeface="Arial"/>
        <a:ea typeface="PMingLiU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1522</Words>
  <Application>Microsoft Office PowerPoint</Application>
  <PresentationFormat>On-screen Show (4:3)</PresentationFormat>
  <Paragraphs>144</Paragraphs>
  <Slides>35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1_Office Theme</vt:lpstr>
      <vt:lpstr>2_Office Theme</vt:lpstr>
      <vt:lpstr>blank2</vt:lpstr>
      <vt:lpstr>0nsp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頌主新歌442</vt:lpstr>
      <vt:lpstr>1. 我乃属耶稣， 已闻主声音， 道主爱我何等深； 今求赐大信， 向天路直奔， 常与主相近相亲。</vt:lpstr>
      <vt:lpstr>亲之近之， 日日近乎主， 到主受死宝架前， 亲之近之，近之， 日日近乎主， 来到主流血身边。</vt:lpstr>
      <vt:lpstr>2. 今归主为圣， 专归主所用， 望日蒙新赐天恩； 信、望、爱日增， 口不住称颂， 恒近主洁净心身。</vt:lpstr>
      <vt:lpstr>亲之近之， 日日近乎主， 到主受死宝架前， 亲之近之，近之， 日日近乎主， 来到主流血身边。</vt:lpstr>
      <vt:lpstr>3. 恩座前祈祷， 与我主亲近， 似良友亲密相交； 心喜乐难言， 真得福无尽， 胜华筵美味佳肴。</vt:lpstr>
      <vt:lpstr>亲之近之， 日日近乎主， 到主受死宝架前， 亲之近之，近之， 日日近乎主， 来到主流血身边。</vt:lpstr>
      <vt:lpstr>4. 何其深主爱！ 何其大天乐！ 直到来世全知明； 靠于主心怀， 罪恶全消失， 得与主欢聚天庭。</vt:lpstr>
      <vt:lpstr>亲之近之， 日日近乎主， 到主受死宝架前， 亲之近之，近之， 日日近乎主， 来到主流血身边。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Edward</dc:creator>
  <cp:lastModifiedBy>Edward</cp:lastModifiedBy>
  <cp:revision>1</cp:revision>
  <dcterms:created xsi:type="dcterms:W3CDTF">2014-01-05T10:36:09Z</dcterms:created>
  <dcterms:modified xsi:type="dcterms:W3CDTF">2014-01-05T11:54:47Z</dcterms:modified>
</cp:coreProperties>
</file>