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3" r:id="rId4"/>
    <p:sldMasterId id="2147483665" r:id="rId5"/>
  </p:sldMasterIdLst>
  <p:notesMasterIdLst>
    <p:notesMasterId r:id="rId63"/>
  </p:notesMasterIdLst>
  <p:sldIdLst>
    <p:sldId id="257" r:id="rId6"/>
    <p:sldId id="258" r:id="rId7"/>
    <p:sldId id="260" r:id="rId8"/>
    <p:sldId id="261" r:id="rId9"/>
    <p:sldId id="256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  <p:sldId id="276" r:id="rId23"/>
    <p:sldId id="275" r:id="rId24"/>
    <p:sldId id="277" r:id="rId25"/>
    <p:sldId id="279" r:id="rId26"/>
    <p:sldId id="280" r:id="rId27"/>
    <p:sldId id="282" r:id="rId28"/>
    <p:sldId id="283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BD0"/>
    <a:srgbClr val="DAD5FB"/>
    <a:srgbClr val="EAFDD3"/>
    <a:srgbClr val="DD3F7B"/>
    <a:srgbClr val="E74E35"/>
    <a:srgbClr val="F8F8F8"/>
    <a:srgbClr val="FFD1D1"/>
    <a:srgbClr val="CCFFFF"/>
    <a:srgbClr val="E3C8F4"/>
    <a:srgbClr val="F2CA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DFD1-F7E7-4BCB-9449-AF700AEAF0C0}" type="datetimeFigureOut">
              <a:rPr lang="en-GB" smtClean="0"/>
              <a:pPr/>
              <a:t>12/01/2014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305FF-7A72-4094-B204-775AB7A6D02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152400"/>
            <a:ext cx="18669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52400"/>
            <a:ext cx="54483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29A8E0-E798-408C-A16D-9282763D7CC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F0E-06DE-4EB8-8211-2BD6CA55E59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B6F2-4980-4279-8145-A931151E3B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F0E-06DE-4EB8-8211-2BD6CA55E59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B6F2-4980-4279-8145-A931151E3B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rnam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5002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A5002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A5002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63CB6649-E068-4961-9F43-71785E876ADA}" type="slidenum">
              <a:rPr lang="en-GB">
                <a:solidFill>
                  <a:srgbClr val="FFFFFF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9" name="Picture 7" descr="skyra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890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4384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D0EF0E-06DE-4EB8-8211-2BD6CA55E59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12/01/2014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57B6F2-4980-4279-8145-A931151E3B0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D0EF0E-06DE-4EB8-8211-2BD6CA55E59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12/01/2014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57B6F2-4980-4279-8145-A931151E3B0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ekcwei\Dropbox\New%20sermons\LordIcomebeforeYou&#20027;&#21834;%20&#25105;&#21040;&#20320;&#38754;&#21069;%20-%20&#33836;&#22283;&#25964;&#25308;&#33287;&#35738;&#32654;.mp3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104" y="1916832"/>
            <a:ext cx="3635896" cy="19442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韦焜墀牧师</a:t>
            </a:r>
            <a:endParaRPr lang="en-GB" altLang="zh-CN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>
              <a:spcBef>
                <a:spcPts val="0"/>
              </a:spcBef>
            </a:pPr>
            <a:r>
              <a:rPr lang="en-GB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Rev Edward Wei </a:t>
            </a:r>
            <a:r>
              <a:rPr lang="en-GB" altLang="zh-CN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1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40112</a:t>
            </a:r>
            <a:endParaRPr lang="en-GB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72008"/>
            <a:ext cx="597666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军人</a:t>
            </a:r>
            <a:r>
              <a:rPr lang="en-US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, </a:t>
            </a:r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比武者</a:t>
            </a:r>
            <a:r>
              <a:rPr lang="en-US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, </a:t>
            </a:r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农夫</a:t>
            </a:r>
            <a:r>
              <a:rPr lang="en-US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(</a:t>
            </a:r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提后</a:t>
            </a:r>
            <a:r>
              <a:rPr lang="en-US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2:1-13)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SimHei" pitchFamily="49" charset="-122"/>
            </a:endParaRPr>
          </a:p>
        </p:txBody>
      </p:sp>
      <p:pic>
        <p:nvPicPr>
          <p:cNvPr id="1026" name="Picture 2" descr="C:\Users\ekcwei\Pictures\09 My Albums\2012--\CoventryChurch_22nd_Anniversary.jpg"/>
          <p:cNvPicPr>
            <a:picLocks noChangeAspect="1" noChangeArrowheads="1"/>
          </p:cNvPicPr>
          <p:nvPr/>
        </p:nvPicPr>
        <p:blipFill>
          <a:blip r:embed="rId3" cstate="print"/>
          <a:srcRect b="6760"/>
          <a:stretch>
            <a:fillRect/>
          </a:stretch>
        </p:blipFill>
        <p:spPr bwMode="auto">
          <a:xfrm>
            <a:off x="1259632" y="4285534"/>
            <a:ext cx="7920880" cy="2527842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42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宋体" charset="-122"/>
              </a:rPr>
              <a:t>COVENTRY CHINESE CHRISTIAN CHURCH </a:t>
            </a:r>
            <a:r>
              <a:rPr lang="zh-CN" alt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HeiMedium-B5" charset="-128"/>
                <a:ea typeface="DFHeiMedium-B5" charset="-128"/>
              </a:rPr>
              <a:t>高云地利华人基督教会</a:t>
            </a: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HeiMedium-B5" charset="-128"/>
              <a:ea typeface="DFHeiMedium-B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4365104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1000"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刚强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66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在基督耶稣的恩典上</a:t>
            </a:r>
            <a:endParaRPr lang="en-US" altLang="zh-CN" sz="6600" b="1" kern="0" dirty="0" smtClean="0">
              <a:solidFill>
                <a:srgbClr val="FFF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eaLnBrk="0" hangingPunct="0"/>
            <a:r>
              <a:rPr lang="en-US" altLang="zh-CN" sz="66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CN" altLang="en-US" sz="66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在主裡的刚强</a:t>
            </a:r>
            <a:r>
              <a:rPr lang="zh-TW" altLang="en-US" sz="66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66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≠</a:t>
            </a:r>
            <a:r>
              <a:rPr lang="zh-TW" altLang="en-US" sz="66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66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勇气</a:t>
            </a:r>
            <a:endParaRPr lang="en-US" altLang="zh-CN" sz="6600" b="1" kern="0" dirty="0" smtClean="0">
              <a:solidFill>
                <a:srgbClr val="FFF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eaLnBrk="0" hangingPunct="0"/>
            <a:r>
              <a:rPr lang="zh-CN" altLang="en-US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信实</a:t>
            </a:r>
            <a:r>
              <a:rPr lang="en-US" altLang="zh-CN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圣灵果子</a:t>
            </a:r>
            <a:r>
              <a:rPr lang="en-US" altLang="zh-CN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zh-CN" altLang="en-US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、信心。</a:t>
            </a:r>
            <a:endParaRPr lang="en-US" altLang="zh-CN" sz="60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eaLnBrk="0" hangingPunct="0"/>
            <a:r>
              <a:rPr lang="zh-CN" altLang="en-US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本自对基督耶稣和祂的恩典的信靠。</a:t>
            </a:r>
            <a:endParaRPr lang="en-GB" altLang="zh-TW" sz="4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13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基督耶稣</a:t>
            </a:r>
            <a:endParaRPr lang="en-US" altLang="zh-CN" sz="13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889248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基督耶稣</a:t>
            </a:r>
            <a:endParaRPr lang="en-US" altLang="zh-CN" sz="8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2:8</a:t>
            </a:r>
            <a:r>
              <a:rPr lang="zh-TW" altLang="en-US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你要记念耶稣基督乃是大卫的后裔．</a:t>
            </a:r>
            <a:r>
              <a:rPr lang="zh-TW" altLang="en-US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他从死里复活、</a:t>
            </a:r>
            <a:endParaRPr lang="zh-TW" altLang="en-US" sz="5400" b="1" kern="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8892480" cy="64481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0" hangingPunct="0"/>
            <a:r>
              <a:rPr lang="zh-CN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基督耶稣</a:t>
            </a:r>
            <a:endParaRPr lang="en-US" altLang="zh-CN" sz="8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6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大卫的後裔</a:t>
            </a:r>
            <a:r>
              <a:rPr lang="en-US" altLang="zh-TW" sz="66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66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完全的人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来</a:t>
            </a:r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4:15 </a:t>
            </a:r>
            <a:r>
              <a:rPr lang="zh-TW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因我们的大祭司、并非不能体恤我们的软弱．他也曾凡事受过试探、与我们一样．只是他没有犯罪。</a:t>
            </a:r>
            <a:endParaRPr lang="zh-TW" altLang="en-US" sz="5400" b="1" kern="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889248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基督耶稣</a:t>
            </a:r>
            <a:endParaRPr lang="en-US" altLang="zh-CN" sz="8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6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从死里复活 </a:t>
            </a:r>
            <a:r>
              <a:rPr lang="en-US" altLang="zh-TW" sz="66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66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完全的神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腓</a:t>
            </a:r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2:9 </a:t>
            </a:r>
            <a:r>
              <a:rPr lang="zh-TW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所以神将他升为至高、又赐给他超乎万名之上的名、</a:t>
            </a:r>
            <a:endParaRPr lang="zh-TW" altLang="en-US" sz="5400" b="1" kern="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基督耶稣的恩典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en-US" altLang="zh-CN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 </a:t>
            </a:r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福音</a:t>
            </a:r>
            <a:endParaRPr lang="en-GB" altLang="zh-TW" sz="4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889248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基督耶稣的恩典</a:t>
            </a:r>
            <a:r>
              <a:rPr lang="en-US" altLang="zh-CN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福音</a:t>
            </a:r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2:10</a:t>
            </a:r>
            <a:r>
              <a:rPr lang="zh-TW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所以我为选民凡事忍耐、叫他们也可以得著那在基督耶稣里的救恩、和永远的荣耀。</a:t>
            </a:r>
            <a:endParaRPr lang="zh-TW" altLang="en-US" sz="4800" b="1" kern="0" dirty="0">
              <a:solidFill>
                <a:srgbClr val="E3C8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889248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基督耶稣的恩典</a:t>
            </a:r>
            <a:r>
              <a:rPr lang="en-US" altLang="zh-CN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福音</a:t>
            </a:r>
            <a:endParaRPr lang="en-US" altLang="zh-CN" sz="6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2:5-9 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他极丰富的恩典、就是他在基督耶稣里向我们所施的恩慈、显明给後来的世代看．</a:t>
            </a:r>
            <a:endParaRPr lang="zh-TW" altLang="en-US" sz="4800" b="1" kern="0" dirty="0">
              <a:solidFill>
                <a:srgbClr val="E3C8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8892480" cy="64481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0" hangingPunct="0"/>
            <a:r>
              <a:rPr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基督耶稣的恩典</a:t>
            </a:r>
            <a:r>
              <a:rPr lang="en-US" altLang="zh-CN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福音</a:t>
            </a:r>
            <a:endParaRPr lang="en-US" altLang="zh-CN" sz="6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当我们死在过犯中的时候、便叫我们与基督一同活过来．（你们得救是本乎恩）他又叫我们与基督耶稣一同复活、一同坐在天上、</a:t>
            </a:r>
            <a:endParaRPr lang="zh-TW" altLang="en-US" sz="4800" b="1" kern="0" dirty="0">
              <a:solidFill>
                <a:srgbClr val="E3C8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基督耶稣的恩典</a:t>
            </a:r>
            <a:r>
              <a:rPr lang="en-US" altLang="zh-CN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福音</a:t>
            </a:r>
            <a:endParaRPr lang="en-US" altLang="zh-CN" sz="6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你们得救是本乎恩、</a:t>
            </a:r>
            <a:endParaRPr lang="en-US" altLang="zh-CN" sz="6000" b="1" kern="0" dirty="0" smtClean="0">
              <a:solidFill>
                <a:srgbClr val="E3C8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也因著信、这并不是出於自己、乃是神所赐的．</a:t>
            </a:r>
            <a:endParaRPr lang="en-US" altLang="zh-CN" sz="6000" b="1" kern="0" dirty="0" smtClean="0">
              <a:solidFill>
                <a:srgbClr val="E3C8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也不是出於行为、免得有人自誇。</a:t>
            </a:r>
            <a:endParaRPr lang="zh-TW" altLang="en-US" sz="4800" b="1" kern="0" dirty="0">
              <a:solidFill>
                <a:srgbClr val="E3C8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dchurch.org/uploads/userup/0901/262011241R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21688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在恩典福音中作主的精兵、能面对苦难</a:t>
            </a:r>
            <a:endParaRPr lang="en-GB" altLang="zh-TW" sz="4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6488668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福音中作精兵、面对苦难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2:10</a:t>
            </a:r>
            <a:r>
              <a:rPr lang="zh-TW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所以我为选民凡事忍耐、能面对苦难。提后</a:t>
            </a:r>
            <a:r>
              <a:rPr lang="en-US" altLang="zh-CN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2:3</a:t>
            </a:r>
            <a:r>
              <a:rPr lang="zh-TW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 </a:t>
            </a:r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你要和我同受苦难、好像基督耶稣的精兵。</a:t>
            </a:r>
            <a:endParaRPr lang="zh-TW" altLang="en-US" sz="4800" b="1" kern="0" dirty="0">
              <a:solidFill>
                <a:srgbClr val="E3C8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福音中作精兵、面对苦难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2:9</a:t>
            </a:r>
            <a:r>
              <a:rPr lang="zh-TW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E3C8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我为这福音受苦难、甚至被捆绑、像犯人一样．然而神的道、却不被捆绑。</a:t>
            </a:r>
            <a:endParaRPr lang="zh-TW" altLang="en-US" sz="4800" b="1" kern="0" dirty="0">
              <a:solidFill>
                <a:srgbClr val="E3C8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恩典福音的精兵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三方面</a:t>
            </a:r>
            <a:r>
              <a:rPr lang="en-GB" altLang="zh-CN" sz="199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FAT</a:t>
            </a:r>
            <a:endParaRPr lang="en-GB" altLang="zh-TW" sz="4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6488668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恩典福音的精兵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en-US" altLang="zh-CN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1.</a:t>
            </a:r>
            <a:r>
              <a:rPr lang="en-US" altLang="zh-CN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Faithful</a:t>
            </a:r>
            <a:r>
              <a:rPr lang="zh-TW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忠心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en-US" altLang="zh-TW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2.</a:t>
            </a:r>
            <a:r>
              <a:rPr lang="zh-TW" altLang="en-US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CN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Available</a:t>
            </a:r>
            <a:r>
              <a:rPr lang="zh-TW" altLang="en-US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TW" altLang="en-US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勞力</a:t>
            </a:r>
            <a:endParaRPr lang="en-US" altLang="zh-TW" sz="8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en-US" altLang="zh-TW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zh-TW" altLang="en-US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CN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Teachable</a:t>
            </a:r>
          </a:p>
          <a:p>
            <a:pPr eaLnBrk="0" hangingPunct="0"/>
            <a:r>
              <a:rPr lang="en-US" altLang="zh-TW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		</a:t>
            </a:r>
            <a:r>
              <a:rPr lang="zh-TW" altLang="en-US" sz="88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按规矩</a:t>
            </a:r>
            <a:endParaRPr lang="en-US" altLang="zh-CN" sz="8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endParaRPr lang="en-GB" altLang="zh-TW" sz="4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恩典福音的精兵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1.</a:t>
            </a:r>
            <a:r>
              <a:rPr lang="en-US" altLang="zh-CN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Faithful</a:t>
            </a:r>
            <a:r>
              <a:rPr lang="zh-CN" altLang="en-US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忠心</a:t>
            </a:r>
            <a:r>
              <a:rPr lang="en-US" altLang="zh-TW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r>
              <a:rPr lang="zh-CN" altLang="en-US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专一</a:t>
            </a:r>
            <a:r>
              <a:rPr lang="en-US" altLang="zh-TW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endParaRPr lang="zh-CN" altLang="en-US" sz="71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不将世务缠身。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2:4</a:t>
            </a:r>
            <a:r>
              <a:rPr lang="zh-TW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凡在军中当兵的、不将世务缠身、好叫那招他当兵的人喜悦。</a:t>
            </a:r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恩典福音的精兵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TW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2.</a:t>
            </a:r>
            <a:r>
              <a:rPr lang="zh-TW" altLang="en-US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CN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Available</a:t>
            </a:r>
            <a:r>
              <a:rPr lang="zh-TW" altLang="en-US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TW" altLang="en-US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勞力，  不是工作狂，而是按需要而优先地尽心竭力。</a:t>
            </a:r>
            <a:endParaRPr lang="zh-CN" altLang="en-US" sz="71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2:4</a:t>
            </a:r>
            <a:r>
              <a:rPr lang="zh-TW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凡在军中当兵的、不将世务缠身、好叫那招他当兵的人喜悦。</a:t>
            </a:r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恩典福音的精兵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TW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zh-TW" altLang="en-US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CN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Teachable</a:t>
            </a:r>
            <a:r>
              <a:rPr lang="zh-TW" altLang="en-US" sz="71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按规矩</a:t>
            </a:r>
            <a:endParaRPr lang="zh-CN" altLang="en-US" sz="71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2:5</a:t>
            </a:r>
            <a:r>
              <a:rPr lang="zh-TW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人若在埸上比武、非按规矩、</a:t>
            </a:r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就不能得冠冕。</a:t>
            </a:r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恩典福音精兵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Teachable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按规矩</a:t>
            </a:r>
            <a:endParaRPr lang="zh-CN" altLang="en-US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林後</a:t>
            </a:r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4:1-7 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我们既然蒙怜悯、受了这职分、就不丧胆．乃将那些暗昧可耻的事弃   绝了、不行诡诈、不谬讲神的道理．只将真理表明出来、</a:t>
            </a:r>
            <a:r>
              <a:rPr lang="en-US" altLang="zh-TW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恩典福音精兵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Teachable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按规矩</a:t>
            </a:r>
            <a:endParaRPr lang="zh-CN" altLang="en-US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 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我们原不是传自己、</a:t>
            </a:r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乃是传基督耶稣为主、</a:t>
            </a:r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并且自己因耶稣作你们的僕人</a:t>
            </a:r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3040" y="5450433"/>
            <a:ext cx="8640960" cy="14075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提摩太前后书</a:t>
            </a:r>
            <a:endParaRPr lang="en-GB" altLang="zh-TW" sz="8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r" eaLnBrk="0" hangingPunct="0"/>
            <a:endParaRPr lang="en-GB" altLang="zh-TW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恩典福音精兵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Teachable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按规矩</a:t>
            </a:r>
            <a:endParaRPr lang="zh-CN" altLang="en-US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那吩咐光从黑暗里照出来的神、已经照在我们心里、叫我们得知神荣耀的光、显在耶稣基督的面上。</a:t>
            </a:r>
            <a:endParaRPr lang="en-US" altLang="zh-CN" sz="64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恩典福音精兵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Teachable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按规矩</a:t>
            </a:r>
            <a:endParaRPr lang="zh-CN" altLang="en-US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我们有这宝贝放在瓦器里、要显明这莫大的能力、是出於神、不是出於我们。</a:t>
            </a:r>
            <a:endParaRPr lang="en-US" altLang="zh-CN" sz="64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恩典福音精兵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Teachable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按规矩</a:t>
            </a:r>
            <a:endParaRPr lang="zh-CN" altLang="en-US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2:6 </a:t>
            </a:r>
            <a:r>
              <a:rPr lang="zh-TW" altLang="en-US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我们也讲智慧．但不是这世上的智慧、也不是这世上有权有位将要败亡之人的智慧． </a:t>
            </a:r>
            <a:endParaRPr lang="en-US" altLang="zh-CN" sz="64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0" hangingPunct="0"/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恩典福音精兵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Teachable</a:t>
            </a:r>
            <a:r>
              <a:rPr lang="zh-TW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按规矩</a:t>
            </a:r>
            <a:endParaRPr lang="zh-CN" altLang="en-US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2:13 </a:t>
            </a:r>
            <a:r>
              <a:rPr lang="zh-TW" altLang="en-US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4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并且我们讲说这些事、不是用人智慧所指教的言语、乃是用圣灵所指教的言语、将属灵的话、解释属灵的事。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07504" y="1268760"/>
            <a:ext cx="9144000" cy="41490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在恩典中作精兵</a:t>
            </a:r>
            <a:endParaRPr lang="en-US" altLang="zh-CN" sz="88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lang="en-GB" altLang="zh-TW" sz="4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6488668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11:43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在恩典中作精兵</a:t>
            </a:r>
            <a:endParaRPr lang="en-US" altLang="zh-CN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TW" altLang="en-US" sz="6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TW" sz="6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zh-TW" altLang="en-US" sz="6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r>
              <a:rPr lang="en-US" altLang="zh-TW" sz="6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11-13</a:t>
            </a:r>
          </a:p>
          <a:p>
            <a:pPr algn="ctr" eaLnBrk="0" hangingPunct="0"/>
            <a:r>
              <a:rPr lang="zh-TW" altLang="en-US" sz="6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不容易理解。</a:t>
            </a:r>
            <a:endParaRPr lang="en-US" altLang="zh-TW" sz="64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TW" altLang="en-US" sz="6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簡單來說：</a:t>
            </a:r>
            <a:endParaRPr lang="zh-CN" altLang="en-US" sz="64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在恩典中作精兵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</a:p>
          <a:p>
            <a:pPr algn="ctr" eaLnBrk="0" hangingPunct="0"/>
            <a:r>
              <a:rPr lang="zh-TW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TW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2:11</a:t>
            </a:r>
            <a:r>
              <a:rPr lang="zh-TW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有可信的话说、我们若与基督同死、也必与他同活．</a:t>
            </a:r>
            <a:r>
              <a:rPr lang="en-US" altLang="zh-TW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</a:p>
          <a:p>
            <a:pPr algn="ctr" eaLnBrk="0" hangingPunct="0"/>
            <a:r>
              <a:rPr lang="zh-TW" altLang="en-US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「与基督同死」</a:t>
            </a:r>
            <a:r>
              <a:rPr lang="en-US" altLang="zh-TW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aorist</a:t>
            </a:r>
            <a:endParaRPr lang="en-US" altLang="zh-TW" sz="6400" b="1" kern="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TW" altLang="en-US" sz="72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信耶穌，得永生。</a:t>
            </a:r>
            <a:endParaRPr lang="zh-CN" altLang="en-US" sz="7200" b="1" kern="0" dirty="0" smtClean="0">
              <a:solidFill>
                <a:srgbClr val="F3BB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在恩典中作精兵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2:12</a:t>
            </a:r>
            <a:r>
              <a:rPr lang="zh-TW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我们若能忍耐、也必和他一同作王。</a:t>
            </a:r>
            <a:r>
              <a:rPr lang="en-US" altLang="zh-TW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</a:p>
          <a:p>
            <a:pPr algn="ctr" eaLnBrk="0" hangingPunct="0"/>
            <a:r>
              <a:rPr lang="zh-TW" altLang="en-US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若忍耐</a:t>
            </a:r>
            <a:r>
              <a:rPr lang="en-GB" altLang="zh-TW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present tense</a:t>
            </a:r>
          </a:p>
          <a:p>
            <a:pPr algn="ctr" eaLnBrk="0" hangingPunct="0"/>
            <a:r>
              <a:rPr lang="zh-CN" altLang="en-US" sz="72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72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15:5 </a:t>
            </a:r>
            <a:r>
              <a:rPr lang="zh-CN" altLang="en-US" sz="72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我是葡萄树、你们是枝子．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在恩典中作精兵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2:12</a:t>
            </a:r>
            <a:r>
              <a:rPr lang="zh-TW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我们若能忍耐、也必和他一同作王。</a:t>
            </a:r>
            <a:r>
              <a:rPr lang="en-US" altLang="zh-TW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</a:p>
          <a:p>
            <a:pPr algn="ctr" eaLnBrk="0" hangingPunct="0"/>
            <a:r>
              <a:rPr lang="zh-TW" altLang="en-US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若忍耐</a:t>
            </a:r>
            <a:r>
              <a:rPr lang="en-GB" altLang="zh-TW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present tense</a:t>
            </a:r>
          </a:p>
          <a:p>
            <a:pPr algn="ctr" eaLnBrk="0" hangingPunct="0"/>
            <a:r>
              <a:rPr lang="zh-CN" altLang="en-US" sz="64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4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15:5 </a:t>
            </a:r>
            <a:r>
              <a:rPr lang="zh-CN" altLang="en-US" sz="64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常在我里面的、我也常在他里面、这人就多结果子．因为离了我、你们就不能作什么。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在恩典中作精兵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2:12</a:t>
            </a:r>
            <a:r>
              <a:rPr lang="zh-TW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我们若不认他、他也必不认我们</a:t>
            </a:r>
            <a:endParaRPr lang="en-US" altLang="zh-TW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「认」</a:t>
            </a:r>
            <a:r>
              <a:rPr lang="en-US" altLang="zh-CN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arneomaiG720</a:t>
            </a:r>
            <a:r>
              <a:rPr lang="zh-CN" altLang="en-US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r>
              <a:rPr lang="zh-TW" altLang="en-US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CN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2:13</a:t>
            </a:r>
            <a:r>
              <a:rPr lang="zh-CN" altLang="en-US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「背乎」是同一个字</a:t>
            </a:r>
            <a:r>
              <a:rPr lang="en-US" altLang="zh-CN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6000" b="1" kern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是关乎身份的真假．</a:t>
            </a:r>
            <a:endParaRPr lang="zh-CN" altLang="en-US" sz="7200" b="1" kern="0" dirty="0" smtClean="0">
              <a:solidFill>
                <a:srgbClr val="F3BB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3040" y="0"/>
            <a:ext cx="8640960" cy="14075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保罗与提摩太</a:t>
            </a:r>
            <a:endParaRPr lang="en-GB" altLang="zh-TW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448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在恩典中作精兵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2:12</a:t>
            </a:r>
            <a:r>
              <a:rPr lang="zh-TW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我们若不认他、他也必不认我们</a:t>
            </a:r>
            <a:endParaRPr lang="en-US" altLang="zh-TW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72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参约</a:t>
            </a:r>
            <a:r>
              <a:rPr lang="en-US" altLang="zh-CN" sz="72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3:18 </a:t>
            </a:r>
            <a:r>
              <a:rPr lang="zh-CN" altLang="en-US" sz="72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信他的人、不被定罪．不信的人、罪已经定了、因为他不信神独生子的名。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7087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在恩典中作精兵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11</a:t>
            </a:r>
            <a:r>
              <a:rPr lang="en-US" altLang="zh-TW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-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2:13</a:t>
            </a:r>
            <a:r>
              <a:rPr lang="zh-TW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DAD5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我们纵然失信、他仍是可信的．因为他不能背乎自己。</a:t>
            </a:r>
            <a:endParaRPr lang="en-US" altLang="zh-CN" sz="6000" b="1" kern="0" dirty="0" smtClean="0">
              <a:solidFill>
                <a:srgbClr val="DAD5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TW" altLang="en-US" sz="6000" b="1" kern="0" dirty="0" smtClean="0">
                <a:solidFill>
                  <a:srgbClr val="EAFD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「失信」</a:t>
            </a:r>
            <a:r>
              <a:rPr lang="en-US" altLang="zh-CN" sz="6000" b="1" kern="0" dirty="0" smtClean="0">
                <a:solidFill>
                  <a:srgbClr val="EAFD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present tense</a:t>
            </a:r>
            <a:r>
              <a:rPr lang="zh-CN" altLang="en-US" sz="6000" b="1" kern="0" dirty="0" smtClean="0">
                <a:solidFill>
                  <a:srgbClr val="EAFD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US" altLang="zh-CN" sz="6000" b="1" kern="0" dirty="0" smtClean="0">
              <a:solidFill>
                <a:srgbClr val="EAFD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EAFD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</a:t>
            </a:r>
            <a:r>
              <a:rPr lang="zh-TW" altLang="en-US" sz="6000" b="1" kern="0" dirty="0" smtClean="0">
                <a:solidFill>
                  <a:srgbClr val="EAFD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可信的」，信实的。</a:t>
            </a:r>
            <a:endParaRPr lang="en-US" altLang="zh-CN" sz="6000" b="1" kern="0" dirty="0" smtClean="0">
              <a:solidFill>
                <a:srgbClr val="EAFD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8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来</a:t>
            </a:r>
            <a:r>
              <a:rPr lang="en-US" altLang="zh-CN" sz="58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13:5 </a:t>
            </a:r>
            <a:r>
              <a:rPr lang="en-US" altLang="zh-TW" sz="58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8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主曾说、</a:t>
            </a:r>
            <a:r>
              <a:rPr lang="en-US" altLang="zh-CN" sz="58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『</a:t>
            </a:r>
            <a:r>
              <a:rPr lang="zh-CN" altLang="en-US" sz="58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我总不撇下你、也不丢弃你。</a:t>
            </a:r>
            <a:r>
              <a:rPr lang="en-US" altLang="zh-CN" sz="58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』</a:t>
            </a:r>
            <a:endParaRPr lang="zh-CN" altLang="en-US" sz="5800" b="1" kern="0" dirty="0" smtClean="0">
              <a:solidFill>
                <a:srgbClr val="F3BB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07504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作保罗、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作提摩太，、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或作忠心能教导别人的人，</a:t>
            </a:r>
            <a:endParaRPr lang="en-GB" altLang="zh-TW" sz="4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6488668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11:43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9144000" cy="6708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在基督耶稣的恩典上刚强起来</a:t>
            </a:r>
            <a:endParaRPr lang="en-US" altLang="zh-CN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作保罗、作提摩太、或作忠心能教导别人的人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54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2:2</a:t>
            </a:r>
            <a:r>
              <a:rPr lang="zh-TW" altLang="en-US" sz="54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54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你在许多见證人面前听见我所教训的、</a:t>
            </a:r>
            <a:endParaRPr lang="en-US" altLang="zh-CN" sz="5400" b="1" kern="0" dirty="0" smtClean="0">
              <a:solidFill>
                <a:srgbClr val="F3BB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也要交託</a:t>
            </a:r>
            <a:endParaRPr lang="en-US" altLang="zh-CN" sz="5400" b="1" kern="0" dirty="0" smtClean="0">
              <a:solidFill>
                <a:srgbClr val="F3BB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3B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那忠心能教导别人的人。</a:t>
            </a:r>
            <a:endParaRPr lang="en-US" altLang="zh-CN" sz="5400" b="1" kern="0" dirty="0" smtClean="0">
              <a:solidFill>
                <a:srgbClr val="F3BB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TW" altLang="en-US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主啊 我到你面前</a:t>
            </a:r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1090" y="6488668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主啊 我到祢面前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献上我的今天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我的身体 我的一切 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献上当作活祭</a:t>
            </a:r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5" name="LordIcomebeforeYou主啊 我到你面前 - 萬國敬拜與讚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51404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主啊 我到祢面前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献上我的今天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求祢更新 求祢洁净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我的心思意念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我与祢同钉十架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如今不是我活着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因我知道祢是深爱我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我只为祢而活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主啊 我到祢面前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献上我的今天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愿我一生蒙祢悦纳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成为祢的喜悦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主啊 我到祢面前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献上我的今天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我的身体 我的一切 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献上当作活祭</a:t>
            </a:r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149225"/>
            <a:ext cx="828092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我儿阿、</a:t>
            </a:r>
            <a:r>
              <a:rPr lang="en-US" altLang="zh-TW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1:2 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写信给我亲爱的儿子提摩太．</a:t>
            </a:r>
            <a:endParaRPr lang="zh-TW" altLang="en-US" sz="5400" b="1" kern="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主啊 我到祢面前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献上我的今天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求祢更新 求祢洁净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我的心思意念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我与祢同钉十架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如今不是我活着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因我知道祢是深爱我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我只为祢而活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主啊 我到祢面前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献上我的今天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愿我一生蒙祢悦纳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成为祢的喜悦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我与祢同钉十架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如今不是我活着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因我知道祢是深爱我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我只为祢而活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我与祢同钉十架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如今不是我活着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因我知道祢是深爱我</a:t>
            </a:r>
            <a:b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我只为祢而活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CN" altLang="en-US" sz="6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主啊 我到祢面前</a:t>
            </a:r>
            <a:br>
              <a:rPr lang="zh-CN" altLang="en-US" sz="6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献上我的今天</a:t>
            </a:r>
            <a:br>
              <a:rPr lang="zh-CN" altLang="en-US" sz="6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愿我一生蒙祢悦纳</a:t>
            </a:r>
            <a:br>
              <a:rPr lang="zh-CN" altLang="en-US" sz="6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成为祢的喜悦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TW" alt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成為祢的喜悅</a:t>
            </a:r>
            <a:endParaRPr lang="en-US" sz="7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9225"/>
            <a:ext cx="8640960" cy="6448127"/>
          </a:xfrm>
        </p:spPr>
        <p:txBody>
          <a:bodyPr/>
          <a:lstStyle/>
          <a:p>
            <a:r>
              <a:rPr lang="zh-TW" altLang="en-US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主啊 我到你面前</a:t>
            </a:r>
            <a: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TW" alt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1090" y="6488668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149225"/>
            <a:ext cx="828092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72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cf</a:t>
            </a:r>
            <a:r>
              <a:rPr lang="en-US" altLang="zh-CN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提多：</a:t>
            </a:r>
            <a:endParaRPr lang="en-US" altLang="zh-CN" sz="7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多</a:t>
            </a:r>
            <a:r>
              <a:rPr lang="en-US" altLang="zh-CN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1:4 </a:t>
            </a:r>
            <a:r>
              <a:rPr lang="zh-CN" altLang="en-US" sz="6000" b="1" kern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现在写信给提多、就是照著我们共信之道作我真儿子的</a:t>
            </a:r>
          </a:p>
          <a:p>
            <a:pPr algn="ctr" eaLnBrk="0" hangingPunct="0"/>
            <a:r>
              <a:rPr lang="zh-CN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同工、同伴</a:t>
            </a:r>
            <a:r>
              <a:rPr lang="en-US" altLang="zh-CN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partners</a:t>
            </a:r>
          </a:p>
          <a:p>
            <a:pPr algn="ctr" eaLnBrk="0" hangingPunct="0"/>
            <a:r>
              <a:rPr lang="zh-CN" altLang="en-US" sz="8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主内一家亲</a:t>
            </a:r>
            <a:endParaRPr lang="zh-TW" altLang="en-US" sz="8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420888"/>
            <a:ext cx="8640960" cy="44371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在基督耶稣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的恩典上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刚强起来</a:t>
            </a:r>
            <a:endParaRPr lang="en-GB" altLang="zh-TW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9225"/>
            <a:ext cx="889248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6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</a:t>
            </a:r>
            <a:r>
              <a:rPr lang="zh-TW" altLang="en-US" sz="6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6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我儿阿、</a:t>
            </a:r>
            <a:endParaRPr lang="en-US" altLang="zh-CN" sz="6000" b="1" kern="0" dirty="0" smtClean="0">
              <a:solidFill>
                <a:srgbClr val="FFDE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你要在基督耶稣的恩典上刚强起来</a:t>
            </a:r>
            <a:endParaRPr lang="zh-TW" altLang="en-US" sz="5400" b="1" kern="0" dirty="0">
              <a:solidFill>
                <a:srgbClr val="FFDE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1000"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8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刚强</a:t>
            </a:r>
            <a:endParaRPr lang="en-US" altLang="zh-CN" sz="8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TW" altLang="en-US" sz="66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刚强壮胆</a:t>
            </a:r>
            <a:r>
              <a:rPr lang="zh-TW" altLang="en-US" sz="60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GB" altLang="zh-TW" sz="5400" b="1" kern="0" dirty="0" smtClean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Be strong and of a good courage</a:t>
            </a:r>
            <a:endParaRPr lang="en-GB" altLang="zh-TW" sz="6000" b="1" kern="0" dirty="0" smtClean="0">
              <a:solidFill>
                <a:srgbClr val="FFF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eaLnBrk="0" hangingPunct="0"/>
            <a:r>
              <a:rPr lang="zh-TW" altLang="en-US" sz="58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摩西对约书亚</a:t>
            </a:r>
            <a:r>
              <a:rPr lang="en-US" altLang="zh-TW" sz="5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TW" altLang="en-US" sz="5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申</a:t>
            </a:r>
            <a:r>
              <a:rPr lang="en-US" altLang="zh-TW" sz="5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31:6, 7,</a:t>
            </a:r>
            <a:r>
              <a:rPr lang="zh-TW" altLang="en-US" sz="5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TW" sz="5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23)</a:t>
            </a:r>
            <a:r>
              <a:rPr lang="zh-TW" altLang="en-US" sz="5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TW" sz="50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  <a:p>
            <a:pPr eaLnBrk="0" hangingPunct="0"/>
            <a:r>
              <a:rPr lang="zh-TW" altLang="en-US" sz="58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大卫与所罗门</a:t>
            </a:r>
            <a:r>
              <a:rPr lang="en-US" altLang="zh-TW" sz="48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TW" altLang="en-US" sz="48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代上</a:t>
            </a:r>
            <a:r>
              <a:rPr lang="en-US" altLang="zh-TW" sz="4800" b="1" kern="0" dirty="0" smtClean="0">
                <a:solidFill>
                  <a:srgbClr val="FFD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28:20 )</a:t>
            </a:r>
            <a:endParaRPr lang="en-GB" altLang="zh-TW" sz="4400" b="1" kern="0" dirty="0" smtClean="0">
              <a:solidFill>
                <a:srgbClr val="FFDE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12/01/2014 11:42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ntry1310131Cor13 9-1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Coventry03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kyray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Coventry1310131Cor13 9-13</Template>
  <TotalTime>317</TotalTime>
  <Words>1416</Words>
  <Application>Microsoft Office PowerPoint</Application>
  <PresentationFormat>On-screen Show (4:3)</PresentationFormat>
  <Paragraphs>151</Paragraphs>
  <Slides>57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Coventry1310131Cor13 9-13</vt:lpstr>
      <vt:lpstr>0Coventry03</vt:lpstr>
      <vt:lpstr>skyrays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主啊 我到你面前 </vt:lpstr>
      <vt:lpstr>主啊 我到祢面前 献上我的今天 我的身体 我的一切  献上当作活祭 </vt:lpstr>
      <vt:lpstr>主啊 我到祢面前 献上我的今天 求祢更新 求祢洁净 我的心思意念</vt:lpstr>
      <vt:lpstr>我与祢同钉十架 如今不是我活着 因我知道祢是深爱我 我只为祢而活</vt:lpstr>
      <vt:lpstr>主啊 我到祢面前 献上我的今天 愿我一生蒙祢悦纳 成为祢的喜悦</vt:lpstr>
      <vt:lpstr>主啊 我到祢面前 献上我的今天 我的身体 我的一切  献上当作活祭 </vt:lpstr>
      <vt:lpstr>主啊 我到祢面前 献上我的今天 求祢更新 求祢洁净 我的心思意念</vt:lpstr>
      <vt:lpstr>我与祢同钉十架 如今不是我活着 因我知道祢是深爱我 我只为祢而活</vt:lpstr>
      <vt:lpstr>主啊 我到祢面前 献上我的今天 愿我一生蒙祢悦纳 成为祢的喜悦</vt:lpstr>
      <vt:lpstr>我与祢同钉十架 如今不是我活着 因我知道祢是深爱我 我只为祢而活</vt:lpstr>
      <vt:lpstr>我与祢同钉十架 如今不是我活着 因我知道祢是深爱我 我只为祢而活</vt:lpstr>
      <vt:lpstr>主啊 我到祢面前 献上我的今天 愿我一生蒙祢悦纳 成为祢的喜悦</vt:lpstr>
      <vt:lpstr>成為祢的喜悅</vt:lpstr>
      <vt:lpstr>主啊 我到你面前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13</cp:revision>
  <dcterms:created xsi:type="dcterms:W3CDTF">2014-01-12T06:19:33Z</dcterms:created>
  <dcterms:modified xsi:type="dcterms:W3CDTF">2014-01-12T11:43:55Z</dcterms:modified>
</cp:coreProperties>
</file>