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theme/theme5.xml" ContentType="application/vnd.openxmlformats-officedocument.them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Layouts/slideLayout1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Masters/slideMaster8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6.xml" ContentType="application/vnd.openxmlformats-officedocument.presentationml.slideMaster+xml"/>
  <Override PartName="/ppt/theme/theme8.xml" ContentType="application/vnd.openxmlformats-officedocument.them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theme/theme10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18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Masters/slideMaster9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Masters/slideMaster7.xml" ContentType="application/vnd.openxmlformats-officedocument.presentationml.slideMaster+xml"/>
  <Override PartName="/ppt/slideMasters/slideMaster10.xml" ContentType="application/vnd.openxmlformats-officedocument.presentationml.slideMaster+xml"/>
  <Override PartName="/ppt/theme/theme9.xml" ContentType="application/vnd.openxmlformats-officedocument.them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theme/theme7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62" r:id="rId3"/>
    <p:sldMasterId id="2147483664" r:id="rId4"/>
    <p:sldMasterId id="2147483666" r:id="rId5"/>
    <p:sldMasterId id="2147483668" r:id="rId6"/>
    <p:sldMasterId id="2147483670" r:id="rId7"/>
    <p:sldMasterId id="2147483672" r:id="rId8"/>
    <p:sldMasterId id="2147483674" r:id="rId9"/>
    <p:sldMasterId id="2147483676" r:id="rId10"/>
    <p:sldMasterId id="2147483678" r:id="rId11"/>
  </p:sldMasterIdLst>
  <p:sldIdLst>
    <p:sldId id="261" r:id="rId12"/>
    <p:sldId id="263" r:id="rId13"/>
    <p:sldId id="256" r:id="rId14"/>
    <p:sldId id="264" r:id="rId15"/>
    <p:sldId id="267" r:id="rId16"/>
    <p:sldId id="271" r:id="rId17"/>
    <p:sldId id="257" r:id="rId18"/>
    <p:sldId id="268" r:id="rId19"/>
    <p:sldId id="269" r:id="rId20"/>
    <p:sldId id="270" r:id="rId21"/>
    <p:sldId id="272" r:id="rId22"/>
    <p:sldId id="258" r:id="rId23"/>
    <p:sldId id="273" r:id="rId24"/>
    <p:sldId id="274" r:id="rId25"/>
    <p:sldId id="275" r:id="rId26"/>
    <p:sldId id="276" r:id="rId27"/>
    <p:sldId id="277" r:id="rId28"/>
    <p:sldId id="278" r:id="rId29"/>
    <p:sldId id="259" r:id="rId30"/>
    <p:sldId id="279" r:id="rId31"/>
    <p:sldId id="281" r:id="rId32"/>
    <p:sldId id="282" r:id="rId33"/>
    <p:sldId id="283" r:id="rId34"/>
    <p:sldId id="284" r:id="rId35"/>
    <p:sldId id="280" r:id="rId36"/>
    <p:sldId id="286" r:id="rId37"/>
    <p:sldId id="287" r:id="rId38"/>
    <p:sldId id="260" r:id="rId39"/>
    <p:sldId id="288" r:id="rId40"/>
    <p:sldId id="289" r:id="rId41"/>
    <p:sldId id="290" r:id="rId42"/>
    <p:sldId id="291" r:id="rId43"/>
    <p:sldId id="292" r:id="rId44"/>
    <p:sldId id="293" r:id="rId45"/>
    <p:sldId id="294" r:id="rId46"/>
    <p:sldId id="295" r:id="rId47"/>
    <p:sldId id="296" r:id="rId48"/>
    <p:sldId id="297" r:id="rId49"/>
    <p:sldId id="298" r:id="rId50"/>
    <p:sldId id="299" r:id="rId51"/>
    <p:sldId id="300" r:id="rId52"/>
    <p:sldId id="301" r:id="rId53"/>
    <p:sldId id="302" r:id="rId54"/>
    <p:sldId id="303" r:id="rId5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8F8F8"/>
    <a:srgbClr val="FCD6B6"/>
    <a:srgbClr val="FFFFFF"/>
    <a:srgbClr val="7BFD7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7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2.xml"/><Relationship Id="rId18" Type="http://schemas.openxmlformats.org/officeDocument/2006/relationships/slide" Target="slides/slide7.xml"/><Relationship Id="rId26" Type="http://schemas.openxmlformats.org/officeDocument/2006/relationships/slide" Target="slides/slide15.xml"/><Relationship Id="rId39" Type="http://schemas.openxmlformats.org/officeDocument/2006/relationships/slide" Target="slides/slide28.xml"/><Relationship Id="rId21" Type="http://schemas.openxmlformats.org/officeDocument/2006/relationships/slide" Target="slides/slide10.xml"/><Relationship Id="rId34" Type="http://schemas.openxmlformats.org/officeDocument/2006/relationships/slide" Target="slides/slide23.xml"/><Relationship Id="rId42" Type="http://schemas.openxmlformats.org/officeDocument/2006/relationships/slide" Target="slides/slide31.xml"/><Relationship Id="rId47" Type="http://schemas.openxmlformats.org/officeDocument/2006/relationships/slide" Target="slides/slide36.xml"/><Relationship Id="rId50" Type="http://schemas.openxmlformats.org/officeDocument/2006/relationships/slide" Target="slides/slide39.xml"/><Relationship Id="rId55" Type="http://schemas.openxmlformats.org/officeDocument/2006/relationships/slide" Target="slides/slide44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1.xml"/><Relationship Id="rId17" Type="http://schemas.openxmlformats.org/officeDocument/2006/relationships/slide" Target="slides/slide6.xml"/><Relationship Id="rId25" Type="http://schemas.openxmlformats.org/officeDocument/2006/relationships/slide" Target="slides/slide14.xml"/><Relationship Id="rId33" Type="http://schemas.openxmlformats.org/officeDocument/2006/relationships/slide" Target="slides/slide22.xml"/><Relationship Id="rId38" Type="http://schemas.openxmlformats.org/officeDocument/2006/relationships/slide" Target="slides/slide27.xml"/><Relationship Id="rId46" Type="http://schemas.openxmlformats.org/officeDocument/2006/relationships/slide" Target="slides/slide35.xml"/><Relationship Id="rId59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5.xml"/><Relationship Id="rId20" Type="http://schemas.openxmlformats.org/officeDocument/2006/relationships/slide" Target="slides/slide9.xml"/><Relationship Id="rId29" Type="http://schemas.openxmlformats.org/officeDocument/2006/relationships/slide" Target="slides/slide18.xml"/><Relationship Id="rId41" Type="http://schemas.openxmlformats.org/officeDocument/2006/relationships/slide" Target="slides/slide30.xml"/><Relationship Id="rId54" Type="http://schemas.openxmlformats.org/officeDocument/2006/relationships/slide" Target="slides/slide43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3.xml"/><Relationship Id="rId32" Type="http://schemas.openxmlformats.org/officeDocument/2006/relationships/slide" Target="slides/slide21.xml"/><Relationship Id="rId37" Type="http://schemas.openxmlformats.org/officeDocument/2006/relationships/slide" Target="slides/slide26.xml"/><Relationship Id="rId40" Type="http://schemas.openxmlformats.org/officeDocument/2006/relationships/slide" Target="slides/slide29.xml"/><Relationship Id="rId45" Type="http://schemas.openxmlformats.org/officeDocument/2006/relationships/slide" Target="slides/slide34.xml"/><Relationship Id="rId53" Type="http://schemas.openxmlformats.org/officeDocument/2006/relationships/slide" Target="slides/slide42.xml"/><Relationship Id="rId58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4.xml"/><Relationship Id="rId23" Type="http://schemas.openxmlformats.org/officeDocument/2006/relationships/slide" Target="slides/slide12.xml"/><Relationship Id="rId28" Type="http://schemas.openxmlformats.org/officeDocument/2006/relationships/slide" Target="slides/slide17.xml"/><Relationship Id="rId36" Type="http://schemas.openxmlformats.org/officeDocument/2006/relationships/slide" Target="slides/slide25.xml"/><Relationship Id="rId49" Type="http://schemas.openxmlformats.org/officeDocument/2006/relationships/slide" Target="slides/slide38.xml"/><Relationship Id="rId57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8.xml"/><Relationship Id="rId31" Type="http://schemas.openxmlformats.org/officeDocument/2006/relationships/slide" Target="slides/slide20.xml"/><Relationship Id="rId44" Type="http://schemas.openxmlformats.org/officeDocument/2006/relationships/slide" Target="slides/slide33.xml"/><Relationship Id="rId52" Type="http://schemas.openxmlformats.org/officeDocument/2006/relationships/slide" Target="slides/slide4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3.xml"/><Relationship Id="rId22" Type="http://schemas.openxmlformats.org/officeDocument/2006/relationships/slide" Target="slides/slide11.xml"/><Relationship Id="rId27" Type="http://schemas.openxmlformats.org/officeDocument/2006/relationships/slide" Target="slides/slide16.xml"/><Relationship Id="rId30" Type="http://schemas.openxmlformats.org/officeDocument/2006/relationships/slide" Target="slides/slide19.xml"/><Relationship Id="rId35" Type="http://schemas.openxmlformats.org/officeDocument/2006/relationships/slide" Target="slides/slide24.xml"/><Relationship Id="rId43" Type="http://schemas.openxmlformats.org/officeDocument/2006/relationships/slide" Target="slides/slide32.xml"/><Relationship Id="rId48" Type="http://schemas.openxmlformats.org/officeDocument/2006/relationships/slide" Target="slides/slide37.xml"/><Relationship Id="rId56" Type="http://schemas.openxmlformats.org/officeDocument/2006/relationships/presProps" Target="presProp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40.xml"/><Relationship Id="rId3" Type="http://schemas.openxmlformats.org/officeDocument/2006/relationships/slideMaster" Target="slideMasters/slideMaster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2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21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13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14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15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1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1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1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DDB6A5-9C33-4E35-A426-9902B5C832D7}" type="datetimeFigureOut">
              <a:rPr lang="en-GB" smtClean="0"/>
              <a:pPr/>
              <a:t>19/01/2014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EDF025-25A5-42DA-B9AA-9C901A41536F}" type="slidenum">
              <a:rPr lang="en-GB" smtClean="0"/>
              <a:pPr/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A9CA40-494A-45D4-BAF4-890C7D43FB15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19/01/2014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ABA69D-86B3-452B-91E0-DD9C4930C7D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slideLayout" Target="../slideLayouts/slideLayout13.xml"/><Relationship Id="rId1" Type="http://schemas.openxmlformats.org/officeDocument/2006/relationships/audio" Target="file:///C:\Users\ekcwei\Dropbox\New%20sermons\IWillsubmit&#25105;&#35201;&#39034;&#26381;.mp3" TargetMode="External"/><Relationship Id="rId4" Type="http://schemas.openxmlformats.org/officeDocument/2006/relationships/image" Target="../media/image10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4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5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8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0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LCBC_0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55976" y="0"/>
            <a:ext cx="704079" cy="1008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4716016" y="620688"/>
            <a:ext cx="4392488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sz="20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London Chinese Baptist Church </a:t>
            </a:r>
            <a:r>
              <a:rPr lang="en-US" sz="20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latin typeface="Arial" charset="0"/>
              </a:rPr>
              <a:t> </a:t>
            </a:r>
            <a:endParaRPr lang="en-GB" sz="2000" b="1" dirty="0">
              <a:solidFill>
                <a:schemeClr val="accent6">
                  <a:lumMod val="20000"/>
                  <a:lumOff val="80000"/>
                </a:schemeClr>
              </a:solidFill>
              <a:latin typeface="Arial" charset="0"/>
            </a:endParaRPr>
          </a:p>
        </p:txBody>
      </p:sp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4607496" y="0"/>
            <a:ext cx="4536504" cy="70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lnSpc>
                <a:spcPct val="90000"/>
              </a:lnSpc>
            </a:pPr>
            <a:r>
              <a:rPr lang="zh-TW" altLang="en-GB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4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sz="3200" b="1" dirty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23528" y="4149080"/>
            <a:ext cx="3203848" cy="2420888"/>
          </a:xfrm>
          <a:prstGeom prst="rect">
            <a:avLst/>
          </a:prstGeom>
          <a:gradFill>
            <a:gsLst>
              <a:gs pos="0">
                <a:srgbClr val="FFEFD1"/>
              </a:gs>
              <a:gs pos="64999">
                <a:srgbClr val="F0EBD5"/>
              </a:gs>
              <a:gs pos="100000">
                <a:srgbClr val="D1C39F"/>
              </a:gs>
            </a:gsLst>
            <a:lin ang="5400000" scaled="0"/>
          </a:gra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</a:t>
            </a:r>
            <a:endParaRPr lang="en-GB" altLang="zh-CN" sz="48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1:1-12)</a:t>
            </a:r>
            <a:endParaRPr lang="en-US" altLang="zh-TW" sz="14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5940152" y="980728"/>
            <a:ext cx="3203848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r">
              <a:spcBef>
                <a:spcPct val="10000"/>
              </a:spcBef>
              <a:defRPr/>
            </a:pPr>
            <a:r>
              <a:rPr lang="en-GB" altLang="zh-TW" sz="4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2014-1-19</a:t>
            </a:r>
          </a:p>
          <a:p>
            <a:pPr marL="342900" lvl="0" indent="-342900" algn="r">
              <a:spcBef>
                <a:spcPct val="10000"/>
              </a:spcBef>
              <a:defRPr/>
            </a:pPr>
            <a:r>
              <a:rPr lang="zh-TW" altLang="en-GB" sz="32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韦焜墀牧师</a:t>
            </a:r>
            <a:endParaRPr lang="zh-TW" altLang="en-US" sz="3200" b="1" dirty="0" smtClean="0">
              <a:solidFill>
                <a:srgbClr val="7BFD7E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r">
              <a:spcBef>
                <a:spcPct val="10000"/>
              </a:spcBef>
              <a:defRPr/>
            </a:pPr>
            <a:r>
              <a:rPr lang="en-GB" altLang="zh-TW" sz="2000" b="1" dirty="0" smtClean="0">
                <a:solidFill>
                  <a:srgbClr val="7BFD7E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Rev Edward Wei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在家里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作管家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要特别留意对家人的爱心。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4:8-9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最要紧的是彼此切实相爱．因为爱能遮掩许多的罪。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你们要互相款待、不发怨言．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3275856" y="3861048"/>
            <a:ext cx="5508104" cy="2942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sz="32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我们相信主耶稣基督，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12:13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我们不拘是犹太人、是希利尼人、是为奴的、是自主的、都从一位圣灵受洗、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成了一个身体．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饮於一位圣灵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我们相信主耶稣基督，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12:27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你们就是基督的身子、并且各自作肢体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12:14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身子原不是一个肢体、乃是许多肢体。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我们要按着圣灵分给的职份，运用祂给与的恩赐， 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参林前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12:4-11)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按着圣灵的职份，运用祂给的恩赐 </a:t>
            </a:r>
            <a:endParaRPr lang="en-US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4:10-11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若有讲道的、要按著神的圣言讲．若有服事人的、要按著神所赐的力量服事．叫神在凡事上因耶稣基督得荣耀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正如保罗、提摩太、以巴弗，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并歌罗西的圣徒。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1:1-2, 7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奉神旨意、作基督耶稣使徒的保罗、和兄弟提摩太、写信给歌罗西的圣徒、在基督里有忠心的弟兄．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49000" contrast="43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正如保罗、提摩太、以巴弗，</a:t>
            </a:r>
            <a:endParaRPr lang="en-US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并歌罗西的圣徒。</a:t>
            </a:r>
            <a:endParaRPr lang="en-US" altLang="zh-CN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7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正如你们从我们所亲爱、一同作僕人的以巴弗所学的．他为我们作了基督忠心的执事．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神百般恩赐的好管家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3275856" y="3861048"/>
            <a:ext cx="55081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</a:t>
            </a:r>
            <a:endParaRPr lang="en-US" altLang="zh-CN" sz="8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的好管家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「奥秘」，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天国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神国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的奥秘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太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13:11;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4:11;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路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8:10)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就是福音真理。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3635896" y="4005064"/>
            <a:ext cx="5508104" cy="3028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</a:pPr>
            <a:r>
              <a:rPr lang="zh-TW" altLang="en-GB" sz="4800" b="1" dirty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倫敦华人浸信</a:t>
            </a:r>
            <a:r>
              <a:rPr lang="zh-TW" altLang="en-GB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会</a:t>
            </a:r>
            <a:endParaRPr lang="en-GB" altLang="zh-TW" sz="48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r>
              <a:rPr lang="en-US" altLang="zh-CN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2014</a:t>
            </a:r>
            <a:r>
              <a:rPr lang="zh-CN" alt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主</a:t>
            </a:r>
            <a:r>
              <a:rPr lang="zh-CN" alt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题</a:t>
            </a:r>
            <a:r>
              <a:rPr lang="en-US" altLang="zh-CN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: </a:t>
            </a:r>
          </a:p>
          <a:p>
            <a:pPr algn="ctr">
              <a:lnSpc>
                <a:spcPct val="90000"/>
              </a:lnSpc>
            </a:pPr>
            <a:r>
              <a:rPr lang="zh-CN" altLang="en-US" sz="4800" b="1" dirty="0" smtClean="0">
                <a:solidFill>
                  <a:schemeClr val="accent6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 pitchFamily="49" charset="-128"/>
              </a:rPr>
              <a:t>忠心的管家</a:t>
            </a:r>
            <a:endParaRPr lang="en-GB" altLang="zh-TW" sz="4800" b="1" dirty="0" smtClean="0">
              <a:solidFill>
                <a:schemeClr val="accent6">
                  <a:lumMod val="20000"/>
                  <a:lumOff val="8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endParaRPr lang="en-GB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r>
              <a:rPr lang="zh-CN" altLang="en-US" sz="2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  <a:ea typeface="DFHeiMedium-B5"/>
              </a:rPr>
              <a:t>。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罗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16:25-26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惟有神能照我所传的福音、和所讲的耶稣基督、并照永古隐藏不言的奥秘、坚固你们的心。这奥秘如今显明出来、而且按著永生神的命、藉众先知的书指示万国的民、使他们信服真道。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2:1-2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弟兄们、从前我到你们那里去、并没有用高言大智对你们宣传神的奥秘。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 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因为我曾定了主意、在你们中间不知道别的、只知道耶稣基督、并他钉十字架。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2:7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我们讲的、乃是从前所隐藏、神奥秘的智慧、就是神在万世以前、豫定使我们得荣耀的．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1:17-24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基督差遣我、原不是为施洗、乃是为传福音．并不用智慧的言语、免得基督的十字架落了空。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18 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因为十字架的道理、在那灭亡的人为愚拙．在我们得救的人却为神的大能。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22 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犹太人是要神蹟、</a:t>
            </a:r>
            <a:endParaRPr lang="en-US" altLang="zh-CN" sz="4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希利尼人是求智慧．</a:t>
            </a:r>
            <a:endParaRPr lang="en-US" altLang="zh-CN" sz="48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23 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我们却是传钉十字架的基督、在犹太人为绊脚石、在外邦人为愚拙、</a:t>
            </a:r>
            <a:r>
              <a:rPr lang="en-US" altLang="zh-CN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24 </a:t>
            </a:r>
            <a:r>
              <a:rPr lang="zh-CN" altLang="en-US" sz="48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但在那蒙召的、无论是犹太人、希利尼人、基督总为神的能力、神的智慧。</a:t>
            </a:r>
            <a:endParaRPr lang="en-US" altLang="zh-CN" sz="48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这把福音真理「奥秘」显明的责任已托付给我们。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林后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5:19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这就是神在基督里、叫世人与自己和好、不将他们的过犯归到他们身上．并且将这和好的道理託付了我们。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 bright="-22000" contrast="-29000"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福音真理的好管家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这把福音真理「奥秘」显明的责任已托付给我们。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9:17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我若甘心作这事、就有赏赐．若不甘心、责任却已经託付我了。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3275856" y="3861048"/>
            <a:ext cx="5508104" cy="2677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</a:t>
            </a:r>
            <a:endParaRPr lang="en-US" altLang="zh-CN" sz="8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8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我们是在神的家中服侍神。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奉神旨意、作基督耶稣使徒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…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1:3-4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我们感谢神我们主耶稣基督的父、常常为你们祷告．因听见你们在基督耶稣里的信心、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信心、忠心原文是同一個字根</a:t>
            </a:r>
            <a:r>
              <a:rPr lang="en-GB" altLang="zh-CN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pistos</a:t>
            </a:r>
            <a:r>
              <a:rPr lang="zh-CN" alt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，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en-GB" altLang="zh-CN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cf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faith, faithful)</a:t>
            </a:r>
            <a:r>
              <a:rPr lang="zh-CN" altLang="en-GB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。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能否忠心，視乎對神的信心。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在新约圣经中，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除了在比喻的内容，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在路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12:42-48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主耶稣解释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12:42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谁是那忠心有见识的管家。</a:t>
            </a:r>
            <a:endParaRPr lang="en-GB" altLang="zh-TW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1:9-11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因此、我们自从听见的日子、也就为你们不住的祷告祈求、愿你们在一切属灵的智慧悟性上、满心知道神的旨意．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10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好叫你们行事为人对得起主、凡事蒙他喜悦、在一切善事上结果子、渐渐的多知道神．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11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照他荣耀的权能、得以在各样的力上加力、好叫你们凡事欢欢喜喜的忍耐宽容．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TW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4:2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所求於管家的是要他有忠心。</a:t>
            </a:r>
            <a:endParaRPr lang="en-US" altLang="zh-TW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作神忠心的管家</a:t>
            </a:r>
            <a:r>
              <a:rPr lang="en-US" altLang="zh-TW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,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我們需要「滿心知道神的旨意」，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這樣，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4:3-4 </a:t>
            </a: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我被你们论断、或被别人论断、我都以为极小的事．连我自己也不论断自己。 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我虽不觉得自己有错、却也不能因此得以称义。但判断我的乃是主。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神忠心的管家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「照他荣耀的权能、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得以在各样的力上加力、</a:t>
            </a:r>
            <a:endParaRPr lang="en-US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好叫你们凡事欢欢喜喜的忍耐宽容．」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4293096"/>
            <a:ext cx="8305800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138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我要顺服</a:t>
            </a:r>
            <a:endParaRPr lang="zh-CN" altLang="en-US" sz="80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3058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耶稣基督是至宝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是生命中的美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好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十字架是我的荣耀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一生都跟随快跑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endParaRPr lang="zh-CN" altLang="en-US" sz="4400" b="1" dirty="0" err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pic>
        <p:nvPicPr>
          <p:cNvPr id="4" name="IWillsubmit我要顺服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tretch>
            <a:fillRect/>
          </a:stretch>
        </p:blipFill>
        <p:spPr>
          <a:xfrm>
            <a:off x="4419600" y="542845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19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1844824"/>
            <a:ext cx="8305800" cy="48245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耶稣基督是至宝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是生命中的美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好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十字架是我的荣耀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一生都跟随快跑</a:t>
            </a:r>
            <a:endParaRPr lang="zh-CN" altLang="en-US" sz="44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endParaRPr lang="zh-CN" altLang="en-US" sz="4400" b="1" dirty="0" err="1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991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服因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为我爱祢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无论何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处到哪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里都忠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世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界万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物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都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丢弃看作粪土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为要得著耶稣基督</a:t>
            </a:r>
            <a:endParaRPr lang="zh-CN" altLang="en-US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991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我要顺服 因为我爱祢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无论何</a:t>
            </a:r>
            <a:r>
              <a:rPr lang="zh-CN" altLang="en-US" sz="7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处到</a:t>
            </a: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哪里都忠心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一生活</a:t>
            </a:r>
            <a:r>
              <a:rPr lang="zh-CN" altLang="en-US" sz="7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出</a:t>
            </a:r>
            <a:endParaRPr lang="en-GB" altLang="zh-CN" sz="71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7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</a:t>
            </a: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督福音的託付</a:t>
            </a:r>
            <a:endParaRPr lang="zh-CN" altLang="en-US" sz="6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献给耶</a:t>
            </a:r>
            <a:r>
              <a:rPr lang="zh-CN" altLang="en-US" sz="71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稣我</a:t>
            </a:r>
            <a:r>
              <a:rPr lang="zh-CN" altLang="en-US" sz="71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所有的全部</a:t>
            </a:r>
            <a:endParaRPr lang="zh-CN" altLang="en-US" sz="48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在哪些範围上作管家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?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(1)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林前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人应当以我们为基督的执事、为神奥秘事 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即福音真理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)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的管家</a:t>
            </a:r>
            <a:endParaRPr lang="en-GB" altLang="zh-TW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991600" cy="6629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endParaRPr lang="en-GB" altLang="zh-CN" sz="6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GB" altLang="zh-CN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GB" altLang="zh-CN" sz="6600" b="1" i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endParaRPr lang="en-GB" altLang="zh-CN" sz="6600" b="1" i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</a:t>
            </a:r>
            <a:r>
              <a:rPr lang="zh-CN" alt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永远的荣</a:t>
            </a:r>
            <a:r>
              <a:rPr lang="zh-CN" altLang="en-US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耀</a:t>
            </a:r>
            <a:r>
              <a:rPr lang="en-GB" altLang="zh-CN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…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i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</a:t>
            </a:r>
            <a:r>
              <a:rPr lang="zh-CN" altLang="en-US" sz="6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生快跑</a:t>
            </a:r>
            <a:endParaRPr lang="zh-CN" altLang="en-US" sz="4400" b="1" i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991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服因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为我爱祢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无论何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处到哪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里都忠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心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世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界万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物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都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丢弃看作粪土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为要得著耶稣基督</a:t>
            </a:r>
            <a:endParaRPr lang="zh-CN" altLang="en-US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991600" cy="5144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我要顺服 因为我爱祢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无论何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处到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哪里都忠心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一生活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出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督福音的託付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献给耶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稣我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所有的全部</a:t>
            </a:r>
            <a:endParaRPr lang="zh-CN" altLang="en-US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152400" y="228600"/>
            <a:ext cx="8991600" cy="5715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我要顺服 因为我爱祢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无论何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处到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哪里都忠心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一生活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出</a:t>
            </a:r>
            <a:endParaRPr lang="en-GB" altLang="zh-CN" sz="6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SimHei" pitchFamily="49" charset="-122"/>
              <a:ea typeface="SimHei" pitchFamily="49" charset="-122"/>
            </a:endParaRP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基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督福音的託付</a:t>
            </a:r>
          </a:p>
          <a:p>
            <a:pPr algn="ctr">
              <a:spcBef>
                <a:spcPct val="0"/>
              </a:spcBef>
              <a:defRPr/>
            </a:pP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献给耶</a:t>
            </a:r>
            <a:r>
              <a:rPr lang="zh-CN" altLang="en-US" sz="6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稣我</a:t>
            </a:r>
            <a:r>
              <a:rPr lang="zh-CN" altLang="en-US" sz="6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所有的全部</a:t>
            </a:r>
            <a:endParaRPr lang="zh-CN" altLang="en-US" sz="44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2000" r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026"/>
          <p:cNvSpPr txBox="1">
            <a:spLocks noChangeArrowheads="1"/>
          </p:cNvSpPr>
          <p:nvPr/>
        </p:nvSpPr>
        <p:spPr>
          <a:xfrm>
            <a:off x="2987824" y="4293096"/>
            <a:ext cx="6156176" cy="24482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zh-CN" altLang="en-US" sz="9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imHei" pitchFamily="49" charset="-122"/>
                <a:ea typeface="SimHei" pitchFamily="49" charset="-122"/>
              </a:rPr>
              <a:t>我要顺服</a:t>
            </a:r>
            <a:endParaRPr lang="zh-CN" altLang="en-US" sz="6600" b="1" dirty="0">
              <a:solidFill>
                <a:srgbClr val="CC006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t="-44000" b="-4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忠心的管家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在哪些範围上作管家</a:t>
            </a: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?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(2)</a:t>
            </a: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在教会中</a:t>
            </a:r>
            <a:r>
              <a:rPr lang="en-US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 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彼前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4:10 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各人要照所得的恩赐</a:t>
            </a:r>
            <a:endParaRPr lang="en-GB" altLang="zh-CN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彼此服事、作神百般恩赐的好管家。</a:t>
            </a:r>
            <a:endParaRPr lang="en-GB" altLang="zh-TW" sz="4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1000" r="-1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4" descr="Purple mesh"/>
          <p:cNvSpPr txBox="1">
            <a:spLocks noChangeArrowheads="1"/>
          </p:cNvSpPr>
          <p:nvPr/>
        </p:nvSpPr>
        <p:spPr bwMode="auto">
          <a:xfrm>
            <a:off x="3635896" y="4005064"/>
            <a:ext cx="5508104" cy="25114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96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在家里</a:t>
            </a:r>
            <a:endParaRPr lang="en-GB" altLang="zh-TW" sz="96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endParaRPr lang="en-GB" sz="40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 pitchFamily="49" charset="-128"/>
            </a:endParaRPr>
          </a:p>
          <a:p>
            <a:pPr algn="ctr">
              <a:lnSpc>
                <a:spcPct val="90000"/>
              </a:lnSpc>
            </a:pPr>
            <a:endParaRPr lang="en-GB" sz="28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  <a:ea typeface="DFHeiMedium-B5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33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TW" sz="4400" b="1" dirty="0" smtClean="0">
              <a:solidFill>
                <a:schemeClr val="accent6">
                  <a:lumMod val="50000"/>
                </a:schemeClr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在家里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「管家」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原文是</a:t>
            </a:r>
            <a:r>
              <a:rPr lang="en-GB" altLang="zh-CN" sz="5400" b="1" dirty="0" err="1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oikonomos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与家庭有关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**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家庭中的成员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en-GB" altLang="zh-CN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** </a:t>
            </a: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可能是属於那家庭的奴隶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在家里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endParaRPr lang="en-US" altLang="zh-TW" sz="4000" b="1" dirty="0" smtClean="0">
              <a:solidFill>
                <a:srgbClr val="FFFF00"/>
              </a:solidFill>
              <a:ea typeface="新細明體" pitchFamily="18" charset="-120"/>
              <a:cs typeface="+mj-cs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在觀念上，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管家不是等於管理員。</a:t>
            </a:r>
            <a:endParaRPr lang="en-GB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我們是在我們的家中作管家。</a:t>
            </a:r>
            <a:endParaRPr lang="en-US" altLang="zh-TW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1:12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又感谢父、叫我们能与众圣徒在光明中同得基业．</a:t>
            </a:r>
            <a:endParaRPr lang="en-GB" altLang="zh-TW" sz="5400" b="1" dirty="0" smtClean="0">
              <a:solidFill>
                <a:srgbClr val="F8F8F8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0" y="0"/>
            <a:ext cx="9144000" cy="83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TW" altLang="en-US" sz="4000" b="1" dirty="0" smtClean="0">
                <a:solidFill>
                  <a:srgbClr val="FCD6B6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在家里</a:t>
            </a:r>
            <a:endParaRPr lang="en-GB" altLang="zh-TW" sz="4000" b="1" dirty="0" smtClean="0">
              <a:solidFill>
                <a:srgbClr val="FCD6B6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0" y="764704"/>
            <a:ext cx="9144000" cy="6093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作管家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要特别留意对家人的爱心。</a:t>
            </a:r>
            <a:endParaRPr lang="en-US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西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1:4, 8</a:t>
            </a:r>
          </a:p>
          <a:p>
            <a:pPr marL="342900" lvl="0" indent="-342900" algn="ctr">
              <a:spcBef>
                <a:spcPct val="10000"/>
              </a:spcBef>
              <a:defRPr/>
            </a:pP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并向众圣徒的爱心．</a:t>
            </a:r>
            <a:r>
              <a:rPr lang="en-US" altLang="zh-CN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8</a:t>
            </a:r>
            <a:r>
              <a:rPr lang="zh-CN" altLang="en-US" sz="5400" b="1" dirty="0" smtClean="0">
                <a:solidFill>
                  <a:srgbClr val="F8F8F8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  <a:ea typeface="SimHei" pitchFamily="49" charset="-122"/>
                <a:cs typeface="Arial" pitchFamily="34" charset="0"/>
              </a:rPr>
              <a:t>也把你们因圣灵所存的爱心告诉了我们。</a:t>
            </a:r>
            <a:endParaRPr lang="en-GB" altLang="zh-CN" sz="5400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pitchFamily="34" charset="0"/>
              <a:ea typeface="SimHei" pitchFamily="49" charset="-122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0LCBC201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9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0LCBC2013</Template>
  <TotalTime>354</TotalTime>
  <Words>1515</Words>
  <Application>Microsoft Office PowerPoint</Application>
  <PresentationFormat>On-screen Show (4:3)</PresentationFormat>
  <Paragraphs>208</Paragraphs>
  <Slides>44</Slides>
  <Notes>0</Notes>
  <HiddenSlides>0</HiddenSlides>
  <MMClips>1</MMClips>
  <ScaleCrop>false</ScaleCrop>
  <HeadingPairs>
    <vt:vector size="4" baseType="variant">
      <vt:variant>
        <vt:lpstr>Theme</vt:lpstr>
      </vt:variant>
      <vt:variant>
        <vt:i4>11</vt:i4>
      </vt:variant>
      <vt:variant>
        <vt:lpstr>Slide Titles</vt:lpstr>
      </vt:variant>
      <vt:variant>
        <vt:i4>44</vt:i4>
      </vt:variant>
    </vt:vector>
  </HeadingPairs>
  <TitlesOfParts>
    <vt:vector size="55" baseType="lpstr">
      <vt:lpstr>0LCBC2013</vt:lpstr>
      <vt:lpstr>Office Theme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9_Office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Edward</dc:creator>
  <cp:lastModifiedBy>ekcwei</cp:lastModifiedBy>
  <cp:revision>3</cp:revision>
  <dcterms:created xsi:type="dcterms:W3CDTF">2014-01-19T05:20:14Z</dcterms:created>
  <dcterms:modified xsi:type="dcterms:W3CDTF">2014-01-19T11:24:07Z</dcterms:modified>
</cp:coreProperties>
</file>