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</p:sldMasterIdLst>
  <p:notesMasterIdLst>
    <p:notesMasterId r:id="rId79"/>
  </p:notesMasterIdLst>
  <p:sldIdLst>
    <p:sldId id="266" r:id="rId12"/>
    <p:sldId id="256" r:id="rId13"/>
    <p:sldId id="268" r:id="rId14"/>
    <p:sldId id="269" r:id="rId15"/>
    <p:sldId id="270" r:id="rId16"/>
    <p:sldId id="280" r:id="rId17"/>
    <p:sldId id="257" r:id="rId18"/>
    <p:sldId id="258" r:id="rId19"/>
    <p:sldId id="259" r:id="rId20"/>
    <p:sldId id="272" r:id="rId21"/>
    <p:sldId id="273" r:id="rId22"/>
    <p:sldId id="274" r:id="rId23"/>
    <p:sldId id="275" r:id="rId24"/>
    <p:sldId id="276" r:id="rId25"/>
    <p:sldId id="278" r:id="rId26"/>
    <p:sldId id="277" r:id="rId27"/>
    <p:sldId id="267" r:id="rId28"/>
    <p:sldId id="279" r:id="rId29"/>
    <p:sldId id="262" r:id="rId30"/>
    <p:sldId id="261" r:id="rId31"/>
    <p:sldId id="281" r:id="rId32"/>
    <p:sldId id="282" r:id="rId33"/>
    <p:sldId id="283" r:id="rId34"/>
    <p:sldId id="284" r:id="rId35"/>
    <p:sldId id="285" r:id="rId36"/>
    <p:sldId id="264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65" r:id="rId47"/>
    <p:sldId id="295" r:id="rId48"/>
    <p:sldId id="297" r:id="rId49"/>
    <p:sldId id="296" r:id="rId50"/>
    <p:sldId id="298" r:id="rId51"/>
    <p:sldId id="299" r:id="rId52"/>
    <p:sldId id="300" r:id="rId53"/>
    <p:sldId id="260" r:id="rId54"/>
    <p:sldId id="263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2" r:id="rId66"/>
    <p:sldId id="311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E7E7"/>
    <a:srgbClr val="F8F8F8"/>
    <a:srgbClr val="4C216D"/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D7EE51-4B04-4D52-AF09-FE00266E873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2D17AE-4178-4972-9328-BD7FC80BAB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7AA92-F6C0-4AA4-9D5E-3BCEC4BFA0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EE29B-F703-4FCF-B018-7484816E06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E84C2-7151-4A20-BEA7-22F60997ADDD}" type="datetimeFigureOut">
              <a:rPr lang="fr-FR"/>
              <a:pPr/>
              <a:t>26/01/2014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899C2-9F44-42DD-9632-7B5C6A9960D7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0E7E2-9140-40CE-AC9F-9177B6CF0DE6}" type="datetimeFigureOut">
              <a:rPr lang="fr-FR"/>
              <a:pPr/>
              <a:t>26/01/2014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CBFA-FED7-4078-AFA5-73640BF7F53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0E7E2-9140-40CE-AC9F-9177B6CF0DE6}" type="datetimeFigureOut">
              <a:rPr lang="fr-FR"/>
              <a:pPr/>
              <a:t>26/01/2014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CBFA-FED7-4078-AFA5-73640BF7F53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0E7E2-9140-40CE-AC9F-9177B6CF0DE6}" type="datetimeFigureOut">
              <a:rPr lang="fr-FR"/>
              <a:pPr/>
              <a:t>26/01/2014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CBFA-FED7-4078-AFA5-73640BF7F53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0E7E2-9140-40CE-AC9F-9177B6CF0DE6}" type="datetimeFigureOut">
              <a:rPr lang="fr-FR"/>
              <a:pPr/>
              <a:t>26/01/2014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CBFA-FED7-4078-AFA5-73640BF7F53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0E7E2-9140-40CE-AC9F-9177B6CF0DE6}" type="datetimeFigureOut">
              <a:rPr lang="fr-FR"/>
              <a:pPr/>
              <a:t>26/01/2014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CBFA-FED7-4078-AFA5-73640BF7F53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0E7E2-9140-40CE-AC9F-9177B6CF0DE6}" type="datetimeFigureOut">
              <a:rPr lang="fr-FR"/>
              <a:pPr/>
              <a:t>26/01/2014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CBFA-FED7-4078-AFA5-73640BF7F53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0E7E2-9140-40CE-AC9F-9177B6CF0DE6}" type="datetimeFigureOut">
              <a:rPr lang="fr-FR"/>
              <a:pPr/>
              <a:t>26/01/2014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CBFA-FED7-4078-AFA5-73640BF7F53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64001-C229-448C-B068-CDD59DA39C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0E7E2-9140-40CE-AC9F-9177B6CF0DE6}" type="datetimeFigureOut">
              <a:rPr lang="fr-FR"/>
              <a:pPr/>
              <a:t>26/01/2014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CBFA-FED7-4078-AFA5-73640BF7F53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0E7E2-9140-40CE-AC9F-9177B6CF0DE6}" type="datetimeFigureOut">
              <a:rPr lang="fr-FR"/>
              <a:pPr/>
              <a:t>26/01/2014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CBFA-FED7-4078-AFA5-73640BF7F53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85B08-81EF-4486-8AF7-93F4F7C154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386C9-D3BD-44D6-BB69-946B2C3EC2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837A2-E4E7-40AD-A3A2-A7A6294D7E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547AA-4615-4DA9-9491-98B7A7A6C6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C3E77-9CB5-4DDE-8B39-BAFD52E408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3344A-A201-4050-85E3-9A849A4A87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517CC-59CB-4921-BC72-C76F8F1114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6B3C56-7566-47DB-ADC1-5EFB9A2B89A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43D537-E426-4B5B-8244-80F50A131F84}" type="datetimeFigureOut">
              <a:rPr lang="fr-FR">
                <a:cs typeface="+mn-cs"/>
              </a:rPr>
              <a:pPr/>
              <a:t>26/01/2014</a:t>
            </a:fld>
            <a:endParaRPr lang="fr-CA">
              <a:cs typeface="+mn-cs"/>
            </a:endParaRPr>
          </a:p>
        </p:txBody>
      </p:sp>
      <p:sp>
        <p:nvSpPr>
          <p:cNvPr id="102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17A39B-8E80-4FAD-8597-4CB8A980F358}" type="slidenum">
              <a:rPr lang="fr-CA">
                <a:cs typeface="+mn-cs"/>
              </a:rPr>
              <a:pPr/>
              <a:t>‹#›</a:t>
            </a:fld>
            <a:endParaRPr lang="fr-CA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43D537-E426-4B5B-8244-80F50A131F84}" type="datetimeFigureOut">
              <a:rPr lang="fr-FR">
                <a:cs typeface="+mn-cs"/>
              </a:rPr>
              <a:pPr/>
              <a:t>26/01/2014</a:t>
            </a:fld>
            <a:endParaRPr lang="fr-CA">
              <a:cs typeface="+mn-cs"/>
            </a:endParaRPr>
          </a:p>
        </p:txBody>
      </p:sp>
      <p:sp>
        <p:nvSpPr>
          <p:cNvPr id="102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17A39B-8E80-4FAD-8597-4CB8A980F358}" type="slidenum">
              <a:rPr lang="fr-CA">
                <a:cs typeface="+mn-cs"/>
              </a:rPr>
              <a:pPr/>
              <a:t>‹#›</a:t>
            </a:fld>
            <a:endParaRPr lang="fr-CA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43D537-E426-4B5B-8244-80F50A131F84}" type="datetimeFigureOut">
              <a:rPr lang="fr-FR">
                <a:cs typeface="+mn-cs"/>
              </a:rPr>
              <a:pPr/>
              <a:t>26/01/2014</a:t>
            </a:fld>
            <a:endParaRPr lang="fr-CA">
              <a:cs typeface="+mn-cs"/>
            </a:endParaRPr>
          </a:p>
        </p:txBody>
      </p:sp>
      <p:sp>
        <p:nvSpPr>
          <p:cNvPr id="102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17A39B-8E80-4FAD-8597-4CB8A980F358}" type="slidenum">
              <a:rPr lang="fr-CA">
                <a:cs typeface="+mn-cs"/>
              </a:rPr>
              <a:pPr/>
              <a:t>‹#›</a:t>
            </a:fld>
            <a:endParaRPr lang="fr-CA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43D537-E426-4B5B-8244-80F50A131F84}" type="datetimeFigureOut">
              <a:rPr lang="fr-FR">
                <a:cs typeface="+mn-cs"/>
              </a:rPr>
              <a:pPr/>
              <a:t>26/01/2014</a:t>
            </a:fld>
            <a:endParaRPr lang="fr-CA">
              <a:cs typeface="+mn-cs"/>
            </a:endParaRPr>
          </a:p>
        </p:txBody>
      </p:sp>
      <p:sp>
        <p:nvSpPr>
          <p:cNvPr id="102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17A39B-8E80-4FAD-8597-4CB8A980F358}" type="slidenum">
              <a:rPr lang="fr-CA">
                <a:cs typeface="+mn-cs"/>
              </a:rPr>
              <a:pPr/>
              <a:t>‹#›</a:t>
            </a:fld>
            <a:endParaRPr lang="fr-CA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43D537-E426-4B5B-8244-80F50A131F84}" type="datetimeFigureOut">
              <a:rPr lang="fr-FR">
                <a:cs typeface="+mn-cs"/>
              </a:rPr>
              <a:pPr/>
              <a:t>26/01/2014</a:t>
            </a:fld>
            <a:endParaRPr lang="fr-CA">
              <a:cs typeface="+mn-cs"/>
            </a:endParaRPr>
          </a:p>
        </p:txBody>
      </p:sp>
      <p:sp>
        <p:nvSpPr>
          <p:cNvPr id="102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17A39B-8E80-4FAD-8597-4CB8A980F358}" type="slidenum">
              <a:rPr lang="fr-CA">
                <a:cs typeface="+mn-cs"/>
              </a:rPr>
              <a:pPr/>
              <a:t>‹#›</a:t>
            </a:fld>
            <a:endParaRPr lang="fr-CA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43D537-E426-4B5B-8244-80F50A131F84}" type="datetimeFigureOut">
              <a:rPr lang="fr-FR">
                <a:cs typeface="+mn-cs"/>
              </a:rPr>
              <a:pPr/>
              <a:t>26/01/2014</a:t>
            </a:fld>
            <a:endParaRPr lang="fr-CA">
              <a:cs typeface="+mn-cs"/>
            </a:endParaRPr>
          </a:p>
        </p:txBody>
      </p:sp>
      <p:sp>
        <p:nvSpPr>
          <p:cNvPr id="102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17A39B-8E80-4FAD-8597-4CB8A980F358}" type="slidenum">
              <a:rPr lang="fr-CA">
                <a:cs typeface="+mn-cs"/>
              </a:rPr>
              <a:pPr/>
              <a:t>‹#›</a:t>
            </a:fld>
            <a:endParaRPr lang="fr-CA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43D537-E426-4B5B-8244-80F50A131F84}" type="datetimeFigureOut">
              <a:rPr lang="fr-FR">
                <a:cs typeface="+mn-cs"/>
              </a:rPr>
              <a:pPr/>
              <a:t>26/01/2014</a:t>
            </a:fld>
            <a:endParaRPr lang="fr-CA">
              <a:cs typeface="+mn-cs"/>
            </a:endParaRPr>
          </a:p>
        </p:txBody>
      </p:sp>
      <p:sp>
        <p:nvSpPr>
          <p:cNvPr id="102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17A39B-8E80-4FAD-8597-4CB8A980F358}" type="slidenum">
              <a:rPr lang="fr-CA">
                <a:cs typeface="+mn-cs"/>
              </a:rPr>
              <a:pPr/>
              <a:t>‹#›</a:t>
            </a:fld>
            <a:endParaRPr lang="fr-CA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43D537-E426-4B5B-8244-80F50A131F84}" type="datetimeFigureOut">
              <a:rPr lang="fr-FR">
                <a:cs typeface="+mn-cs"/>
              </a:rPr>
              <a:pPr/>
              <a:t>26/01/2014</a:t>
            </a:fld>
            <a:endParaRPr lang="fr-CA">
              <a:cs typeface="+mn-cs"/>
            </a:endParaRPr>
          </a:p>
        </p:txBody>
      </p:sp>
      <p:sp>
        <p:nvSpPr>
          <p:cNvPr id="102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17A39B-8E80-4FAD-8597-4CB8A980F358}" type="slidenum">
              <a:rPr lang="fr-CA">
                <a:cs typeface="+mn-cs"/>
              </a:rPr>
              <a:pPr/>
              <a:t>‹#›</a:t>
            </a:fld>
            <a:endParaRPr lang="fr-CA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43D537-E426-4B5B-8244-80F50A131F84}" type="datetimeFigureOut">
              <a:rPr lang="fr-FR">
                <a:cs typeface="+mn-cs"/>
              </a:rPr>
              <a:pPr/>
              <a:t>26/01/2014</a:t>
            </a:fld>
            <a:endParaRPr lang="fr-CA">
              <a:cs typeface="+mn-cs"/>
            </a:endParaRPr>
          </a:p>
        </p:txBody>
      </p:sp>
      <p:sp>
        <p:nvSpPr>
          <p:cNvPr id="102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17A39B-8E80-4FAD-8597-4CB8A980F358}" type="slidenum">
              <a:rPr lang="fr-CA">
                <a:cs typeface="+mn-cs"/>
              </a:rPr>
              <a:pPr/>
              <a:t>‹#›</a:t>
            </a:fld>
            <a:endParaRPr lang="fr-CA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43D537-E426-4B5B-8244-80F50A131F84}" type="datetimeFigureOut">
              <a:rPr lang="fr-FR">
                <a:cs typeface="+mn-cs"/>
              </a:rPr>
              <a:pPr/>
              <a:t>26/01/2014</a:t>
            </a:fld>
            <a:endParaRPr lang="fr-CA">
              <a:cs typeface="+mn-cs"/>
            </a:endParaRPr>
          </a:p>
        </p:txBody>
      </p:sp>
      <p:sp>
        <p:nvSpPr>
          <p:cNvPr id="102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17A39B-8E80-4FAD-8597-4CB8A980F358}" type="slidenum">
              <a:rPr lang="fr-CA">
                <a:cs typeface="+mn-cs"/>
              </a:rPr>
              <a:pPr/>
              <a:t>‹#›</a:t>
            </a:fld>
            <a:endParaRPr lang="fr-CA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ekcwei\Dropbox\New%20sermons\BrandNewYou&#20840;&#26032;&#30340;&#20320;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2560" y="-52840"/>
            <a:ext cx="771144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   除旧迎新    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读经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: 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约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15:1-5)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endParaRPr lang="en-GB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endParaRPr lang="en-GB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endParaRPr lang="en-GB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endParaRPr lang="en-GB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endParaRPr lang="en-GB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韦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焜墀</a:t>
            </a:r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牧师</a:t>
            </a:r>
            <a:endParaRPr lang="en-GB" altLang="zh-CN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140126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64" y="4936155"/>
            <a:ext cx="870508" cy="103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006" y="5808880"/>
            <a:ext cx="5090160" cy="113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DFPHeiMedium-B5" pitchFamily="34" charset="-128"/>
                <a:cs typeface="DFPHeiMedium-B5" pitchFamily="34" charset="-128"/>
              </a:rPr>
              <a:t>卢敦华人基督教会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DFPHeiMedium-B5" pitchFamily="34" charset="-128"/>
                <a:cs typeface="DFPHeiMedium-B5" pitchFamily="34" charset="-128"/>
              </a:rPr>
              <a:t/>
            </a:r>
            <a:b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DFPHeiMedium-B5" pitchFamily="34" charset="-128"/>
                <a:cs typeface="DFPHeiMedium-B5" pitchFamily="34" charset="-128"/>
              </a:rPr>
            </a:b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DFPHeiMedium-B5" pitchFamily="34" charset="-128"/>
                <a:cs typeface="DFPHeiMedium-B5" pitchFamily="34" charset="-128"/>
              </a:rPr>
              <a:t>L</a:t>
            </a:r>
            <a:r>
              <a:rPr kumimoji="0" lang="en-GB" altLang="zh-TW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DFPHeiMedium-B5" pitchFamily="34" charset="-128"/>
                <a:cs typeface="DFPHeiMedium-B5" pitchFamily="34" charset="-128"/>
              </a:rPr>
              <a:t>uton</a:t>
            </a:r>
            <a:r>
              <a:rPr kumimoji="0" lang="en-GB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DFPHeiMedium-B5" pitchFamily="34" charset="-128"/>
                <a:cs typeface="DFPHeiMedium-B5" pitchFamily="34" charset="-128"/>
              </a:rPr>
              <a:t> Chinese Christian Church</a:t>
            </a:r>
            <a:r>
              <a:rPr kumimoji="0" lang="en-GB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DFPHeiMedium-B5" pitchFamily="34" charset="-128"/>
                <a:cs typeface="DFPHeiMedium-B5" pitchFamily="34" charset="-128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DFPHeiMedium-B5" pitchFamily="34" charset="-128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19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百姓就都摘下他们耳上的金环、拿来给亚伦。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亚伦从他们手里接过来、铸了一只牛犊、用雕刻的器具作成．他们就说、以色列阿、这是领你出埃及地的神。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5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亚伦看见、就在牛犊面前築坛、且宣告说、明日要向耶和华守节。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19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参</a:t>
            </a:r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Exodus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出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20:2-5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我是耶和华你的神、曾将你从埃及地为奴之家领出来。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除了我以外、你不可有别的神。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19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不可为自己雕刻偶像、也不可作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什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麽形像、彷彿上天、下地、和地底下、水中的百物．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5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不可跪拜那些像、也不可事奉他、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…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26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列王记评估犹大以色列诸王，常提到某某王「行耶和华眼中看为恶的事、效法尼八的儿子耶罗波安使以色列人陷在罪里的那罪、总不离开．」</a:t>
            </a:r>
            <a:endParaRPr lang="en-GB" sz="4800" b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19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王上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12:25-32</a:t>
            </a: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26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耶罗波安心里说、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...27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这民若上耶路撒冷去、在耶和华的殿里献祭、他们的心必归向他们的主犹大王罗波安、就把我杀了、仍归犹大王罗波安。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19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28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耶罗波安王就筹画定妥、铸造了两个金牛犊、对众民说、以色列人哪、你们上耶路撒冷去、实在是难．这就是领你们出埃及地的神。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...30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这事叫百姓陷在罪里．因为他们往但去、拜那牛犊。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26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另外有些王：「行耶和华眼中看为正的事、</a:t>
            </a:r>
            <a:endParaRPr lang="en-US" altLang="zh-CN" sz="6000" b="1" dirty="0" smtClean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r>
              <a:rPr lang="zh-CN" altLang="en-US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只是邱坛还没有废去</a:t>
            </a:r>
            <a:r>
              <a:rPr lang="en-US" altLang="zh-TW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.</a:t>
            </a:r>
          </a:p>
          <a:p>
            <a:pPr algn="ctr"/>
            <a:r>
              <a:rPr lang="zh-CN" altLang="en-US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百姓仍在那里献祭烧香</a:t>
            </a:r>
            <a:r>
              <a:rPr lang="en-US" altLang="zh-TW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.</a:t>
            </a:r>
            <a:r>
              <a:rPr lang="zh-TW" altLang="en-US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</a:t>
            </a:r>
            <a:r>
              <a:rPr lang="zh-CN" altLang="en-US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1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616648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E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神要使用耶利米：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1:10</a:t>
            </a: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看哪、我今日立你在列邦列国之上、为要施行拔出、拆毁、毁坏、倾覆、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又要建立栽植。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1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E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参：约</a:t>
            </a:r>
            <a:r>
              <a:rPr lang="en-US" altLang="zh-CN" sz="5400" b="1" dirty="0" smtClean="0">
                <a:solidFill>
                  <a:srgbClr val="FFE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15:1-2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我是真葡萄树、我父是栽培的人。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凡属我不结果子的枝子、他就剪去．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凡结果子的、他就修理乾净、使枝子结果子更多。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84" y="0"/>
            <a:ext cx="77114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除旧迎新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32560" y="515035"/>
            <a:ext cx="690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pic>
        <p:nvPicPr>
          <p:cNvPr id="8" name="Picture 7" descr="images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277" y="3896277"/>
            <a:ext cx="3476575" cy="278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616648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林后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5:17</a:t>
            </a: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若有人在基督里、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他就是新造的人．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旧事已过、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都变成新的了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罗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6:6-18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因为知道我们的旧人、和他同钉十字架、使罪身灭绝、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叫我们不再作罪的奴僕．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7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因为已死的人、是脱离了罪。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8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我们若是与基督同死、就信必与他同活．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9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因为知道基督既从死里复活、就不再死、死也不再作他的主了。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10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他死是向罪死了、只有一次．他活是向神活著。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11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这样、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你们向罪也当看自己是死的．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向神在基督耶稣里、却当看自己是活的。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17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感谢神、因为你们从前虽然作罪的奴僕、现今却从心里顺服了所传给你们道理的模範。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18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你们既从罪里得了释放、就作了义的奴僕。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84" y="0"/>
            <a:ext cx="77114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心志更新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羅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12:2 </a:t>
            </a:r>
          </a:p>
          <a:p>
            <a:pPr algn="ctr"/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不要效法這個世界．</a:t>
            </a:r>
            <a:endParaRPr lang="en-US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只要心意 </a:t>
            </a:r>
            <a:r>
              <a:rPr lang="en-US" altLang="zh-TW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[</a:t>
            </a:r>
            <a:r>
              <a:rPr lang="en-GB" altLang="zh-TW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mind]</a:t>
            </a:r>
            <a:endParaRPr lang="en-US" altLang="zh-TW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更新而變化、 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TW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[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蜕变</a:t>
            </a:r>
            <a:r>
              <a:rPr lang="en-GB" altLang="zh-TW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metamorphosis</a:t>
            </a:r>
            <a:endParaRPr lang="zh-CN" altLang="en-US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不再是毛毛虫 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- 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展翅上腾吧</a:t>
            </a:r>
            <a:r>
              <a:rPr lang="en-GB" altLang="zh-TW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]</a:t>
            </a:r>
          </a:p>
          <a:p>
            <a:pPr algn="ctr"/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叫你們察驗何為神的善良、</a:t>
            </a:r>
            <a:endParaRPr lang="en-US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純全可喜悅的旨意。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弗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4:20-24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你们学了基督、却不是这样．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21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如果你们听过他的道、领了他的教、学了他的真理、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22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就要脱去你们从前行为上的旧人．这旧人是因私慾的迷惑、渐渐变坏的．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23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又要将你们的心志改换一新．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24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并且穿上新人．这新人是照著神的形像造的、有真理的仁义、和圣洁。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约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15:3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现在你们因我讲给你们的道、已经乾净了。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32560" y="515035"/>
            <a:ext cx="690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pic>
        <p:nvPicPr>
          <p:cNvPr id="5" name="Picture 4" descr="mzl.qwndmtcw.320x480-75.jpg"/>
          <p:cNvPicPr>
            <a:picLocks noChangeAspect="1"/>
          </p:cNvPicPr>
          <p:nvPr/>
        </p:nvPicPr>
        <p:blipFill>
          <a:blip r:embed="rId3" cstate="print"/>
          <a:srcRect t="3697" b="22408"/>
          <a:stretch>
            <a:fillRect/>
          </a:stretch>
        </p:blipFill>
        <p:spPr>
          <a:xfrm>
            <a:off x="653448" y="3046932"/>
            <a:ext cx="3225533" cy="3575249"/>
          </a:xfrm>
          <a:prstGeom prst="rect">
            <a:avLst/>
          </a:prstGeom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4" cstate="print"/>
          <a:srcRect l="8966" t="8259" r="10902" b="29070"/>
          <a:stretch>
            <a:fillRect/>
          </a:stretch>
        </p:blipFill>
        <p:spPr>
          <a:xfrm>
            <a:off x="3927107" y="4831882"/>
            <a:ext cx="2986498" cy="1751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弗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2:1-7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你们死在过犯罪恶之中、他叫你们活过来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那时、你们在其中行事为人随从今世的风俗、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顺服空中掌权者的首领、就是现今在悖逆之子心中运行的邪灵．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我们从前也都在他们中间、放纵肉体的私慾、随著肉体和心中所喜好的去行、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本为可怒之子、和别人一样．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然而神既有丰富的怜悯．因他爱我们的大爱、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5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当我们死在过犯中的时候、便叫我们与基督一同活过来．（你们得救是本乎恩）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6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他又叫我们与基督耶稣一同复活、一同坐在天上、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7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要将他极丰富的恩典、就是他在基督耶稣里向我们所施的恩慈、显明给后来的世代看．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约壹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5:18-19</a:t>
            </a:r>
          </a:p>
          <a:p>
            <a:pPr algn="ctr"/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19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我们知道我们是属神的、全世界都卧在那恶者手下。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18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我们知道凡从神生的必不犯罪．从神生的必保守自己、那恶者也就无法害他。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84" y="0"/>
            <a:ext cx="77114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活在基督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3000" contrast="28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约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15:4-5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你们要常在我里面、我也常在你们里面。枝子若不常在葡萄树上、自己就不能结果子．你们若不常在我里面、也是这样。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3000" contrast="28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5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我是葡萄树、你们是枝子．常在我里面的、我也常在他里面、这人就多结果子．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因为离了我、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你们就不能作什么！。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3000" contrast="28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约壹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4:16-19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神爱我们的心、我们也知道也信。神就是爱．住在爱里面的、就是住在神里面、神也住在他里面。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17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这样、爱在我们里面得以完全、我们就可以在审判的日子、坦然无惧．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3000" contrast="28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18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爱里没有惧怕．爱既完全、就把惧怕除去．因为惧怕里含著刑罚．惧怕的人在爱里未得完全。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19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我们爱、因为神先爱我们。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32560" y="515035"/>
            <a:ext cx="690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pic>
        <p:nvPicPr>
          <p:cNvPr id="8" name="Picture 7" descr="OOOPIC_zyan0001_20091006b1a6de636cebdc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173" y="3471739"/>
            <a:ext cx="4028566" cy="3234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3000" contrast="28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西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3:1-10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所以你们若真与基督一同复活、就当求在上面的事．那里有基督坐在神的右边。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你们要思念上面的事、不要思念地上的事。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因为你们已经死了、你们的生命与基督一同藏在神里面。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3000" contrast="28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4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基督是我们的生命、</a:t>
            </a:r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…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5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所以要治死你们在地上的肢体．就如淫乱、污秽、邪情、恶慾、和贪婪、贪婪就与拜偶像一样。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6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因这些事、神的忿怒必临到那悖逆之子。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 7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当你们在这些事中活著的时候、也曾这样行过。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3000" contrast="28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8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但现在你们要弃绝这一切的事、以及恼恨、忿怒、恶毒、毁谤、并口中污秽的言语。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9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不要彼此说谎．因你们已经脱去旧人、和旧人的行为、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10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穿上了新人．这新人在知识上渐渐更新、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正如造他主的形像．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2590" y="4788310"/>
            <a:ext cx="402141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總結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赛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30:15-18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主耶和华以色列的圣者曾如此说、你们得救在乎归回安息．你们得力在乎平静安稳．</a:t>
            </a:r>
          </a:p>
          <a:p>
            <a:pPr algn="ctr"/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你们竟自不肯．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16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你们却说、不然、我们要骑马奔走．所以你们必然奔走．又说、我们要骑飞快的牲口．所以追赶你们的、也必飞快。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18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耶和华必然等候、要施恩给你们．必然兴起、好怜悯你们．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因为耶和华是公平的神．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凡等候他的都是有福的。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在基督裡的新生命  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加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2:20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我已经与基督同钉十架．现在活著的、不再是我、乃是基督在我里面活著．并且我如今在肉身活著、是因信神的儿子而活、他是爱我、为我捨己。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(1) </a:t>
            </a:r>
            <a:r>
              <a:rPr lang="zh-TW" altLang="en-US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更認識和體驗神「先」愛我們的愛。</a:t>
            </a:r>
          </a:p>
          <a:p>
            <a:pPr algn="ctr"/>
            <a:r>
              <a:rPr lang="en-US" altLang="zh-TW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(2) </a:t>
            </a:r>
            <a:r>
              <a:rPr lang="zh-TW" altLang="en-US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不再是活在放緃情慾的愛中：</a:t>
            </a:r>
          </a:p>
          <a:p>
            <a:pPr algn="ctr"/>
            <a:r>
              <a:rPr lang="en-US" altLang="zh-TW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(3) </a:t>
            </a:r>
            <a:r>
              <a:rPr lang="zh-TW" altLang="en-US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學習建立弟兄姊妹的友情</a:t>
            </a:r>
            <a:r>
              <a:rPr lang="en-US" altLang="zh-TW" sz="5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philos</a:t>
            </a:r>
            <a:r>
              <a:rPr lang="zh-TW" altLang="en-US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，</a:t>
            </a:r>
          </a:p>
          <a:p>
            <a:pPr algn="ctr"/>
            <a:r>
              <a:rPr lang="en-US" altLang="zh-TW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(4) </a:t>
            </a:r>
            <a:r>
              <a:rPr lang="zh-TW" altLang="en-US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更深深地享受和實踐捨己的愛</a:t>
            </a:r>
            <a:r>
              <a:rPr lang="en-US" altLang="zh-TW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agape</a:t>
            </a:r>
            <a:r>
              <a:rPr lang="zh-TW" altLang="en-US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US" altLang="zh-CN" sz="5400" b="1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彼后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1:5-7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正因这缘故、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你们要分外的殷勤．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有了信心、又要加上德行．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有了德行、又要加上知识． 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6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有了知识、又要加上节制．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有了节制、又要加上忍耐．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有了忍耐、又要加上虔敬．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32560" y="515035"/>
            <a:ext cx="690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pic>
        <p:nvPicPr>
          <p:cNvPr id="5" name="Picture 4" descr="1-131015000450.jpg"/>
          <p:cNvPicPr>
            <a:picLocks noChangeAspect="1"/>
          </p:cNvPicPr>
          <p:nvPr/>
        </p:nvPicPr>
        <p:blipFill>
          <a:blip r:embed="rId3" cstate="print"/>
          <a:srcRect l="1349" t="2089" r="1534" b="3579"/>
          <a:stretch>
            <a:fillRect/>
          </a:stretch>
        </p:blipFill>
        <p:spPr>
          <a:xfrm>
            <a:off x="240632" y="1424539"/>
            <a:ext cx="5332395" cy="521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7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有了虔敬、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又要加上爱弟兄的心．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有了爱弟兄的心、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又要加上爱众人的心。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25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2696"/>
            <a:ext cx="9144000" cy="3785652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与神同在；</a:t>
            </a:r>
            <a:endParaRPr lang="en-GB" altLang="zh-CN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与神同行；</a:t>
            </a:r>
            <a:endParaRPr lang="en-GB" altLang="zh-CN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与神同工。</a:t>
            </a:r>
            <a:endParaRPr lang="en-US" altLang="zh-CN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太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10:37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爱父母过於爱我的、不配作我的门徒、爱儿女过於爱我的、不配作我的门徒。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可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10:28-30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彼得就对他说、看哪、我们已经撇下所有的跟从你了。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6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29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耶稣说、我实在告诉你们、人为我和福音、撇下房屋、或是弟兄、姐妹、父母、儿女、田地。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30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没有不在今世得百倍的、就是房屋、弟兄、姐妹、母亲、儿女、田地、并且要受逼迫．在来世必得永生。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56000" contrast="-4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6646"/>
            <a:ext cx="9144000" cy="6001643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再不要用世俗的方式去爱</a:t>
            </a:r>
            <a:r>
              <a:rPr lang="en-GB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,</a:t>
            </a:r>
          </a:p>
          <a:p>
            <a:pPr algn="r"/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而是以神的爱去爱：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房屋、弟兄姐妹、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父母、儿女、田地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...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，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r"/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这样我们便真的有生命；而且是百倍的丰盛。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56000" contrast="-4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708981"/>
          </a:xfrm>
          <a:prstGeom prst="rect">
            <a:avLst/>
          </a:prstGeom>
          <a:ln>
            <a:solidFill>
              <a:srgbClr val="F8F8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(1)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認識和體驗神的愛。</a:t>
            </a:r>
          </a:p>
          <a:p>
            <a:pPr algn="ctr"/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(2) 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不再活在放緃情慾中：</a:t>
            </a:r>
          </a:p>
          <a:p>
            <a:pPr algn="ctr"/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(3) 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學習建立</a:t>
            </a:r>
            <a:r>
              <a:rPr lang="en-GB" altLang="zh-TW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philos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友情</a:t>
            </a:r>
            <a:r>
              <a:rPr lang="en-GB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.</a:t>
            </a:r>
            <a:endParaRPr lang="zh-TW" alt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(4) 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享受和實踐捨己的愛</a:t>
            </a: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agape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。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25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2866" y="3609474"/>
            <a:ext cx="4687503" cy="311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estanimations.com/Animals/Insects/Butterflys/butterflyanimation-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468" y="692696"/>
            <a:ext cx="723900" cy="676276"/>
          </a:xfrm>
          <a:prstGeom prst="rect">
            <a:avLst/>
          </a:prstGeom>
          <a:noFill/>
        </p:spPr>
      </p:pic>
      <p:sp>
        <p:nvSpPr>
          <p:cNvPr id="7" name="Forme 1"/>
          <p:cNvSpPr txBox="1">
            <a:spLocks/>
          </p:cNvSpPr>
          <p:nvPr/>
        </p:nvSpPr>
        <p:spPr>
          <a:xfrm>
            <a:off x="994345" y="1484784"/>
            <a:ext cx="7826127" cy="144499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en-US" sz="8800" b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  全新的你    </a:t>
            </a:r>
            <a:endParaRPr lang="fr-CA" sz="88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ransition advTm="4243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4"/>
          <p:cNvSpPr>
            <a:spLocks noGrp="1"/>
          </p:cNvSpPr>
          <p:nvPr>
            <p:ph idx="1"/>
          </p:nvPr>
        </p:nvSpPr>
        <p:spPr>
          <a:xfrm>
            <a:off x="642938" y="260648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buNone/>
            </a:pPr>
            <a:endParaRPr lang="en-US" altLang="zh-TW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buNone/>
            </a:pPr>
            <a:endParaRPr lang="en-US" altLang="zh-TW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你说阴天代表你的心情，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雨天更是你对生命的反应。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你说每天生活一样平静，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对于未来没有一点信心。</a:t>
            </a:r>
            <a:endParaRPr lang="fr-C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1088132" cy="864096"/>
          </a:xfrm>
          <a:prstGeom prst="rect">
            <a:avLst/>
          </a:prstGeom>
          <a:noFill/>
        </p:spPr>
      </p:pic>
      <p:pic>
        <p:nvPicPr>
          <p:cNvPr id="6" name="BrandNewYou全新的你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9753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4"/>
          <p:cNvSpPr>
            <a:spLocks noGrp="1"/>
          </p:cNvSpPr>
          <p:nvPr>
            <p:ph idx="1"/>
          </p:nvPr>
        </p:nvSpPr>
        <p:spPr>
          <a:xfrm>
            <a:off x="642938" y="260648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buNone/>
            </a:pPr>
            <a:endParaRPr lang="en-US" altLang="zh-TW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buNone/>
            </a:pPr>
            <a:endParaRPr lang="en-US" altLang="zh-TW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亲爱朋友，你是否曾经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曾经观看满天的星星，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期待有人能够了解你心，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能够爱你赐你力量更新。</a:t>
            </a:r>
            <a:endParaRPr lang="fr-C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1088132" cy="864096"/>
          </a:xfrm>
          <a:prstGeom prst="rect">
            <a:avLst/>
          </a:prstGeom>
          <a:noFill/>
        </p:spPr>
      </p:pic>
    </p:spTree>
  </p:cSld>
  <p:clrMapOvr>
    <a:masterClrMapping/>
  </p:clrMapOvr>
  <p:transition advTm="81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32560" y="515035"/>
            <a:ext cx="690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pic>
        <p:nvPicPr>
          <p:cNvPr id="6" name="Picture 5" descr="13980674_000557222000_2.jpg"/>
          <p:cNvPicPr>
            <a:picLocks noChangeAspect="1"/>
          </p:cNvPicPr>
          <p:nvPr/>
        </p:nvPicPr>
        <p:blipFill>
          <a:blip r:embed="rId3" cstate="print"/>
          <a:srcRect b="3860"/>
          <a:stretch>
            <a:fillRect/>
          </a:stretch>
        </p:blipFill>
        <p:spPr>
          <a:xfrm>
            <a:off x="0" y="3838961"/>
            <a:ext cx="4186989" cy="30190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584" y="0"/>
            <a:ext cx="77114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马年谈马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tterfly clip 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4402434"/>
            <a:ext cx="800100" cy="466726"/>
          </a:xfrm>
          <a:prstGeom prst="rect">
            <a:avLst/>
          </a:prstGeom>
          <a:noFill/>
        </p:spPr>
      </p:pic>
      <p:pic>
        <p:nvPicPr>
          <p:cNvPr id="1028" name="Picture 4" descr="http://bestanimations.com/Animals/Insects/Butterflys/Butterfly-06-jun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021288"/>
            <a:ext cx="714375" cy="666751"/>
          </a:xfrm>
          <a:prstGeom prst="rect">
            <a:avLst/>
          </a:prstGeom>
          <a:noFill/>
        </p:spPr>
      </p:pic>
      <p:sp>
        <p:nvSpPr>
          <p:cNvPr id="8" name="Forme 4"/>
          <p:cNvSpPr>
            <a:spLocks noGrp="1"/>
          </p:cNvSpPr>
          <p:nvPr>
            <p:ph idx="1"/>
          </p:nvPr>
        </p:nvSpPr>
        <p:spPr>
          <a:xfrm>
            <a:off x="890910" y="260648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耶稣能够叫一切都更新，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耶稣能够体会你的心情，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耶稣能够改变你的曾经，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耶稣爱你耶稣疼你，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耶稣能造一个全新的你。</a:t>
            </a:r>
            <a:endParaRPr lang="fr-C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advTm="78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4"/>
          <p:cNvSpPr>
            <a:spLocks noGrp="1"/>
          </p:cNvSpPr>
          <p:nvPr>
            <p:ph idx="1"/>
          </p:nvPr>
        </p:nvSpPr>
        <p:spPr>
          <a:xfrm>
            <a:off x="642938" y="260648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buNone/>
            </a:pPr>
            <a:endParaRPr lang="en-US" altLang="zh-TW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buNone/>
            </a:pPr>
            <a:endParaRPr lang="en-US" altLang="zh-TW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你说阴天代表你的心情，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雨天更是你对生命的反应。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你说每天生活一样平静，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对于未来没有一点信心。</a:t>
            </a:r>
            <a:endParaRPr lang="fr-C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93904"/>
            <a:ext cx="1088132" cy="864096"/>
          </a:xfrm>
          <a:prstGeom prst="rect">
            <a:avLst/>
          </a:prstGeom>
          <a:noFill/>
        </p:spPr>
      </p:pic>
    </p:spTree>
  </p:cSld>
  <p:clrMapOvr>
    <a:masterClrMapping/>
  </p:clrMapOvr>
  <p:transition advTm="562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4"/>
          <p:cNvSpPr>
            <a:spLocks noGrp="1"/>
          </p:cNvSpPr>
          <p:nvPr>
            <p:ph idx="1"/>
          </p:nvPr>
        </p:nvSpPr>
        <p:spPr>
          <a:xfrm>
            <a:off x="674886" y="260648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buNone/>
            </a:pPr>
            <a:endParaRPr lang="en-US" altLang="zh-TW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buNone/>
            </a:pPr>
            <a:endParaRPr lang="en-US" altLang="zh-TW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亲爱朋友，你是否曾经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曾经观看满天的星星，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期待有人能够了解你心，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能够爱你赐你力量更新。</a:t>
            </a:r>
            <a:endParaRPr lang="fr-C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836712"/>
            <a:ext cx="1088132" cy="864096"/>
          </a:xfrm>
          <a:prstGeom prst="rect">
            <a:avLst/>
          </a:prstGeom>
          <a:noFill/>
        </p:spPr>
      </p:pic>
    </p:spTree>
  </p:cSld>
  <p:clrMapOvr>
    <a:masterClrMapping/>
  </p:clrMapOvr>
  <p:transition advTm="609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tterfly clip 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949280"/>
            <a:ext cx="800100" cy="466726"/>
          </a:xfrm>
          <a:prstGeom prst="rect">
            <a:avLst/>
          </a:prstGeom>
          <a:noFill/>
        </p:spPr>
      </p:pic>
      <p:pic>
        <p:nvPicPr>
          <p:cNvPr id="1028" name="Picture 4" descr="http://bestanimations.com/Animals/Insects/Butterflys/Butterfly-06-jun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021288"/>
            <a:ext cx="714375" cy="666751"/>
          </a:xfrm>
          <a:prstGeom prst="rect">
            <a:avLst/>
          </a:prstGeom>
          <a:noFill/>
        </p:spPr>
      </p:pic>
      <p:sp>
        <p:nvSpPr>
          <p:cNvPr id="8" name="Forme 4"/>
          <p:cNvSpPr>
            <a:spLocks noGrp="1"/>
          </p:cNvSpPr>
          <p:nvPr>
            <p:ph idx="1"/>
          </p:nvPr>
        </p:nvSpPr>
        <p:spPr>
          <a:xfrm>
            <a:off x="890910" y="260648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耶稣能够叫一切都更新，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耶稣能够体会你的心情，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耶稣能够改变你的曾经，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耶稣爱你耶稣疼你，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耶稣能造一个全新的你。</a:t>
            </a:r>
            <a:endParaRPr lang="fr-C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advTm="593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tterfly clip 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021288"/>
            <a:ext cx="800100" cy="466726"/>
          </a:xfrm>
          <a:prstGeom prst="rect">
            <a:avLst/>
          </a:prstGeom>
          <a:noFill/>
        </p:spPr>
      </p:pic>
      <p:pic>
        <p:nvPicPr>
          <p:cNvPr id="1028" name="Picture 4" descr="http://bestanimations.com/Animals/Insects/Butterflys/Butterfly-06-jun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021288"/>
            <a:ext cx="714375" cy="666751"/>
          </a:xfrm>
          <a:prstGeom prst="rect">
            <a:avLst/>
          </a:prstGeom>
          <a:noFill/>
        </p:spPr>
      </p:pic>
      <p:sp>
        <p:nvSpPr>
          <p:cNvPr id="8" name="Forme 4"/>
          <p:cNvSpPr>
            <a:spLocks noGrp="1"/>
          </p:cNvSpPr>
          <p:nvPr>
            <p:ph idx="1"/>
          </p:nvPr>
        </p:nvSpPr>
        <p:spPr>
          <a:xfrm>
            <a:off x="962918" y="260648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耶稣能够叫一切都更新，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耶稣能够体会你的心情，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耶稣能够改变你的曾经，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耶稣爱你耶稣疼你，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耶稣能造一个全新的你。</a:t>
            </a:r>
            <a:endParaRPr lang="fr-C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advTm="811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tterfly clip 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589240"/>
            <a:ext cx="800100" cy="466726"/>
          </a:xfrm>
          <a:prstGeom prst="rect">
            <a:avLst/>
          </a:prstGeom>
          <a:noFill/>
        </p:spPr>
      </p:pic>
      <p:pic>
        <p:nvPicPr>
          <p:cNvPr id="1028" name="Picture 4" descr="http://bestanimations.com/Animals/Insects/Butterflys/Butterfly-06-jun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021288"/>
            <a:ext cx="714375" cy="666751"/>
          </a:xfrm>
          <a:prstGeom prst="rect">
            <a:avLst/>
          </a:prstGeom>
          <a:noFill/>
        </p:spPr>
      </p:pic>
      <p:sp>
        <p:nvSpPr>
          <p:cNvPr id="8" name="Forme 4"/>
          <p:cNvSpPr>
            <a:spLocks noGrp="1"/>
          </p:cNvSpPr>
          <p:nvPr>
            <p:ph idx="1"/>
          </p:nvPr>
        </p:nvSpPr>
        <p:spPr>
          <a:xfrm>
            <a:off x="827584" y="260648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耶稣能够叫一切都更新，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耶稣能够体会你的心情，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耶稣能够改变你的曾经，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耶稣爱你耶稣疼你，</a:t>
            </a:r>
          </a:p>
          <a:p>
            <a:pPr marL="0" indent="0" defTabSz="914400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耶稣能造一个全新的你。</a:t>
            </a:r>
            <a:endParaRPr lang="fr-C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 advTm="592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>
          <a:xfrm>
            <a:off x="428625" y="1700809"/>
            <a:ext cx="8258175" cy="4608511"/>
          </a:xfrm>
        </p:spPr>
        <p:txBody>
          <a:bodyPr>
            <a:noAutofit/>
          </a:bodyPr>
          <a:lstStyle/>
          <a:p>
            <a:pPr marL="0" indent="0" defTabSz="914400"/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耶稣爱你耶稣疼你，</a:t>
            </a:r>
            <a:b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耶稣能造一个全新的你。</a:t>
            </a:r>
            <a:b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一个全新的你。</a:t>
            </a:r>
            <a:b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 一个全新的你。</a:t>
            </a:r>
            <a:r>
              <a:rPr lang="zh-TW" alt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  </a:t>
            </a:r>
            <a:endParaRPr lang="fr-CA" sz="6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074" name="Picture 2" descr="http://bestanimations.com/Animals/Insects/Butterflys/Butterfly-06-jun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8852" y="2751584"/>
            <a:ext cx="571500" cy="533400"/>
          </a:xfrm>
          <a:prstGeom prst="rect">
            <a:avLst/>
          </a:prstGeom>
          <a:noFill/>
        </p:spPr>
      </p:pic>
    </p:spTree>
  </p:cSld>
  <p:clrMapOvr>
    <a:masterClrMapping/>
  </p:clrMapOvr>
  <p:transition advTm="64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25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6497" y="0"/>
            <a:ext cx="4687503" cy="311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1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Jeremiah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12:5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耶和华说、你若与步行的人同跑、尚且觉累、怎能与马赛跑呢．你在平安之地、虽然安稳、在约但河边的丛林要怎样行呢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26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以色列人相信耶和华真神</a:t>
            </a:r>
            <a:r>
              <a:rPr lang="en-GB" altLang="zh-CN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,</a:t>
            </a:r>
            <a:endParaRPr lang="zh-CN" altLang="en-US" sz="6000" b="1" dirty="0" smtClean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但把神限制在他们想像中</a:t>
            </a:r>
            <a:r>
              <a:rPr lang="en-GB" altLang="zh-CN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,</a:t>
            </a:r>
            <a:endParaRPr lang="zh-CN" altLang="en-US" sz="6000" b="1" dirty="0" smtClean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60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没有专一地信靠神。</a:t>
            </a:r>
            <a:endParaRPr lang="en-GB" sz="4800" b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19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Exodus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出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32:1-8 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百姓见摩西迟延不下山、就大家聚集到亚伦那里、对他说、起来、为我们作神像、可以在我们前面引路、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2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亚伦对他们说、你们去摘下你们妻子儿女耳上的金环、拿来给我。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0Luton01">
  <a:themeElements>
    <a:clrScheme name="Default Design 1">
      <a:dk1>
        <a:srgbClr val="000000"/>
      </a:dk1>
      <a:lt1>
        <a:srgbClr val="76EEC6"/>
      </a:lt1>
      <a:dk2>
        <a:srgbClr val="000000"/>
      </a:dk2>
      <a:lt2>
        <a:srgbClr val="B2B2B2"/>
      </a:lt2>
      <a:accent1>
        <a:srgbClr val="D1F9EC"/>
      </a:accent1>
      <a:accent2>
        <a:srgbClr val="66CCAA"/>
      </a:accent2>
      <a:accent3>
        <a:srgbClr val="BDF5DF"/>
      </a:accent3>
      <a:accent4>
        <a:srgbClr val="000000"/>
      </a:accent4>
      <a:accent5>
        <a:srgbClr val="E5FBF4"/>
      </a:accent5>
      <a:accent6>
        <a:srgbClr val="5CB99A"/>
      </a:accent6>
      <a:hlink>
        <a:srgbClr val="00754D"/>
      </a:hlink>
      <a:folHlink>
        <a:srgbClr val="00422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D1F9EC"/>
        </a:accent1>
        <a:accent2>
          <a:srgbClr val="66CCAA"/>
        </a:accent2>
        <a:accent3>
          <a:srgbClr val="BDF5DF"/>
        </a:accent3>
        <a:accent4>
          <a:srgbClr val="000000"/>
        </a:accent4>
        <a:accent5>
          <a:srgbClr val="E5FBF4"/>
        </a:accent5>
        <a:accent6>
          <a:srgbClr val="5CB99A"/>
        </a:accent6>
        <a:hlink>
          <a:srgbClr val="00754D"/>
        </a:hlink>
        <a:folHlink>
          <a:srgbClr val="0042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85B715"/>
        </a:accent1>
        <a:accent2>
          <a:srgbClr val="1772B5"/>
        </a:accent2>
        <a:accent3>
          <a:srgbClr val="BDF5DF"/>
        </a:accent3>
        <a:accent4>
          <a:srgbClr val="000000"/>
        </a:accent4>
        <a:accent5>
          <a:srgbClr val="C2D8AA"/>
        </a:accent5>
        <a:accent6>
          <a:srgbClr val="1467A4"/>
        </a:accent6>
        <a:hlink>
          <a:srgbClr val="004C31"/>
        </a:hlink>
        <a:folHlink>
          <a:srgbClr val="002C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C1380B"/>
        </a:accent1>
        <a:accent2>
          <a:srgbClr val="C1660B"/>
        </a:accent2>
        <a:accent3>
          <a:srgbClr val="BDF5DF"/>
        </a:accent3>
        <a:accent4>
          <a:srgbClr val="000000"/>
        </a:accent4>
        <a:accent5>
          <a:srgbClr val="DDAEAA"/>
        </a:accent5>
        <a:accent6>
          <a:srgbClr val="AF5C09"/>
        </a:accent6>
        <a:hlink>
          <a:srgbClr val="52001C"/>
        </a:hlink>
        <a:folHlink>
          <a:srgbClr val="004C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C1B00B"/>
        </a:accent1>
        <a:accent2>
          <a:srgbClr val="C1380B"/>
        </a:accent2>
        <a:accent3>
          <a:srgbClr val="BDF5DF"/>
        </a:accent3>
        <a:accent4>
          <a:srgbClr val="000000"/>
        </a:accent4>
        <a:accent5>
          <a:srgbClr val="DDD4AA"/>
        </a:accent5>
        <a:accent6>
          <a:srgbClr val="AF3209"/>
        </a:accent6>
        <a:hlink>
          <a:srgbClr val="190057"/>
        </a:hlink>
        <a:folHlink>
          <a:srgbClr val="0042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F9EC"/>
        </a:accent1>
        <a:accent2>
          <a:srgbClr val="66CCAA"/>
        </a:accent2>
        <a:accent3>
          <a:srgbClr val="FFFFFF"/>
        </a:accent3>
        <a:accent4>
          <a:srgbClr val="000000"/>
        </a:accent4>
        <a:accent5>
          <a:srgbClr val="E5FBF4"/>
        </a:accent5>
        <a:accent6>
          <a:srgbClr val="5CB99A"/>
        </a:accent6>
        <a:hlink>
          <a:srgbClr val="00754D"/>
        </a:hlink>
        <a:folHlink>
          <a:srgbClr val="0042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5B715"/>
        </a:accent1>
        <a:accent2>
          <a:srgbClr val="1772B5"/>
        </a:accent2>
        <a:accent3>
          <a:srgbClr val="FFFFFF"/>
        </a:accent3>
        <a:accent4>
          <a:srgbClr val="000000"/>
        </a:accent4>
        <a:accent5>
          <a:srgbClr val="C2D8AA"/>
        </a:accent5>
        <a:accent6>
          <a:srgbClr val="1467A4"/>
        </a:accent6>
        <a:hlink>
          <a:srgbClr val="004C31"/>
        </a:hlink>
        <a:folHlink>
          <a:srgbClr val="002C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1380B"/>
        </a:accent1>
        <a:accent2>
          <a:srgbClr val="C1660B"/>
        </a:accent2>
        <a:accent3>
          <a:srgbClr val="FFFFFF"/>
        </a:accent3>
        <a:accent4>
          <a:srgbClr val="000000"/>
        </a:accent4>
        <a:accent5>
          <a:srgbClr val="DDAEAA"/>
        </a:accent5>
        <a:accent6>
          <a:srgbClr val="AF5C09"/>
        </a:accent6>
        <a:hlink>
          <a:srgbClr val="52001C"/>
        </a:hlink>
        <a:folHlink>
          <a:srgbClr val="004C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1B00B"/>
        </a:accent1>
        <a:accent2>
          <a:srgbClr val="C1380B"/>
        </a:accent2>
        <a:accent3>
          <a:srgbClr val="FFFFFF"/>
        </a:accent3>
        <a:accent4>
          <a:srgbClr val="000000"/>
        </a:accent4>
        <a:accent5>
          <a:srgbClr val="DDD4AA"/>
        </a:accent5>
        <a:accent6>
          <a:srgbClr val="AF3209"/>
        </a:accent6>
        <a:hlink>
          <a:srgbClr val="190057"/>
        </a:hlink>
        <a:folHlink>
          <a:srgbClr val="0042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Butterfly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Butterfly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tterfly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utterfly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utterfly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utterfly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utterfly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utterfly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Butterfly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Butterfly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0Luton01</Template>
  <TotalTime>372</TotalTime>
  <Words>2319</Words>
  <Application>Microsoft Office PowerPoint</Application>
  <PresentationFormat>On-screen Show (4:3)</PresentationFormat>
  <Paragraphs>188</Paragraphs>
  <Slides>67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0Luton01</vt:lpstr>
      <vt:lpstr>Butterfly</vt:lpstr>
      <vt:lpstr>1_Butterfly</vt:lpstr>
      <vt:lpstr>2_Butterfly</vt:lpstr>
      <vt:lpstr>3_Butterfly</vt:lpstr>
      <vt:lpstr>4_Butterfly</vt:lpstr>
      <vt:lpstr>5_Butterfly</vt:lpstr>
      <vt:lpstr>6_Butterfly</vt:lpstr>
      <vt:lpstr>7_Butterfly</vt:lpstr>
      <vt:lpstr>8_Butterfly</vt:lpstr>
      <vt:lpstr>9_Butterfly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耶稣爱你耶稣疼你， 耶稣能造一个全新的你。 一个全新的你。    一个全新的你。    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ekcwei</cp:lastModifiedBy>
  <cp:revision>12</cp:revision>
  <dcterms:created xsi:type="dcterms:W3CDTF">2014-01-26T06:26:11Z</dcterms:created>
  <dcterms:modified xsi:type="dcterms:W3CDTF">2014-01-26T12:41:14Z</dcterms:modified>
</cp:coreProperties>
</file>