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ags/tag8.xml" ContentType="application/vnd.openxmlformats-officedocument.presentationml.tags+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Masters/slideMaster44.xml" ContentType="application/vnd.openxmlformats-officedocument.presentationml.slideMaster+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18.xml" ContentType="application/vnd.openxmlformats-officedocument.theme+xml"/>
  <Override PartName="/ppt/theme/theme29.xml" ContentType="application/vnd.openxmlformats-officedocument.theme+xml"/>
  <Override PartName="/ppt/slideMasters/slideMaster33.xml" ContentType="application/vnd.openxmlformats-officedocument.presentationml.slideMaster+xml"/>
  <Override PartName="/ppt/tableStyles.xml" ContentType="application/vnd.openxmlformats-officedocument.presentationml.tableStyle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43.xml" ContentType="application/vnd.openxmlformats-officedocument.theme+xml"/>
  <Override PartName="/ppt/slides/slide99.xml" ContentType="application/vnd.openxmlformats-officedocument.presentationml.slide+xml"/>
  <Override PartName="/ppt/theme/theme21.xml" ContentType="application/vnd.openxmlformats-officedocument.theme+xml"/>
  <Override PartName="/ppt/theme/theme32.xml" ContentType="application/vnd.openxmlformats-officedocument.them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slideLayouts/slideLayout18.xml" ContentType="application/vnd.openxmlformats-officedocument.presentationml.slideLayout+xml"/>
  <Override PartName="/ppt/slideMasters/slideMaster27.xml" ContentType="application/vnd.openxmlformats-officedocument.presentationml.slideMaster+xml"/>
  <Override PartName="/ppt/slideMasters/slideMaster38.xml" ContentType="application/vnd.openxmlformats-officedocument.presentationml.slideMaster+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theme/theme37.xml" ContentType="application/vnd.openxmlformats-officedocument.them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theme/theme26.xml" ContentType="application/vnd.openxmlformats-officedocument.theme+xml"/>
  <Override PartName="/ppt/slideMasters/slideMaster30.xml" ContentType="application/vnd.openxmlformats-officedocument.presentationml.slideMaster+xml"/>
  <Override PartName="/ppt/slideMasters/slideMaster41.xml" ContentType="application/vnd.openxmlformats-officedocument.presentationml.slideMaster+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s/slide108.xml" ContentType="application/vnd.openxmlformats-officedocument.presentationml.slide+xml"/>
  <Override PartName="/ppt/theme/theme40.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Layouts/slideLayout48.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slideMasters/slideMaster35.xml" ContentType="application/vnd.openxmlformats-officedocument.presentationml.slideMaster+xml"/>
  <Override PartName="/ppt/slides/slide41.xml" ContentType="application/vnd.openxmlformats-officedocument.presentationml.slide+xml"/>
  <Override PartName="/ppt/slideLayouts/slideLayout51.xml" ContentType="application/vnd.openxmlformats-officedocument.presentationml.slideLayout+xml"/>
  <Override PartName="/ppt/slideMasters/slideMaster24.xml" ContentType="application/vnd.openxmlformats-officedocument.presentationml.slideMaster+xml"/>
  <Override PartName="/ppt/slideMasters/slideMaster42.xml" ContentType="application/vnd.openxmlformats-officedocument.presentationml.slideMaster+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theme/theme27.xml" ContentType="application/vnd.openxmlformats-officedocument.theme+xml"/>
  <Override PartName="/ppt/slideLayouts/slideLayout40.xml" ContentType="application/vnd.openxmlformats-officedocument.presentationml.slideLayout+xml"/>
  <Override PartName="/ppt/theme/theme45.xml" ContentType="application/vnd.openxmlformats-officedocument.theme+xml"/>
  <Override PartName="/ppt/slideMasters/slideMaster13.xml" ContentType="application/vnd.openxmlformats-officedocument.presentationml.slideMaster+xml"/>
  <Override PartName="/ppt/slideMasters/slideMaster31.xml" ContentType="application/vnd.openxmlformats-officedocument.presentationml.slideMaster+xml"/>
  <Override PartName="/ppt/theme/theme23.xml" ContentType="application/vnd.openxmlformats-officedocument.theme+xml"/>
  <Override PartName="/ppt/theme/theme34.xml" ContentType="application/vnd.openxmlformats-officedocument.theme+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theme/theme8.xml" ContentType="application/vnd.openxmlformats-officedocument.theme+xml"/>
  <Override PartName="/ppt/theme/theme12.xml" ContentType="application/vnd.openxmlformats-officedocument.theme+xml"/>
  <Override PartName="/ppt/theme/theme41.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heme/theme30.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tags/tag7.xml" ContentType="application/vnd.openxmlformats-officedocument.presentationml.tags+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Masters/slideMaster29.xml" ContentType="application/vnd.openxmlformats-officedocument.presentationml.slideMaster+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theme/theme39.xml" ContentType="application/vnd.openxmlformats-officedocument.theme+xml"/>
  <Override PartName="/ppt/slideMasters/slideMaster25.xml" ContentType="application/vnd.openxmlformats-officedocument.presentationml.slideMaster+xml"/>
  <Override PartName="/ppt/slideMasters/slideMaster36.xml" ContentType="application/vnd.openxmlformats-officedocument.presentationml.slideMaster+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heme/theme28.xml" ContentType="application/vnd.openxmlformats-officedocument.them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theme/theme46.xml" ContentType="application/vnd.openxmlformats-officedocument.theme+xml"/>
  <Override PartName="/ppt/slideMasters/slideMaster14.xml" ContentType="application/vnd.openxmlformats-officedocument.presentationml.slideMaster+xml"/>
  <Override PartName="/ppt/slideMasters/slideMaster32.xml" ContentType="application/vnd.openxmlformats-officedocument.presentationml.slideMaster+xml"/>
  <Override PartName="/ppt/slideMasters/slideMaster43.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theme/theme35.xml" ContentType="application/vnd.openxmlformats-officedocument.theme+xml"/>
  <Override PartName="/ppt/slideMasters/slideMaster21.xml" ContentType="application/vnd.openxmlformats-officedocument.presentationml.slideMaster+xml"/>
  <Override PartName="/ppt/theme/theme24.xml" ContentType="application/vnd.openxmlformats-officedocument.theme+xml"/>
  <Override PartName="/ppt/theme/theme42.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theme/theme9.xml" ContentType="application/vnd.openxmlformats-officedocument.theme+xml"/>
  <Override PartName="/ppt/theme/theme13.xml" ContentType="application/vnd.openxmlformats-officedocument.theme+xml"/>
  <Override PartName="/ppt/theme/theme31.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tags/tag11.xml" ContentType="application/vnd.openxmlformats-officedocument.presentationml.tags+xml"/>
  <Override PartName="/ppt/theme/theme20.xml" ContentType="application/vnd.openxmlformats-officedocument.them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Masters/slideMaster37.xml" ContentType="application/vnd.openxmlformats-officedocument.presentationml.slideMaster+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Masters/slideMaster26.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heme/theme36.xml" ContentType="application/vnd.openxmlformats-officedocument.theme+xml"/>
  <Override PartName="/ppt/slideMasters/slideMaster40.xml" ContentType="application/vnd.openxmlformats-officedocument.presentationml.slideMaster+xml"/>
  <Override PartName="/ppt/slides/slide129.xml" ContentType="application/vnd.openxmlformats-officedocument.presentationml.slide+xml"/>
  <Override PartName="/ppt/theme/theme14.xml" ContentType="application/vnd.openxmlformats-officedocument.theme+xml"/>
  <Override PartName="/ppt/theme/theme25.xml" ContentType="application/vnd.openxmlformats-officedocument.theme+xml"/>
  <Override PartName="/ppt/slides/slide118.xml" ContentType="application/vnd.openxmlformats-officedocument.presentationml.slide+xml"/>
  <Override PartName="/ppt/tags/tag12.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Masters/slideMaster34.xml" ContentType="application/vnd.openxmlformats-officedocument.presentationml.slideMaster+xml"/>
  <Override PartName="/ppt/slideMasters/slideMaster45.xml" ContentType="application/vnd.openxmlformats-officedocument.presentationml.slideMaster+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theme/theme19.xml" ContentType="application/vnd.openxmlformats-officedocument.theme+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theme/theme44.xml" ContentType="application/vnd.openxmlformats-officedocument.theme+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theme/theme33.xml" ContentType="application/vnd.openxmlformats-officedocument.theme+xml"/>
  <Override PartName="/ppt/notesSlides/notesSlide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theme/theme22.xml" ContentType="application/vnd.openxmlformats-officedocument.theme+xml"/>
  <Override PartName="/ppt/slides/slide78.xml" ContentType="application/vnd.openxmlformats-officedocument.presentationml.slide+xml"/>
  <Override PartName="/ppt/slides/slide115.xml" ContentType="application/vnd.openxmlformats-officedocument.presentationml.slide+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Masters/slideMaster28.xml" ContentType="application/vnd.openxmlformats-officedocument.presentationml.slideMaster+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heme/theme38.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66" r:id="rId5"/>
    <p:sldMasterId id="2147483668" r:id="rId6"/>
    <p:sldMasterId id="2147483670" r:id="rId7"/>
    <p:sldMasterId id="2147483672" r:id="rId8"/>
    <p:sldMasterId id="2147483674" r:id="rId9"/>
    <p:sldMasterId id="2147483678" r:id="rId10"/>
    <p:sldMasterId id="2147483680" r:id="rId11"/>
    <p:sldMasterId id="2147483682" r:id="rId12"/>
    <p:sldMasterId id="2147483684" r:id="rId13"/>
    <p:sldMasterId id="2147483686" r:id="rId14"/>
    <p:sldMasterId id="2147483688" r:id="rId15"/>
    <p:sldMasterId id="2147483694" r:id="rId16"/>
    <p:sldMasterId id="2147483696" r:id="rId17"/>
    <p:sldMasterId id="2147483698" r:id="rId18"/>
    <p:sldMasterId id="2147483700" r:id="rId19"/>
    <p:sldMasterId id="2147483702" r:id="rId20"/>
    <p:sldMasterId id="2147483704" r:id="rId21"/>
    <p:sldMasterId id="2147483710" r:id="rId22"/>
    <p:sldMasterId id="2147483712" r:id="rId23"/>
    <p:sldMasterId id="2147483714" r:id="rId24"/>
    <p:sldMasterId id="2147483716" r:id="rId25"/>
    <p:sldMasterId id="2147483718" r:id="rId26"/>
    <p:sldMasterId id="2147483720" r:id="rId27"/>
    <p:sldMasterId id="2147483722" r:id="rId28"/>
    <p:sldMasterId id="2147483724" r:id="rId29"/>
    <p:sldMasterId id="2147483726" r:id="rId30"/>
    <p:sldMasterId id="2147483728" r:id="rId31"/>
    <p:sldMasterId id="2147483730" r:id="rId32"/>
    <p:sldMasterId id="2147483732" r:id="rId33"/>
    <p:sldMasterId id="2147483734" r:id="rId34"/>
    <p:sldMasterId id="2147483736" r:id="rId35"/>
    <p:sldMasterId id="2147483738" r:id="rId36"/>
    <p:sldMasterId id="2147483740" r:id="rId37"/>
    <p:sldMasterId id="2147483742" r:id="rId38"/>
    <p:sldMasterId id="2147483744" r:id="rId39"/>
    <p:sldMasterId id="2147483746" r:id="rId40"/>
    <p:sldMasterId id="2147483748" r:id="rId41"/>
    <p:sldMasterId id="2147483750" r:id="rId42"/>
    <p:sldMasterId id="2147483752" r:id="rId43"/>
    <p:sldMasterId id="2147483754" r:id="rId44"/>
    <p:sldMasterId id="2147483756" r:id="rId45"/>
  </p:sldMasterIdLst>
  <p:notesMasterIdLst>
    <p:notesMasterId r:id="rId177"/>
  </p:notesMasterIdLst>
  <p:sldIdLst>
    <p:sldId id="256" r:id="rId46"/>
    <p:sldId id="262" r:id="rId47"/>
    <p:sldId id="263" r:id="rId48"/>
    <p:sldId id="261" r:id="rId49"/>
    <p:sldId id="394" r:id="rId50"/>
    <p:sldId id="395" r:id="rId51"/>
    <p:sldId id="396" r:id="rId52"/>
    <p:sldId id="397" r:id="rId53"/>
    <p:sldId id="398" r:id="rId54"/>
    <p:sldId id="399" r:id="rId55"/>
    <p:sldId id="400" r:id="rId56"/>
    <p:sldId id="401" r:id="rId57"/>
    <p:sldId id="266" r:id="rId58"/>
    <p:sldId id="283" r:id="rId59"/>
    <p:sldId id="269" r:id="rId60"/>
    <p:sldId id="270" r:id="rId61"/>
    <p:sldId id="271" r:id="rId62"/>
    <p:sldId id="272" r:id="rId63"/>
    <p:sldId id="273" r:id="rId64"/>
    <p:sldId id="274" r:id="rId65"/>
    <p:sldId id="276" r:id="rId66"/>
    <p:sldId id="277" r:id="rId67"/>
    <p:sldId id="278" r:id="rId68"/>
    <p:sldId id="279" r:id="rId69"/>
    <p:sldId id="280" r:id="rId70"/>
    <p:sldId id="281" r:id="rId71"/>
    <p:sldId id="282" r:id="rId72"/>
    <p:sldId id="286" r:id="rId73"/>
    <p:sldId id="288" r:id="rId74"/>
    <p:sldId id="289" r:id="rId75"/>
    <p:sldId id="290" r:id="rId76"/>
    <p:sldId id="333" r:id="rId77"/>
    <p:sldId id="292" r:id="rId78"/>
    <p:sldId id="317" r:id="rId79"/>
    <p:sldId id="318" r:id="rId80"/>
    <p:sldId id="319" r:id="rId81"/>
    <p:sldId id="320" r:id="rId82"/>
    <p:sldId id="321" r:id="rId83"/>
    <p:sldId id="322" r:id="rId84"/>
    <p:sldId id="323" r:id="rId85"/>
    <p:sldId id="324" r:id="rId86"/>
    <p:sldId id="325" r:id="rId87"/>
    <p:sldId id="326" r:id="rId88"/>
    <p:sldId id="327" r:id="rId89"/>
    <p:sldId id="328" r:id="rId90"/>
    <p:sldId id="329" r:id="rId91"/>
    <p:sldId id="330" r:id="rId92"/>
    <p:sldId id="331" r:id="rId93"/>
    <p:sldId id="332" r:id="rId94"/>
    <p:sldId id="295" r:id="rId95"/>
    <p:sldId id="296" r:id="rId96"/>
    <p:sldId id="297" r:id="rId97"/>
    <p:sldId id="298" r:id="rId98"/>
    <p:sldId id="299" r:id="rId99"/>
    <p:sldId id="300" r:id="rId100"/>
    <p:sldId id="303" r:id="rId101"/>
    <p:sldId id="304" r:id="rId102"/>
    <p:sldId id="305" r:id="rId103"/>
    <p:sldId id="306" r:id="rId104"/>
    <p:sldId id="307" r:id="rId105"/>
    <p:sldId id="308" r:id="rId106"/>
    <p:sldId id="309" r:id="rId107"/>
    <p:sldId id="310" r:id="rId108"/>
    <p:sldId id="311" r:id="rId109"/>
    <p:sldId id="312" r:id="rId110"/>
    <p:sldId id="313" r:id="rId111"/>
    <p:sldId id="291" r:id="rId112"/>
    <p:sldId id="392" r:id="rId113"/>
    <p:sldId id="393" r:id="rId114"/>
    <p:sldId id="316" r:id="rId115"/>
    <p:sldId id="315" r:id="rId116"/>
    <p:sldId id="285" r:id="rId117"/>
    <p:sldId id="345" r:id="rId118"/>
    <p:sldId id="346" r:id="rId119"/>
    <p:sldId id="347" r:id="rId120"/>
    <p:sldId id="348" r:id="rId121"/>
    <p:sldId id="349" r:id="rId122"/>
    <p:sldId id="350" r:id="rId123"/>
    <p:sldId id="351" r:id="rId124"/>
    <p:sldId id="352" r:id="rId125"/>
    <p:sldId id="264" r:id="rId126"/>
    <p:sldId id="265" r:id="rId127"/>
    <p:sldId id="354" r:id="rId128"/>
    <p:sldId id="355" r:id="rId129"/>
    <p:sldId id="356" r:id="rId130"/>
    <p:sldId id="361" r:id="rId131"/>
    <p:sldId id="357" r:id="rId132"/>
    <p:sldId id="358" r:id="rId133"/>
    <p:sldId id="359" r:id="rId134"/>
    <p:sldId id="360" r:id="rId135"/>
    <p:sldId id="363" r:id="rId136"/>
    <p:sldId id="362" r:id="rId137"/>
    <p:sldId id="257" r:id="rId138"/>
    <p:sldId id="367" r:id="rId139"/>
    <p:sldId id="368" r:id="rId140"/>
    <p:sldId id="377" r:id="rId141"/>
    <p:sldId id="369" r:id="rId142"/>
    <p:sldId id="371" r:id="rId143"/>
    <p:sldId id="370" r:id="rId144"/>
    <p:sldId id="372" r:id="rId145"/>
    <p:sldId id="373" r:id="rId146"/>
    <p:sldId id="375" r:id="rId147"/>
    <p:sldId id="374" r:id="rId148"/>
    <p:sldId id="376" r:id="rId149"/>
    <p:sldId id="353" r:id="rId150"/>
    <p:sldId id="378" r:id="rId151"/>
    <p:sldId id="379" r:id="rId152"/>
    <p:sldId id="380" r:id="rId153"/>
    <p:sldId id="381" r:id="rId154"/>
    <p:sldId id="382" r:id="rId155"/>
    <p:sldId id="383" r:id="rId156"/>
    <p:sldId id="384" r:id="rId157"/>
    <p:sldId id="385" r:id="rId158"/>
    <p:sldId id="386" r:id="rId159"/>
    <p:sldId id="387" r:id="rId160"/>
    <p:sldId id="389" r:id="rId161"/>
    <p:sldId id="390" r:id="rId162"/>
    <p:sldId id="388" r:id="rId163"/>
    <p:sldId id="391" r:id="rId164"/>
    <p:sldId id="334" r:id="rId165"/>
    <p:sldId id="335" r:id="rId166"/>
    <p:sldId id="336" r:id="rId167"/>
    <p:sldId id="337" r:id="rId168"/>
    <p:sldId id="338" r:id="rId169"/>
    <p:sldId id="339" r:id="rId170"/>
    <p:sldId id="340" r:id="rId171"/>
    <p:sldId id="341" r:id="rId172"/>
    <p:sldId id="342" r:id="rId173"/>
    <p:sldId id="343" r:id="rId174"/>
    <p:sldId id="344" r:id="rId175"/>
    <p:sldId id="314" r:id="rId176"/>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6156" algn="l" rtl="0" fontAlgn="base">
      <a:spcBef>
        <a:spcPct val="0"/>
      </a:spcBef>
      <a:spcAft>
        <a:spcPct val="0"/>
      </a:spcAft>
      <a:defRPr kern="1200">
        <a:solidFill>
          <a:schemeClr val="tx1"/>
        </a:solidFill>
        <a:latin typeface="Arial" charset="0"/>
        <a:ea typeface="+mn-ea"/>
        <a:cs typeface="Arial" charset="0"/>
      </a:defRPr>
    </a:lvl2pPr>
    <a:lvl3pPr marL="912317" algn="l" rtl="0" fontAlgn="base">
      <a:spcBef>
        <a:spcPct val="0"/>
      </a:spcBef>
      <a:spcAft>
        <a:spcPct val="0"/>
      </a:spcAft>
      <a:defRPr kern="1200">
        <a:solidFill>
          <a:schemeClr val="tx1"/>
        </a:solidFill>
        <a:latin typeface="Arial" charset="0"/>
        <a:ea typeface="+mn-ea"/>
        <a:cs typeface="Arial" charset="0"/>
      </a:defRPr>
    </a:lvl3pPr>
    <a:lvl4pPr marL="1368476" algn="l" rtl="0" fontAlgn="base">
      <a:spcBef>
        <a:spcPct val="0"/>
      </a:spcBef>
      <a:spcAft>
        <a:spcPct val="0"/>
      </a:spcAft>
      <a:defRPr kern="1200">
        <a:solidFill>
          <a:schemeClr val="tx1"/>
        </a:solidFill>
        <a:latin typeface="Arial" charset="0"/>
        <a:ea typeface="+mn-ea"/>
        <a:cs typeface="Arial" charset="0"/>
      </a:defRPr>
    </a:lvl4pPr>
    <a:lvl5pPr marL="1824633" algn="l" rtl="0" fontAlgn="base">
      <a:spcBef>
        <a:spcPct val="0"/>
      </a:spcBef>
      <a:spcAft>
        <a:spcPct val="0"/>
      </a:spcAft>
      <a:defRPr kern="1200">
        <a:solidFill>
          <a:schemeClr val="tx1"/>
        </a:solidFill>
        <a:latin typeface="Arial" charset="0"/>
        <a:ea typeface="+mn-ea"/>
        <a:cs typeface="Arial" charset="0"/>
      </a:defRPr>
    </a:lvl5pPr>
    <a:lvl6pPr marL="2280794" algn="l" defTabSz="912317" rtl="0" eaLnBrk="1" latinLnBrk="0" hangingPunct="1">
      <a:defRPr kern="1200">
        <a:solidFill>
          <a:schemeClr val="tx1"/>
        </a:solidFill>
        <a:latin typeface="Arial" charset="0"/>
        <a:ea typeface="+mn-ea"/>
        <a:cs typeface="Arial" charset="0"/>
      </a:defRPr>
    </a:lvl6pPr>
    <a:lvl7pPr marL="2736950" algn="l" defTabSz="912317" rtl="0" eaLnBrk="1" latinLnBrk="0" hangingPunct="1">
      <a:defRPr kern="1200">
        <a:solidFill>
          <a:schemeClr val="tx1"/>
        </a:solidFill>
        <a:latin typeface="Arial" charset="0"/>
        <a:ea typeface="+mn-ea"/>
        <a:cs typeface="Arial" charset="0"/>
      </a:defRPr>
    </a:lvl7pPr>
    <a:lvl8pPr marL="3193102" algn="l" defTabSz="912317" rtl="0" eaLnBrk="1" latinLnBrk="0" hangingPunct="1">
      <a:defRPr kern="1200">
        <a:solidFill>
          <a:schemeClr val="tx1"/>
        </a:solidFill>
        <a:latin typeface="Arial" charset="0"/>
        <a:ea typeface="+mn-ea"/>
        <a:cs typeface="Arial" charset="0"/>
      </a:defRPr>
    </a:lvl8pPr>
    <a:lvl9pPr marL="3649266" algn="l" defTabSz="912317"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663300"/>
    <a:srgbClr val="0066FF"/>
    <a:srgbClr val="9900CC"/>
    <a:srgbClr val="99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6" autoAdjust="0"/>
    <p:restoredTop sz="94689" autoAdjust="0"/>
  </p:normalViewPr>
  <p:slideViewPr>
    <p:cSldViewPr snapToGrid="0">
      <p:cViewPr varScale="1">
        <p:scale>
          <a:sx n="64" d="100"/>
          <a:sy n="64" d="100"/>
        </p:scale>
        <p:origin x="-774" y="-102"/>
      </p:cViewPr>
      <p:guideLst>
        <p:guide orient="horz" pos="2160"/>
        <p:guide pos="2880"/>
      </p:guideLst>
    </p:cSldViewPr>
  </p:slideViewPr>
  <p:outlineViewPr>
    <p:cViewPr>
      <p:scale>
        <a:sx n="33" d="100"/>
        <a:sy n="33" d="100"/>
      </p:scale>
      <p:origin x="0" y="17261"/>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2.xml"/><Relationship Id="rId63" Type="http://schemas.openxmlformats.org/officeDocument/2006/relationships/slide" Target="slides/slide18.xml"/><Relationship Id="rId68" Type="http://schemas.openxmlformats.org/officeDocument/2006/relationships/slide" Target="slides/slide23.xml"/><Relationship Id="rId84" Type="http://schemas.openxmlformats.org/officeDocument/2006/relationships/slide" Target="slides/slide39.xml"/><Relationship Id="rId89" Type="http://schemas.openxmlformats.org/officeDocument/2006/relationships/slide" Target="slides/slide44.xml"/><Relationship Id="rId112" Type="http://schemas.openxmlformats.org/officeDocument/2006/relationships/slide" Target="slides/slide67.xml"/><Relationship Id="rId133" Type="http://schemas.openxmlformats.org/officeDocument/2006/relationships/slide" Target="slides/slide88.xml"/><Relationship Id="rId138" Type="http://schemas.openxmlformats.org/officeDocument/2006/relationships/slide" Target="slides/slide93.xml"/><Relationship Id="rId154" Type="http://schemas.openxmlformats.org/officeDocument/2006/relationships/slide" Target="slides/slide109.xml"/><Relationship Id="rId159" Type="http://schemas.openxmlformats.org/officeDocument/2006/relationships/slide" Target="slides/slide114.xml"/><Relationship Id="rId175" Type="http://schemas.openxmlformats.org/officeDocument/2006/relationships/slide" Target="slides/slide130.xml"/><Relationship Id="rId170" Type="http://schemas.openxmlformats.org/officeDocument/2006/relationships/slide" Target="slides/slide125.xml"/><Relationship Id="rId16" Type="http://schemas.openxmlformats.org/officeDocument/2006/relationships/slideMaster" Target="slideMasters/slideMaster16.xml"/><Relationship Id="rId107" Type="http://schemas.openxmlformats.org/officeDocument/2006/relationships/slide" Target="slides/slide6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8.xml"/><Relationship Id="rId58" Type="http://schemas.openxmlformats.org/officeDocument/2006/relationships/slide" Target="slides/slide13.xml"/><Relationship Id="rId74" Type="http://schemas.openxmlformats.org/officeDocument/2006/relationships/slide" Target="slides/slide29.xml"/><Relationship Id="rId79" Type="http://schemas.openxmlformats.org/officeDocument/2006/relationships/slide" Target="slides/slide34.xml"/><Relationship Id="rId102" Type="http://schemas.openxmlformats.org/officeDocument/2006/relationships/slide" Target="slides/slide57.xml"/><Relationship Id="rId123" Type="http://schemas.openxmlformats.org/officeDocument/2006/relationships/slide" Target="slides/slide78.xml"/><Relationship Id="rId128" Type="http://schemas.openxmlformats.org/officeDocument/2006/relationships/slide" Target="slides/slide83.xml"/><Relationship Id="rId144" Type="http://schemas.openxmlformats.org/officeDocument/2006/relationships/slide" Target="slides/slide99.xml"/><Relationship Id="rId149" Type="http://schemas.openxmlformats.org/officeDocument/2006/relationships/slide" Target="slides/slide104.xml"/><Relationship Id="rId5" Type="http://schemas.openxmlformats.org/officeDocument/2006/relationships/slideMaster" Target="slideMasters/slideMaster5.xml"/><Relationship Id="rId90" Type="http://schemas.openxmlformats.org/officeDocument/2006/relationships/slide" Target="slides/slide45.xml"/><Relationship Id="rId95" Type="http://schemas.openxmlformats.org/officeDocument/2006/relationships/slide" Target="slides/slide50.xml"/><Relationship Id="rId160" Type="http://schemas.openxmlformats.org/officeDocument/2006/relationships/slide" Target="slides/slide115.xml"/><Relationship Id="rId165" Type="http://schemas.openxmlformats.org/officeDocument/2006/relationships/slide" Target="slides/slide120.xml"/><Relationship Id="rId181" Type="http://schemas.openxmlformats.org/officeDocument/2006/relationships/tableStyles" Target="tableStyles.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3.xml"/><Relationship Id="rId64" Type="http://schemas.openxmlformats.org/officeDocument/2006/relationships/slide" Target="slides/slide19.xml"/><Relationship Id="rId69" Type="http://schemas.openxmlformats.org/officeDocument/2006/relationships/slide" Target="slides/slide24.xml"/><Relationship Id="rId113" Type="http://schemas.openxmlformats.org/officeDocument/2006/relationships/slide" Target="slides/slide68.xml"/><Relationship Id="rId118" Type="http://schemas.openxmlformats.org/officeDocument/2006/relationships/slide" Target="slides/slide73.xml"/><Relationship Id="rId134" Type="http://schemas.openxmlformats.org/officeDocument/2006/relationships/slide" Target="slides/slide89.xml"/><Relationship Id="rId139" Type="http://schemas.openxmlformats.org/officeDocument/2006/relationships/slide" Target="slides/slide94.xml"/><Relationship Id="rId80" Type="http://schemas.openxmlformats.org/officeDocument/2006/relationships/slide" Target="slides/slide35.xml"/><Relationship Id="rId85" Type="http://schemas.openxmlformats.org/officeDocument/2006/relationships/slide" Target="slides/slide40.xml"/><Relationship Id="rId150" Type="http://schemas.openxmlformats.org/officeDocument/2006/relationships/slide" Target="slides/slide105.xml"/><Relationship Id="rId155" Type="http://schemas.openxmlformats.org/officeDocument/2006/relationships/slide" Target="slides/slide110.xml"/><Relationship Id="rId171" Type="http://schemas.openxmlformats.org/officeDocument/2006/relationships/slide" Target="slides/slide126.xml"/><Relationship Id="rId176" Type="http://schemas.openxmlformats.org/officeDocument/2006/relationships/slide" Target="slides/slide13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4.xml"/><Relationship Id="rId103" Type="http://schemas.openxmlformats.org/officeDocument/2006/relationships/slide" Target="slides/slide58.xml"/><Relationship Id="rId108" Type="http://schemas.openxmlformats.org/officeDocument/2006/relationships/slide" Target="slides/slide63.xml"/><Relationship Id="rId124" Type="http://schemas.openxmlformats.org/officeDocument/2006/relationships/slide" Target="slides/slide79.xml"/><Relationship Id="rId129" Type="http://schemas.openxmlformats.org/officeDocument/2006/relationships/slide" Target="slides/slide84.xml"/><Relationship Id="rId54" Type="http://schemas.openxmlformats.org/officeDocument/2006/relationships/slide" Target="slides/slide9.xml"/><Relationship Id="rId70" Type="http://schemas.openxmlformats.org/officeDocument/2006/relationships/slide" Target="slides/slide25.xml"/><Relationship Id="rId75" Type="http://schemas.openxmlformats.org/officeDocument/2006/relationships/slide" Target="slides/slide30.xml"/><Relationship Id="rId91" Type="http://schemas.openxmlformats.org/officeDocument/2006/relationships/slide" Target="slides/slide46.xml"/><Relationship Id="rId96" Type="http://schemas.openxmlformats.org/officeDocument/2006/relationships/slide" Target="slides/slide51.xml"/><Relationship Id="rId140" Type="http://schemas.openxmlformats.org/officeDocument/2006/relationships/slide" Target="slides/slide95.xml"/><Relationship Id="rId145" Type="http://schemas.openxmlformats.org/officeDocument/2006/relationships/slide" Target="slides/slide100.xml"/><Relationship Id="rId161" Type="http://schemas.openxmlformats.org/officeDocument/2006/relationships/slide" Target="slides/slide116.xml"/><Relationship Id="rId166" Type="http://schemas.openxmlformats.org/officeDocument/2006/relationships/slide" Target="slides/slide12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4.xml"/><Relationship Id="rId114" Type="http://schemas.openxmlformats.org/officeDocument/2006/relationships/slide" Target="slides/slide69.xml"/><Relationship Id="rId119" Type="http://schemas.openxmlformats.org/officeDocument/2006/relationships/slide" Target="slides/slide74.xml"/><Relationship Id="rId44" Type="http://schemas.openxmlformats.org/officeDocument/2006/relationships/slideMaster" Target="slideMasters/slideMaster44.xml"/><Relationship Id="rId60" Type="http://schemas.openxmlformats.org/officeDocument/2006/relationships/slide" Target="slides/slide15.xml"/><Relationship Id="rId65" Type="http://schemas.openxmlformats.org/officeDocument/2006/relationships/slide" Target="slides/slide20.xml"/><Relationship Id="rId81" Type="http://schemas.openxmlformats.org/officeDocument/2006/relationships/slide" Target="slides/slide36.xml"/><Relationship Id="rId86" Type="http://schemas.openxmlformats.org/officeDocument/2006/relationships/slide" Target="slides/slide41.xml"/><Relationship Id="rId130" Type="http://schemas.openxmlformats.org/officeDocument/2006/relationships/slide" Target="slides/slide85.xml"/><Relationship Id="rId135" Type="http://schemas.openxmlformats.org/officeDocument/2006/relationships/slide" Target="slides/slide90.xml"/><Relationship Id="rId151" Type="http://schemas.openxmlformats.org/officeDocument/2006/relationships/slide" Target="slides/slide106.xml"/><Relationship Id="rId156" Type="http://schemas.openxmlformats.org/officeDocument/2006/relationships/slide" Target="slides/slide111.xml"/><Relationship Id="rId177"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slide" Target="slides/slide127.xml"/><Relationship Id="rId180"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4.xml"/><Relationship Id="rId34" Type="http://schemas.openxmlformats.org/officeDocument/2006/relationships/slideMaster" Target="slideMasters/slideMaster34.xml"/><Relationship Id="rId50" Type="http://schemas.openxmlformats.org/officeDocument/2006/relationships/slide" Target="slides/slide5.xml"/><Relationship Id="rId55" Type="http://schemas.openxmlformats.org/officeDocument/2006/relationships/slide" Target="slides/slide10.xml"/><Relationship Id="rId76" Type="http://schemas.openxmlformats.org/officeDocument/2006/relationships/slide" Target="slides/slide31.xml"/><Relationship Id="rId97" Type="http://schemas.openxmlformats.org/officeDocument/2006/relationships/slide" Target="slides/slide52.xml"/><Relationship Id="rId104" Type="http://schemas.openxmlformats.org/officeDocument/2006/relationships/slide" Target="slides/slide59.xml"/><Relationship Id="rId120" Type="http://schemas.openxmlformats.org/officeDocument/2006/relationships/slide" Target="slides/slide75.xml"/><Relationship Id="rId125" Type="http://schemas.openxmlformats.org/officeDocument/2006/relationships/slide" Target="slides/slide80.xml"/><Relationship Id="rId141" Type="http://schemas.openxmlformats.org/officeDocument/2006/relationships/slide" Target="slides/slide96.xml"/><Relationship Id="rId146" Type="http://schemas.openxmlformats.org/officeDocument/2006/relationships/slide" Target="slides/slide101.xml"/><Relationship Id="rId167" Type="http://schemas.openxmlformats.org/officeDocument/2006/relationships/slide" Target="slides/slide122.xml"/><Relationship Id="rId7" Type="http://schemas.openxmlformats.org/officeDocument/2006/relationships/slideMaster" Target="slideMasters/slideMaster7.xml"/><Relationship Id="rId71" Type="http://schemas.openxmlformats.org/officeDocument/2006/relationships/slide" Target="slides/slide26.xml"/><Relationship Id="rId92" Type="http://schemas.openxmlformats.org/officeDocument/2006/relationships/slide" Target="slides/slide47.xml"/><Relationship Id="rId162" Type="http://schemas.openxmlformats.org/officeDocument/2006/relationships/slide" Target="slides/slide11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1.xml"/><Relationship Id="rId87" Type="http://schemas.openxmlformats.org/officeDocument/2006/relationships/slide" Target="slides/slide42.xml"/><Relationship Id="rId110" Type="http://schemas.openxmlformats.org/officeDocument/2006/relationships/slide" Target="slides/slide65.xml"/><Relationship Id="rId115" Type="http://schemas.openxmlformats.org/officeDocument/2006/relationships/slide" Target="slides/slide70.xml"/><Relationship Id="rId131" Type="http://schemas.openxmlformats.org/officeDocument/2006/relationships/slide" Target="slides/slide86.xml"/><Relationship Id="rId136" Type="http://schemas.openxmlformats.org/officeDocument/2006/relationships/slide" Target="slides/slide91.xml"/><Relationship Id="rId157" Type="http://schemas.openxmlformats.org/officeDocument/2006/relationships/slide" Target="slides/slide112.xml"/><Relationship Id="rId178" Type="http://schemas.openxmlformats.org/officeDocument/2006/relationships/presProps" Target="presProps.xml"/><Relationship Id="rId61" Type="http://schemas.openxmlformats.org/officeDocument/2006/relationships/slide" Target="slides/slide16.xml"/><Relationship Id="rId82" Type="http://schemas.openxmlformats.org/officeDocument/2006/relationships/slide" Target="slides/slide37.xml"/><Relationship Id="rId152" Type="http://schemas.openxmlformats.org/officeDocument/2006/relationships/slide" Target="slides/slide107.xml"/><Relationship Id="rId173" Type="http://schemas.openxmlformats.org/officeDocument/2006/relationships/slide" Target="slides/slide12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1.xml"/><Relationship Id="rId77" Type="http://schemas.openxmlformats.org/officeDocument/2006/relationships/slide" Target="slides/slide32.xml"/><Relationship Id="rId100" Type="http://schemas.openxmlformats.org/officeDocument/2006/relationships/slide" Target="slides/slide55.xml"/><Relationship Id="rId105" Type="http://schemas.openxmlformats.org/officeDocument/2006/relationships/slide" Target="slides/slide60.xml"/><Relationship Id="rId126" Type="http://schemas.openxmlformats.org/officeDocument/2006/relationships/slide" Target="slides/slide81.xml"/><Relationship Id="rId147" Type="http://schemas.openxmlformats.org/officeDocument/2006/relationships/slide" Target="slides/slide102.xml"/><Relationship Id="rId168" Type="http://schemas.openxmlformats.org/officeDocument/2006/relationships/slide" Target="slides/slide123.xml"/><Relationship Id="rId8" Type="http://schemas.openxmlformats.org/officeDocument/2006/relationships/slideMaster" Target="slideMasters/slideMaster8.xml"/><Relationship Id="rId51" Type="http://schemas.openxmlformats.org/officeDocument/2006/relationships/slide" Target="slides/slide6.xml"/><Relationship Id="rId72" Type="http://schemas.openxmlformats.org/officeDocument/2006/relationships/slide" Target="slides/slide27.xml"/><Relationship Id="rId93" Type="http://schemas.openxmlformats.org/officeDocument/2006/relationships/slide" Target="slides/slide48.xml"/><Relationship Id="rId98" Type="http://schemas.openxmlformats.org/officeDocument/2006/relationships/slide" Target="slides/slide53.xml"/><Relationship Id="rId121" Type="http://schemas.openxmlformats.org/officeDocument/2006/relationships/slide" Target="slides/slide76.xml"/><Relationship Id="rId142" Type="http://schemas.openxmlformats.org/officeDocument/2006/relationships/slide" Target="slides/slide97.xml"/><Relationship Id="rId163"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xml"/><Relationship Id="rId67" Type="http://schemas.openxmlformats.org/officeDocument/2006/relationships/slide" Target="slides/slide22.xml"/><Relationship Id="rId116" Type="http://schemas.openxmlformats.org/officeDocument/2006/relationships/slide" Target="slides/slide71.xml"/><Relationship Id="rId137" Type="http://schemas.openxmlformats.org/officeDocument/2006/relationships/slide" Target="slides/slide92.xml"/><Relationship Id="rId158" Type="http://schemas.openxmlformats.org/officeDocument/2006/relationships/slide" Target="slides/slide11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7.xml"/><Relationship Id="rId83" Type="http://schemas.openxmlformats.org/officeDocument/2006/relationships/slide" Target="slides/slide38.xml"/><Relationship Id="rId88" Type="http://schemas.openxmlformats.org/officeDocument/2006/relationships/slide" Target="slides/slide43.xml"/><Relationship Id="rId111" Type="http://schemas.openxmlformats.org/officeDocument/2006/relationships/slide" Target="slides/slide66.xml"/><Relationship Id="rId132" Type="http://schemas.openxmlformats.org/officeDocument/2006/relationships/slide" Target="slides/slide87.xml"/><Relationship Id="rId153" Type="http://schemas.openxmlformats.org/officeDocument/2006/relationships/slide" Target="slides/slide108.xml"/><Relationship Id="rId174" Type="http://schemas.openxmlformats.org/officeDocument/2006/relationships/slide" Target="slides/slide129.xml"/><Relationship Id="rId179"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2.xml"/><Relationship Id="rId106" Type="http://schemas.openxmlformats.org/officeDocument/2006/relationships/slide" Target="slides/slide61.xml"/><Relationship Id="rId127" Type="http://schemas.openxmlformats.org/officeDocument/2006/relationships/slide" Target="slides/slide8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7.xml"/><Relationship Id="rId73" Type="http://schemas.openxmlformats.org/officeDocument/2006/relationships/slide" Target="slides/slide28.xml"/><Relationship Id="rId78" Type="http://schemas.openxmlformats.org/officeDocument/2006/relationships/slide" Target="slides/slide33.xml"/><Relationship Id="rId94" Type="http://schemas.openxmlformats.org/officeDocument/2006/relationships/slide" Target="slides/slide49.xml"/><Relationship Id="rId99" Type="http://schemas.openxmlformats.org/officeDocument/2006/relationships/slide" Target="slides/slide54.xml"/><Relationship Id="rId101" Type="http://schemas.openxmlformats.org/officeDocument/2006/relationships/slide" Target="slides/slide56.xml"/><Relationship Id="rId122" Type="http://schemas.openxmlformats.org/officeDocument/2006/relationships/slide" Target="slides/slide77.xml"/><Relationship Id="rId143" Type="http://schemas.openxmlformats.org/officeDocument/2006/relationships/slide" Target="slides/slide98.xml"/><Relationship Id="rId148" Type="http://schemas.openxmlformats.org/officeDocument/2006/relationships/slide" Target="slides/slide103.xml"/><Relationship Id="rId164" Type="http://schemas.openxmlformats.org/officeDocument/2006/relationships/slide" Target="slides/slide119.xml"/><Relationship Id="rId169" Type="http://schemas.openxmlformats.org/officeDocument/2006/relationships/slide" Target="slides/slide1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868C2A0-6617-4099-BCB4-F6D8ABE4E3DD}" type="slidenum">
              <a:rPr lang="en-GB"/>
              <a:pPr/>
              <a:t>‹#›</a:t>
            </a:fld>
            <a:endParaRPr lang="en-GB"/>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6156" algn="l" rtl="0" fontAlgn="base">
      <a:spcBef>
        <a:spcPct val="30000"/>
      </a:spcBef>
      <a:spcAft>
        <a:spcPct val="0"/>
      </a:spcAft>
      <a:defRPr sz="1200" kern="1200">
        <a:solidFill>
          <a:schemeClr val="tx1"/>
        </a:solidFill>
        <a:latin typeface="Arial" charset="0"/>
        <a:ea typeface="+mn-ea"/>
        <a:cs typeface="Arial" charset="0"/>
      </a:defRPr>
    </a:lvl2pPr>
    <a:lvl3pPr marL="912317" algn="l" rtl="0" fontAlgn="base">
      <a:spcBef>
        <a:spcPct val="30000"/>
      </a:spcBef>
      <a:spcAft>
        <a:spcPct val="0"/>
      </a:spcAft>
      <a:defRPr sz="1200" kern="1200">
        <a:solidFill>
          <a:schemeClr val="tx1"/>
        </a:solidFill>
        <a:latin typeface="Arial" charset="0"/>
        <a:ea typeface="+mn-ea"/>
        <a:cs typeface="Arial" charset="0"/>
      </a:defRPr>
    </a:lvl3pPr>
    <a:lvl4pPr marL="1368476" algn="l" rtl="0" fontAlgn="base">
      <a:spcBef>
        <a:spcPct val="30000"/>
      </a:spcBef>
      <a:spcAft>
        <a:spcPct val="0"/>
      </a:spcAft>
      <a:defRPr sz="1200" kern="1200">
        <a:solidFill>
          <a:schemeClr val="tx1"/>
        </a:solidFill>
        <a:latin typeface="Arial" charset="0"/>
        <a:ea typeface="+mn-ea"/>
        <a:cs typeface="Arial" charset="0"/>
      </a:defRPr>
    </a:lvl4pPr>
    <a:lvl5pPr marL="1824633" algn="l" rtl="0" fontAlgn="base">
      <a:spcBef>
        <a:spcPct val="30000"/>
      </a:spcBef>
      <a:spcAft>
        <a:spcPct val="0"/>
      </a:spcAft>
      <a:defRPr sz="1200" kern="1200">
        <a:solidFill>
          <a:schemeClr val="tx1"/>
        </a:solidFill>
        <a:latin typeface="Arial" charset="0"/>
        <a:ea typeface="+mn-ea"/>
        <a:cs typeface="Arial" charset="0"/>
      </a:defRPr>
    </a:lvl5pPr>
    <a:lvl6pPr marL="2280794" algn="l" defTabSz="912317" rtl="0" eaLnBrk="1" latinLnBrk="0" hangingPunct="1">
      <a:defRPr sz="1200" kern="1200">
        <a:solidFill>
          <a:schemeClr val="tx1"/>
        </a:solidFill>
        <a:latin typeface="+mn-lt"/>
        <a:ea typeface="+mn-ea"/>
        <a:cs typeface="+mn-cs"/>
      </a:defRPr>
    </a:lvl6pPr>
    <a:lvl7pPr marL="2736950" algn="l" defTabSz="912317" rtl="0" eaLnBrk="1" latinLnBrk="0" hangingPunct="1">
      <a:defRPr sz="1200" kern="1200">
        <a:solidFill>
          <a:schemeClr val="tx1"/>
        </a:solidFill>
        <a:latin typeface="+mn-lt"/>
        <a:ea typeface="+mn-ea"/>
        <a:cs typeface="+mn-cs"/>
      </a:defRPr>
    </a:lvl7pPr>
    <a:lvl8pPr marL="3193102" algn="l" defTabSz="912317" rtl="0" eaLnBrk="1" latinLnBrk="0" hangingPunct="1">
      <a:defRPr sz="1200" kern="1200">
        <a:solidFill>
          <a:schemeClr val="tx1"/>
        </a:solidFill>
        <a:latin typeface="+mn-lt"/>
        <a:ea typeface="+mn-ea"/>
        <a:cs typeface="+mn-cs"/>
      </a:defRPr>
    </a:lvl8pPr>
    <a:lvl9pPr marL="3649266" algn="l" defTabSz="91231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16"/>
          <p:cNvSpPr>
            <a:spLocks noGrp="1" noChangeArrowheads="1"/>
          </p:cNvSpPr>
          <p:nvPr>
            <p:ph type="sldNum" sz="quarter"/>
          </p:nvPr>
        </p:nvSpPr>
        <p:spPr>
          <a:noFill/>
          <a:ln>
            <a:round/>
            <a:headEnd/>
            <a:tailEnd/>
          </a:ln>
        </p:spPr>
        <p:txBody>
          <a:bodyPr/>
          <a:lstStyle/>
          <a:p>
            <a:pPr defTabSz="392477">
              <a:tabLst>
                <a:tab pos="0" algn="l"/>
                <a:tab pos="391085" algn="l"/>
                <a:tab pos="784953" algn="l"/>
                <a:tab pos="1178822" algn="l"/>
                <a:tab pos="1572690" algn="l"/>
                <a:tab pos="1966559" algn="l"/>
                <a:tab pos="2360427" algn="l"/>
                <a:tab pos="2754296" algn="l"/>
                <a:tab pos="3148164" algn="l"/>
                <a:tab pos="3542033" algn="l"/>
                <a:tab pos="3935901" algn="l"/>
                <a:tab pos="4329770" algn="l"/>
                <a:tab pos="4723638" algn="l"/>
                <a:tab pos="5117507" algn="l"/>
                <a:tab pos="5511375" algn="l"/>
                <a:tab pos="5905243" algn="l"/>
                <a:tab pos="6299111" algn="l"/>
                <a:tab pos="6692980" algn="l"/>
                <a:tab pos="7086848" algn="l"/>
                <a:tab pos="7480717" algn="l"/>
                <a:tab pos="7874585" algn="l"/>
              </a:tabLst>
            </a:pPr>
            <a:fld id="{272352FD-CF31-4ADE-8054-757EC81EEDAC}" type="slidenum">
              <a:rPr lang="en-GB" altLang="en-US" smtClean="0"/>
              <a:pPr defTabSz="392477">
                <a:tabLst>
                  <a:tab pos="0" algn="l"/>
                  <a:tab pos="391085" algn="l"/>
                  <a:tab pos="784953" algn="l"/>
                  <a:tab pos="1178822" algn="l"/>
                  <a:tab pos="1572690" algn="l"/>
                  <a:tab pos="1966559" algn="l"/>
                  <a:tab pos="2360427" algn="l"/>
                  <a:tab pos="2754296" algn="l"/>
                  <a:tab pos="3148164" algn="l"/>
                  <a:tab pos="3542033" algn="l"/>
                  <a:tab pos="3935901" algn="l"/>
                  <a:tab pos="4329770" algn="l"/>
                  <a:tab pos="4723638" algn="l"/>
                  <a:tab pos="5117507" algn="l"/>
                  <a:tab pos="5511375" algn="l"/>
                  <a:tab pos="5905243" algn="l"/>
                  <a:tab pos="6299111" algn="l"/>
                  <a:tab pos="6692980" algn="l"/>
                  <a:tab pos="7086848" algn="l"/>
                  <a:tab pos="7480717" algn="l"/>
                  <a:tab pos="7874585" algn="l"/>
                </a:tabLst>
              </a:pPr>
              <a:t>5</a:t>
            </a:fld>
            <a:endParaRPr lang="en-GB" altLang="en-US" dirty="0" smtClean="0"/>
          </a:p>
        </p:txBody>
      </p:sp>
      <p:sp>
        <p:nvSpPr>
          <p:cNvPr id="76803" name="Text Box 1"/>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a:effectLst/>
        </p:spPr>
        <p:txBody>
          <a:bodyPr wrap="none" lIns="80155" tIns="40078" rIns="80155" bIns="40078" anchor="ctr"/>
          <a:lstStyle/>
          <a:p>
            <a:pPr defTabSz="391044" hangingPunct="0">
              <a:lnSpc>
                <a:spcPct val="93000"/>
              </a:lnSpc>
              <a:buClr>
                <a:srgbClr val="000000"/>
              </a:buClr>
              <a:buSzPct val="100000"/>
            </a:pPr>
            <a:endParaRPr lang="en-US" altLang="en-US" dirty="0" smtClean="0">
              <a:solidFill>
                <a:srgbClr val="FFFFFF"/>
              </a:solidFill>
              <a:ea typeface="宋体" charset="-122"/>
            </a:endParaRPr>
          </a:p>
        </p:txBody>
      </p:sp>
      <p:sp>
        <p:nvSpPr>
          <p:cNvPr id="76804" name="Rectangle 2"/>
          <p:cNvSpPr>
            <a:spLocks noGrp="1" noChangeArrowheads="1"/>
          </p:cNvSpPr>
          <p:nvPr>
            <p:ph type="body"/>
          </p:nvPr>
        </p:nvSpPr>
        <p:spPr>
          <a:xfrm>
            <a:off x="685512" y="4343231"/>
            <a:ext cx="5472575" cy="4101562"/>
          </a:xfrm>
          <a:noFill/>
        </p:spPr>
        <p:txBody>
          <a:bodyPr wrap="none" anchor="ctr"/>
          <a:lstStyle/>
          <a:p>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868C2A0-6617-4099-BCB4-F6D8ABE4E3DD}" type="slidenum">
              <a:rPr lang="en-GB" smtClean="0"/>
              <a:pPr/>
              <a:t>81</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16"/>
          <p:cNvSpPr>
            <a:spLocks noGrp="1" noChangeArrowheads="1"/>
          </p:cNvSpPr>
          <p:nvPr>
            <p:ph type="sldNum" sz="quarter"/>
          </p:nvPr>
        </p:nvSpPr>
        <p:spPr>
          <a:noFill/>
          <a:ln>
            <a:round/>
            <a:headEnd/>
            <a:tailEnd/>
          </a:ln>
        </p:spPr>
        <p:txBody>
          <a:bodyPr/>
          <a:lstStyle/>
          <a:p>
            <a:pPr defTabSz="392477">
              <a:tabLst>
                <a:tab pos="0" algn="l"/>
                <a:tab pos="391085" algn="l"/>
                <a:tab pos="784953" algn="l"/>
                <a:tab pos="1178822" algn="l"/>
                <a:tab pos="1572690" algn="l"/>
                <a:tab pos="1966559" algn="l"/>
                <a:tab pos="2360427" algn="l"/>
                <a:tab pos="2754296" algn="l"/>
                <a:tab pos="3148164" algn="l"/>
                <a:tab pos="3542033" algn="l"/>
                <a:tab pos="3935901" algn="l"/>
                <a:tab pos="4329770" algn="l"/>
                <a:tab pos="4723638" algn="l"/>
                <a:tab pos="5117507" algn="l"/>
                <a:tab pos="5511375" algn="l"/>
                <a:tab pos="5905243" algn="l"/>
                <a:tab pos="6299111" algn="l"/>
                <a:tab pos="6692980" algn="l"/>
                <a:tab pos="7086848" algn="l"/>
                <a:tab pos="7480717" algn="l"/>
                <a:tab pos="7874585" algn="l"/>
              </a:tabLst>
            </a:pPr>
            <a:fld id="{27BD2368-CD00-4B2B-AA37-200AB3B86698}" type="slidenum">
              <a:rPr lang="en-GB" altLang="en-US" smtClean="0"/>
              <a:pPr defTabSz="392477">
                <a:tabLst>
                  <a:tab pos="0" algn="l"/>
                  <a:tab pos="391085" algn="l"/>
                  <a:tab pos="784953" algn="l"/>
                  <a:tab pos="1178822" algn="l"/>
                  <a:tab pos="1572690" algn="l"/>
                  <a:tab pos="1966559" algn="l"/>
                  <a:tab pos="2360427" algn="l"/>
                  <a:tab pos="2754296" algn="l"/>
                  <a:tab pos="3148164" algn="l"/>
                  <a:tab pos="3542033" algn="l"/>
                  <a:tab pos="3935901" algn="l"/>
                  <a:tab pos="4329770" algn="l"/>
                  <a:tab pos="4723638" algn="l"/>
                  <a:tab pos="5117507" algn="l"/>
                  <a:tab pos="5511375" algn="l"/>
                  <a:tab pos="5905243" algn="l"/>
                  <a:tab pos="6299111" algn="l"/>
                  <a:tab pos="6692980" algn="l"/>
                  <a:tab pos="7086848" algn="l"/>
                  <a:tab pos="7480717" algn="l"/>
                  <a:tab pos="7874585" algn="l"/>
                </a:tabLst>
              </a:pPr>
              <a:t>6</a:t>
            </a:fld>
            <a:endParaRPr lang="en-GB" altLang="en-US" dirty="0" smtClean="0"/>
          </a:p>
        </p:txBody>
      </p:sp>
      <p:sp>
        <p:nvSpPr>
          <p:cNvPr id="77827" name="Text Box 1"/>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a:effectLst/>
        </p:spPr>
        <p:txBody>
          <a:bodyPr wrap="none" lIns="80155" tIns="40078" rIns="80155" bIns="40078" anchor="ctr"/>
          <a:lstStyle/>
          <a:p>
            <a:pPr defTabSz="391044" hangingPunct="0">
              <a:lnSpc>
                <a:spcPct val="93000"/>
              </a:lnSpc>
              <a:buClr>
                <a:srgbClr val="000000"/>
              </a:buClr>
              <a:buSzPct val="100000"/>
            </a:pPr>
            <a:endParaRPr lang="en-US" altLang="en-US" dirty="0" smtClean="0">
              <a:solidFill>
                <a:srgbClr val="FFFFFF"/>
              </a:solidFill>
              <a:ea typeface="宋体" charset="-122"/>
            </a:endParaRPr>
          </a:p>
        </p:txBody>
      </p:sp>
      <p:sp>
        <p:nvSpPr>
          <p:cNvPr id="77828" name="Rectangle 2"/>
          <p:cNvSpPr>
            <a:spLocks noGrp="1" noChangeArrowheads="1"/>
          </p:cNvSpPr>
          <p:nvPr>
            <p:ph type="body"/>
          </p:nvPr>
        </p:nvSpPr>
        <p:spPr>
          <a:xfrm>
            <a:off x="685512" y="4343231"/>
            <a:ext cx="5472575" cy="4101562"/>
          </a:xfrm>
          <a:noFill/>
        </p:spPr>
        <p:txBody>
          <a:bodyPr wrap="none" anchor="ctr"/>
          <a:lstStyle/>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6"/>
          <p:cNvSpPr>
            <a:spLocks noGrp="1" noChangeArrowheads="1"/>
          </p:cNvSpPr>
          <p:nvPr>
            <p:ph type="sldNum" sz="quarter"/>
          </p:nvPr>
        </p:nvSpPr>
        <p:spPr>
          <a:noFill/>
          <a:ln>
            <a:round/>
            <a:headEnd/>
            <a:tailEnd/>
          </a:ln>
        </p:spPr>
        <p:txBody>
          <a:bodyPr/>
          <a:lstStyle/>
          <a:p>
            <a:pPr defTabSz="392477">
              <a:tabLst>
                <a:tab pos="0" algn="l"/>
                <a:tab pos="391085" algn="l"/>
                <a:tab pos="784953" algn="l"/>
                <a:tab pos="1178822" algn="l"/>
                <a:tab pos="1572690" algn="l"/>
                <a:tab pos="1966559" algn="l"/>
                <a:tab pos="2360427" algn="l"/>
                <a:tab pos="2754296" algn="l"/>
                <a:tab pos="3148164" algn="l"/>
                <a:tab pos="3542033" algn="l"/>
                <a:tab pos="3935901" algn="l"/>
                <a:tab pos="4329770" algn="l"/>
                <a:tab pos="4723638" algn="l"/>
                <a:tab pos="5117507" algn="l"/>
                <a:tab pos="5511375" algn="l"/>
                <a:tab pos="5905243" algn="l"/>
                <a:tab pos="6299111" algn="l"/>
                <a:tab pos="6692980" algn="l"/>
                <a:tab pos="7086848" algn="l"/>
                <a:tab pos="7480717" algn="l"/>
                <a:tab pos="7874585" algn="l"/>
              </a:tabLst>
            </a:pPr>
            <a:fld id="{729B3D47-9297-4C0B-A6F2-6B4D5D3F1011}" type="slidenum">
              <a:rPr lang="en-GB" altLang="en-US" smtClean="0"/>
              <a:pPr defTabSz="392477">
                <a:tabLst>
                  <a:tab pos="0" algn="l"/>
                  <a:tab pos="391085" algn="l"/>
                  <a:tab pos="784953" algn="l"/>
                  <a:tab pos="1178822" algn="l"/>
                  <a:tab pos="1572690" algn="l"/>
                  <a:tab pos="1966559" algn="l"/>
                  <a:tab pos="2360427" algn="l"/>
                  <a:tab pos="2754296" algn="l"/>
                  <a:tab pos="3148164" algn="l"/>
                  <a:tab pos="3542033" algn="l"/>
                  <a:tab pos="3935901" algn="l"/>
                  <a:tab pos="4329770" algn="l"/>
                  <a:tab pos="4723638" algn="l"/>
                  <a:tab pos="5117507" algn="l"/>
                  <a:tab pos="5511375" algn="l"/>
                  <a:tab pos="5905243" algn="l"/>
                  <a:tab pos="6299111" algn="l"/>
                  <a:tab pos="6692980" algn="l"/>
                  <a:tab pos="7086848" algn="l"/>
                  <a:tab pos="7480717" algn="l"/>
                  <a:tab pos="7874585" algn="l"/>
                </a:tabLst>
              </a:pPr>
              <a:t>7</a:t>
            </a:fld>
            <a:endParaRPr lang="en-GB" altLang="en-US" dirty="0" smtClean="0"/>
          </a:p>
        </p:txBody>
      </p:sp>
      <p:sp>
        <p:nvSpPr>
          <p:cNvPr id="78851" name="Text Box 1"/>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a:effectLst/>
        </p:spPr>
        <p:txBody>
          <a:bodyPr wrap="none" lIns="80155" tIns="40078" rIns="80155" bIns="40078" anchor="ctr"/>
          <a:lstStyle/>
          <a:p>
            <a:pPr defTabSz="391004" hangingPunct="0">
              <a:lnSpc>
                <a:spcPct val="93000"/>
              </a:lnSpc>
              <a:buClr>
                <a:srgbClr val="000000"/>
              </a:buClr>
              <a:buSzPct val="100000"/>
            </a:pPr>
            <a:endParaRPr lang="en-US" altLang="en-US" dirty="0" smtClean="0">
              <a:solidFill>
                <a:srgbClr val="FFFFFF"/>
              </a:solidFill>
              <a:ea typeface="宋体" charset="-122"/>
            </a:endParaRPr>
          </a:p>
        </p:txBody>
      </p:sp>
      <p:sp>
        <p:nvSpPr>
          <p:cNvPr id="78852" name="Rectangle 2"/>
          <p:cNvSpPr>
            <a:spLocks noGrp="1" noChangeArrowheads="1"/>
          </p:cNvSpPr>
          <p:nvPr>
            <p:ph type="body"/>
          </p:nvPr>
        </p:nvSpPr>
        <p:spPr>
          <a:xfrm>
            <a:off x="685512" y="4343231"/>
            <a:ext cx="5472575" cy="4101562"/>
          </a:xfrm>
          <a:noFill/>
        </p:spPr>
        <p:txBody>
          <a:bodyPr wrap="none" anchor="ctr"/>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6"/>
          <p:cNvSpPr>
            <a:spLocks noGrp="1" noChangeArrowheads="1"/>
          </p:cNvSpPr>
          <p:nvPr>
            <p:ph type="sldNum" sz="quarter"/>
          </p:nvPr>
        </p:nvSpPr>
        <p:spPr>
          <a:noFill/>
          <a:ln>
            <a:round/>
            <a:headEnd/>
            <a:tailEnd/>
          </a:ln>
        </p:spPr>
        <p:txBody>
          <a:bodyPr/>
          <a:lstStyle/>
          <a:p>
            <a:pPr defTabSz="392477">
              <a:tabLst>
                <a:tab pos="0" algn="l"/>
                <a:tab pos="391085" algn="l"/>
                <a:tab pos="784953" algn="l"/>
                <a:tab pos="1178822" algn="l"/>
                <a:tab pos="1572690" algn="l"/>
                <a:tab pos="1966559" algn="l"/>
                <a:tab pos="2360427" algn="l"/>
                <a:tab pos="2754296" algn="l"/>
                <a:tab pos="3148164" algn="l"/>
                <a:tab pos="3542033" algn="l"/>
                <a:tab pos="3935901" algn="l"/>
                <a:tab pos="4329770" algn="l"/>
                <a:tab pos="4723638" algn="l"/>
                <a:tab pos="5117507" algn="l"/>
                <a:tab pos="5511375" algn="l"/>
                <a:tab pos="5905243" algn="l"/>
                <a:tab pos="6299111" algn="l"/>
                <a:tab pos="6692980" algn="l"/>
                <a:tab pos="7086848" algn="l"/>
                <a:tab pos="7480717" algn="l"/>
                <a:tab pos="7874585" algn="l"/>
              </a:tabLst>
            </a:pPr>
            <a:fld id="{E85F2F78-34B5-44C3-A3E5-997BB05C6D42}" type="slidenum">
              <a:rPr lang="en-GB" altLang="en-US" smtClean="0"/>
              <a:pPr defTabSz="392477">
                <a:tabLst>
                  <a:tab pos="0" algn="l"/>
                  <a:tab pos="391085" algn="l"/>
                  <a:tab pos="784953" algn="l"/>
                  <a:tab pos="1178822" algn="l"/>
                  <a:tab pos="1572690" algn="l"/>
                  <a:tab pos="1966559" algn="l"/>
                  <a:tab pos="2360427" algn="l"/>
                  <a:tab pos="2754296" algn="l"/>
                  <a:tab pos="3148164" algn="l"/>
                  <a:tab pos="3542033" algn="l"/>
                  <a:tab pos="3935901" algn="l"/>
                  <a:tab pos="4329770" algn="l"/>
                  <a:tab pos="4723638" algn="l"/>
                  <a:tab pos="5117507" algn="l"/>
                  <a:tab pos="5511375" algn="l"/>
                  <a:tab pos="5905243" algn="l"/>
                  <a:tab pos="6299111" algn="l"/>
                  <a:tab pos="6692980" algn="l"/>
                  <a:tab pos="7086848" algn="l"/>
                  <a:tab pos="7480717" algn="l"/>
                  <a:tab pos="7874585" algn="l"/>
                </a:tabLst>
              </a:pPr>
              <a:t>8</a:t>
            </a:fld>
            <a:endParaRPr lang="en-GB" altLang="en-US" dirty="0" smtClean="0"/>
          </a:p>
        </p:txBody>
      </p:sp>
      <p:sp>
        <p:nvSpPr>
          <p:cNvPr id="79875" name="Text Box 1"/>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a:effectLst/>
        </p:spPr>
        <p:txBody>
          <a:bodyPr wrap="none" lIns="80155" tIns="40078" rIns="80155" bIns="40078" anchor="ctr"/>
          <a:lstStyle/>
          <a:p>
            <a:pPr defTabSz="390963" hangingPunct="0">
              <a:lnSpc>
                <a:spcPct val="93000"/>
              </a:lnSpc>
              <a:buClr>
                <a:srgbClr val="000000"/>
              </a:buClr>
              <a:buSzPct val="100000"/>
            </a:pPr>
            <a:endParaRPr lang="en-US" altLang="en-US" dirty="0" smtClean="0">
              <a:solidFill>
                <a:srgbClr val="FFFFFF"/>
              </a:solidFill>
              <a:ea typeface="宋体" charset="-122"/>
            </a:endParaRPr>
          </a:p>
        </p:txBody>
      </p:sp>
      <p:sp>
        <p:nvSpPr>
          <p:cNvPr id="79876" name="Rectangle 2"/>
          <p:cNvSpPr>
            <a:spLocks noGrp="1" noChangeArrowheads="1"/>
          </p:cNvSpPr>
          <p:nvPr>
            <p:ph type="body"/>
          </p:nvPr>
        </p:nvSpPr>
        <p:spPr>
          <a:xfrm>
            <a:off x="685512" y="4343231"/>
            <a:ext cx="5472575" cy="4101562"/>
          </a:xfrm>
          <a:noFill/>
        </p:spPr>
        <p:txBody>
          <a:bodyPr wrap="none" anchor="ctr"/>
          <a:lstStyle/>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16"/>
          <p:cNvSpPr>
            <a:spLocks noGrp="1" noChangeArrowheads="1"/>
          </p:cNvSpPr>
          <p:nvPr>
            <p:ph type="sldNum" sz="quarter"/>
          </p:nvPr>
        </p:nvSpPr>
        <p:spPr>
          <a:noFill/>
          <a:ln>
            <a:round/>
            <a:headEnd/>
            <a:tailEnd/>
          </a:ln>
        </p:spPr>
        <p:txBody>
          <a:bodyPr/>
          <a:lstStyle/>
          <a:p>
            <a:pPr defTabSz="392477">
              <a:tabLst>
                <a:tab pos="0" algn="l"/>
                <a:tab pos="391085" algn="l"/>
                <a:tab pos="784953" algn="l"/>
                <a:tab pos="1178822" algn="l"/>
                <a:tab pos="1572690" algn="l"/>
                <a:tab pos="1966559" algn="l"/>
                <a:tab pos="2360427" algn="l"/>
                <a:tab pos="2754296" algn="l"/>
                <a:tab pos="3148164" algn="l"/>
                <a:tab pos="3542033" algn="l"/>
                <a:tab pos="3935901" algn="l"/>
                <a:tab pos="4329770" algn="l"/>
                <a:tab pos="4723638" algn="l"/>
                <a:tab pos="5117507" algn="l"/>
                <a:tab pos="5511375" algn="l"/>
                <a:tab pos="5905243" algn="l"/>
                <a:tab pos="6299111" algn="l"/>
                <a:tab pos="6692980" algn="l"/>
                <a:tab pos="7086848" algn="l"/>
                <a:tab pos="7480717" algn="l"/>
                <a:tab pos="7874585" algn="l"/>
              </a:tabLst>
            </a:pPr>
            <a:fld id="{652F2EBD-AB0C-46F1-B267-47C4E401EDFA}" type="slidenum">
              <a:rPr lang="en-GB" altLang="en-US" smtClean="0"/>
              <a:pPr defTabSz="392477">
                <a:tabLst>
                  <a:tab pos="0" algn="l"/>
                  <a:tab pos="391085" algn="l"/>
                  <a:tab pos="784953" algn="l"/>
                  <a:tab pos="1178822" algn="l"/>
                  <a:tab pos="1572690" algn="l"/>
                  <a:tab pos="1966559" algn="l"/>
                  <a:tab pos="2360427" algn="l"/>
                  <a:tab pos="2754296" algn="l"/>
                  <a:tab pos="3148164" algn="l"/>
                  <a:tab pos="3542033" algn="l"/>
                  <a:tab pos="3935901" algn="l"/>
                  <a:tab pos="4329770" algn="l"/>
                  <a:tab pos="4723638" algn="l"/>
                  <a:tab pos="5117507" algn="l"/>
                  <a:tab pos="5511375" algn="l"/>
                  <a:tab pos="5905243" algn="l"/>
                  <a:tab pos="6299111" algn="l"/>
                  <a:tab pos="6692980" algn="l"/>
                  <a:tab pos="7086848" algn="l"/>
                  <a:tab pos="7480717" algn="l"/>
                  <a:tab pos="7874585" algn="l"/>
                </a:tabLst>
              </a:pPr>
              <a:t>9</a:t>
            </a:fld>
            <a:endParaRPr lang="en-GB" altLang="en-US" dirty="0" smtClean="0"/>
          </a:p>
        </p:txBody>
      </p:sp>
      <p:sp>
        <p:nvSpPr>
          <p:cNvPr id="80899" name="Text Box 1"/>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a:effectLst/>
        </p:spPr>
        <p:txBody>
          <a:bodyPr wrap="none" lIns="80155" tIns="40078" rIns="80155" bIns="40078" anchor="ctr"/>
          <a:lstStyle/>
          <a:p>
            <a:pPr defTabSz="390922" hangingPunct="0">
              <a:lnSpc>
                <a:spcPct val="93000"/>
              </a:lnSpc>
              <a:buClr>
                <a:srgbClr val="000000"/>
              </a:buClr>
              <a:buSzPct val="100000"/>
            </a:pPr>
            <a:endParaRPr lang="en-US" altLang="en-US" dirty="0" smtClean="0">
              <a:solidFill>
                <a:srgbClr val="FFFFFF"/>
              </a:solidFill>
              <a:ea typeface="宋体" charset="-122"/>
            </a:endParaRPr>
          </a:p>
        </p:txBody>
      </p:sp>
      <p:sp>
        <p:nvSpPr>
          <p:cNvPr id="80900" name="Rectangle 2"/>
          <p:cNvSpPr>
            <a:spLocks noGrp="1" noChangeArrowheads="1"/>
          </p:cNvSpPr>
          <p:nvPr>
            <p:ph type="body"/>
          </p:nvPr>
        </p:nvSpPr>
        <p:spPr>
          <a:xfrm>
            <a:off x="685512" y="4343231"/>
            <a:ext cx="5472575" cy="4101562"/>
          </a:xfrm>
          <a:noFill/>
        </p:spPr>
        <p:txBody>
          <a:bodyPr wrap="none" anchor="ctr"/>
          <a:lstStyle/>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6"/>
          <p:cNvSpPr>
            <a:spLocks noGrp="1" noChangeArrowheads="1"/>
          </p:cNvSpPr>
          <p:nvPr>
            <p:ph type="sldNum" sz="quarter"/>
          </p:nvPr>
        </p:nvSpPr>
        <p:spPr>
          <a:noFill/>
          <a:ln>
            <a:round/>
            <a:headEnd/>
            <a:tailEnd/>
          </a:ln>
        </p:spPr>
        <p:txBody>
          <a:bodyPr/>
          <a:lstStyle/>
          <a:p>
            <a:pPr defTabSz="392477">
              <a:tabLst>
                <a:tab pos="0" algn="l"/>
                <a:tab pos="391085" algn="l"/>
                <a:tab pos="784953" algn="l"/>
                <a:tab pos="1178822" algn="l"/>
                <a:tab pos="1572690" algn="l"/>
                <a:tab pos="1966559" algn="l"/>
                <a:tab pos="2360427" algn="l"/>
                <a:tab pos="2754296" algn="l"/>
                <a:tab pos="3148164" algn="l"/>
                <a:tab pos="3542033" algn="l"/>
                <a:tab pos="3935901" algn="l"/>
                <a:tab pos="4329770" algn="l"/>
                <a:tab pos="4723638" algn="l"/>
                <a:tab pos="5117507" algn="l"/>
                <a:tab pos="5511375" algn="l"/>
                <a:tab pos="5905243" algn="l"/>
                <a:tab pos="6299111" algn="l"/>
                <a:tab pos="6692980" algn="l"/>
                <a:tab pos="7086848" algn="l"/>
                <a:tab pos="7480717" algn="l"/>
                <a:tab pos="7874585" algn="l"/>
              </a:tabLst>
            </a:pPr>
            <a:fld id="{AF353473-386D-4116-8CFA-64011161DDAD}" type="slidenum">
              <a:rPr lang="en-GB" altLang="en-US" smtClean="0"/>
              <a:pPr defTabSz="392477">
                <a:tabLst>
                  <a:tab pos="0" algn="l"/>
                  <a:tab pos="391085" algn="l"/>
                  <a:tab pos="784953" algn="l"/>
                  <a:tab pos="1178822" algn="l"/>
                  <a:tab pos="1572690" algn="l"/>
                  <a:tab pos="1966559" algn="l"/>
                  <a:tab pos="2360427" algn="l"/>
                  <a:tab pos="2754296" algn="l"/>
                  <a:tab pos="3148164" algn="l"/>
                  <a:tab pos="3542033" algn="l"/>
                  <a:tab pos="3935901" algn="l"/>
                  <a:tab pos="4329770" algn="l"/>
                  <a:tab pos="4723638" algn="l"/>
                  <a:tab pos="5117507" algn="l"/>
                  <a:tab pos="5511375" algn="l"/>
                  <a:tab pos="5905243" algn="l"/>
                  <a:tab pos="6299111" algn="l"/>
                  <a:tab pos="6692980" algn="l"/>
                  <a:tab pos="7086848" algn="l"/>
                  <a:tab pos="7480717" algn="l"/>
                  <a:tab pos="7874585" algn="l"/>
                </a:tabLst>
              </a:pPr>
              <a:t>10</a:t>
            </a:fld>
            <a:endParaRPr lang="en-GB" altLang="en-US" dirty="0" smtClean="0"/>
          </a:p>
        </p:txBody>
      </p:sp>
      <p:sp>
        <p:nvSpPr>
          <p:cNvPr id="81923" name="Text Box 1"/>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a:effectLst/>
        </p:spPr>
        <p:txBody>
          <a:bodyPr wrap="none" lIns="80155" tIns="40078" rIns="80155" bIns="40078" anchor="ctr"/>
          <a:lstStyle/>
          <a:p>
            <a:pPr defTabSz="390882" hangingPunct="0">
              <a:lnSpc>
                <a:spcPct val="93000"/>
              </a:lnSpc>
              <a:buClr>
                <a:srgbClr val="000000"/>
              </a:buClr>
              <a:buSzPct val="100000"/>
            </a:pPr>
            <a:endParaRPr lang="en-US" altLang="en-US" dirty="0" smtClean="0">
              <a:solidFill>
                <a:srgbClr val="FFFFFF"/>
              </a:solidFill>
              <a:ea typeface="宋体" charset="-122"/>
            </a:endParaRPr>
          </a:p>
        </p:txBody>
      </p:sp>
      <p:sp>
        <p:nvSpPr>
          <p:cNvPr id="81924" name="Rectangle 2"/>
          <p:cNvSpPr>
            <a:spLocks noGrp="1" noChangeArrowheads="1"/>
          </p:cNvSpPr>
          <p:nvPr>
            <p:ph type="body"/>
          </p:nvPr>
        </p:nvSpPr>
        <p:spPr>
          <a:xfrm>
            <a:off x="685512" y="4343231"/>
            <a:ext cx="5472575" cy="4101562"/>
          </a:xfrm>
          <a:noFill/>
        </p:spPr>
        <p:txBody>
          <a:bodyPr wrap="none" anchor="ctr"/>
          <a:lstStyle/>
          <a:p>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16"/>
          <p:cNvSpPr>
            <a:spLocks noGrp="1" noChangeArrowheads="1"/>
          </p:cNvSpPr>
          <p:nvPr>
            <p:ph type="sldNum" sz="quarter"/>
          </p:nvPr>
        </p:nvSpPr>
        <p:spPr>
          <a:noFill/>
          <a:ln>
            <a:round/>
            <a:headEnd/>
            <a:tailEnd/>
          </a:ln>
        </p:spPr>
        <p:txBody>
          <a:bodyPr/>
          <a:lstStyle/>
          <a:p>
            <a:pPr defTabSz="392477">
              <a:tabLst>
                <a:tab pos="0" algn="l"/>
                <a:tab pos="391085" algn="l"/>
                <a:tab pos="784953" algn="l"/>
                <a:tab pos="1178822" algn="l"/>
                <a:tab pos="1572690" algn="l"/>
                <a:tab pos="1966559" algn="l"/>
                <a:tab pos="2360427" algn="l"/>
                <a:tab pos="2754296" algn="l"/>
                <a:tab pos="3148164" algn="l"/>
                <a:tab pos="3542033" algn="l"/>
                <a:tab pos="3935901" algn="l"/>
                <a:tab pos="4329770" algn="l"/>
                <a:tab pos="4723638" algn="l"/>
                <a:tab pos="5117507" algn="l"/>
                <a:tab pos="5511375" algn="l"/>
                <a:tab pos="5905243" algn="l"/>
                <a:tab pos="6299111" algn="l"/>
                <a:tab pos="6692980" algn="l"/>
                <a:tab pos="7086848" algn="l"/>
                <a:tab pos="7480717" algn="l"/>
                <a:tab pos="7874585" algn="l"/>
              </a:tabLst>
            </a:pPr>
            <a:fld id="{99B19446-3050-4772-BA13-37AE2A540134}" type="slidenum">
              <a:rPr lang="en-GB" altLang="en-US" smtClean="0"/>
              <a:pPr defTabSz="392477">
                <a:tabLst>
                  <a:tab pos="0" algn="l"/>
                  <a:tab pos="391085" algn="l"/>
                  <a:tab pos="784953" algn="l"/>
                  <a:tab pos="1178822" algn="l"/>
                  <a:tab pos="1572690" algn="l"/>
                  <a:tab pos="1966559" algn="l"/>
                  <a:tab pos="2360427" algn="l"/>
                  <a:tab pos="2754296" algn="l"/>
                  <a:tab pos="3148164" algn="l"/>
                  <a:tab pos="3542033" algn="l"/>
                  <a:tab pos="3935901" algn="l"/>
                  <a:tab pos="4329770" algn="l"/>
                  <a:tab pos="4723638" algn="l"/>
                  <a:tab pos="5117507" algn="l"/>
                  <a:tab pos="5511375" algn="l"/>
                  <a:tab pos="5905243" algn="l"/>
                  <a:tab pos="6299111" algn="l"/>
                  <a:tab pos="6692980" algn="l"/>
                  <a:tab pos="7086848" algn="l"/>
                  <a:tab pos="7480717" algn="l"/>
                  <a:tab pos="7874585" algn="l"/>
                </a:tabLst>
              </a:pPr>
              <a:t>11</a:t>
            </a:fld>
            <a:endParaRPr lang="en-GB" altLang="en-US" dirty="0" smtClean="0"/>
          </a:p>
        </p:txBody>
      </p:sp>
      <p:sp>
        <p:nvSpPr>
          <p:cNvPr id="82947" name="Text Box 1"/>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a:effectLst/>
        </p:spPr>
        <p:txBody>
          <a:bodyPr wrap="none" lIns="80155" tIns="40078" rIns="80155" bIns="40078" anchor="ctr"/>
          <a:lstStyle/>
          <a:p>
            <a:pPr defTabSz="390842" hangingPunct="0">
              <a:lnSpc>
                <a:spcPct val="93000"/>
              </a:lnSpc>
              <a:buClr>
                <a:srgbClr val="000000"/>
              </a:buClr>
              <a:buSzPct val="100000"/>
            </a:pPr>
            <a:endParaRPr lang="en-US" altLang="en-US" dirty="0" smtClean="0">
              <a:solidFill>
                <a:srgbClr val="FFFFFF"/>
              </a:solidFill>
              <a:ea typeface="宋体" charset="-122"/>
            </a:endParaRPr>
          </a:p>
        </p:txBody>
      </p:sp>
      <p:sp>
        <p:nvSpPr>
          <p:cNvPr id="82948" name="Rectangle 2"/>
          <p:cNvSpPr>
            <a:spLocks noGrp="1" noChangeArrowheads="1"/>
          </p:cNvSpPr>
          <p:nvPr>
            <p:ph type="body"/>
          </p:nvPr>
        </p:nvSpPr>
        <p:spPr>
          <a:xfrm>
            <a:off x="685512" y="4343231"/>
            <a:ext cx="5472575" cy="4101562"/>
          </a:xfrm>
          <a:noFill/>
        </p:spPr>
        <p:txBody>
          <a:bodyPr wrap="none" anchor="ctr"/>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16"/>
          <p:cNvSpPr>
            <a:spLocks noGrp="1" noChangeArrowheads="1"/>
          </p:cNvSpPr>
          <p:nvPr>
            <p:ph type="sldNum" sz="quarter"/>
          </p:nvPr>
        </p:nvSpPr>
        <p:spPr>
          <a:noFill/>
          <a:ln>
            <a:round/>
            <a:headEnd/>
            <a:tailEnd/>
          </a:ln>
        </p:spPr>
        <p:txBody>
          <a:bodyPr/>
          <a:lstStyle/>
          <a:p>
            <a:pPr defTabSz="392477">
              <a:tabLst>
                <a:tab pos="0" algn="l"/>
                <a:tab pos="391085" algn="l"/>
                <a:tab pos="784953" algn="l"/>
                <a:tab pos="1178822" algn="l"/>
                <a:tab pos="1572690" algn="l"/>
                <a:tab pos="1966559" algn="l"/>
                <a:tab pos="2360427" algn="l"/>
                <a:tab pos="2754296" algn="l"/>
                <a:tab pos="3148164" algn="l"/>
                <a:tab pos="3542033" algn="l"/>
                <a:tab pos="3935901" algn="l"/>
                <a:tab pos="4329770" algn="l"/>
                <a:tab pos="4723638" algn="l"/>
                <a:tab pos="5117507" algn="l"/>
                <a:tab pos="5511375" algn="l"/>
                <a:tab pos="5905243" algn="l"/>
                <a:tab pos="6299111" algn="l"/>
                <a:tab pos="6692980" algn="l"/>
                <a:tab pos="7086848" algn="l"/>
                <a:tab pos="7480717" algn="l"/>
                <a:tab pos="7874585" algn="l"/>
              </a:tabLst>
            </a:pPr>
            <a:fld id="{0B598863-6868-44E8-836D-06D581D6F628}" type="slidenum">
              <a:rPr lang="en-GB" altLang="en-US" smtClean="0"/>
              <a:pPr defTabSz="392477">
                <a:tabLst>
                  <a:tab pos="0" algn="l"/>
                  <a:tab pos="391085" algn="l"/>
                  <a:tab pos="784953" algn="l"/>
                  <a:tab pos="1178822" algn="l"/>
                  <a:tab pos="1572690" algn="l"/>
                  <a:tab pos="1966559" algn="l"/>
                  <a:tab pos="2360427" algn="l"/>
                  <a:tab pos="2754296" algn="l"/>
                  <a:tab pos="3148164" algn="l"/>
                  <a:tab pos="3542033" algn="l"/>
                  <a:tab pos="3935901" algn="l"/>
                  <a:tab pos="4329770" algn="l"/>
                  <a:tab pos="4723638" algn="l"/>
                  <a:tab pos="5117507" algn="l"/>
                  <a:tab pos="5511375" algn="l"/>
                  <a:tab pos="5905243" algn="l"/>
                  <a:tab pos="6299111" algn="l"/>
                  <a:tab pos="6692980" algn="l"/>
                  <a:tab pos="7086848" algn="l"/>
                  <a:tab pos="7480717" algn="l"/>
                  <a:tab pos="7874585" algn="l"/>
                </a:tabLst>
              </a:pPr>
              <a:t>12</a:t>
            </a:fld>
            <a:endParaRPr lang="en-GB" altLang="en-US" dirty="0" smtClean="0"/>
          </a:p>
        </p:txBody>
      </p:sp>
      <p:sp>
        <p:nvSpPr>
          <p:cNvPr id="83971" name="Text Box 1"/>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a:effectLst/>
        </p:spPr>
        <p:txBody>
          <a:bodyPr wrap="none" lIns="80155" tIns="40078" rIns="80155" bIns="40078" anchor="ctr"/>
          <a:lstStyle/>
          <a:p>
            <a:pPr defTabSz="390801" hangingPunct="0">
              <a:lnSpc>
                <a:spcPct val="93000"/>
              </a:lnSpc>
              <a:buClr>
                <a:srgbClr val="000000"/>
              </a:buClr>
              <a:buSzPct val="100000"/>
            </a:pPr>
            <a:endParaRPr lang="en-US" altLang="en-US" dirty="0" smtClean="0">
              <a:solidFill>
                <a:srgbClr val="FFFFFF"/>
              </a:solidFill>
              <a:ea typeface="宋体" charset="-122"/>
            </a:endParaRPr>
          </a:p>
        </p:txBody>
      </p:sp>
      <p:sp>
        <p:nvSpPr>
          <p:cNvPr id="83972" name="Rectangle 2"/>
          <p:cNvSpPr>
            <a:spLocks noGrp="1" noChangeArrowheads="1"/>
          </p:cNvSpPr>
          <p:nvPr>
            <p:ph type="body"/>
          </p:nvPr>
        </p:nvSpPr>
        <p:spPr>
          <a:xfrm>
            <a:off x="685512" y="4343231"/>
            <a:ext cx="5472575" cy="4101562"/>
          </a:xfrm>
          <a:noFill/>
        </p:spPr>
        <p:txBody>
          <a:bodyPr wrap="none" anchor="ctr"/>
          <a:lstStyle/>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C8B050B-C0C0-4B6E-8B42-223F9A14B982}" type="slidenum">
              <a:rPr lang="en-GB" smtClean="0">
                <a:solidFill>
                  <a:prstClr val="black"/>
                </a:solidFill>
              </a:rPr>
              <a:pPr/>
              <a:t>65</a:t>
            </a:fld>
            <a:endParaRPr lang="en-GB">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ctrTitle"/>
            <p:custDataLst>
              <p:tags r:id="rId1"/>
            </p:custDataLst>
          </p:nvPr>
        </p:nvSpPr>
        <p:spPr>
          <a:xfrm>
            <a:off x="2701925" y="2130428"/>
            <a:ext cx="4800600" cy="1470025"/>
          </a:xfrm>
        </p:spPr>
        <p:txBody>
          <a:bodyPr anchor="ctr"/>
          <a:lstStyle>
            <a:lvl1pPr>
              <a:defRPr/>
            </a:lvl1pPr>
          </a:lstStyle>
          <a:p>
            <a:r>
              <a:rPr lang="en-US" smtClean="0"/>
              <a:t>Click to edit Master title style</a:t>
            </a:r>
            <a:endParaRPr lang="en-GB"/>
          </a:p>
        </p:txBody>
      </p:sp>
      <p:sp>
        <p:nvSpPr>
          <p:cNvPr id="75779" name="Rectangle 3"/>
          <p:cNvSpPr>
            <a:spLocks noGrp="1" noChangeArrowheads="1"/>
          </p:cNvSpPr>
          <p:nvPr>
            <p:ph type="subTitle" idx="1"/>
            <p:custDataLst>
              <p:tags r:id="rId2"/>
            </p:custDataLst>
          </p:nvPr>
        </p:nvSpPr>
        <p:spPr>
          <a:xfrm>
            <a:off x="2701927" y="3886202"/>
            <a:ext cx="4114800" cy="1752600"/>
          </a:xfrm>
        </p:spPr>
        <p:txBody>
          <a:bodyPr/>
          <a:lstStyle>
            <a:lvl1pPr marL="0" indent="0">
              <a:buClr>
                <a:srgbClr val="FFFFFF"/>
              </a:buClr>
              <a:buFontTx/>
              <a:buNone/>
              <a:defRPr/>
            </a:lvl1pPr>
          </a:lstStyle>
          <a:p>
            <a:r>
              <a:rPr lang="en-US" smtClean="0"/>
              <a:t>Click to edit Master subtitle style</a:t>
            </a:r>
            <a:endParaRPr lang="en-GB"/>
          </a:p>
        </p:txBody>
      </p:sp>
      <p:sp>
        <p:nvSpPr>
          <p:cNvPr id="75780" name="Rectangle 4"/>
          <p:cNvSpPr>
            <a:spLocks noGrp="1" noChangeArrowheads="1"/>
          </p:cNvSpPr>
          <p:nvPr>
            <p:ph type="dt" sz="half" idx="2"/>
          </p:nvPr>
        </p:nvSpPr>
        <p:spPr/>
        <p:txBody>
          <a:bodyPr/>
          <a:lstStyle>
            <a:lvl1pPr>
              <a:defRPr/>
            </a:lvl1pPr>
          </a:lstStyle>
          <a:p>
            <a:endParaRPr lang="en-GB"/>
          </a:p>
        </p:txBody>
      </p:sp>
      <p:sp>
        <p:nvSpPr>
          <p:cNvPr id="75781" name="Rectangle 5"/>
          <p:cNvSpPr>
            <a:spLocks noGrp="1" noChangeArrowheads="1"/>
          </p:cNvSpPr>
          <p:nvPr>
            <p:ph type="ftr" sz="quarter" idx="3"/>
          </p:nvPr>
        </p:nvSpPr>
        <p:spPr/>
        <p:txBody>
          <a:bodyPr/>
          <a:lstStyle>
            <a:lvl1pPr>
              <a:defRPr/>
            </a:lvl1pPr>
          </a:lstStyle>
          <a:p>
            <a:endParaRPr lang="en-GB"/>
          </a:p>
        </p:txBody>
      </p:sp>
      <p:sp>
        <p:nvSpPr>
          <p:cNvPr id="75782" name="Rectangle 6"/>
          <p:cNvSpPr>
            <a:spLocks noGrp="1" noChangeArrowheads="1"/>
          </p:cNvSpPr>
          <p:nvPr>
            <p:ph type="sldNum" sz="quarter" idx="4"/>
          </p:nvPr>
        </p:nvSpPr>
        <p:spPr/>
        <p:txBody>
          <a:bodyPr/>
          <a:lstStyle>
            <a:lvl1pPr>
              <a:defRPr/>
            </a:lvl1pPr>
          </a:lstStyle>
          <a:p>
            <a:fld id="{D7B02181-E45B-48C3-97DC-DE2F4083B773}" type="slidenum">
              <a:rPr lang="en-GB"/>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3FF17F5C-9C80-4EC8-A601-779C446B43F8}" type="slidenum">
              <a:rPr lang="en-GB"/>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60"/>
            <a:ext cx="158115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694010" y="274660"/>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65DC0C6A-6AEC-4CDB-911A-C3A91B590B6D}" type="slidenum">
              <a:rPr lang="en-GB"/>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8"/>
            <a:ext cx="4800600" cy="1470025"/>
          </a:xfrm>
        </p:spPr>
        <p:txBody>
          <a:bodyPr anchor="ctr"/>
          <a:lstStyle>
            <a:lvl1pPr>
              <a:defRPr/>
            </a:lvl1pPr>
          </a:lstStyle>
          <a:p>
            <a:r>
              <a:rPr lang="en-US" smtClean="0"/>
              <a:t>Click to edit Master title style</a:t>
            </a:r>
            <a:endParaRPr lang="en-GB"/>
          </a:p>
        </p:txBody>
      </p:sp>
      <p:sp>
        <p:nvSpPr>
          <p:cNvPr id="22531" name="Rectangle 3"/>
          <p:cNvSpPr>
            <a:spLocks noGrp="1" noChangeArrowheads="1"/>
          </p:cNvSpPr>
          <p:nvPr>
            <p:ph type="subTitle" idx="1"/>
            <p:custDataLst>
              <p:tags r:id="rId2"/>
            </p:custDataLst>
          </p:nvPr>
        </p:nvSpPr>
        <p:spPr>
          <a:xfrm>
            <a:off x="2701927" y="3886202"/>
            <a:ext cx="4114800" cy="1752600"/>
          </a:xfrm>
        </p:spPr>
        <p:txBody>
          <a:bodyPr/>
          <a:lstStyle>
            <a:lvl1pPr marL="0" indent="0">
              <a:buClr>
                <a:srgbClr val="FFFFFF"/>
              </a:buClr>
              <a:buFontTx/>
              <a:buNone/>
              <a:defRPr/>
            </a:lvl1pPr>
          </a:lstStyle>
          <a:p>
            <a:r>
              <a:rPr lang="en-US" smtClean="0"/>
              <a:t>Click to edit Master subtitle style</a:t>
            </a:r>
            <a:endParaRPr lang="en-GB"/>
          </a:p>
        </p:txBody>
      </p:sp>
      <p:sp>
        <p:nvSpPr>
          <p:cNvPr id="22532" name="Rectangle 4"/>
          <p:cNvSpPr>
            <a:spLocks noGrp="1" noChangeArrowheads="1"/>
          </p:cNvSpPr>
          <p:nvPr>
            <p:ph type="dt" sz="half" idx="2"/>
          </p:nvPr>
        </p:nvSpPr>
        <p:spPr/>
        <p:txBody>
          <a:bodyPr/>
          <a:lstStyle>
            <a:lvl1pPr>
              <a:defRPr/>
            </a:lvl1pPr>
          </a:lstStyle>
          <a:p>
            <a:endParaRPr lang="en-GB">
              <a:solidFill>
                <a:srgbClr val="000000"/>
              </a:solidFill>
            </a:endParaRPr>
          </a:p>
        </p:txBody>
      </p:sp>
      <p:sp>
        <p:nvSpPr>
          <p:cNvPr id="22533" name="Rectangle 5"/>
          <p:cNvSpPr>
            <a:spLocks noGrp="1" noChangeArrowheads="1"/>
          </p:cNvSpPr>
          <p:nvPr>
            <p:ph type="ftr" sz="quarter" idx="3"/>
          </p:nvPr>
        </p:nvSpPr>
        <p:spPr/>
        <p:txBody>
          <a:bodyPr/>
          <a:lstStyle>
            <a:lvl1pPr>
              <a:defRPr/>
            </a:lvl1pPr>
          </a:lstStyle>
          <a:p>
            <a:endParaRPr lang="en-GB">
              <a:solidFill>
                <a:srgbClr val="000000"/>
              </a:solidFill>
            </a:endParaRPr>
          </a:p>
        </p:txBody>
      </p:sp>
      <p:sp>
        <p:nvSpPr>
          <p:cNvPr id="22534" name="Rectangle 6"/>
          <p:cNvSpPr>
            <a:spLocks noGrp="1" noChangeArrowheads="1"/>
          </p:cNvSpPr>
          <p:nvPr>
            <p:ph type="sldNum" sz="quarter" idx="4"/>
          </p:nvPr>
        </p:nvSpPr>
        <p:spPr/>
        <p:txBody>
          <a:bodyPr/>
          <a:lstStyle>
            <a:lvl1pPr>
              <a:defRPr/>
            </a:lvl1pPr>
          </a:lstStyle>
          <a:p>
            <a:fld id="{CF2D17AE-4178-4972-9328-BD7FC80BABE7}"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8"/>
            <a:ext cx="4800600" cy="1470025"/>
          </a:xfrm>
        </p:spPr>
        <p:txBody>
          <a:bodyPr anchor="ctr"/>
          <a:lstStyle>
            <a:lvl1pPr>
              <a:defRPr/>
            </a:lvl1pPr>
          </a:lstStyle>
          <a:p>
            <a:r>
              <a:rPr lang="en-US" smtClean="0"/>
              <a:t>Click to edit Master title style</a:t>
            </a:r>
            <a:endParaRPr lang="en-GB"/>
          </a:p>
        </p:txBody>
      </p:sp>
      <p:sp>
        <p:nvSpPr>
          <p:cNvPr id="22531" name="Rectangle 3"/>
          <p:cNvSpPr>
            <a:spLocks noGrp="1" noChangeArrowheads="1"/>
          </p:cNvSpPr>
          <p:nvPr>
            <p:ph type="subTitle" idx="1"/>
            <p:custDataLst>
              <p:tags r:id="rId2"/>
            </p:custDataLst>
          </p:nvPr>
        </p:nvSpPr>
        <p:spPr>
          <a:xfrm>
            <a:off x="2701927" y="3886202"/>
            <a:ext cx="4114800" cy="1752600"/>
          </a:xfrm>
        </p:spPr>
        <p:txBody>
          <a:bodyPr/>
          <a:lstStyle>
            <a:lvl1pPr marL="0" indent="0">
              <a:buClr>
                <a:srgbClr val="FFFFFF"/>
              </a:buClr>
              <a:buFontTx/>
              <a:buNone/>
              <a:defRPr/>
            </a:lvl1pPr>
          </a:lstStyle>
          <a:p>
            <a:r>
              <a:rPr lang="en-US" smtClean="0"/>
              <a:t>Click to edit Master subtitle style</a:t>
            </a:r>
            <a:endParaRPr lang="en-GB"/>
          </a:p>
        </p:txBody>
      </p:sp>
      <p:sp>
        <p:nvSpPr>
          <p:cNvPr id="22532" name="Rectangle 4"/>
          <p:cNvSpPr>
            <a:spLocks noGrp="1" noChangeArrowheads="1"/>
          </p:cNvSpPr>
          <p:nvPr>
            <p:ph type="dt" sz="half" idx="2"/>
          </p:nvPr>
        </p:nvSpPr>
        <p:spPr/>
        <p:txBody>
          <a:bodyPr/>
          <a:lstStyle>
            <a:lvl1pPr>
              <a:defRPr/>
            </a:lvl1pPr>
          </a:lstStyle>
          <a:p>
            <a:endParaRPr lang="en-GB">
              <a:solidFill>
                <a:srgbClr val="000000"/>
              </a:solidFill>
            </a:endParaRPr>
          </a:p>
        </p:txBody>
      </p:sp>
      <p:sp>
        <p:nvSpPr>
          <p:cNvPr id="22533" name="Rectangle 5"/>
          <p:cNvSpPr>
            <a:spLocks noGrp="1" noChangeArrowheads="1"/>
          </p:cNvSpPr>
          <p:nvPr>
            <p:ph type="ftr" sz="quarter" idx="3"/>
          </p:nvPr>
        </p:nvSpPr>
        <p:spPr/>
        <p:txBody>
          <a:bodyPr/>
          <a:lstStyle>
            <a:lvl1pPr>
              <a:defRPr/>
            </a:lvl1pPr>
          </a:lstStyle>
          <a:p>
            <a:endParaRPr lang="en-GB">
              <a:solidFill>
                <a:srgbClr val="000000"/>
              </a:solidFill>
            </a:endParaRPr>
          </a:p>
        </p:txBody>
      </p:sp>
      <p:sp>
        <p:nvSpPr>
          <p:cNvPr id="22534" name="Rectangle 6"/>
          <p:cNvSpPr>
            <a:spLocks noGrp="1" noChangeArrowheads="1"/>
          </p:cNvSpPr>
          <p:nvPr>
            <p:ph type="sldNum" sz="quarter" idx="4"/>
          </p:nvPr>
        </p:nvSpPr>
        <p:spPr/>
        <p:txBody>
          <a:bodyPr/>
          <a:lstStyle>
            <a:lvl1pPr>
              <a:defRPr/>
            </a:lvl1pPr>
          </a:lstStyle>
          <a:p>
            <a:fld id="{CF2D17AE-4178-4972-9328-BD7FC80BABE7}"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2629B9-EE3D-4E21-B461-5BE2A26C313E}"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2629B9-EE3D-4E21-B461-5BE2A26C313E}"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2629B9-EE3D-4E21-B461-5BE2A26C313E}"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2629B9-EE3D-4E21-B461-5BE2A26C313E}"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2629B9-EE3D-4E21-B461-5BE2A26C313E}"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2629B9-EE3D-4E21-B461-5BE2A26C313E}"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9A81C91F-8D0E-4E01-8696-F42E5C33E599}" type="slidenum">
              <a:rPr lang="en-GB"/>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2629B9-EE3D-4E21-B461-5BE2A26C313E}"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2629B9-EE3D-4E21-B461-5BE2A26C313E}"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2629B9-EE3D-4E21-B461-5BE2A26C313E}"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2629B9-EE3D-4E21-B461-5BE2A26C313E}"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2629B9-EE3D-4E21-B461-5BE2A26C313E}"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AFF370-9266-40CD-8816-FBC766E8260A}"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1600200" y="1524003"/>
            <a:ext cx="6096000" cy="1879600"/>
          </a:xfrm>
        </p:spPr>
        <p:txBody>
          <a:bodyPr anchor="b"/>
          <a:lstStyle>
            <a:lvl1pPr>
              <a:lnSpc>
                <a:spcPct val="95000"/>
              </a:lnSpc>
              <a:defRPr sz="5400"/>
            </a:lvl1pPr>
          </a:lstStyle>
          <a:p>
            <a:r>
              <a:rPr lang="en-GB"/>
              <a:t>Click to edit Master title style</a:t>
            </a:r>
          </a:p>
        </p:txBody>
      </p:sp>
      <p:sp>
        <p:nvSpPr>
          <p:cNvPr id="9219" name="Rectangle 3"/>
          <p:cNvSpPr>
            <a:spLocks noGrp="1" noChangeArrowheads="1"/>
          </p:cNvSpPr>
          <p:nvPr>
            <p:ph type="subTitle" idx="1"/>
          </p:nvPr>
        </p:nvSpPr>
        <p:spPr>
          <a:xfrm>
            <a:off x="1682752" y="4076700"/>
            <a:ext cx="5861050" cy="1257300"/>
          </a:xfrm>
        </p:spPr>
        <p:txBody>
          <a:bodyPr/>
          <a:lstStyle>
            <a:lvl1pPr marL="0" indent="0" algn="ctr">
              <a:buFontTx/>
              <a:buNone/>
              <a:defRPr/>
            </a:lvl1pPr>
          </a:lstStyle>
          <a:p>
            <a:r>
              <a:rPr lang="en-GB"/>
              <a:t>Click to edit Master subtitle style</a:t>
            </a:r>
          </a:p>
        </p:txBody>
      </p:sp>
      <p:sp>
        <p:nvSpPr>
          <p:cNvPr id="4" name="Rectangle 4"/>
          <p:cNvSpPr>
            <a:spLocks noGrp="1" noChangeArrowheads="1"/>
          </p:cNvSpPr>
          <p:nvPr>
            <p:ph type="dt" sz="half" idx="10"/>
          </p:nvPr>
        </p:nvSpPr>
        <p:spPr/>
        <p:txBody>
          <a:bodyPr/>
          <a:lstStyle>
            <a:lvl1pPr>
              <a:defRPr>
                <a:solidFill>
                  <a:schemeClr val="tx1"/>
                </a:solidFill>
              </a:defRPr>
            </a:lvl1pPr>
          </a:lstStyle>
          <a:p>
            <a:endParaRPr lang="en-GB">
              <a:solidFill>
                <a:srgbClr val="000000"/>
              </a:solidFill>
            </a:endParaRPr>
          </a:p>
        </p:txBody>
      </p:sp>
      <p:sp>
        <p:nvSpPr>
          <p:cNvPr id="5" name="Rectangle 5"/>
          <p:cNvSpPr>
            <a:spLocks noGrp="1" noChangeArrowheads="1"/>
          </p:cNvSpPr>
          <p:nvPr>
            <p:ph type="ftr" sz="quarter" idx="11"/>
          </p:nvPr>
        </p:nvSpPr>
        <p:spPr/>
        <p:txBody>
          <a:bodyPr/>
          <a:lstStyle>
            <a:lvl1pPr>
              <a:defRPr>
                <a:solidFill>
                  <a:schemeClr val="tx1"/>
                </a:solidFill>
              </a:defRPr>
            </a:lvl1pPr>
          </a:lstStyle>
          <a:p>
            <a:endParaRPr lang="en-GB">
              <a:solidFill>
                <a:srgbClr val="000000"/>
              </a:solidFill>
            </a:endParaRPr>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fld id="{122839E4-E90F-491D-866D-5D310C5AD40A}"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FCED4AB-2E00-423A-86B3-5219ED2EC287}" type="slidenum">
              <a:rPr lang="en-GB"/>
              <a:pPr>
                <a:defRPr/>
              </a:pPr>
              <a:t>‹#›</a:t>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GB"/>
          </a:p>
        </p:txBody>
      </p:sp>
      <p:sp>
        <p:nvSpPr>
          <p:cNvPr id="3" name="Rectangle 5"/>
          <p:cNvSpPr>
            <a:spLocks noGrp="1" noChangeArrowheads="1"/>
          </p:cNvSpPr>
          <p:nvPr>
            <p:ph type="ftr" sz="quarter" idx="11"/>
          </p:nvPr>
        </p:nvSpPr>
        <p:spPr>
          <a:ln/>
        </p:spPr>
        <p:txBody>
          <a:bodyPr/>
          <a:lstStyle>
            <a:lvl1pPr>
              <a:defRPr/>
            </a:lvl1pPr>
          </a:lstStyle>
          <a:p>
            <a:endParaRPr lang="en-GB"/>
          </a:p>
        </p:txBody>
      </p:sp>
      <p:sp>
        <p:nvSpPr>
          <p:cNvPr id="4" name="Rectangle 6"/>
          <p:cNvSpPr>
            <a:spLocks noGrp="1" noChangeArrowheads="1"/>
          </p:cNvSpPr>
          <p:nvPr>
            <p:ph type="sldNum" sz="quarter" idx="12"/>
          </p:nvPr>
        </p:nvSpPr>
        <p:spPr>
          <a:ln/>
        </p:spPr>
        <p:txBody>
          <a:bodyPr/>
          <a:lstStyle>
            <a:lvl1pPr>
              <a:defRPr/>
            </a:lvl1pPr>
          </a:lstStyle>
          <a:p>
            <a:fld id="{77718989-7879-49BA-8D48-8A59C0309B2B}" type="slidenum">
              <a:rPr lang="en-GB"/>
              <a:pPr/>
              <a:t>‹#›</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963E1A7-509F-479A-9A32-C832AAC4735F}"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156" indent="0">
              <a:buNone/>
              <a:defRPr sz="1800"/>
            </a:lvl2pPr>
            <a:lvl3pPr marL="912317" indent="0">
              <a:buNone/>
              <a:defRPr sz="1600"/>
            </a:lvl3pPr>
            <a:lvl4pPr marL="1368476" indent="0">
              <a:buNone/>
              <a:defRPr sz="1400"/>
            </a:lvl4pPr>
            <a:lvl5pPr marL="1824633" indent="0">
              <a:buNone/>
              <a:defRPr sz="1400"/>
            </a:lvl5pPr>
            <a:lvl6pPr marL="2280794" indent="0">
              <a:buNone/>
              <a:defRPr sz="1400"/>
            </a:lvl6pPr>
            <a:lvl7pPr marL="2736950" indent="0">
              <a:buNone/>
              <a:defRPr sz="1400"/>
            </a:lvl7pPr>
            <a:lvl8pPr marL="3193102" indent="0">
              <a:buNone/>
              <a:defRPr sz="1400"/>
            </a:lvl8pPr>
            <a:lvl9pPr marL="3649266"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DA1E96C8-AA0D-4E55-A18D-09B810AEA5D7}" type="slidenum">
              <a:rPr lang="en-GB"/>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AFF370-9266-40CD-8816-FBC766E8260A}"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AFF370-9266-40CD-8816-FBC766E8260A}"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1600200" y="1524003"/>
            <a:ext cx="6096000" cy="1879600"/>
          </a:xfrm>
        </p:spPr>
        <p:txBody>
          <a:bodyPr anchor="b"/>
          <a:lstStyle>
            <a:lvl1pPr>
              <a:lnSpc>
                <a:spcPct val="95000"/>
              </a:lnSpc>
              <a:defRPr sz="5400"/>
            </a:lvl1pPr>
          </a:lstStyle>
          <a:p>
            <a:r>
              <a:rPr lang="en-GB"/>
              <a:t>Click to edit Master title style</a:t>
            </a:r>
          </a:p>
        </p:txBody>
      </p:sp>
      <p:sp>
        <p:nvSpPr>
          <p:cNvPr id="9219" name="Rectangle 3"/>
          <p:cNvSpPr>
            <a:spLocks noGrp="1" noChangeArrowheads="1"/>
          </p:cNvSpPr>
          <p:nvPr>
            <p:ph type="subTitle" idx="1"/>
          </p:nvPr>
        </p:nvSpPr>
        <p:spPr>
          <a:xfrm>
            <a:off x="1682752" y="4076700"/>
            <a:ext cx="5861050" cy="1257300"/>
          </a:xfrm>
        </p:spPr>
        <p:txBody>
          <a:bodyPr/>
          <a:lstStyle>
            <a:lvl1pPr marL="0" indent="0" algn="ctr">
              <a:buFontTx/>
              <a:buNone/>
              <a:defRPr/>
            </a:lvl1pPr>
          </a:lstStyle>
          <a:p>
            <a:r>
              <a:rPr lang="en-GB"/>
              <a:t>Click to edit Master subtitle style</a:t>
            </a:r>
          </a:p>
        </p:txBody>
      </p:sp>
      <p:sp>
        <p:nvSpPr>
          <p:cNvPr id="4" name="Rectangle 4"/>
          <p:cNvSpPr>
            <a:spLocks noGrp="1" noChangeArrowheads="1"/>
          </p:cNvSpPr>
          <p:nvPr>
            <p:ph type="dt" sz="half" idx="10"/>
          </p:nvPr>
        </p:nvSpPr>
        <p:spPr/>
        <p:txBody>
          <a:bodyPr/>
          <a:lstStyle>
            <a:lvl1pPr>
              <a:defRPr>
                <a:solidFill>
                  <a:schemeClr val="tx1"/>
                </a:solidFill>
              </a:defRPr>
            </a:lvl1pPr>
          </a:lstStyle>
          <a:p>
            <a:endParaRPr lang="en-GB">
              <a:solidFill>
                <a:srgbClr val="000000"/>
              </a:solidFill>
            </a:endParaRPr>
          </a:p>
        </p:txBody>
      </p:sp>
      <p:sp>
        <p:nvSpPr>
          <p:cNvPr id="5" name="Rectangle 5"/>
          <p:cNvSpPr>
            <a:spLocks noGrp="1" noChangeArrowheads="1"/>
          </p:cNvSpPr>
          <p:nvPr>
            <p:ph type="ftr" sz="quarter" idx="11"/>
          </p:nvPr>
        </p:nvSpPr>
        <p:spPr/>
        <p:txBody>
          <a:bodyPr/>
          <a:lstStyle>
            <a:lvl1pPr>
              <a:defRPr>
                <a:solidFill>
                  <a:schemeClr val="tx1"/>
                </a:solidFill>
              </a:defRPr>
            </a:lvl1pPr>
          </a:lstStyle>
          <a:p>
            <a:endParaRPr lang="en-GB">
              <a:solidFill>
                <a:srgbClr val="000000"/>
              </a:solidFill>
            </a:endParaRPr>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fld id="{122839E4-E90F-491D-866D-5D310C5AD40A}"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963E1A7-509F-479A-9A32-C832AAC4735F}" type="slidenum">
              <a:rPr lang="en-GB"/>
              <a:pPr>
                <a:defRPr/>
              </a:pPr>
              <a:t>‹#›</a:t>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963E1A7-509F-479A-9A32-C832AAC4735F}" type="slidenum">
              <a:rPr lang="en-GB"/>
              <a:pPr>
                <a:defRPr/>
              </a:pPr>
              <a:t>‹#›</a:t>
            </a:fld>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963E1A7-509F-479A-9A32-C832AAC4735F}" type="slidenum">
              <a:rPr lang="en-GB"/>
              <a:pPr>
                <a:defRPr/>
              </a:pPr>
              <a:t>‹#›</a:t>
            </a:fld>
            <a:endParaRPr lang="en-GB"/>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AFF370-9266-40CD-8816-FBC766E8260A}"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AFF370-9266-40CD-8816-FBC766E8260A}"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1600200" y="1524003"/>
            <a:ext cx="6096000" cy="1879600"/>
          </a:xfrm>
        </p:spPr>
        <p:txBody>
          <a:bodyPr anchor="b"/>
          <a:lstStyle>
            <a:lvl1pPr>
              <a:lnSpc>
                <a:spcPct val="95000"/>
              </a:lnSpc>
              <a:defRPr sz="5400"/>
            </a:lvl1pPr>
          </a:lstStyle>
          <a:p>
            <a:r>
              <a:rPr lang="en-GB"/>
              <a:t>Click to edit Master title style</a:t>
            </a:r>
          </a:p>
        </p:txBody>
      </p:sp>
      <p:sp>
        <p:nvSpPr>
          <p:cNvPr id="9219" name="Rectangle 3"/>
          <p:cNvSpPr>
            <a:spLocks noGrp="1" noChangeArrowheads="1"/>
          </p:cNvSpPr>
          <p:nvPr>
            <p:ph type="subTitle" idx="1"/>
          </p:nvPr>
        </p:nvSpPr>
        <p:spPr>
          <a:xfrm>
            <a:off x="1682752" y="4076700"/>
            <a:ext cx="5861050" cy="1257300"/>
          </a:xfrm>
        </p:spPr>
        <p:txBody>
          <a:bodyPr/>
          <a:lstStyle>
            <a:lvl1pPr marL="0" indent="0" algn="ctr">
              <a:buFontTx/>
              <a:buNone/>
              <a:defRPr/>
            </a:lvl1pPr>
          </a:lstStyle>
          <a:p>
            <a:r>
              <a:rPr lang="en-GB"/>
              <a:t>Click to edit Master subtitle style</a:t>
            </a:r>
          </a:p>
        </p:txBody>
      </p:sp>
      <p:sp>
        <p:nvSpPr>
          <p:cNvPr id="4" name="Rectangle 4"/>
          <p:cNvSpPr>
            <a:spLocks noGrp="1" noChangeArrowheads="1"/>
          </p:cNvSpPr>
          <p:nvPr>
            <p:ph type="dt" sz="half" idx="10"/>
          </p:nvPr>
        </p:nvSpPr>
        <p:spPr/>
        <p:txBody>
          <a:bodyPr/>
          <a:lstStyle>
            <a:lvl1pPr>
              <a:defRPr>
                <a:solidFill>
                  <a:schemeClr val="tx1"/>
                </a:solidFill>
              </a:defRPr>
            </a:lvl1pPr>
          </a:lstStyle>
          <a:p>
            <a:endParaRPr lang="en-GB">
              <a:solidFill>
                <a:srgbClr val="000000"/>
              </a:solidFill>
            </a:endParaRPr>
          </a:p>
        </p:txBody>
      </p:sp>
      <p:sp>
        <p:nvSpPr>
          <p:cNvPr id="5" name="Rectangle 5"/>
          <p:cNvSpPr>
            <a:spLocks noGrp="1" noChangeArrowheads="1"/>
          </p:cNvSpPr>
          <p:nvPr>
            <p:ph type="ftr" sz="quarter" idx="11"/>
          </p:nvPr>
        </p:nvSpPr>
        <p:spPr/>
        <p:txBody>
          <a:bodyPr/>
          <a:lstStyle>
            <a:lvl1pPr>
              <a:defRPr>
                <a:solidFill>
                  <a:schemeClr val="tx1"/>
                </a:solidFill>
              </a:defRPr>
            </a:lvl1pPr>
          </a:lstStyle>
          <a:p>
            <a:endParaRPr lang="en-GB">
              <a:solidFill>
                <a:srgbClr val="000000"/>
              </a:solidFill>
            </a:endParaRPr>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fld id="{122839E4-E90F-491D-866D-5D310C5AD40A}"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963E1A7-509F-479A-9A32-C832AAC4735F}"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693991" y="1600203"/>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932490" y="1600203"/>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B32EF121-E0C1-43B5-9F6B-265C97605D25}" type="slidenum">
              <a:rPr lang="en-GB"/>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963E1A7-509F-479A-9A32-C832AAC4735F}" type="slidenum">
              <a:rPr lang="en-GB"/>
              <a:pPr>
                <a:defRPr/>
              </a:pPr>
              <a:t>‹#›</a:t>
            </a:fld>
            <a:endParaRPr lang="en-GB"/>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963E1A7-509F-479A-9A32-C832AAC4735F}" type="slidenum">
              <a:rPr lang="en-GB"/>
              <a:pPr>
                <a:defRPr/>
              </a:pPr>
              <a:t>‹#›</a:t>
            </a:fld>
            <a:endParaRPr lang="en-GB"/>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AFF370-9266-40CD-8816-FBC766E8260A}"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AD0EF0E-06DE-4EB8-8211-2BD6CA55E59A}" type="datetimeFigureOut">
              <a:rPr lang="en-GB" smtClean="0">
                <a:solidFill>
                  <a:prstClr val="black">
                    <a:tint val="75000"/>
                  </a:prstClr>
                </a:solidFill>
              </a:rPr>
              <a:pPr/>
              <a:t>02/02/2014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957B6F2-4980-4279-8145-A931151E3B09}"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AD0EF0E-06DE-4EB8-8211-2BD6CA55E59A}" type="datetimeFigureOut">
              <a:rPr lang="en-GB" smtClean="0">
                <a:solidFill>
                  <a:prstClr val="black">
                    <a:tint val="75000"/>
                  </a:prstClr>
                </a:solidFill>
              </a:rPr>
              <a:pPr/>
              <a:t>02/02/2014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957B6F2-4980-4279-8145-A931151E3B09}"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AD0EF0E-06DE-4EB8-8211-2BD6CA55E59A}" type="datetimeFigureOut">
              <a:rPr lang="en-GB" smtClean="0">
                <a:solidFill>
                  <a:prstClr val="black">
                    <a:tint val="75000"/>
                  </a:prstClr>
                </a:solidFill>
              </a:rPr>
              <a:pPr/>
              <a:t>02/02/2014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957B6F2-4980-4279-8145-A931151E3B09}"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156" indent="0" algn="ctr">
              <a:buNone/>
              <a:defRPr/>
            </a:lvl2pPr>
            <a:lvl3pPr marL="912317" indent="0" algn="ctr">
              <a:buNone/>
              <a:defRPr/>
            </a:lvl3pPr>
            <a:lvl4pPr marL="1368476" indent="0" algn="ctr">
              <a:buNone/>
              <a:defRPr/>
            </a:lvl4pPr>
            <a:lvl5pPr marL="1824633" indent="0" algn="ctr">
              <a:buNone/>
              <a:defRPr/>
            </a:lvl5pPr>
            <a:lvl6pPr marL="2280794" indent="0" algn="ctr">
              <a:buNone/>
              <a:defRPr/>
            </a:lvl6pPr>
            <a:lvl7pPr marL="2736950" indent="0" algn="ctr">
              <a:buNone/>
              <a:defRPr/>
            </a:lvl7pPr>
            <a:lvl8pPr marL="3193102" indent="0" algn="ctr">
              <a:buNone/>
              <a:defRPr/>
            </a:lvl8pPr>
            <a:lvl9pPr marL="3649266" indent="0" algn="ctr">
              <a:buNone/>
              <a:defRPr/>
            </a:lvl9pPr>
          </a:lstStyle>
          <a:p>
            <a:r>
              <a:rPr lang="en-US" smtClean="0"/>
              <a:t>Click to edit Master subtitle style</a:t>
            </a:r>
            <a:endParaRPr lang="en-GB"/>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156" indent="0" algn="ctr">
              <a:buNone/>
              <a:defRPr>
                <a:solidFill>
                  <a:schemeClr val="tx1">
                    <a:tint val="75000"/>
                  </a:schemeClr>
                </a:solidFill>
              </a:defRPr>
            </a:lvl2pPr>
            <a:lvl3pPr marL="912317" indent="0" algn="ctr">
              <a:buNone/>
              <a:defRPr>
                <a:solidFill>
                  <a:schemeClr val="tx1">
                    <a:tint val="75000"/>
                  </a:schemeClr>
                </a:solidFill>
              </a:defRPr>
            </a:lvl3pPr>
            <a:lvl4pPr marL="1368476" indent="0" algn="ctr">
              <a:buNone/>
              <a:defRPr>
                <a:solidFill>
                  <a:schemeClr val="tx1">
                    <a:tint val="75000"/>
                  </a:schemeClr>
                </a:solidFill>
              </a:defRPr>
            </a:lvl4pPr>
            <a:lvl5pPr marL="1824633" indent="0" algn="ctr">
              <a:buNone/>
              <a:defRPr>
                <a:solidFill>
                  <a:schemeClr val="tx1">
                    <a:tint val="75000"/>
                  </a:schemeClr>
                </a:solidFill>
              </a:defRPr>
            </a:lvl5pPr>
            <a:lvl6pPr marL="2280794" indent="0" algn="ctr">
              <a:buNone/>
              <a:defRPr>
                <a:solidFill>
                  <a:schemeClr val="tx1">
                    <a:tint val="75000"/>
                  </a:schemeClr>
                </a:solidFill>
              </a:defRPr>
            </a:lvl6pPr>
            <a:lvl7pPr marL="2736950" indent="0" algn="ctr">
              <a:buNone/>
              <a:defRPr>
                <a:solidFill>
                  <a:schemeClr val="tx1">
                    <a:tint val="75000"/>
                  </a:schemeClr>
                </a:solidFill>
              </a:defRPr>
            </a:lvl7pPr>
            <a:lvl8pPr marL="3193102" indent="0" algn="ctr">
              <a:buNone/>
              <a:defRPr>
                <a:solidFill>
                  <a:schemeClr val="tx1">
                    <a:tint val="75000"/>
                  </a:schemeClr>
                </a:solidFill>
              </a:defRPr>
            </a:lvl8pPr>
            <a:lvl9pPr marL="3649266"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839A31F-6A66-49EF-B845-7A5921D233CD}" type="datetimeFigureOut">
              <a:rPr lang="en-GB" smtClean="0">
                <a:solidFill>
                  <a:prstClr val="black">
                    <a:tint val="75000"/>
                  </a:prstClr>
                </a:solidFill>
              </a:rPr>
              <a:pPr/>
              <a:t>02/02/2014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F137CE-D265-4D86-B2E3-15A751400A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18128862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156" indent="0" algn="ctr">
              <a:buNone/>
              <a:defRPr>
                <a:solidFill>
                  <a:schemeClr val="tx1">
                    <a:tint val="75000"/>
                  </a:schemeClr>
                </a:solidFill>
              </a:defRPr>
            </a:lvl2pPr>
            <a:lvl3pPr marL="912317" indent="0" algn="ctr">
              <a:buNone/>
              <a:defRPr>
                <a:solidFill>
                  <a:schemeClr val="tx1">
                    <a:tint val="75000"/>
                  </a:schemeClr>
                </a:solidFill>
              </a:defRPr>
            </a:lvl3pPr>
            <a:lvl4pPr marL="1368476" indent="0" algn="ctr">
              <a:buNone/>
              <a:defRPr>
                <a:solidFill>
                  <a:schemeClr val="tx1">
                    <a:tint val="75000"/>
                  </a:schemeClr>
                </a:solidFill>
              </a:defRPr>
            </a:lvl4pPr>
            <a:lvl5pPr marL="1824633" indent="0" algn="ctr">
              <a:buNone/>
              <a:defRPr>
                <a:solidFill>
                  <a:schemeClr val="tx1">
                    <a:tint val="75000"/>
                  </a:schemeClr>
                </a:solidFill>
              </a:defRPr>
            </a:lvl5pPr>
            <a:lvl6pPr marL="2280794" indent="0" algn="ctr">
              <a:buNone/>
              <a:defRPr>
                <a:solidFill>
                  <a:schemeClr val="tx1">
                    <a:tint val="75000"/>
                  </a:schemeClr>
                </a:solidFill>
              </a:defRPr>
            </a:lvl6pPr>
            <a:lvl7pPr marL="2736950" indent="0" algn="ctr">
              <a:buNone/>
              <a:defRPr>
                <a:solidFill>
                  <a:schemeClr val="tx1">
                    <a:tint val="75000"/>
                  </a:schemeClr>
                </a:solidFill>
              </a:defRPr>
            </a:lvl7pPr>
            <a:lvl8pPr marL="3193102" indent="0" algn="ctr">
              <a:buNone/>
              <a:defRPr>
                <a:solidFill>
                  <a:schemeClr val="tx1">
                    <a:tint val="75000"/>
                  </a:schemeClr>
                </a:solidFill>
              </a:defRPr>
            </a:lvl8pPr>
            <a:lvl9pPr marL="3649266"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839A31F-6A66-49EF-B845-7A5921D233CD}" type="datetimeFigureOut">
              <a:rPr lang="en-GB" smtClean="0">
                <a:solidFill>
                  <a:prstClr val="black">
                    <a:tint val="75000"/>
                  </a:prstClr>
                </a:solidFill>
              </a:rPr>
              <a:pPr/>
              <a:t>02/02/2014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F137CE-D265-4D86-B2E3-15A751400A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18128862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p>
        </p:txBody>
      </p:sp>
      <p:sp>
        <p:nvSpPr>
          <p:cNvPr id="3" name="Rectangle 4"/>
          <p:cNvSpPr>
            <a:spLocks noGrp="1" noChangeArrowheads="1"/>
          </p:cNvSpPr>
          <p:nvPr>
            <p:ph type="ftr" idx="11"/>
          </p:nvPr>
        </p:nvSpPr>
        <p:spPr>
          <a:ln/>
        </p:spPr>
        <p:txBody>
          <a:bodyPr/>
          <a:lstStyle>
            <a:lvl1pPr>
              <a:defRPr/>
            </a:lvl1pPr>
          </a:lstStyle>
          <a:p>
            <a:pPr>
              <a:defRPr/>
            </a:pPr>
            <a:endParaRPr lang="en-GB"/>
          </a:p>
        </p:txBody>
      </p:sp>
      <p:sp>
        <p:nvSpPr>
          <p:cNvPr id="4" name="Rectangle 5"/>
          <p:cNvSpPr>
            <a:spLocks noGrp="1" noChangeArrowheads="1"/>
          </p:cNvSpPr>
          <p:nvPr>
            <p:ph type="sldNum" idx="12"/>
          </p:nvPr>
        </p:nvSpPr>
        <p:spPr>
          <a:ln/>
        </p:spPr>
        <p:txBody>
          <a:bodyPr/>
          <a:lstStyle>
            <a:lvl1pPr>
              <a:defRPr/>
            </a:lvl1pPr>
          </a:lstStyle>
          <a:p>
            <a:pPr>
              <a:defRPr/>
            </a:pPr>
            <a:fld id="{FDE08192-8F0A-4426-8512-1E6EA041B195}"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156" indent="0">
              <a:buNone/>
              <a:defRPr sz="2000" b="1"/>
            </a:lvl2pPr>
            <a:lvl3pPr marL="912317" indent="0">
              <a:buNone/>
              <a:defRPr sz="1800" b="1"/>
            </a:lvl3pPr>
            <a:lvl4pPr marL="1368476" indent="0">
              <a:buNone/>
              <a:defRPr sz="1600" b="1"/>
            </a:lvl4pPr>
            <a:lvl5pPr marL="1824633" indent="0">
              <a:buNone/>
              <a:defRPr sz="1600" b="1"/>
            </a:lvl5pPr>
            <a:lvl6pPr marL="2280794" indent="0">
              <a:buNone/>
              <a:defRPr sz="1600" b="1"/>
            </a:lvl6pPr>
            <a:lvl7pPr marL="2736950" indent="0">
              <a:buNone/>
              <a:defRPr sz="1600" b="1"/>
            </a:lvl7pPr>
            <a:lvl8pPr marL="3193102" indent="0">
              <a:buNone/>
              <a:defRPr sz="1600" b="1"/>
            </a:lvl8pPr>
            <a:lvl9pPr marL="364926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156" indent="0">
              <a:buNone/>
              <a:defRPr sz="2000" b="1"/>
            </a:lvl2pPr>
            <a:lvl3pPr marL="912317" indent="0">
              <a:buNone/>
              <a:defRPr sz="1800" b="1"/>
            </a:lvl3pPr>
            <a:lvl4pPr marL="1368476" indent="0">
              <a:buNone/>
              <a:defRPr sz="1600" b="1"/>
            </a:lvl4pPr>
            <a:lvl5pPr marL="1824633" indent="0">
              <a:buNone/>
              <a:defRPr sz="1600" b="1"/>
            </a:lvl5pPr>
            <a:lvl6pPr marL="2280794" indent="0">
              <a:buNone/>
              <a:defRPr sz="1600" b="1"/>
            </a:lvl6pPr>
            <a:lvl7pPr marL="2736950" indent="0">
              <a:buNone/>
              <a:defRPr sz="1600" b="1"/>
            </a:lvl7pPr>
            <a:lvl8pPr marL="3193102" indent="0">
              <a:buNone/>
              <a:defRPr sz="1600" b="1"/>
            </a:lvl8pPr>
            <a:lvl9pPr marL="364926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AA4A5E15-F225-42B4-A82B-1F368A8D4A30}" type="slidenum">
              <a:rPr lang="en-GB"/>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p>
        </p:txBody>
      </p:sp>
      <p:sp>
        <p:nvSpPr>
          <p:cNvPr id="3" name="Rectangle 4"/>
          <p:cNvSpPr>
            <a:spLocks noGrp="1" noChangeArrowheads="1"/>
          </p:cNvSpPr>
          <p:nvPr>
            <p:ph type="ftr" idx="11"/>
          </p:nvPr>
        </p:nvSpPr>
        <p:spPr>
          <a:ln/>
        </p:spPr>
        <p:txBody>
          <a:bodyPr/>
          <a:lstStyle>
            <a:lvl1pPr>
              <a:defRPr/>
            </a:lvl1pPr>
          </a:lstStyle>
          <a:p>
            <a:pPr>
              <a:defRPr/>
            </a:pPr>
            <a:endParaRPr lang="en-GB"/>
          </a:p>
        </p:txBody>
      </p:sp>
      <p:sp>
        <p:nvSpPr>
          <p:cNvPr id="4" name="Rectangle 5"/>
          <p:cNvSpPr>
            <a:spLocks noGrp="1" noChangeArrowheads="1"/>
          </p:cNvSpPr>
          <p:nvPr>
            <p:ph type="sldNum" idx="12"/>
          </p:nvPr>
        </p:nvSpPr>
        <p:spPr>
          <a:ln/>
        </p:spPr>
        <p:txBody>
          <a:bodyPr/>
          <a:lstStyle>
            <a:lvl1pPr>
              <a:defRPr/>
            </a:lvl1pPr>
          </a:lstStyle>
          <a:p>
            <a:pPr>
              <a:defRPr/>
            </a:pPr>
            <a:fld id="{FDE08192-8F0A-4426-8512-1E6EA041B195}" type="slidenum">
              <a:rPr lang="en-GB"/>
              <a:pPr>
                <a:defRPr/>
              </a:pPr>
              <a:t>‹#›</a:t>
            </a:fld>
            <a:endParaRPr lang="en-GB"/>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p>
        </p:txBody>
      </p:sp>
      <p:sp>
        <p:nvSpPr>
          <p:cNvPr id="3" name="Rectangle 4"/>
          <p:cNvSpPr>
            <a:spLocks noGrp="1" noChangeArrowheads="1"/>
          </p:cNvSpPr>
          <p:nvPr>
            <p:ph type="ftr" idx="11"/>
          </p:nvPr>
        </p:nvSpPr>
        <p:spPr>
          <a:ln/>
        </p:spPr>
        <p:txBody>
          <a:bodyPr/>
          <a:lstStyle>
            <a:lvl1pPr>
              <a:defRPr/>
            </a:lvl1pPr>
          </a:lstStyle>
          <a:p>
            <a:pPr>
              <a:defRPr/>
            </a:pPr>
            <a:endParaRPr lang="en-GB"/>
          </a:p>
        </p:txBody>
      </p:sp>
      <p:sp>
        <p:nvSpPr>
          <p:cNvPr id="4" name="Rectangle 5"/>
          <p:cNvSpPr>
            <a:spLocks noGrp="1" noChangeArrowheads="1"/>
          </p:cNvSpPr>
          <p:nvPr>
            <p:ph type="sldNum" idx="12"/>
          </p:nvPr>
        </p:nvSpPr>
        <p:spPr>
          <a:ln/>
        </p:spPr>
        <p:txBody>
          <a:bodyPr/>
          <a:lstStyle>
            <a:lvl1pPr>
              <a:defRPr/>
            </a:lvl1pPr>
          </a:lstStyle>
          <a:p>
            <a:pPr>
              <a:defRPr/>
            </a:pPr>
            <a:fld id="{FDE08192-8F0A-4426-8512-1E6EA041B195}" type="slidenum">
              <a:rPr lang="en-GB"/>
              <a:pPr>
                <a:defRPr/>
              </a:pPr>
              <a:t>‹#›</a:t>
            </a:fld>
            <a:endParaRPr lang="en-GB"/>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p>
        </p:txBody>
      </p:sp>
      <p:sp>
        <p:nvSpPr>
          <p:cNvPr id="3" name="Rectangle 4"/>
          <p:cNvSpPr>
            <a:spLocks noGrp="1" noChangeArrowheads="1"/>
          </p:cNvSpPr>
          <p:nvPr>
            <p:ph type="ftr" idx="11"/>
          </p:nvPr>
        </p:nvSpPr>
        <p:spPr>
          <a:ln/>
        </p:spPr>
        <p:txBody>
          <a:bodyPr/>
          <a:lstStyle>
            <a:lvl1pPr>
              <a:defRPr/>
            </a:lvl1pPr>
          </a:lstStyle>
          <a:p>
            <a:pPr>
              <a:defRPr/>
            </a:pPr>
            <a:endParaRPr lang="en-GB"/>
          </a:p>
        </p:txBody>
      </p:sp>
      <p:sp>
        <p:nvSpPr>
          <p:cNvPr id="4" name="Rectangle 5"/>
          <p:cNvSpPr>
            <a:spLocks noGrp="1" noChangeArrowheads="1"/>
          </p:cNvSpPr>
          <p:nvPr>
            <p:ph type="sldNum" idx="12"/>
          </p:nvPr>
        </p:nvSpPr>
        <p:spPr>
          <a:ln/>
        </p:spPr>
        <p:txBody>
          <a:bodyPr/>
          <a:lstStyle>
            <a:lvl1pPr>
              <a:defRPr/>
            </a:lvl1pPr>
          </a:lstStyle>
          <a:p>
            <a:pPr>
              <a:defRPr/>
            </a:pPr>
            <a:fld id="{FDE08192-8F0A-4426-8512-1E6EA041B195}" type="slidenum">
              <a:rPr lang="en-GB"/>
              <a:pPr>
                <a:defRPr/>
              </a:pPr>
              <a:t>‹#›</a:t>
            </a:fld>
            <a:endParaRPr lang="en-GB"/>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p>
        </p:txBody>
      </p:sp>
      <p:sp>
        <p:nvSpPr>
          <p:cNvPr id="3" name="Rectangle 4"/>
          <p:cNvSpPr>
            <a:spLocks noGrp="1" noChangeArrowheads="1"/>
          </p:cNvSpPr>
          <p:nvPr>
            <p:ph type="ftr" idx="11"/>
          </p:nvPr>
        </p:nvSpPr>
        <p:spPr>
          <a:ln/>
        </p:spPr>
        <p:txBody>
          <a:bodyPr/>
          <a:lstStyle>
            <a:lvl1pPr>
              <a:defRPr/>
            </a:lvl1pPr>
          </a:lstStyle>
          <a:p>
            <a:pPr>
              <a:defRPr/>
            </a:pPr>
            <a:endParaRPr lang="en-GB"/>
          </a:p>
        </p:txBody>
      </p:sp>
      <p:sp>
        <p:nvSpPr>
          <p:cNvPr id="4" name="Rectangle 5"/>
          <p:cNvSpPr>
            <a:spLocks noGrp="1" noChangeArrowheads="1"/>
          </p:cNvSpPr>
          <p:nvPr>
            <p:ph type="sldNum" idx="12"/>
          </p:nvPr>
        </p:nvSpPr>
        <p:spPr>
          <a:ln/>
        </p:spPr>
        <p:txBody>
          <a:bodyPr/>
          <a:lstStyle>
            <a:lvl1pPr>
              <a:defRPr/>
            </a:lvl1pPr>
          </a:lstStyle>
          <a:p>
            <a:pPr>
              <a:defRPr/>
            </a:pPr>
            <a:fld id="{FDE08192-8F0A-4426-8512-1E6EA041B195}" type="slidenum">
              <a:rPr lang="en-GB"/>
              <a:pPr>
                <a:defRPr/>
              </a:pPr>
              <a:t>‹#›</a:t>
            </a:fld>
            <a:endParaRPr lang="en-GB"/>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p>
        </p:txBody>
      </p:sp>
      <p:sp>
        <p:nvSpPr>
          <p:cNvPr id="3" name="Rectangle 4"/>
          <p:cNvSpPr>
            <a:spLocks noGrp="1" noChangeArrowheads="1"/>
          </p:cNvSpPr>
          <p:nvPr>
            <p:ph type="ftr" idx="11"/>
          </p:nvPr>
        </p:nvSpPr>
        <p:spPr>
          <a:ln/>
        </p:spPr>
        <p:txBody>
          <a:bodyPr/>
          <a:lstStyle>
            <a:lvl1pPr>
              <a:defRPr/>
            </a:lvl1pPr>
          </a:lstStyle>
          <a:p>
            <a:pPr>
              <a:defRPr/>
            </a:pPr>
            <a:endParaRPr lang="en-GB"/>
          </a:p>
        </p:txBody>
      </p:sp>
      <p:sp>
        <p:nvSpPr>
          <p:cNvPr id="4" name="Rectangle 5"/>
          <p:cNvSpPr>
            <a:spLocks noGrp="1" noChangeArrowheads="1"/>
          </p:cNvSpPr>
          <p:nvPr>
            <p:ph type="sldNum" idx="12"/>
          </p:nvPr>
        </p:nvSpPr>
        <p:spPr>
          <a:ln/>
        </p:spPr>
        <p:txBody>
          <a:bodyPr/>
          <a:lstStyle>
            <a:lvl1pPr>
              <a:defRPr/>
            </a:lvl1pPr>
          </a:lstStyle>
          <a:p>
            <a:pPr>
              <a:defRPr/>
            </a:pPr>
            <a:fld id="{FDE08192-8F0A-4426-8512-1E6EA041B195}" type="slidenum">
              <a:rPr lang="en-GB"/>
              <a:pPr>
                <a:defRPr/>
              </a:pPr>
              <a:t>‹#›</a:t>
            </a:fld>
            <a:endParaRPr lang="en-GB"/>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p>
        </p:txBody>
      </p:sp>
      <p:sp>
        <p:nvSpPr>
          <p:cNvPr id="3" name="Rectangle 4"/>
          <p:cNvSpPr>
            <a:spLocks noGrp="1" noChangeArrowheads="1"/>
          </p:cNvSpPr>
          <p:nvPr>
            <p:ph type="ftr" idx="11"/>
          </p:nvPr>
        </p:nvSpPr>
        <p:spPr>
          <a:ln/>
        </p:spPr>
        <p:txBody>
          <a:bodyPr/>
          <a:lstStyle>
            <a:lvl1pPr>
              <a:defRPr/>
            </a:lvl1pPr>
          </a:lstStyle>
          <a:p>
            <a:pPr>
              <a:defRPr/>
            </a:pPr>
            <a:endParaRPr lang="en-GB"/>
          </a:p>
        </p:txBody>
      </p:sp>
      <p:sp>
        <p:nvSpPr>
          <p:cNvPr id="4" name="Rectangle 5"/>
          <p:cNvSpPr>
            <a:spLocks noGrp="1" noChangeArrowheads="1"/>
          </p:cNvSpPr>
          <p:nvPr>
            <p:ph type="sldNum" idx="12"/>
          </p:nvPr>
        </p:nvSpPr>
        <p:spPr>
          <a:ln/>
        </p:spPr>
        <p:txBody>
          <a:bodyPr/>
          <a:lstStyle>
            <a:lvl1pPr>
              <a:defRPr/>
            </a:lvl1pPr>
          </a:lstStyle>
          <a:p>
            <a:pPr>
              <a:defRPr/>
            </a:pPr>
            <a:fld id="{FDE08192-8F0A-4426-8512-1E6EA041B195}"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45DEBD5F-A58E-478C-9B01-62A37DFE4012}"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617E144D-A804-4EA9-9039-605940F1F98B}"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4"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156" indent="0">
              <a:buNone/>
              <a:defRPr sz="1200"/>
            </a:lvl2pPr>
            <a:lvl3pPr marL="912317" indent="0">
              <a:buNone/>
              <a:defRPr sz="1000"/>
            </a:lvl3pPr>
            <a:lvl4pPr marL="1368476" indent="0">
              <a:buNone/>
              <a:defRPr sz="900"/>
            </a:lvl4pPr>
            <a:lvl5pPr marL="1824633" indent="0">
              <a:buNone/>
              <a:defRPr sz="900"/>
            </a:lvl5pPr>
            <a:lvl6pPr marL="2280794" indent="0">
              <a:buNone/>
              <a:defRPr sz="900"/>
            </a:lvl6pPr>
            <a:lvl7pPr marL="2736950" indent="0">
              <a:buNone/>
              <a:defRPr sz="900"/>
            </a:lvl7pPr>
            <a:lvl8pPr marL="3193102" indent="0">
              <a:buNone/>
              <a:defRPr sz="900"/>
            </a:lvl8pPr>
            <a:lvl9pPr marL="364926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BB5DAFA3-F80A-4463-8D13-17725723F0A1}"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156" indent="0">
              <a:buNone/>
              <a:defRPr sz="2800"/>
            </a:lvl2pPr>
            <a:lvl3pPr marL="912317" indent="0">
              <a:buNone/>
              <a:defRPr sz="2400"/>
            </a:lvl3pPr>
            <a:lvl4pPr marL="1368476" indent="0">
              <a:buNone/>
              <a:defRPr sz="2000"/>
            </a:lvl4pPr>
            <a:lvl5pPr marL="1824633" indent="0">
              <a:buNone/>
              <a:defRPr sz="2000"/>
            </a:lvl5pPr>
            <a:lvl6pPr marL="2280794" indent="0">
              <a:buNone/>
              <a:defRPr sz="2000"/>
            </a:lvl6pPr>
            <a:lvl7pPr marL="2736950" indent="0">
              <a:buNone/>
              <a:defRPr sz="2000"/>
            </a:lvl7pPr>
            <a:lvl8pPr marL="3193102" indent="0">
              <a:buNone/>
              <a:defRPr sz="2000"/>
            </a:lvl8pPr>
            <a:lvl9pPr marL="3649266"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156" indent="0">
              <a:buNone/>
              <a:defRPr sz="1200"/>
            </a:lvl2pPr>
            <a:lvl3pPr marL="912317" indent="0">
              <a:buNone/>
              <a:defRPr sz="1000"/>
            </a:lvl3pPr>
            <a:lvl4pPr marL="1368476" indent="0">
              <a:buNone/>
              <a:defRPr sz="900"/>
            </a:lvl4pPr>
            <a:lvl5pPr marL="1824633" indent="0">
              <a:buNone/>
              <a:defRPr sz="900"/>
            </a:lvl5pPr>
            <a:lvl6pPr marL="2280794" indent="0">
              <a:buNone/>
              <a:defRPr sz="900"/>
            </a:lvl6pPr>
            <a:lvl7pPr marL="2736950" indent="0">
              <a:buNone/>
              <a:defRPr sz="900"/>
            </a:lvl7pPr>
            <a:lvl8pPr marL="3193102" indent="0">
              <a:buNone/>
              <a:defRPr sz="900"/>
            </a:lvl8pPr>
            <a:lvl9pPr marL="364926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2E4961B2-342B-45C6-8E8A-C5E896E13989}"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tags" Target="../tags/tag6.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2.xml"/><Relationship Id="rId1" Type="http://schemas.openxmlformats.org/officeDocument/2006/relationships/slideLayout" Target="../slideLayouts/slideLayout3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3.xml"/><Relationship Id="rId1" Type="http://schemas.openxmlformats.org/officeDocument/2006/relationships/slideLayout" Target="../slideLayouts/slideLayout3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4.xml"/><Relationship Id="rId1" Type="http://schemas.openxmlformats.org/officeDocument/2006/relationships/slideLayout" Target="../slideLayouts/slideLayout3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5.xml"/><Relationship Id="rId1" Type="http://schemas.openxmlformats.org/officeDocument/2006/relationships/slideLayout" Target="../slideLayouts/slideLayout3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7.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8.xml"/><Relationship Id="rId1" Type="http://schemas.openxmlformats.org/officeDocument/2006/relationships/slideLayout" Target="../slideLayouts/slideLayout38.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9.xml"/><Relationship Id="rId1"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heme" Target="../theme/theme3.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tags" Target="../tags/tag10.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0.xml"/><Relationship Id="rId1" Type="http://schemas.openxmlformats.org/officeDocument/2006/relationships/slideLayout" Target="../slideLayouts/slideLayout40.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1.xml"/><Relationship Id="rId1" Type="http://schemas.openxmlformats.org/officeDocument/2006/relationships/slideLayout" Target="../slideLayouts/slideLayout4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4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4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45.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36.xml"/><Relationship Id="rId1" Type="http://schemas.openxmlformats.org/officeDocument/2006/relationships/slideLayout" Target="../slideLayouts/slideLayout4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47.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48.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50.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51.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52.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53.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54.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223" tIns="45614" rIns="91223" bIns="45614" numCol="1" anchor="b" anchorCtr="0" compatLnSpc="1">
            <a:prstTxWarp prst="textNoShape">
              <a:avLst/>
            </a:prstTxWarp>
          </a:bodyPr>
          <a:lstStyle/>
          <a:p>
            <a:pPr lvl="0"/>
            <a:r>
              <a:rPr lang="en-US" smtClean="0"/>
              <a:t>Click to edit Master title style</a:t>
            </a:r>
            <a:endParaRPr lang="en-GB" smtClean="0"/>
          </a:p>
        </p:txBody>
      </p:sp>
      <p:sp>
        <p:nvSpPr>
          <p:cNvPr id="1027" name="Rectangle 3"/>
          <p:cNvSpPr>
            <a:spLocks noGrp="1" noChangeArrowheads="1"/>
          </p:cNvSpPr>
          <p:nvPr>
            <p:ph type="body" idx="1"/>
            <p:custDataLst>
              <p:tags r:id="rId14"/>
            </p:custDataLst>
          </p:nvPr>
        </p:nvSpPr>
        <p:spPr bwMode="auto">
          <a:xfrm>
            <a:off x="2693988" y="1600203"/>
            <a:ext cx="6326187" cy="4525963"/>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lvl1pPr>
              <a:defRPr sz="1400"/>
            </a:lvl1pPr>
          </a:lstStyle>
          <a:p>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lvl1pPr algn="ctr">
              <a:defRPr sz="1400"/>
            </a:lvl1pPr>
          </a:lstStyle>
          <a:p>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lvl1pPr algn="r">
              <a:defRPr sz="1400"/>
            </a:lvl1pPr>
          </a:lstStyle>
          <a:p>
            <a:fld id="{A0FC526D-E1E2-4CA2-8498-D59F6FA76C68}"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buClr>
          <a:srgbClr val="000000"/>
        </a:buClr>
        <a:buSzPct val="100000"/>
        <a:defRPr sz="3200">
          <a:solidFill>
            <a:srgbClr val="000000"/>
          </a:solidFill>
          <a:latin typeface="+mj-lt"/>
          <a:ea typeface="+mj-ea"/>
          <a:cs typeface="+mj-cs"/>
        </a:defRPr>
      </a:lvl1pPr>
      <a:lvl2pPr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5pPr>
      <a:lvl6pPr marL="456156"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6pPr>
      <a:lvl7pPr marL="912317"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7pPr>
      <a:lvl8pPr marL="1368476"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8pPr>
      <a:lvl9pPr marL="1824633"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9pPr>
    </p:titleStyle>
    <p:bodyStyle>
      <a:lvl1pPr marL="342118" indent="-342118" algn="l" rtl="0" eaLnBrk="1" fontAlgn="base" hangingPunct="1">
        <a:spcBef>
          <a:spcPct val="20000"/>
        </a:spcBef>
        <a:spcAft>
          <a:spcPct val="0"/>
        </a:spcAft>
        <a:buClr>
          <a:schemeClr val="tx1"/>
        </a:buClr>
        <a:buSzPct val="100000"/>
        <a:buChar char="•"/>
        <a:defRPr sz="2400">
          <a:solidFill>
            <a:srgbClr val="000000"/>
          </a:solidFill>
          <a:latin typeface="+mn-lt"/>
          <a:ea typeface="+mn-ea"/>
          <a:cs typeface="+mn-cs"/>
        </a:defRPr>
      </a:lvl1pPr>
      <a:lvl2pPr marL="741257" indent="-285102" algn="l" rtl="0" eaLnBrk="1" fontAlgn="base" hangingPunct="1">
        <a:spcBef>
          <a:spcPct val="20000"/>
        </a:spcBef>
        <a:spcAft>
          <a:spcPct val="0"/>
        </a:spcAft>
        <a:buClr>
          <a:schemeClr val="tx1"/>
        </a:buClr>
        <a:buSzPct val="100000"/>
        <a:buChar char="–"/>
        <a:defRPr sz="2000">
          <a:solidFill>
            <a:srgbClr val="000000"/>
          </a:solidFill>
          <a:latin typeface="+mn-lt"/>
          <a:cs typeface="+mn-cs"/>
        </a:defRPr>
      </a:lvl2pPr>
      <a:lvl3pPr marL="1140399" indent="-228079" algn="l" rtl="0" eaLnBrk="1" fontAlgn="base" hangingPunct="1">
        <a:spcBef>
          <a:spcPct val="20000"/>
        </a:spcBef>
        <a:spcAft>
          <a:spcPct val="0"/>
        </a:spcAft>
        <a:buClr>
          <a:schemeClr val="tx1"/>
        </a:buClr>
        <a:buSzPct val="100000"/>
        <a:buChar char="•"/>
        <a:defRPr sz="2000">
          <a:solidFill>
            <a:srgbClr val="000000"/>
          </a:solidFill>
          <a:latin typeface="+mn-lt"/>
          <a:cs typeface="+mn-cs"/>
        </a:defRPr>
      </a:lvl3pPr>
      <a:lvl4pPr marL="1596550" indent="-228079" algn="l" rtl="0" eaLnBrk="1" fontAlgn="base" hangingPunct="1">
        <a:spcBef>
          <a:spcPct val="20000"/>
        </a:spcBef>
        <a:spcAft>
          <a:spcPct val="0"/>
        </a:spcAft>
        <a:buClr>
          <a:schemeClr val="tx1"/>
        </a:buClr>
        <a:buSzPct val="100000"/>
        <a:buChar char="–"/>
        <a:defRPr sz="2000">
          <a:solidFill>
            <a:srgbClr val="000000"/>
          </a:solidFill>
          <a:latin typeface="+mn-lt"/>
          <a:cs typeface="+mn-cs"/>
        </a:defRPr>
      </a:lvl4pPr>
      <a:lvl5pPr marL="2052713" indent="-228079" algn="l" rtl="0" eaLnBrk="1" fontAlgn="base" hangingPunct="1">
        <a:spcBef>
          <a:spcPct val="20000"/>
        </a:spcBef>
        <a:spcAft>
          <a:spcPct val="0"/>
        </a:spcAft>
        <a:buClr>
          <a:schemeClr val="tx1"/>
        </a:buClr>
        <a:buSzPct val="100000"/>
        <a:buChar char="»"/>
        <a:defRPr sz="2000">
          <a:solidFill>
            <a:srgbClr val="000000"/>
          </a:solidFill>
          <a:latin typeface="+mn-lt"/>
          <a:cs typeface="+mn-cs"/>
        </a:defRPr>
      </a:lvl5pPr>
      <a:lvl6pPr marL="2508871" indent="-228079" algn="l" rtl="0" eaLnBrk="1" fontAlgn="base" hangingPunct="1">
        <a:spcBef>
          <a:spcPct val="20000"/>
        </a:spcBef>
        <a:spcAft>
          <a:spcPct val="0"/>
        </a:spcAft>
        <a:buClr>
          <a:schemeClr val="tx1"/>
        </a:buClr>
        <a:buSzPct val="100000"/>
        <a:buChar char="»"/>
        <a:defRPr sz="2000">
          <a:solidFill>
            <a:srgbClr val="000000"/>
          </a:solidFill>
          <a:latin typeface="+mn-lt"/>
          <a:cs typeface="+mn-cs"/>
        </a:defRPr>
      </a:lvl6pPr>
      <a:lvl7pPr marL="2965031" indent="-228079" algn="l" rtl="0" eaLnBrk="1" fontAlgn="base" hangingPunct="1">
        <a:spcBef>
          <a:spcPct val="20000"/>
        </a:spcBef>
        <a:spcAft>
          <a:spcPct val="0"/>
        </a:spcAft>
        <a:buClr>
          <a:schemeClr val="tx1"/>
        </a:buClr>
        <a:buSzPct val="100000"/>
        <a:buChar char="»"/>
        <a:defRPr sz="2000">
          <a:solidFill>
            <a:srgbClr val="000000"/>
          </a:solidFill>
          <a:latin typeface="+mn-lt"/>
          <a:cs typeface="+mn-cs"/>
        </a:defRPr>
      </a:lvl7pPr>
      <a:lvl8pPr marL="3421188" indent="-228079" algn="l" rtl="0" eaLnBrk="1" fontAlgn="base" hangingPunct="1">
        <a:spcBef>
          <a:spcPct val="20000"/>
        </a:spcBef>
        <a:spcAft>
          <a:spcPct val="0"/>
        </a:spcAft>
        <a:buClr>
          <a:schemeClr val="tx1"/>
        </a:buClr>
        <a:buSzPct val="100000"/>
        <a:buChar char="»"/>
        <a:defRPr sz="2000">
          <a:solidFill>
            <a:srgbClr val="000000"/>
          </a:solidFill>
          <a:latin typeface="+mn-lt"/>
          <a:cs typeface="+mn-cs"/>
        </a:defRPr>
      </a:lvl8pPr>
      <a:lvl9pPr marL="3877347" indent="-228079" algn="l" rtl="0" eaLnBrk="1" fontAlgn="base" hangingPunct="1">
        <a:spcBef>
          <a:spcPct val="20000"/>
        </a:spcBef>
        <a:spcAft>
          <a:spcPct val="0"/>
        </a:spcAft>
        <a:buClr>
          <a:schemeClr val="tx1"/>
        </a:buClr>
        <a:buSzPct val="100000"/>
        <a:buChar char="»"/>
        <a:defRPr sz="2000">
          <a:solidFill>
            <a:srgbClr val="000000"/>
          </a:solidFill>
          <a:latin typeface="+mn-lt"/>
          <a:cs typeface="+mn-cs"/>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smtClean="0"/>
            </a:lvl1pPr>
          </a:lstStyle>
          <a:p>
            <a:pPr>
              <a:defRPr/>
            </a:pPr>
            <a:endParaRPr lang="en-GB">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smtClean="0"/>
            </a:lvl1pPr>
          </a:lstStyle>
          <a:p>
            <a:pPr>
              <a:defRPr/>
            </a:pPr>
            <a:endParaRPr lang="en-GB">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smtClean="0"/>
            </a:lvl1pPr>
          </a:lstStyle>
          <a:p>
            <a:pPr>
              <a:defRPr/>
            </a:pPr>
            <a:fld id="{6FD4C72B-7733-40BD-A023-7B91CBA720C8}" type="slidenum">
              <a:rPr lang="en-GB">
                <a:solidFill>
                  <a:srgbClr val="000000"/>
                </a:solidFill>
                <a:cs typeface="+mn-cs"/>
              </a:rPr>
              <a:pPr>
                <a:defRPr/>
              </a:pPr>
              <a:t>‹#›</a:t>
            </a:fld>
            <a:endParaRPr lang="en-GB">
              <a:solidFill>
                <a:srgbClr val="000000"/>
              </a:solidFill>
              <a:cs typeface="+mn-cs"/>
            </a:endParaRPr>
          </a:p>
        </p:txBody>
      </p:sp>
      <p:sp>
        <p:nvSpPr>
          <p:cNvPr id="1044" name="FormatShape" descr="\\Catalpa\standdsk\Mirrors\Ofc97Adm\Clipart\Photos\SPORTS\SKIING.JPG" hidden="1"/>
          <p:cNvSpPr>
            <a:spLocks noChangeArrowheads="1"/>
          </p:cNvSpPr>
          <p:nvPr/>
        </p:nvSpPr>
        <p:spPr bwMode="auto">
          <a:xfrm>
            <a:off x="-1333497" y="1701800"/>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defRPr/>
            </a:pPr>
            <a:endParaRPr lang="en-US" sz="2400" dirty="0">
              <a:solidFill>
                <a:srgbClr val="000000"/>
              </a:solidFill>
              <a:effectLst>
                <a:outerShdw blurRad="38100" dist="38100" dir="2700000" algn="tl">
                  <a:srgbClr val="C0C0C0"/>
                </a:outerShdw>
              </a:effectLst>
              <a:cs typeface="+mn-cs"/>
            </a:endParaRPr>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5pPr>
      <a:lvl6pPr marL="45615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6pPr>
      <a:lvl7pPr marL="912317"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7pPr>
      <a:lvl8pPr marL="136847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8pPr>
      <a:lvl9pPr marL="1824633"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9pPr>
    </p:titleStyle>
    <p:bodyStyle>
      <a:lvl1pPr marL="342118" indent="-342118" algn="l" rtl="0" eaLnBrk="0" fontAlgn="base" hangingPunct="0">
        <a:spcBef>
          <a:spcPct val="20000"/>
        </a:spcBef>
        <a:spcAft>
          <a:spcPct val="0"/>
        </a:spcAft>
        <a:buChar char="•"/>
        <a:defRPr sz="3200">
          <a:solidFill>
            <a:schemeClr val="tx1"/>
          </a:solidFill>
          <a:effectLst>
            <a:outerShdw blurRad="38100" dist="38100" dir="2700000" algn="tl">
              <a:srgbClr val="C0C0C0"/>
            </a:outerShdw>
          </a:effectLst>
          <a:latin typeface="+mn-lt"/>
          <a:ea typeface="+mn-ea"/>
          <a:cs typeface="+mn-cs"/>
        </a:defRPr>
      </a:lvl1pPr>
      <a:lvl2pPr marL="741257" indent="-285102" algn="l" rtl="0" eaLnBrk="0" fontAlgn="base" hangingPunct="0">
        <a:spcBef>
          <a:spcPct val="20000"/>
        </a:spcBef>
        <a:spcAft>
          <a:spcPct val="0"/>
        </a:spcAft>
        <a:buChar char="–"/>
        <a:defRPr sz="2800">
          <a:solidFill>
            <a:schemeClr val="tx1"/>
          </a:solidFill>
          <a:effectLst>
            <a:outerShdw blurRad="38100" dist="38100" dir="2700000" algn="tl">
              <a:srgbClr val="C0C0C0"/>
            </a:outerShdw>
          </a:effectLst>
          <a:latin typeface="+mn-lt"/>
        </a:defRPr>
      </a:lvl2pPr>
      <a:lvl3pPr marL="1140399" indent="-228079" algn="l" rtl="0" eaLnBrk="0" fontAlgn="base" hangingPunct="0">
        <a:spcBef>
          <a:spcPct val="20000"/>
        </a:spcBef>
        <a:spcAft>
          <a:spcPct val="0"/>
        </a:spcAft>
        <a:buChar char="•"/>
        <a:defRPr sz="2400">
          <a:solidFill>
            <a:schemeClr val="tx1"/>
          </a:solidFill>
          <a:effectLst>
            <a:outerShdw blurRad="38100" dist="38100" dir="2700000" algn="tl">
              <a:srgbClr val="C0C0C0"/>
            </a:outerShdw>
          </a:effectLst>
          <a:latin typeface="+mn-lt"/>
        </a:defRPr>
      </a:lvl3pPr>
      <a:lvl4pPr marL="1596550"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2713"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5pPr>
      <a:lvl6pPr marL="250887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6pPr>
      <a:lvl7pPr marL="296503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7pPr>
      <a:lvl8pPr marL="3421188"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8pPr>
      <a:lvl9pPr marL="3877347"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smtClean="0"/>
            </a:lvl1pPr>
          </a:lstStyle>
          <a:p>
            <a:pPr>
              <a:defRPr/>
            </a:pPr>
            <a:endParaRPr lang="en-GB">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smtClean="0"/>
            </a:lvl1pPr>
          </a:lstStyle>
          <a:p>
            <a:pPr>
              <a:defRPr/>
            </a:pPr>
            <a:endParaRPr lang="en-GB">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smtClean="0"/>
            </a:lvl1pPr>
          </a:lstStyle>
          <a:p>
            <a:pPr>
              <a:defRPr/>
            </a:pPr>
            <a:fld id="{6FD4C72B-7733-40BD-A023-7B91CBA720C8}" type="slidenum">
              <a:rPr lang="en-GB">
                <a:solidFill>
                  <a:srgbClr val="000000"/>
                </a:solidFill>
                <a:cs typeface="+mn-cs"/>
              </a:rPr>
              <a:pPr>
                <a:defRPr/>
              </a:pPr>
              <a:t>‹#›</a:t>
            </a:fld>
            <a:endParaRPr lang="en-GB">
              <a:solidFill>
                <a:srgbClr val="000000"/>
              </a:solidFill>
              <a:cs typeface="+mn-cs"/>
            </a:endParaRPr>
          </a:p>
        </p:txBody>
      </p:sp>
      <p:sp>
        <p:nvSpPr>
          <p:cNvPr id="1044" name="FormatShape" descr="\\Catalpa\standdsk\Mirrors\Ofc97Adm\Clipart\Photos\SPORTS\SKIING.JPG" hidden="1"/>
          <p:cNvSpPr>
            <a:spLocks noChangeArrowheads="1"/>
          </p:cNvSpPr>
          <p:nvPr/>
        </p:nvSpPr>
        <p:spPr bwMode="auto">
          <a:xfrm>
            <a:off x="-1333497" y="1701800"/>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defRPr/>
            </a:pPr>
            <a:endParaRPr lang="en-US" sz="2400" dirty="0">
              <a:solidFill>
                <a:srgbClr val="000000"/>
              </a:solidFill>
              <a:effectLst>
                <a:outerShdw blurRad="38100" dist="38100" dir="2700000" algn="tl">
                  <a:srgbClr val="C0C0C0"/>
                </a:outerShdw>
              </a:effectLst>
              <a:cs typeface="+mn-cs"/>
            </a:endParaRPr>
          </a:p>
        </p:txBody>
      </p:sp>
    </p:spTree>
  </p:cSld>
  <p:clrMap bg1="lt1" tx1="dk1" bg2="lt2" tx2="dk2" accent1="accent1" accent2="accent2" accent3="accent3" accent4="accent4" accent5="accent5" accent6="accent6" hlink="hlink" folHlink="folHlink"/>
  <p:sldLayoutIdLst>
    <p:sldLayoutId id="2147483681" r:id="rId1"/>
  </p:sldLayoutIdLst>
  <p:txStyles>
    <p:titleStyle>
      <a:lvl1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5pPr>
      <a:lvl6pPr marL="45615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6pPr>
      <a:lvl7pPr marL="912317"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7pPr>
      <a:lvl8pPr marL="136847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8pPr>
      <a:lvl9pPr marL="1824633"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9pPr>
    </p:titleStyle>
    <p:bodyStyle>
      <a:lvl1pPr marL="342118" indent="-342118" algn="l" rtl="0" eaLnBrk="0" fontAlgn="base" hangingPunct="0">
        <a:spcBef>
          <a:spcPct val="20000"/>
        </a:spcBef>
        <a:spcAft>
          <a:spcPct val="0"/>
        </a:spcAft>
        <a:buChar char="•"/>
        <a:defRPr sz="3200">
          <a:solidFill>
            <a:schemeClr val="tx1"/>
          </a:solidFill>
          <a:effectLst>
            <a:outerShdw blurRad="38100" dist="38100" dir="2700000" algn="tl">
              <a:srgbClr val="C0C0C0"/>
            </a:outerShdw>
          </a:effectLst>
          <a:latin typeface="+mn-lt"/>
          <a:ea typeface="+mn-ea"/>
          <a:cs typeface="+mn-cs"/>
        </a:defRPr>
      </a:lvl1pPr>
      <a:lvl2pPr marL="741257" indent="-285102" algn="l" rtl="0" eaLnBrk="0" fontAlgn="base" hangingPunct="0">
        <a:spcBef>
          <a:spcPct val="20000"/>
        </a:spcBef>
        <a:spcAft>
          <a:spcPct val="0"/>
        </a:spcAft>
        <a:buChar char="–"/>
        <a:defRPr sz="2800">
          <a:solidFill>
            <a:schemeClr val="tx1"/>
          </a:solidFill>
          <a:effectLst>
            <a:outerShdw blurRad="38100" dist="38100" dir="2700000" algn="tl">
              <a:srgbClr val="C0C0C0"/>
            </a:outerShdw>
          </a:effectLst>
          <a:latin typeface="+mn-lt"/>
        </a:defRPr>
      </a:lvl2pPr>
      <a:lvl3pPr marL="1140399" indent="-228079" algn="l" rtl="0" eaLnBrk="0" fontAlgn="base" hangingPunct="0">
        <a:spcBef>
          <a:spcPct val="20000"/>
        </a:spcBef>
        <a:spcAft>
          <a:spcPct val="0"/>
        </a:spcAft>
        <a:buChar char="•"/>
        <a:defRPr sz="2400">
          <a:solidFill>
            <a:schemeClr val="tx1"/>
          </a:solidFill>
          <a:effectLst>
            <a:outerShdw blurRad="38100" dist="38100" dir="2700000" algn="tl">
              <a:srgbClr val="C0C0C0"/>
            </a:outerShdw>
          </a:effectLst>
          <a:latin typeface="+mn-lt"/>
        </a:defRPr>
      </a:lvl3pPr>
      <a:lvl4pPr marL="1596550"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2713"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5pPr>
      <a:lvl6pPr marL="250887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6pPr>
      <a:lvl7pPr marL="296503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7pPr>
      <a:lvl8pPr marL="3421188"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8pPr>
      <a:lvl9pPr marL="3877347"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smtClean="0"/>
            </a:lvl1pPr>
          </a:lstStyle>
          <a:p>
            <a:pPr>
              <a:defRPr/>
            </a:pPr>
            <a:endParaRPr lang="en-GB">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smtClean="0"/>
            </a:lvl1pPr>
          </a:lstStyle>
          <a:p>
            <a:pPr>
              <a:defRPr/>
            </a:pPr>
            <a:endParaRPr lang="en-GB">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smtClean="0"/>
            </a:lvl1pPr>
          </a:lstStyle>
          <a:p>
            <a:pPr>
              <a:defRPr/>
            </a:pPr>
            <a:fld id="{6FD4C72B-7733-40BD-A023-7B91CBA720C8}" type="slidenum">
              <a:rPr lang="en-GB">
                <a:solidFill>
                  <a:srgbClr val="000000"/>
                </a:solidFill>
                <a:cs typeface="+mn-cs"/>
              </a:rPr>
              <a:pPr>
                <a:defRPr/>
              </a:pPr>
              <a:t>‹#›</a:t>
            </a:fld>
            <a:endParaRPr lang="en-GB">
              <a:solidFill>
                <a:srgbClr val="000000"/>
              </a:solidFill>
              <a:cs typeface="+mn-cs"/>
            </a:endParaRPr>
          </a:p>
        </p:txBody>
      </p:sp>
      <p:sp>
        <p:nvSpPr>
          <p:cNvPr id="1044" name="FormatShape" descr="\\Catalpa\standdsk\Mirrors\Ofc97Adm\Clipart\Photos\SPORTS\SKIING.JPG" hidden="1"/>
          <p:cNvSpPr>
            <a:spLocks noChangeArrowheads="1"/>
          </p:cNvSpPr>
          <p:nvPr/>
        </p:nvSpPr>
        <p:spPr bwMode="auto">
          <a:xfrm>
            <a:off x="-1333497" y="1701800"/>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defRPr/>
            </a:pPr>
            <a:endParaRPr lang="en-US" sz="2400" dirty="0">
              <a:solidFill>
                <a:srgbClr val="000000"/>
              </a:solidFill>
              <a:effectLst>
                <a:outerShdw blurRad="38100" dist="38100" dir="2700000" algn="tl">
                  <a:srgbClr val="C0C0C0"/>
                </a:outerShdw>
              </a:effectLst>
              <a:cs typeface="+mn-cs"/>
            </a:endParaRPr>
          </a:p>
        </p:txBody>
      </p:sp>
    </p:spTree>
  </p:cSld>
  <p:clrMap bg1="lt1" tx1="dk1" bg2="lt2" tx2="dk2" accent1="accent1" accent2="accent2" accent3="accent3" accent4="accent4" accent5="accent5" accent6="accent6" hlink="hlink" folHlink="folHlink"/>
  <p:sldLayoutIdLst>
    <p:sldLayoutId id="2147483683" r:id="rId1"/>
  </p:sldLayoutIdLst>
  <p:txStyles>
    <p:titleStyle>
      <a:lvl1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5pPr>
      <a:lvl6pPr marL="45615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6pPr>
      <a:lvl7pPr marL="912317"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7pPr>
      <a:lvl8pPr marL="136847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8pPr>
      <a:lvl9pPr marL="1824633"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9pPr>
    </p:titleStyle>
    <p:bodyStyle>
      <a:lvl1pPr marL="342118" indent="-342118" algn="l" rtl="0" eaLnBrk="0" fontAlgn="base" hangingPunct="0">
        <a:spcBef>
          <a:spcPct val="20000"/>
        </a:spcBef>
        <a:spcAft>
          <a:spcPct val="0"/>
        </a:spcAft>
        <a:buChar char="•"/>
        <a:defRPr sz="3200">
          <a:solidFill>
            <a:schemeClr val="tx1"/>
          </a:solidFill>
          <a:effectLst>
            <a:outerShdw blurRad="38100" dist="38100" dir="2700000" algn="tl">
              <a:srgbClr val="C0C0C0"/>
            </a:outerShdw>
          </a:effectLst>
          <a:latin typeface="+mn-lt"/>
          <a:ea typeface="+mn-ea"/>
          <a:cs typeface="+mn-cs"/>
        </a:defRPr>
      </a:lvl1pPr>
      <a:lvl2pPr marL="741257" indent="-285102" algn="l" rtl="0" eaLnBrk="0" fontAlgn="base" hangingPunct="0">
        <a:spcBef>
          <a:spcPct val="20000"/>
        </a:spcBef>
        <a:spcAft>
          <a:spcPct val="0"/>
        </a:spcAft>
        <a:buChar char="–"/>
        <a:defRPr sz="2800">
          <a:solidFill>
            <a:schemeClr val="tx1"/>
          </a:solidFill>
          <a:effectLst>
            <a:outerShdw blurRad="38100" dist="38100" dir="2700000" algn="tl">
              <a:srgbClr val="C0C0C0"/>
            </a:outerShdw>
          </a:effectLst>
          <a:latin typeface="+mn-lt"/>
        </a:defRPr>
      </a:lvl2pPr>
      <a:lvl3pPr marL="1140399" indent="-228079" algn="l" rtl="0" eaLnBrk="0" fontAlgn="base" hangingPunct="0">
        <a:spcBef>
          <a:spcPct val="20000"/>
        </a:spcBef>
        <a:spcAft>
          <a:spcPct val="0"/>
        </a:spcAft>
        <a:buChar char="•"/>
        <a:defRPr sz="2400">
          <a:solidFill>
            <a:schemeClr val="tx1"/>
          </a:solidFill>
          <a:effectLst>
            <a:outerShdw blurRad="38100" dist="38100" dir="2700000" algn="tl">
              <a:srgbClr val="C0C0C0"/>
            </a:outerShdw>
          </a:effectLst>
          <a:latin typeface="+mn-lt"/>
        </a:defRPr>
      </a:lvl3pPr>
      <a:lvl4pPr marL="1596550"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2713"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5pPr>
      <a:lvl6pPr marL="250887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6pPr>
      <a:lvl7pPr marL="296503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7pPr>
      <a:lvl8pPr marL="3421188"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8pPr>
      <a:lvl9pPr marL="3877347"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smtClean="0"/>
            </a:lvl1pPr>
          </a:lstStyle>
          <a:p>
            <a:pPr>
              <a:defRPr/>
            </a:pPr>
            <a:endParaRPr lang="en-GB">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smtClean="0"/>
            </a:lvl1pPr>
          </a:lstStyle>
          <a:p>
            <a:pPr>
              <a:defRPr/>
            </a:pPr>
            <a:endParaRPr lang="en-GB">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smtClean="0"/>
            </a:lvl1pPr>
          </a:lstStyle>
          <a:p>
            <a:pPr>
              <a:defRPr/>
            </a:pPr>
            <a:fld id="{6FD4C72B-7733-40BD-A023-7B91CBA720C8}" type="slidenum">
              <a:rPr lang="en-GB">
                <a:solidFill>
                  <a:srgbClr val="000000"/>
                </a:solidFill>
                <a:cs typeface="+mn-cs"/>
              </a:rPr>
              <a:pPr>
                <a:defRPr/>
              </a:pPr>
              <a:t>‹#›</a:t>
            </a:fld>
            <a:endParaRPr lang="en-GB">
              <a:solidFill>
                <a:srgbClr val="000000"/>
              </a:solidFill>
              <a:cs typeface="+mn-cs"/>
            </a:endParaRPr>
          </a:p>
        </p:txBody>
      </p:sp>
      <p:sp>
        <p:nvSpPr>
          <p:cNvPr id="1044" name="FormatShape" descr="\\Catalpa\standdsk\Mirrors\Ofc97Adm\Clipart\Photos\SPORTS\SKIING.JPG" hidden="1"/>
          <p:cNvSpPr>
            <a:spLocks noChangeArrowheads="1"/>
          </p:cNvSpPr>
          <p:nvPr/>
        </p:nvSpPr>
        <p:spPr bwMode="auto">
          <a:xfrm>
            <a:off x="-1333497" y="1701800"/>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defRPr/>
            </a:pPr>
            <a:endParaRPr lang="en-US" sz="2400" dirty="0">
              <a:solidFill>
                <a:srgbClr val="000000"/>
              </a:solidFill>
              <a:effectLst>
                <a:outerShdw blurRad="38100" dist="38100" dir="2700000" algn="tl">
                  <a:srgbClr val="C0C0C0"/>
                </a:outerShdw>
              </a:effectLst>
              <a:cs typeface="+mn-cs"/>
            </a:endParaRPr>
          </a:p>
        </p:txBody>
      </p:sp>
    </p:spTree>
  </p:cSld>
  <p:clrMap bg1="lt1" tx1="dk1" bg2="lt2" tx2="dk2" accent1="accent1" accent2="accent2" accent3="accent3" accent4="accent4" accent5="accent5" accent6="accent6" hlink="hlink" folHlink="folHlink"/>
  <p:sldLayoutIdLst>
    <p:sldLayoutId id="2147483685" r:id="rId1"/>
  </p:sldLayoutIdLst>
  <p:txStyles>
    <p:titleStyle>
      <a:lvl1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5pPr>
      <a:lvl6pPr marL="45615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6pPr>
      <a:lvl7pPr marL="912317"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7pPr>
      <a:lvl8pPr marL="136847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8pPr>
      <a:lvl9pPr marL="1824633"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9pPr>
    </p:titleStyle>
    <p:bodyStyle>
      <a:lvl1pPr marL="342118" indent="-342118" algn="l" rtl="0" eaLnBrk="0" fontAlgn="base" hangingPunct="0">
        <a:spcBef>
          <a:spcPct val="20000"/>
        </a:spcBef>
        <a:spcAft>
          <a:spcPct val="0"/>
        </a:spcAft>
        <a:buChar char="•"/>
        <a:defRPr sz="3200">
          <a:solidFill>
            <a:schemeClr val="tx1"/>
          </a:solidFill>
          <a:effectLst>
            <a:outerShdw blurRad="38100" dist="38100" dir="2700000" algn="tl">
              <a:srgbClr val="C0C0C0"/>
            </a:outerShdw>
          </a:effectLst>
          <a:latin typeface="+mn-lt"/>
          <a:ea typeface="+mn-ea"/>
          <a:cs typeface="+mn-cs"/>
        </a:defRPr>
      </a:lvl1pPr>
      <a:lvl2pPr marL="741257" indent="-285102" algn="l" rtl="0" eaLnBrk="0" fontAlgn="base" hangingPunct="0">
        <a:spcBef>
          <a:spcPct val="20000"/>
        </a:spcBef>
        <a:spcAft>
          <a:spcPct val="0"/>
        </a:spcAft>
        <a:buChar char="–"/>
        <a:defRPr sz="2800">
          <a:solidFill>
            <a:schemeClr val="tx1"/>
          </a:solidFill>
          <a:effectLst>
            <a:outerShdw blurRad="38100" dist="38100" dir="2700000" algn="tl">
              <a:srgbClr val="C0C0C0"/>
            </a:outerShdw>
          </a:effectLst>
          <a:latin typeface="+mn-lt"/>
        </a:defRPr>
      </a:lvl2pPr>
      <a:lvl3pPr marL="1140399" indent="-228079" algn="l" rtl="0" eaLnBrk="0" fontAlgn="base" hangingPunct="0">
        <a:spcBef>
          <a:spcPct val="20000"/>
        </a:spcBef>
        <a:spcAft>
          <a:spcPct val="0"/>
        </a:spcAft>
        <a:buChar char="•"/>
        <a:defRPr sz="2400">
          <a:solidFill>
            <a:schemeClr val="tx1"/>
          </a:solidFill>
          <a:effectLst>
            <a:outerShdw blurRad="38100" dist="38100" dir="2700000" algn="tl">
              <a:srgbClr val="C0C0C0"/>
            </a:outerShdw>
          </a:effectLst>
          <a:latin typeface="+mn-lt"/>
        </a:defRPr>
      </a:lvl3pPr>
      <a:lvl4pPr marL="1596550"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2713"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5pPr>
      <a:lvl6pPr marL="250887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6pPr>
      <a:lvl7pPr marL="296503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7pPr>
      <a:lvl8pPr marL="3421188"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8pPr>
      <a:lvl9pPr marL="3877347"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smtClean="0"/>
            </a:lvl1pPr>
          </a:lstStyle>
          <a:p>
            <a:pPr>
              <a:defRPr/>
            </a:pPr>
            <a:endParaRPr lang="en-GB">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smtClean="0"/>
            </a:lvl1pPr>
          </a:lstStyle>
          <a:p>
            <a:pPr>
              <a:defRPr/>
            </a:pPr>
            <a:endParaRPr lang="en-GB">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smtClean="0"/>
            </a:lvl1pPr>
          </a:lstStyle>
          <a:p>
            <a:pPr>
              <a:defRPr/>
            </a:pPr>
            <a:fld id="{6FD4C72B-7733-40BD-A023-7B91CBA720C8}" type="slidenum">
              <a:rPr lang="en-GB">
                <a:solidFill>
                  <a:srgbClr val="000000"/>
                </a:solidFill>
                <a:cs typeface="+mn-cs"/>
              </a:rPr>
              <a:pPr>
                <a:defRPr/>
              </a:pPr>
              <a:t>‹#›</a:t>
            </a:fld>
            <a:endParaRPr lang="en-GB">
              <a:solidFill>
                <a:srgbClr val="000000"/>
              </a:solidFill>
              <a:cs typeface="+mn-cs"/>
            </a:endParaRPr>
          </a:p>
        </p:txBody>
      </p:sp>
      <p:sp>
        <p:nvSpPr>
          <p:cNvPr id="1044" name="FormatShape" descr="\\Catalpa\standdsk\Mirrors\Ofc97Adm\Clipart\Photos\SPORTS\SKIING.JPG" hidden="1"/>
          <p:cNvSpPr>
            <a:spLocks noChangeArrowheads="1"/>
          </p:cNvSpPr>
          <p:nvPr/>
        </p:nvSpPr>
        <p:spPr bwMode="auto">
          <a:xfrm>
            <a:off x="-1333497" y="1701800"/>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defRPr/>
            </a:pPr>
            <a:endParaRPr lang="en-US" sz="2400" dirty="0">
              <a:solidFill>
                <a:srgbClr val="000000"/>
              </a:solidFill>
              <a:effectLst>
                <a:outerShdw blurRad="38100" dist="38100" dir="2700000" algn="tl">
                  <a:srgbClr val="C0C0C0"/>
                </a:outerShdw>
              </a:effectLst>
              <a:cs typeface="+mn-cs"/>
            </a:endParaRPr>
          </a:p>
        </p:txBody>
      </p:sp>
    </p:spTree>
  </p:cSld>
  <p:clrMap bg1="lt1" tx1="dk1" bg2="lt2" tx2="dk2" accent1="accent1" accent2="accent2" accent3="accent3" accent4="accent4" accent5="accent5" accent6="accent6" hlink="hlink" folHlink="folHlink"/>
  <p:sldLayoutIdLst>
    <p:sldLayoutId id="2147483687" r:id="rId1"/>
  </p:sldLayoutIdLst>
  <p:txStyles>
    <p:titleStyle>
      <a:lvl1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5pPr>
      <a:lvl6pPr marL="45615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6pPr>
      <a:lvl7pPr marL="912317"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7pPr>
      <a:lvl8pPr marL="136847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8pPr>
      <a:lvl9pPr marL="1824633"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9pPr>
    </p:titleStyle>
    <p:bodyStyle>
      <a:lvl1pPr marL="342118" indent="-342118" algn="l" rtl="0" eaLnBrk="0" fontAlgn="base" hangingPunct="0">
        <a:spcBef>
          <a:spcPct val="20000"/>
        </a:spcBef>
        <a:spcAft>
          <a:spcPct val="0"/>
        </a:spcAft>
        <a:buChar char="•"/>
        <a:defRPr sz="3200">
          <a:solidFill>
            <a:schemeClr val="tx1"/>
          </a:solidFill>
          <a:effectLst>
            <a:outerShdw blurRad="38100" dist="38100" dir="2700000" algn="tl">
              <a:srgbClr val="C0C0C0"/>
            </a:outerShdw>
          </a:effectLst>
          <a:latin typeface="+mn-lt"/>
          <a:ea typeface="+mn-ea"/>
          <a:cs typeface="+mn-cs"/>
        </a:defRPr>
      </a:lvl1pPr>
      <a:lvl2pPr marL="741257" indent="-285102" algn="l" rtl="0" eaLnBrk="0" fontAlgn="base" hangingPunct="0">
        <a:spcBef>
          <a:spcPct val="20000"/>
        </a:spcBef>
        <a:spcAft>
          <a:spcPct val="0"/>
        </a:spcAft>
        <a:buChar char="–"/>
        <a:defRPr sz="2800">
          <a:solidFill>
            <a:schemeClr val="tx1"/>
          </a:solidFill>
          <a:effectLst>
            <a:outerShdw blurRad="38100" dist="38100" dir="2700000" algn="tl">
              <a:srgbClr val="C0C0C0"/>
            </a:outerShdw>
          </a:effectLst>
          <a:latin typeface="+mn-lt"/>
        </a:defRPr>
      </a:lvl2pPr>
      <a:lvl3pPr marL="1140399" indent="-228079" algn="l" rtl="0" eaLnBrk="0" fontAlgn="base" hangingPunct="0">
        <a:spcBef>
          <a:spcPct val="20000"/>
        </a:spcBef>
        <a:spcAft>
          <a:spcPct val="0"/>
        </a:spcAft>
        <a:buChar char="•"/>
        <a:defRPr sz="2400">
          <a:solidFill>
            <a:schemeClr val="tx1"/>
          </a:solidFill>
          <a:effectLst>
            <a:outerShdw blurRad="38100" dist="38100" dir="2700000" algn="tl">
              <a:srgbClr val="C0C0C0"/>
            </a:outerShdw>
          </a:effectLst>
          <a:latin typeface="+mn-lt"/>
        </a:defRPr>
      </a:lvl3pPr>
      <a:lvl4pPr marL="1596550"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2713"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5pPr>
      <a:lvl6pPr marL="250887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6pPr>
      <a:lvl7pPr marL="296503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7pPr>
      <a:lvl8pPr marL="3421188"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8pPr>
      <a:lvl9pPr marL="3877347"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9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smtClean="0"/>
            </a:lvl1pPr>
          </a:lstStyle>
          <a:p>
            <a:pPr>
              <a:defRPr/>
            </a:pPr>
            <a:endParaRPr lang="en-GB">
              <a:solidFill>
                <a:srgbClr val="000000"/>
              </a:solidFill>
              <a:latin typeface="Aria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smtClean="0"/>
            </a:lvl1pPr>
          </a:lstStyle>
          <a:p>
            <a:pPr>
              <a:defRPr/>
            </a:pPr>
            <a:endParaRPr lang="en-GB">
              <a:solidFill>
                <a:srgbClr val="000000"/>
              </a:solidFill>
              <a:latin typeface="Aria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smtClean="0"/>
            </a:lvl1pPr>
          </a:lstStyle>
          <a:p>
            <a:pPr>
              <a:defRPr/>
            </a:pPr>
            <a:fld id="{7AAF8CC6-C500-4DE3-8746-62681DD489E5}" type="slidenum">
              <a:rPr lang="en-GB">
                <a:solidFill>
                  <a:srgbClr val="000000"/>
                </a:solidFill>
                <a:latin typeface="Arial"/>
                <a:cs typeface="+mn-cs"/>
              </a:rPr>
              <a:pPr>
                <a:defRPr/>
              </a:pPr>
              <a:t>‹#›</a:t>
            </a:fld>
            <a:endParaRPr lang="en-GB">
              <a:solidFill>
                <a:srgbClr val="000000"/>
              </a:solidFill>
              <a:latin typeface="Arial"/>
              <a:cs typeface="+mn-cs"/>
            </a:endParaRPr>
          </a:p>
        </p:txBody>
      </p:sp>
      <p:sp>
        <p:nvSpPr>
          <p:cNvPr id="1044" name="FormatShape" descr="\\Catalpa\standdsk\Mirrors\Ofc97Adm\Clipart\Photos\SPORTS\SKIING.JPG" hidden="1"/>
          <p:cNvSpPr>
            <a:spLocks noChangeArrowheads="1"/>
          </p:cNvSpPr>
          <p:nvPr/>
        </p:nvSpPr>
        <p:spPr bwMode="auto">
          <a:xfrm>
            <a:off x="-1333497" y="1701807"/>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defRPr/>
            </a:pPr>
            <a:endParaRPr lang="en-US" sz="2400" dirty="0">
              <a:solidFill>
                <a:srgbClr val="000000"/>
              </a:solidFill>
              <a:effectLst>
                <a:outerShdw blurRad="38100" dist="38100" dir="2700000" algn="tl">
                  <a:srgbClr val="C0C0C0"/>
                </a:outerShdw>
              </a:effectLst>
              <a:latin typeface="Arial"/>
              <a:cs typeface="+mn-cs"/>
            </a:endParaRPr>
          </a:p>
        </p:txBody>
      </p:sp>
    </p:spTree>
  </p:cSld>
  <p:clrMap bg1="lt1" tx1="dk1" bg2="lt2" tx2="dk2" accent1="accent1" accent2="accent2" accent3="accent3" accent4="accent4" accent5="accent5" accent6="accent6" hlink="hlink" folHlink="folHlink"/>
  <p:sldLayoutIdLst>
    <p:sldLayoutId id="2147483689" r:id="rId1"/>
  </p:sldLayoutIdLst>
  <p:txStyles>
    <p:titleStyle>
      <a:lvl1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5pPr>
      <a:lvl6pPr marL="45615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6pPr>
      <a:lvl7pPr marL="912317"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7pPr>
      <a:lvl8pPr marL="136847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8pPr>
      <a:lvl9pPr marL="1824633"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9pPr>
    </p:titleStyle>
    <p:bodyStyle>
      <a:lvl1pPr marL="342118" indent="-342118" algn="l" rtl="0" eaLnBrk="0" fontAlgn="base" hangingPunct="0">
        <a:spcBef>
          <a:spcPct val="20000"/>
        </a:spcBef>
        <a:spcAft>
          <a:spcPct val="0"/>
        </a:spcAft>
        <a:buChar char="•"/>
        <a:defRPr sz="3200">
          <a:solidFill>
            <a:schemeClr val="tx1"/>
          </a:solidFill>
          <a:effectLst>
            <a:outerShdw blurRad="38100" dist="38100" dir="2700000" algn="tl">
              <a:srgbClr val="C0C0C0"/>
            </a:outerShdw>
          </a:effectLst>
          <a:latin typeface="+mn-lt"/>
          <a:ea typeface="+mn-ea"/>
          <a:cs typeface="+mn-cs"/>
        </a:defRPr>
      </a:lvl1pPr>
      <a:lvl2pPr marL="741257" indent="-285102" algn="l" rtl="0" eaLnBrk="0" fontAlgn="base" hangingPunct="0">
        <a:spcBef>
          <a:spcPct val="20000"/>
        </a:spcBef>
        <a:spcAft>
          <a:spcPct val="0"/>
        </a:spcAft>
        <a:buChar char="–"/>
        <a:defRPr sz="2800">
          <a:solidFill>
            <a:schemeClr val="tx1"/>
          </a:solidFill>
          <a:effectLst>
            <a:outerShdw blurRad="38100" dist="38100" dir="2700000" algn="tl">
              <a:srgbClr val="C0C0C0"/>
            </a:outerShdw>
          </a:effectLst>
          <a:latin typeface="+mn-lt"/>
        </a:defRPr>
      </a:lvl2pPr>
      <a:lvl3pPr marL="1140399" indent="-228079" algn="l" rtl="0" eaLnBrk="0" fontAlgn="base" hangingPunct="0">
        <a:spcBef>
          <a:spcPct val="20000"/>
        </a:spcBef>
        <a:spcAft>
          <a:spcPct val="0"/>
        </a:spcAft>
        <a:buChar char="•"/>
        <a:defRPr sz="2400">
          <a:solidFill>
            <a:schemeClr val="tx1"/>
          </a:solidFill>
          <a:effectLst>
            <a:outerShdw blurRad="38100" dist="38100" dir="2700000" algn="tl">
              <a:srgbClr val="C0C0C0"/>
            </a:outerShdw>
          </a:effectLst>
          <a:latin typeface="+mn-lt"/>
        </a:defRPr>
      </a:lvl3pPr>
      <a:lvl4pPr marL="1596550"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2713"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5pPr>
      <a:lvl6pPr marL="250887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6pPr>
      <a:lvl7pPr marL="296503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7pPr>
      <a:lvl8pPr marL="3421188"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8pPr>
      <a:lvl9pPr marL="3877347"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a:solidFill>
                  <a:srgbClr val="7C3648"/>
                </a:solidFill>
              </a:defRPr>
            </a:lvl1pPr>
          </a:lstStyle>
          <a:p>
            <a:endParaRPr lang="en-GB" smtClean="0">
              <a:latin typeface="Arial"/>
              <a:ea typeface="SimSun" pitchFamily="2" charset="-122"/>
              <a:cs typeface="+mn-cs"/>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a:solidFill>
                  <a:srgbClr val="7C3648"/>
                </a:solidFill>
              </a:defRPr>
            </a:lvl1pPr>
          </a:lstStyle>
          <a:p>
            <a:endParaRPr lang="en-GB" smtClean="0">
              <a:latin typeface="Arial"/>
              <a:ea typeface="SimSun" pitchFamily="2" charset="-122"/>
              <a:cs typeface="+mn-cs"/>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a:solidFill>
                  <a:srgbClr val="7C3648"/>
                </a:solidFill>
              </a:defRPr>
            </a:lvl1pPr>
          </a:lstStyle>
          <a:p>
            <a:fld id="{269A53AF-778B-4F49-AADB-4A23A8A4938D}" type="slidenum">
              <a:rPr lang="en-GB" smtClean="0">
                <a:latin typeface="Arial"/>
                <a:ea typeface="SimSun" pitchFamily="2" charset="-122"/>
                <a:cs typeface="+mn-cs"/>
              </a:rPr>
              <a:pPr/>
              <a:t>‹#›</a:t>
            </a:fld>
            <a:endParaRPr lang="en-GB" smtClean="0">
              <a:latin typeface="Arial"/>
              <a:ea typeface="SimSun" pitchFamily="2" charset="-122"/>
              <a:cs typeface="+mn-cs"/>
            </a:endParaRPr>
          </a:p>
        </p:txBody>
      </p:sp>
      <p:sp>
        <p:nvSpPr>
          <p:cNvPr id="8199" name="FormatShape" descr="\\Catalpa\standdsk\Mirrors\Ofc97Adm\Clipart\Photos\SPORTS\SKIING.JPG" hidden="1"/>
          <p:cNvSpPr>
            <a:spLocks noChangeArrowheads="1"/>
          </p:cNvSpPr>
          <p:nvPr/>
        </p:nvSpPr>
        <p:spPr bwMode="auto">
          <a:xfrm>
            <a:off x="-1333497" y="1701800"/>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endParaRPr lang="en-GB" sz="2400" dirty="0">
              <a:solidFill>
                <a:srgbClr val="7C3648"/>
              </a:solidFill>
              <a:latin typeface="Arial"/>
              <a:ea typeface="SimSun" pitchFamily="2" charset="-122"/>
              <a:cs typeface="+mn-cs"/>
            </a:endParaRPr>
          </a:p>
        </p:txBody>
      </p:sp>
    </p:spTree>
  </p:cSld>
  <p:clrMap bg1="lt1" tx1="dk1" bg2="lt2" tx2="dk2" accent1="accent1" accent2="accent2" accent3="accent3" accent4="accent4" accent5="accent5" accent6="accent6" hlink="hlink" folHlink="folHlink"/>
  <p:sldLayoutIdLst>
    <p:sldLayoutId id="2147483695" r:id="rId1"/>
  </p:sldLayoutIdLst>
  <p:txStyles>
    <p:titleStyle>
      <a:lvl1pPr algn="ctr" rtl="0" eaLnBrk="0" fontAlgn="base" hangingPunct="0">
        <a:spcBef>
          <a:spcPct val="0"/>
        </a:spcBef>
        <a:spcAft>
          <a:spcPct val="0"/>
        </a:spcAft>
        <a:defRPr sz="4400">
          <a:solidFill>
            <a:srgbClr val="7C3648"/>
          </a:solidFill>
          <a:latin typeface="+mj-lt"/>
          <a:ea typeface="+mj-ea"/>
          <a:cs typeface="+mj-cs"/>
        </a:defRPr>
      </a:lvl1pPr>
      <a:lvl2pPr algn="ctr" rtl="0" eaLnBrk="0" fontAlgn="base" hangingPunct="0">
        <a:spcBef>
          <a:spcPct val="0"/>
        </a:spcBef>
        <a:spcAft>
          <a:spcPct val="0"/>
        </a:spcAft>
        <a:defRPr sz="4400">
          <a:solidFill>
            <a:srgbClr val="7C3648"/>
          </a:solidFill>
          <a:latin typeface="Arial" charset="0"/>
        </a:defRPr>
      </a:lvl2pPr>
      <a:lvl3pPr algn="ctr" rtl="0" eaLnBrk="0" fontAlgn="base" hangingPunct="0">
        <a:spcBef>
          <a:spcPct val="0"/>
        </a:spcBef>
        <a:spcAft>
          <a:spcPct val="0"/>
        </a:spcAft>
        <a:defRPr sz="4400">
          <a:solidFill>
            <a:srgbClr val="7C3648"/>
          </a:solidFill>
          <a:latin typeface="Arial" charset="0"/>
        </a:defRPr>
      </a:lvl3pPr>
      <a:lvl4pPr algn="ctr" rtl="0" eaLnBrk="0" fontAlgn="base" hangingPunct="0">
        <a:spcBef>
          <a:spcPct val="0"/>
        </a:spcBef>
        <a:spcAft>
          <a:spcPct val="0"/>
        </a:spcAft>
        <a:defRPr sz="4400">
          <a:solidFill>
            <a:srgbClr val="7C3648"/>
          </a:solidFill>
          <a:latin typeface="Arial" charset="0"/>
        </a:defRPr>
      </a:lvl4pPr>
      <a:lvl5pPr algn="ctr" rtl="0" eaLnBrk="0" fontAlgn="base" hangingPunct="0">
        <a:spcBef>
          <a:spcPct val="0"/>
        </a:spcBef>
        <a:spcAft>
          <a:spcPct val="0"/>
        </a:spcAft>
        <a:defRPr sz="4400">
          <a:solidFill>
            <a:srgbClr val="7C3648"/>
          </a:solidFill>
          <a:latin typeface="Arial" charset="0"/>
        </a:defRPr>
      </a:lvl5pPr>
      <a:lvl6pPr marL="456156" algn="ctr" rtl="0" fontAlgn="base">
        <a:spcBef>
          <a:spcPct val="0"/>
        </a:spcBef>
        <a:spcAft>
          <a:spcPct val="0"/>
        </a:spcAft>
        <a:defRPr sz="4400">
          <a:solidFill>
            <a:srgbClr val="7C3648"/>
          </a:solidFill>
          <a:latin typeface="Arial" charset="0"/>
        </a:defRPr>
      </a:lvl6pPr>
      <a:lvl7pPr marL="912317" algn="ctr" rtl="0" fontAlgn="base">
        <a:spcBef>
          <a:spcPct val="0"/>
        </a:spcBef>
        <a:spcAft>
          <a:spcPct val="0"/>
        </a:spcAft>
        <a:defRPr sz="4400">
          <a:solidFill>
            <a:srgbClr val="7C3648"/>
          </a:solidFill>
          <a:latin typeface="Arial" charset="0"/>
        </a:defRPr>
      </a:lvl7pPr>
      <a:lvl8pPr marL="1368476" algn="ctr" rtl="0" fontAlgn="base">
        <a:spcBef>
          <a:spcPct val="0"/>
        </a:spcBef>
        <a:spcAft>
          <a:spcPct val="0"/>
        </a:spcAft>
        <a:defRPr sz="4400">
          <a:solidFill>
            <a:srgbClr val="7C3648"/>
          </a:solidFill>
          <a:latin typeface="Arial" charset="0"/>
        </a:defRPr>
      </a:lvl8pPr>
      <a:lvl9pPr marL="1824633" algn="ctr" rtl="0" fontAlgn="base">
        <a:spcBef>
          <a:spcPct val="0"/>
        </a:spcBef>
        <a:spcAft>
          <a:spcPct val="0"/>
        </a:spcAft>
        <a:defRPr sz="4400">
          <a:solidFill>
            <a:srgbClr val="7C3648"/>
          </a:solidFill>
          <a:latin typeface="Arial" charset="0"/>
        </a:defRPr>
      </a:lvl9pPr>
    </p:titleStyle>
    <p:bodyStyle>
      <a:lvl1pPr marL="342118" indent="-342118" algn="l" rtl="0" eaLnBrk="0" fontAlgn="base" hangingPunct="0">
        <a:spcBef>
          <a:spcPct val="20000"/>
        </a:spcBef>
        <a:spcAft>
          <a:spcPct val="0"/>
        </a:spcAft>
        <a:buChar char="•"/>
        <a:defRPr sz="3200">
          <a:solidFill>
            <a:srgbClr val="7C3648"/>
          </a:solidFill>
          <a:latin typeface="+mn-lt"/>
          <a:ea typeface="+mn-ea"/>
          <a:cs typeface="+mn-cs"/>
        </a:defRPr>
      </a:lvl1pPr>
      <a:lvl2pPr marL="741257" indent="-285102" algn="l" rtl="0" eaLnBrk="0" fontAlgn="base" hangingPunct="0">
        <a:spcBef>
          <a:spcPct val="20000"/>
        </a:spcBef>
        <a:spcAft>
          <a:spcPct val="0"/>
        </a:spcAft>
        <a:buChar char="–"/>
        <a:defRPr sz="2800">
          <a:solidFill>
            <a:srgbClr val="7C3648"/>
          </a:solidFill>
          <a:latin typeface="+mn-lt"/>
        </a:defRPr>
      </a:lvl2pPr>
      <a:lvl3pPr marL="1140399" indent="-228079" algn="l" rtl="0" eaLnBrk="0" fontAlgn="base" hangingPunct="0">
        <a:spcBef>
          <a:spcPct val="20000"/>
        </a:spcBef>
        <a:spcAft>
          <a:spcPct val="0"/>
        </a:spcAft>
        <a:buChar char="•"/>
        <a:defRPr sz="2400">
          <a:solidFill>
            <a:srgbClr val="7C3648"/>
          </a:solidFill>
          <a:latin typeface="+mn-lt"/>
        </a:defRPr>
      </a:lvl3pPr>
      <a:lvl4pPr marL="1596550" indent="-228079" algn="l" rtl="0" eaLnBrk="0" fontAlgn="base" hangingPunct="0">
        <a:spcBef>
          <a:spcPct val="20000"/>
        </a:spcBef>
        <a:spcAft>
          <a:spcPct val="0"/>
        </a:spcAft>
        <a:buChar char="–"/>
        <a:defRPr sz="2000">
          <a:solidFill>
            <a:srgbClr val="7C3648"/>
          </a:solidFill>
          <a:latin typeface="+mn-lt"/>
        </a:defRPr>
      </a:lvl4pPr>
      <a:lvl5pPr marL="2052713" indent="-228079" algn="l" rtl="0" eaLnBrk="0" fontAlgn="base" hangingPunct="0">
        <a:spcBef>
          <a:spcPct val="20000"/>
        </a:spcBef>
        <a:spcAft>
          <a:spcPct val="0"/>
        </a:spcAft>
        <a:buChar char="»"/>
        <a:defRPr sz="2000">
          <a:solidFill>
            <a:srgbClr val="7C3648"/>
          </a:solidFill>
          <a:latin typeface="+mn-lt"/>
        </a:defRPr>
      </a:lvl5pPr>
      <a:lvl6pPr marL="2508871" indent="-228079" algn="l" rtl="0" fontAlgn="base">
        <a:spcBef>
          <a:spcPct val="20000"/>
        </a:spcBef>
        <a:spcAft>
          <a:spcPct val="0"/>
        </a:spcAft>
        <a:buChar char="»"/>
        <a:defRPr sz="2000">
          <a:solidFill>
            <a:srgbClr val="7C3648"/>
          </a:solidFill>
          <a:latin typeface="+mn-lt"/>
        </a:defRPr>
      </a:lvl6pPr>
      <a:lvl7pPr marL="2965031" indent="-228079" algn="l" rtl="0" fontAlgn="base">
        <a:spcBef>
          <a:spcPct val="20000"/>
        </a:spcBef>
        <a:spcAft>
          <a:spcPct val="0"/>
        </a:spcAft>
        <a:buChar char="»"/>
        <a:defRPr sz="2000">
          <a:solidFill>
            <a:srgbClr val="7C3648"/>
          </a:solidFill>
          <a:latin typeface="+mn-lt"/>
        </a:defRPr>
      </a:lvl7pPr>
      <a:lvl8pPr marL="3421188" indent="-228079" algn="l" rtl="0" fontAlgn="base">
        <a:spcBef>
          <a:spcPct val="20000"/>
        </a:spcBef>
        <a:spcAft>
          <a:spcPct val="0"/>
        </a:spcAft>
        <a:buChar char="»"/>
        <a:defRPr sz="2000">
          <a:solidFill>
            <a:srgbClr val="7C3648"/>
          </a:solidFill>
          <a:latin typeface="+mn-lt"/>
        </a:defRPr>
      </a:lvl8pPr>
      <a:lvl9pPr marL="3877347" indent="-228079" algn="l" rtl="0" fontAlgn="base">
        <a:spcBef>
          <a:spcPct val="20000"/>
        </a:spcBef>
        <a:spcAft>
          <a:spcPct val="0"/>
        </a:spcAft>
        <a:buChar char="»"/>
        <a:defRPr sz="2000">
          <a:solidFill>
            <a:srgbClr val="7C3648"/>
          </a:solidFill>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a:solidFill>
                  <a:srgbClr val="7C3648"/>
                </a:solidFill>
              </a:defRPr>
            </a:lvl1pPr>
          </a:lstStyle>
          <a:p>
            <a:endParaRPr lang="en-GB" smtClean="0">
              <a:latin typeface="Arial"/>
              <a:ea typeface="SimSun" pitchFamily="2" charset="-122"/>
              <a:cs typeface="+mn-cs"/>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a:solidFill>
                  <a:srgbClr val="7C3648"/>
                </a:solidFill>
              </a:defRPr>
            </a:lvl1pPr>
          </a:lstStyle>
          <a:p>
            <a:endParaRPr lang="en-GB" smtClean="0">
              <a:latin typeface="Arial"/>
              <a:ea typeface="SimSun" pitchFamily="2" charset="-122"/>
              <a:cs typeface="+mn-cs"/>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a:solidFill>
                  <a:srgbClr val="7C3648"/>
                </a:solidFill>
              </a:defRPr>
            </a:lvl1pPr>
          </a:lstStyle>
          <a:p>
            <a:fld id="{269A53AF-778B-4F49-AADB-4A23A8A4938D}" type="slidenum">
              <a:rPr lang="en-GB" smtClean="0">
                <a:latin typeface="Arial"/>
                <a:ea typeface="SimSun" pitchFamily="2" charset="-122"/>
                <a:cs typeface="+mn-cs"/>
              </a:rPr>
              <a:pPr/>
              <a:t>‹#›</a:t>
            </a:fld>
            <a:endParaRPr lang="en-GB" smtClean="0">
              <a:latin typeface="Arial"/>
              <a:ea typeface="SimSun" pitchFamily="2" charset="-122"/>
              <a:cs typeface="+mn-cs"/>
            </a:endParaRPr>
          </a:p>
        </p:txBody>
      </p:sp>
      <p:sp>
        <p:nvSpPr>
          <p:cNvPr id="8199" name="FormatShape" descr="\\Catalpa\standdsk\Mirrors\Ofc97Adm\Clipart\Photos\SPORTS\SKIING.JPG" hidden="1"/>
          <p:cNvSpPr>
            <a:spLocks noChangeArrowheads="1"/>
          </p:cNvSpPr>
          <p:nvPr/>
        </p:nvSpPr>
        <p:spPr bwMode="auto">
          <a:xfrm>
            <a:off x="-1333497" y="1701800"/>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endParaRPr lang="en-GB" sz="2400" dirty="0">
              <a:solidFill>
                <a:srgbClr val="7C3648"/>
              </a:solidFill>
              <a:latin typeface="Arial"/>
              <a:ea typeface="SimSun" pitchFamily="2" charset="-122"/>
              <a:cs typeface="+mn-cs"/>
            </a:endParaRPr>
          </a:p>
        </p:txBody>
      </p:sp>
    </p:spTree>
  </p:cSld>
  <p:clrMap bg1="lt1" tx1="dk1" bg2="lt2" tx2="dk2" accent1="accent1" accent2="accent2" accent3="accent3" accent4="accent4" accent5="accent5" accent6="accent6" hlink="hlink" folHlink="folHlink"/>
  <p:sldLayoutIdLst>
    <p:sldLayoutId id="2147483697" r:id="rId1"/>
  </p:sldLayoutIdLst>
  <p:txStyles>
    <p:titleStyle>
      <a:lvl1pPr algn="ctr" rtl="0" eaLnBrk="0" fontAlgn="base" hangingPunct="0">
        <a:spcBef>
          <a:spcPct val="0"/>
        </a:spcBef>
        <a:spcAft>
          <a:spcPct val="0"/>
        </a:spcAft>
        <a:defRPr sz="4400">
          <a:solidFill>
            <a:srgbClr val="7C3648"/>
          </a:solidFill>
          <a:latin typeface="+mj-lt"/>
          <a:ea typeface="+mj-ea"/>
          <a:cs typeface="+mj-cs"/>
        </a:defRPr>
      </a:lvl1pPr>
      <a:lvl2pPr algn="ctr" rtl="0" eaLnBrk="0" fontAlgn="base" hangingPunct="0">
        <a:spcBef>
          <a:spcPct val="0"/>
        </a:spcBef>
        <a:spcAft>
          <a:spcPct val="0"/>
        </a:spcAft>
        <a:defRPr sz="4400">
          <a:solidFill>
            <a:srgbClr val="7C3648"/>
          </a:solidFill>
          <a:latin typeface="Arial" charset="0"/>
        </a:defRPr>
      </a:lvl2pPr>
      <a:lvl3pPr algn="ctr" rtl="0" eaLnBrk="0" fontAlgn="base" hangingPunct="0">
        <a:spcBef>
          <a:spcPct val="0"/>
        </a:spcBef>
        <a:spcAft>
          <a:spcPct val="0"/>
        </a:spcAft>
        <a:defRPr sz="4400">
          <a:solidFill>
            <a:srgbClr val="7C3648"/>
          </a:solidFill>
          <a:latin typeface="Arial" charset="0"/>
        </a:defRPr>
      </a:lvl3pPr>
      <a:lvl4pPr algn="ctr" rtl="0" eaLnBrk="0" fontAlgn="base" hangingPunct="0">
        <a:spcBef>
          <a:spcPct val="0"/>
        </a:spcBef>
        <a:spcAft>
          <a:spcPct val="0"/>
        </a:spcAft>
        <a:defRPr sz="4400">
          <a:solidFill>
            <a:srgbClr val="7C3648"/>
          </a:solidFill>
          <a:latin typeface="Arial" charset="0"/>
        </a:defRPr>
      </a:lvl4pPr>
      <a:lvl5pPr algn="ctr" rtl="0" eaLnBrk="0" fontAlgn="base" hangingPunct="0">
        <a:spcBef>
          <a:spcPct val="0"/>
        </a:spcBef>
        <a:spcAft>
          <a:spcPct val="0"/>
        </a:spcAft>
        <a:defRPr sz="4400">
          <a:solidFill>
            <a:srgbClr val="7C3648"/>
          </a:solidFill>
          <a:latin typeface="Arial" charset="0"/>
        </a:defRPr>
      </a:lvl5pPr>
      <a:lvl6pPr marL="456156" algn="ctr" rtl="0" fontAlgn="base">
        <a:spcBef>
          <a:spcPct val="0"/>
        </a:spcBef>
        <a:spcAft>
          <a:spcPct val="0"/>
        </a:spcAft>
        <a:defRPr sz="4400">
          <a:solidFill>
            <a:srgbClr val="7C3648"/>
          </a:solidFill>
          <a:latin typeface="Arial" charset="0"/>
        </a:defRPr>
      </a:lvl6pPr>
      <a:lvl7pPr marL="912317" algn="ctr" rtl="0" fontAlgn="base">
        <a:spcBef>
          <a:spcPct val="0"/>
        </a:spcBef>
        <a:spcAft>
          <a:spcPct val="0"/>
        </a:spcAft>
        <a:defRPr sz="4400">
          <a:solidFill>
            <a:srgbClr val="7C3648"/>
          </a:solidFill>
          <a:latin typeface="Arial" charset="0"/>
        </a:defRPr>
      </a:lvl7pPr>
      <a:lvl8pPr marL="1368476" algn="ctr" rtl="0" fontAlgn="base">
        <a:spcBef>
          <a:spcPct val="0"/>
        </a:spcBef>
        <a:spcAft>
          <a:spcPct val="0"/>
        </a:spcAft>
        <a:defRPr sz="4400">
          <a:solidFill>
            <a:srgbClr val="7C3648"/>
          </a:solidFill>
          <a:latin typeface="Arial" charset="0"/>
        </a:defRPr>
      </a:lvl8pPr>
      <a:lvl9pPr marL="1824633" algn="ctr" rtl="0" fontAlgn="base">
        <a:spcBef>
          <a:spcPct val="0"/>
        </a:spcBef>
        <a:spcAft>
          <a:spcPct val="0"/>
        </a:spcAft>
        <a:defRPr sz="4400">
          <a:solidFill>
            <a:srgbClr val="7C3648"/>
          </a:solidFill>
          <a:latin typeface="Arial" charset="0"/>
        </a:defRPr>
      </a:lvl9pPr>
    </p:titleStyle>
    <p:bodyStyle>
      <a:lvl1pPr marL="342118" indent="-342118" algn="l" rtl="0" eaLnBrk="0" fontAlgn="base" hangingPunct="0">
        <a:spcBef>
          <a:spcPct val="20000"/>
        </a:spcBef>
        <a:spcAft>
          <a:spcPct val="0"/>
        </a:spcAft>
        <a:buChar char="•"/>
        <a:defRPr sz="3200">
          <a:solidFill>
            <a:srgbClr val="7C3648"/>
          </a:solidFill>
          <a:latin typeface="+mn-lt"/>
          <a:ea typeface="+mn-ea"/>
          <a:cs typeface="+mn-cs"/>
        </a:defRPr>
      </a:lvl1pPr>
      <a:lvl2pPr marL="741257" indent="-285102" algn="l" rtl="0" eaLnBrk="0" fontAlgn="base" hangingPunct="0">
        <a:spcBef>
          <a:spcPct val="20000"/>
        </a:spcBef>
        <a:spcAft>
          <a:spcPct val="0"/>
        </a:spcAft>
        <a:buChar char="–"/>
        <a:defRPr sz="2800">
          <a:solidFill>
            <a:srgbClr val="7C3648"/>
          </a:solidFill>
          <a:latin typeface="+mn-lt"/>
        </a:defRPr>
      </a:lvl2pPr>
      <a:lvl3pPr marL="1140399" indent="-228079" algn="l" rtl="0" eaLnBrk="0" fontAlgn="base" hangingPunct="0">
        <a:spcBef>
          <a:spcPct val="20000"/>
        </a:spcBef>
        <a:spcAft>
          <a:spcPct val="0"/>
        </a:spcAft>
        <a:buChar char="•"/>
        <a:defRPr sz="2400">
          <a:solidFill>
            <a:srgbClr val="7C3648"/>
          </a:solidFill>
          <a:latin typeface="+mn-lt"/>
        </a:defRPr>
      </a:lvl3pPr>
      <a:lvl4pPr marL="1596550" indent="-228079" algn="l" rtl="0" eaLnBrk="0" fontAlgn="base" hangingPunct="0">
        <a:spcBef>
          <a:spcPct val="20000"/>
        </a:spcBef>
        <a:spcAft>
          <a:spcPct val="0"/>
        </a:spcAft>
        <a:buChar char="–"/>
        <a:defRPr sz="2000">
          <a:solidFill>
            <a:srgbClr val="7C3648"/>
          </a:solidFill>
          <a:latin typeface="+mn-lt"/>
        </a:defRPr>
      </a:lvl4pPr>
      <a:lvl5pPr marL="2052713" indent="-228079" algn="l" rtl="0" eaLnBrk="0" fontAlgn="base" hangingPunct="0">
        <a:spcBef>
          <a:spcPct val="20000"/>
        </a:spcBef>
        <a:spcAft>
          <a:spcPct val="0"/>
        </a:spcAft>
        <a:buChar char="»"/>
        <a:defRPr sz="2000">
          <a:solidFill>
            <a:srgbClr val="7C3648"/>
          </a:solidFill>
          <a:latin typeface="+mn-lt"/>
        </a:defRPr>
      </a:lvl5pPr>
      <a:lvl6pPr marL="2508871" indent="-228079" algn="l" rtl="0" fontAlgn="base">
        <a:spcBef>
          <a:spcPct val="20000"/>
        </a:spcBef>
        <a:spcAft>
          <a:spcPct val="0"/>
        </a:spcAft>
        <a:buChar char="»"/>
        <a:defRPr sz="2000">
          <a:solidFill>
            <a:srgbClr val="7C3648"/>
          </a:solidFill>
          <a:latin typeface="+mn-lt"/>
        </a:defRPr>
      </a:lvl6pPr>
      <a:lvl7pPr marL="2965031" indent="-228079" algn="l" rtl="0" fontAlgn="base">
        <a:spcBef>
          <a:spcPct val="20000"/>
        </a:spcBef>
        <a:spcAft>
          <a:spcPct val="0"/>
        </a:spcAft>
        <a:buChar char="»"/>
        <a:defRPr sz="2000">
          <a:solidFill>
            <a:srgbClr val="7C3648"/>
          </a:solidFill>
          <a:latin typeface="+mn-lt"/>
        </a:defRPr>
      </a:lvl7pPr>
      <a:lvl8pPr marL="3421188" indent="-228079" algn="l" rtl="0" fontAlgn="base">
        <a:spcBef>
          <a:spcPct val="20000"/>
        </a:spcBef>
        <a:spcAft>
          <a:spcPct val="0"/>
        </a:spcAft>
        <a:buChar char="»"/>
        <a:defRPr sz="2000">
          <a:solidFill>
            <a:srgbClr val="7C3648"/>
          </a:solidFill>
          <a:latin typeface="+mn-lt"/>
        </a:defRPr>
      </a:lvl8pPr>
      <a:lvl9pPr marL="3877347" indent="-228079" algn="l" rtl="0" fontAlgn="base">
        <a:spcBef>
          <a:spcPct val="20000"/>
        </a:spcBef>
        <a:spcAft>
          <a:spcPct val="0"/>
        </a:spcAft>
        <a:buChar char="»"/>
        <a:defRPr sz="2000">
          <a:solidFill>
            <a:srgbClr val="7C3648"/>
          </a:solidFill>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a:solidFill>
                  <a:srgbClr val="7C3648"/>
                </a:solidFill>
              </a:defRPr>
            </a:lvl1pPr>
          </a:lstStyle>
          <a:p>
            <a:endParaRPr lang="en-GB" smtClean="0">
              <a:latin typeface="Arial"/>
              <a:ea typeface="SimSun" pitchFamily="2" charset="-122"/>
              <a:cs typeface="+mn-cs"/>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a:solidFill>
                  <a:srgbClr val="7C3648"/>
                </a:solidFill>
              </a:defRPr>
            </a:lvl1pPr>
          </a:lstStyle>
          <a:p>
            <a:endParaRPr lang="en-GB" smtClean="0">
              <a:latin typeface="Arial"/>
              <a:ea typeface="SimSun" pitchFamily="2" charset="-122"/>
              <a:cs typeface="+mn-cs"/>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a:solidFill>
                  <a:srgbClr val="7C3648"/>
                </a:solidFill>
              </a:defRPr>
            </a:lvl1pPr>
          </a:lstStyle>
          <a:p>
            <a:fld id="{269A53AF-778B-4F49-AADB-4A23A8A4938D}" type="slidenum">
              <a:rPr lang="en-GB" smtClean="0">
                <a:latin typeface="Arial"/>
                <a:ea typeface="SimSun" pitchFamily="2" charset="-122"/>
                <a:cs typeface="+mn-cs"/>
              </a:rPr>
              <a:pPr/>
              <a:t>‹#›</a:t>
            </a:fld>
            <a:endParaRPr lang="en-GB" smtClean="0">
              <a:latin typeface="Arial"/>
              <a:ea typeface="SimSun" pitchFamily="2" charset="-122"/>
              <a:cs typeface="+mn-cs"/>
            </a:endParaRPr>
          </a:p>
        </p:txBody>
      </p:sp>
      <p:sp>
        <p:nvSpPr>
          <p:cNvPr id="8199" name="FormatShape" descr="\\Catalpa\standdsk\Mirrors\Ofc97Adm\Clipart\Photos\SPORTS\SKIING.JPG" hidden="1"/>
          <p:cNvSpPr>
            <a:spLocks noChangeArrowheads="1"/>
          </p:cNvSpPr>
          <p:nvPr/>
        </p:nvSpPr>
        <p:spPr bwMode="auto">
          <a:xfrm>
            <a:off x="-1333497" y="1701800"/>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endParaRPr lang="en-GB" sz="2400" dirty="0">
              <a:solidFill>
                <a:srgbClr val="7C3648"/>
              </a:solidFill>
              <a:latin typeface="Arial"/>
              <a:ea typeface="SimSun" pitchFamily="2" charset="-122"/>
              <a:cs typeface="+mn-cs"/>
            </a:endParaRPr>
          </a:p>
        </p:txBody>
      </p:sp>
    </p:spTree>
  </p:cSld>
  <p:clrMap bg1="lt1" tx1="dk1" bg2="lt2" tx2="dk2" accent1="accent1" accent2="accent2" accent3="accent3" accent4="accent4" accent5="accent5" accent6="accent6" hlink="hlink" folHlink="folHlink"/>
  <p:sldLayoutIdLst>
    <p:sldLayoutId id="2147483699" r:id="rId1"/>
  </p:sldLayoutIdLst>
  <p:txStyles>
    <p:titleStyle>
      <a:lvl1pPr algn="ctr" rtl="0" eaLnBrk="0" fontAlgn="base" hangingPunct="0">
        <a:spcBef>
          <a:spcPct val="0"/>
        </a:spcBef>
        <a:spcAft>
          <a:spcPct val="0"/>
        </a:spcAft>
        <a:defRPr sz="4400">
          <a:solidFill>
            <a:srgbClr val="7C3648"/>
          </a:solidFill>
          <a:latin typeface="+mj-lt"/>
          <a:ea typeface="+mj-ea"/>
          <a:cs typeface="+mj-cs"/>
        </a:defRPr>
      </a:lvl1pPr>
      <a:lvl2pPr algn="ctr" rtl="0" eaLnBrk="0" fontAlgn="base" hangingPunct="0">
        <a:spcBef>
          <a:spcPct val="0"/>
        </a:spcBef>
        <a:spcAft>
          <a:spcPct val="0"/>
        </a:spcAft>
        <a:defRPr sz="4400">
          <a:solidFill>
            <a:srgbClr val="7C3648"/>
          </a:solidFill>
          <a:latin typeface="Arial" charset="0"/>
        </a:defRPr>
      </a:lvl2pPr>
      <a:lvl3pPr algn="ctr" rtl="0" eaLnBrk="0" fontAlgn="base" hangingPunct="0">
        <a:spcBef>
          <a:spcPct val="0"/>
        </a:spcBef>
        <a:spcAft>
          <a:spcPct val="0"/>
        </a:spcAft>
        <a:defRPr sz="4400">
          <a:solidFill>
            <a:srgbClr val="7C3648"/>
          </a:solidFill>
          <a:latin typeface="Arial" charset="0"/>
        </a:defRPr>
      </a:lvl3pPr>
      <a:lvl4pPr algn="ctr" rtl="0" eaLnBrk="0" fontAlgn="base" hangingPunct="0">
        <a:spcBef>
          <a:spcPct val="0"/>
        </a:spcBef>
        <a:spcAft>
          <a:spcPct val="0"/>
        </a:spcAft>
        <a:defRPr sz="4400">
          <a:solidFill>
            <a:srgbClr val="7C3648"/>
          </a:solidFill>
          <a:latin typeface="Arial" charset="0"/>
        </a:defRPr>
      </a:lvl4pPr>
      <a:lvl5pPr algn="ctr" rtl="0" eaLnBrk="0" fontAlgn="base" hangingPunct="0">
        <a:spcBef>
          <a:spcPct val="0"/>
        </a:spcBef>
        <a:spcAft>
          <a:spcPct val="0"/>
        </a:spcAft>
        <a:defRPr sz="4400">
          <a:solidFill>
            <a:srgbClr val="7C3648"/>
          </a:solidFill>
          <a:latin typeface="Arial" charset="0"/>
        </a:defRPr>
      </a:lvl5pPr>
      <a:lvl6pPr marL="456156" algn="ctr" rtl="0" fontAlgn="base">
        <a:spcBef>
          <a:spcPct val="0"/>
        </a:spcBef>
        <a:spcAft>
          <a:spcPct val="0"/>
        </a:spcAft>
        <a:defRPr sz="4400">
          <a:solidFill>
            <a:srgbClr val="7C3648"/>
          </a:solidFill>
          <a:latin typeface="Arial" charset="0"/>
        </a:defRPr>
      </a:lvl6pPr>
      <a:lvl7pPr marL="912317" algn="ctr" rtl="0" fontAlgn="base">
        <a:spcBef>
          <a:spcPct val="0"/>
        </a:spcBef>
        <a:spcAft>
          <a:spcPct val="0"/>
        </a:spcAft>
        <a:defRPr sz="4400">
          <a:solidFill>
            <a:srgbClr val="7C3648"/>
          </a:solidFill>
          <a:latin typeface="Arial" charset="0"/>
        </a:defRPr>
      </a:lvl7pPr>
      <a:lvl8pPr marL="1368476" algn="ctr" rtl="0" fontAlgn="base">
        <a:spcBef>
          <a:spcPct val="0"/>
        </a:spcBef>
        <a:spcAft>
          <a:spcPct val="0"/>
        </a:spcAft>
        <a:defRPr sz="4400">
          <a:solidFill>
            <a:srgbClr val="7C3648"/>
          </a:solidFill>
          <a:latin typeface="Arial" charset="0"/>
        </a:defRPr>
      </a:lvl8pPr>
      <a:lvl9pPr marL="1824633" algn="ctr" rtl="0" fontAlgn="base">
        <a:spcBef>
          <a:spcPct val="0"/>
        </a:spcBef>
        <a:spcAft>
          <a:spcPct val="0"/>
        </a:spcAft>
        <a:defRPr sz="4400">
          <a:solidFill>
            <a:srgbClr val="7C3648"/>
          </a:solidFill>
          <a:latin typeface="Arial" charset="0"/>
        </a:defRPr>
      </a:lvl9pPr>
    </p:titleStyle>
    <p:bodyStyle>
      <a:lvl1pPr marL="342118" indent="-342118" algn="l" rtl="0" eaLnBrk="0" fontAlgn="base" hangingPunct="0">
        <a:spcBef>
          <a:spcPct val="20000"/>
        </a:spcBef>
        <a:spcAft>
          <a:spcPct val="0"/>
        </a:spcAft>
        <a:buChar char="•"/>
        <a:defRPr sz="3200">
          <a:solidFill>
            <a:srgbClr val="7C3648"/>
          </a:solidFill>
          <a:latin typeface="+mn-lt"/>
          <a:ea typeface="+mn-ea"/>
          <a:cs typeface="+mn-cs"/>
        </a:defRPr>
      </a:lvl1pPr>
      <a:lvl2pPr marL="741257" indent="-285102" algn="l" rtl="0" eaLnBrk="0" fontAlgn="base" hangingPunct="0">
        <a:spcBef>
          <a:spcPct val="20000"/>
        </a:spcBef>
        <a:spcAft>
          <a:spcPct val="0"/>
        </a:spcAft>
        <a:buChar char="–"/>
        <a:defRPr sz="2800">
          <a:solidFill>
            <a:srgbClr val="7C3648"/>
          </a:solidFill>
          <a:latin typeface="+mn-lt"/>
        </a:defRPr>
      </a:lvl2pPr>
      <a:lvl3pPr marL="1140399" indent="-228079" algn="l" rtl="0" eaLnBrk="0" fontAlgn="base" hangingPunct="0">
        <a:spcBef>
          <a:spcPct val="20000"/>
        </a:spcBef>
        <a:spcAft>
          <a:spcPct val="0"/>
        </a:spcAft>
        <a:buChar char="•"/>
        <a:defRPr sz="2400">
          <a:solidFill>
            <a:srgbClr val="7C3648"/>
          </a:solidFill>
          <a:latin typeface="+mn-lt"/>
        </a:defRPr>
      </a:lvl3pPr>
      <a:lvl4pPr marL="1596550" indent="-228079" algn="l" rtl="0" eaLnBrk="0" fontAlgn="base" hangingPunct="0">
        <a:spcBef>
          <a:spcPct val="20000"/>
        </a:spcBef>
        <a:spcAft>
          <a:spcPct val="0"/>
        </a:spcAft>
        <a:buChar char="–"/>
        <a:defRPr sz="2000">
          <a:solidFill>
            <a:srgbClr val="7C3648"/>
          </a:solidFill>
          <a:latin typeface="+mn-lt"/>
        </a:defRPr>
      </a:lvl4pPr>
      <a:lvl5pPr marL="2052713" indent="-228079" algn="l" rtl="0" eaLnBrk="0" fontAlgn="base" hangingPunct="0">
        <a:spcBef>
          <a:spcPct val="20000"/>
        </a:spcBef>
        <a:spcAft>
          <a:spcPct val="0"/>
        </a:spcAft>
        <a:buChar char="»"/>
        <a:defRPr sz="2000">
          <a:solidFill>
            <a:srgbClr val="7C3648"/>
          </a:solidFill>
          <a:latin typeface="+mn-lt"/>
        </a:defRPr>
      </a:lvl5pPr>
      <a:lvl6pPr marL="2508871" indent="-228079" algn="l" rtl="0" fontAlgn="base">
        <a:spcBef>
          <a:spcPct val="20000"/>
        </a:spcBef>
        <a:spcAft>
          <a:spcPct val="0"/>
        </a:spcAft>
        <a:buChar char="»"/>
        <a:defRPr sz="2000">
          <a:solidFill>
            <a:srgbClr val="7C3648"/>
          </a:solidFill>
          <a:latin typeface="+mn-lt"/>
        </a:defRPr>
      </a:lvl6pPr>
      <a:lvl7pPr marL="2965031" indent="-228079" algn="l" rtl="0" fontAlgn="base">
        <a:spcBef>
          <a:spcPct val="20000"/>
        </a:spcBef>
        <a:spcAft>
          <a:spcPct val="0"/>
        </a:spcAft>
        <a:buChar char="»"/>
        <a:defRPr sz="2000">
          <a:solidFill>
            <a:srgbClr val="7C3648"/>
          </a:solidFill>
          <a:latin typeface="+mn-lt"/>
        </a:defRPr>
      </a:lvl7pPr>
      <a:lvl8pPr marL="3421188" indent="-228079" algn="l" rtl="0" fontAlgn="base">
        <a:spcBef>
          <a:spcPct val="20000"/>
        </a:spcBef>
        <a:spcAft>
          <a:spcPct val="0"/>
        </a:spcAft>
        <a:buChar char="»"/>
        <a:defRPr sz="2000">
          <a:solidFill>
            <a:srgbClr val="7C3648"/>
          </a:solidFill>
          <a:latin typeface="+mn-lt"/>
        </a:defRPr>
      </a:lvl8pPr>
      <a:lvl9pPr marL="3877347" indent="-228079" algn="l" rtl="0" fontAlgn="base">
        <a:spcBef>
          <a:spcPct val="20000"/>
        </a:spcBef>
        <a:spcAft>
          <a:spcPct val="0"/>
        </a:spcAft>
        <a:buChar char="»"/>
        <a:defRPr sz="2000">
          <a:solidFill>
            <a:srgbClr val="7C3648"/>
          </a:solidFill>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a:solidFill>
                  <a:srgbClr val="7C3648"/>
                </a:solidFill>
              </a:defRPr>
            </a:lvl1pPr>
          </a:lstStyle>
          <a:p>
            <a:endParaRPr lang="en-GB" smtClean="0">
              <a:latin typeface="Arial"/>
              <a:ea typeface="SimSun" pitchFamily="2" charset="-122"/>
              <a:cs typeface="+mn-cs"/>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a:solidFill>
                  <a:srgbClr val="7C3648"/>
                </a:solidFill>
              </a:defRPr>
            </a:lvl1pPr>
          </a:lstStyle>
          <a:p>
            <a:endParaRPr lang="en-GB" smtClean="0">
              <a:latin typeface="Arial"/>
              <a:ea typeface="SimSun" pitchFamily="2" charset="-122"/>
              <a:cs typeface="+mn-cs"/>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a:solidFill>
                  <a:srgbClr val="7C3648"/>
                </a:solidFill>
              </a:defRPr>
            </a:lvl1pPr>
          </a:lstStyle>
          <a:p>
            <a:fld id="{269A53AF-778B-4F49-AADB-4A23A8A4938D}" type="slidenum">
              <a:rPr lang="en-GB" smtClean="0">
                <a:latin typeface="Arial"/>
                <a:ea typeface="SimSun" pitchFamily="2" charset="-122"/>
                <a:cs typeface="+mn-cs"/>
              </a:rPr>
              <a:pPr/>
              <a:t>‹#›</a:t>
            </a:fld>
            <a:endParaRPr lang="en-GB" smtClean="0">
              <a:latin typeface="Arial"/>
              <a:ea typeface="SimSun" pitchFamily="2" charset="-122"/>
              <a:cs typeface="+mn-cs"/>
            </a:endParaRPr>
          </a:p>
        </p:txBody>
      </p:sp>
      <p:sp>
        <p:nvSpPr>
          <p:cNvPr id="8199" name="FormatShape" descr="\\Catalpa\standdsk\Mirrors\Ofc97Adm\Clipart\Photos\SPORTS\SKIING.JPG" hidden="1"/>
          <p:cNvSpPr>
            <a:spLocks noChangeArrowheads="1"/>
          </p:cNvSpPr>
          <p:nvPr/>
        </p:nvSpPr>
        <p:spPr bwMode="auto">
          <a:xfrm>
            <a:off x="-1333497" y="1701800"/>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endParaRPr lang="en-GB" sz="2400" dirty="0">
              <a:solidFill>
                <a:srgbClr val="7C3648"/>
              </a:solidFill>
              <a:latin typeface="Arial"/>
              <a:ea typeface="SimSun" pitchFamily="2" charset="-122"/>
              <a:cs typeface="+mn-cs"/>
            </a:endParaRPr>
          </a:p>
        </p:txBody>
      </p:sp>
    </p:spTree>
  </p:cSld>
  <p:clrMap bg1="lt1" tx1="dk1" bg2="lt2" tx2="dk2" accent1="accent1" accent2="accent2" accent3="accent3" accent4="accent4" accent5="accent5" accent6="accent6" hlink="hlink" folHlink="folHlink"/>
  <p:sldLayoutIdLst>
    <p:sldLayoutId id="2147483701" r:id="rId1"/>
  </p:sldLayoutIdLst>
  <p:txStyles>
    <p:titleStyle>
      <a:lvl1pPr algn="ctr" rtl="0" eaLnBrk="0" fontAlgn="base" hangingPunct="0">
        <a:spcBef>
          <a:spcPct val="0"/>
        </a:spcBef>
        <a:spcAft>
          <a:spcPct val="0"/>
        </a:spcAft>
        <a:defRPr sz="4400">
          <a:solidFill>
            <a:srgbClr val="7C3648"/>
          </a:solidFill>
          <a:latin typeface="+mj-lt"/>
          <a:ea typeface="+mj-ea"/>
          <a:cs typeface="+mj-cs"/>
        </a:defRPr>
      </a:lvl1pPr>
      <a:lvl2pPr algn="ctr" rtl="0" eaLnBrk="0" fontAlgn="base" hangingPunct="0">
        <a:spcBef>
          <a:spcPct val="0"/>
        </a:spcBef>
        <a:spcAft>
          <a:spcPct val="0"/>
        </a:spcAft>
        <a:defRPr sz="4400">
          <a:solidFill>
            <a:srgbClr val="7C3648"/>
          </a:solidFill>
          <a:latin typeface="Arial" charset="0"/>
        </a:defRPr>
      </a:lvl2pPr>
      <a:lvl3pPr algn="ctr" rtl="0" eaLnBrk="0" fontAlgn="base" hangingPunct="0">
        <a:spcBef>
          <a:spcPct val="0"/>
        </a:spcBef>
        <a:spcAft>
          <a:spcPct val="0"/>
        </a:spcAft>
        <a:defRPr sz="4400">
          <a:solidFill>
            <a:srgbClr val="7C3648"/>
          </a:solidFill>
          <a:latin typeface="Arial" charset="0"/>
        </a:defRPr>
      </a:lvl3pPr>
      <a:lvl4pPr algn="ctr" rtl="0" eaLnBrk="0" fontAlgn="base" hangingPunct="0">
        <a:spcBef>
          <a:spcPct val="0"/>
        </a:spcBef>
        <a:spcAft>
          <a:spcPct val="0"/>
        </a:spcAft>
        <a:defRPr sz="4400">
          <a:solidFill>
            <a:srgbClr val="7C3648"/>
          </a:solidFill>
          <a:latin typeface="Arial" charset="0"/>
        </a:defRPr>
      </a:lvl4pPr>
      <a:lvl5pPr algn="ctr" rtl="0" eaLnBrk="0" fontAlgn="base" hangingPunct="0">
        <a:spcBef>
          <a:spcPct val="0"/>
        </a:spcBef>
        <a:spcAft>
          <a:spcPct val="0"/>
        </a:spcAft>
        <a:defRPr sz="4400">
          <a:solidFill>
            <a:srgbClr val="7C3648"/>
          </a:solidFill>
          <a:latin typeface="Arial" charset="0"/>
        </a:defRPr>
      </a:lvl5pPr>
      <a:lvl6pPr marL="456156" algn="ctr" rtl="0" fontAlgn="base">
        <a:spcBef>
          <a:spcPct val="0"/>
        </a:spcBef>
        <a:spcAft>
          <a:spcPct val="0"/>
        </a:spcAft>
        <a:defRPr sz="4400">
          <a:solidFill>
            <a:srgbClr val="7C3648"/>
          </a:solidFill>
          <a:latin typeface="Arial" charset="0"/>
        </a:defRPr>
      </a:lvl6pPr>
      <a:lvl7pPr marL="912317" algn="ctr" rtl="0" fontAlgn="base">
        <a:spcBef>
          <a:spcPct val="0"/>
        </a:spcBef>
        <a:spcAft>
          <a:spcPct val="0"/>
        </a:spcAft>
        <a:defRPr sz="4400">
          <a:solidFill>
            <a:srgbClr val="7C3648"/>
          </a:solidFill>
          <a:latin typeface="Arial" charset="0"/>
        </a:defRPr>
      </a:lvl7pPr>
      <a:lvl8pPr marL="1368476" algn="ctr" rtl="0" fontAlgn="base">
        <a:spcBef>
          <a:spcPct val="0"/>
        </a:spcBef>
        <a:spcAft>
          <a:spcPct val="0"/>
        </a:spcAft>
        <a:defRPr sz="4400">
          <a:solidFill>
            <a:srgbClr val="7C3648"/>
          </a:solidFill>
          <a:latin typeface="Arial" charset="0"/>
        </a:defRPr>
      </a:lvl8pPr>
      <a:lvl9pPr marL="1824633" algn="ctr" rtl="0" fontAlgn="base">
        <a:spcBef>
          <a:spcPct val="0"/>
        </a:spcBef>
        <a:spcAft>
          <a:spcPct val="0"/>
        </a:spcAft>
        <a:defRPr sz="4400">
          <a:solidFill>
            <a:srgbClr val="7C3648"/>
          </a:solidFill>
          <a:latin typeface="Arial" charset="0"/>
        </a:defRPr>
      </a:lvl9pPr>
    </p:titleStyle>
    <p:bodyStyle>
      <a:lvl1pPr marL="342118" indent="-342118" algn="l" rtl="0" eaLnBrk="0" fontAlgn="base" hangingPunct="0">
        <a:spcBef>
          <a:spcPct val="20000"/>
        </a:spcBef>
        <a:spcAft>
          <a:spcPct val="0"/>
        </a:spcAft>
        <a:buChar char="•"/>
        <a:defRPr sz="3200">
          <a:solidFill>
            <a:srgbClr val="7C3648"/>
          </a:solidFill>
          <a:latin typeface="+mn-lt"/>
          <a:ea typeface="+mn-ea"/>
          <a:cs typeface="+mn-cs"/>
        </a:defRPr>
      </a:lvl1pPr>
      <a:lvl2pPr marL="741257" indent="-285102" algn="l" rtl="0" eaLnBrk="0" fontAlgn="base" hangingPunct="0">
        <a:spcBef>
          <a:spcPct val="20000"/>
        </a:spcBef>
        <a:spcAft>
          <a:spcPct val="0"/>
        </a:spcAft>
        <a:buChar char="–"/>
        <a:defRPr sz="2800">
          <a:solidFill>
            <a:srgbClr val="7C3648"/>
          </a:solidFill>
          <a:latin typeface="+mn-lt"/>
        </a:defRPr>
      </a:lvl2pPr>
      <a:lvl3pPr marL="1140399" indent="-228079" algn="l" rtl="0" eaLnBrk="0" fontAlgn="base" hangingPunct="0">
        <a:spcBef>
          <a:spcPct val="20000"/>
        </a:spcBef>
        <a:spcAft>
          <a:spcPct val="0"/>
        </a:spcAft>
        <a:buChar char="•"/>
        <a:defRPr sz="2400">
          <a:solidFill>
            <a:srgbClr val="7C3648"/>
          </a:solidFill>
          <a:latin typeface="+mn-lt"/>
        </a:defRPr>
      </a:lvl3pPr>
      <a:lvl4pPr marL="1596550" indent="-228079" algn="l" rtl="0" eaLnBrk="0" fontAlgn="base" hangingPunct="0">
        <a:spcBef>
          <a:spcPct val="20000"/>
        </a:spcBef>
        <a:spcAft>
          <a:spcPct val="0"/>
        </a:spcAft>
        <a:buChar char="–"/>
        <a:defRPr sz="2000">
          <a:solidFill>
            <a:srgbClr val="7C3648"/>
          </a:solidFill>
          <a:latin typeface="+mn-lt"/>
        </a:defRPr>
      </a:lvl4pPr>
      <a:lvl5pPr marL="2052713" indent="-228079" algn="l" rtl="0" eaLnBrk="0" fontAlgn="base" hangingPunct="0">
        <a:spcBef>
          <a:spcPct val="20000"/>
        </a:spcBef>
        <a:spcAft>
          <a:spcPct val="0"/>
        </a:spcAft>
        <a:buChar char="»"/>
        <a:defRPr sz="2000">
          <a:solidFill>
            <a:srgbClr val="7C3648"/>
          </a:solidFill>
          <a:latin typeface="+mn-lt"/>
        </a:defRPr>
      </a:lvl5pPr>
      <a:lvl6pPr marL="2508871" indent="-228079" algn="l" rtl="0" fontAlgn="base">
        <a:spcBef>
          <a:spcPct val="20000"/>
        </a:spcBef>
        <a:spcAft>
          <a:spcPct val="0"/>
        </a:spcAft>
        <a:buChar char="»"/>
        <a:defRPr sz="2000">
          <a:solidFill>
            <a:srgbClr val="7C3648"/>
          </a:solidFill>
          <a:latin typeface="+mn-lt"/>
        </a:defRPr>
      </a:lvl6pPr>
      <a:lvl7pPr marL="2965031" indent="-228079" algn="l" rtl="0" fontAlgn="base">
        <a:spcBef>
          <a:spcPct val="20000"/>
        </a:spcBef>
        <a:spcAft>
          <a:spcPct val="0"/>
        </a:spcAft>
        <a:buChar char="»"/>
        <a:defRPr sz="2000">
          <a:solidFill>
            <a:srgbClr val="7C3648"/>
          </a:solidFill>
          <a:latin typeface="+mn-lt"/>
        </a:defRPr>
      </a:lvl7pPr>
      <a:lvl8pPr marL="3421188" indent="-228079" algn="l" rtl="0" fontAlgn="base">
        <a:spcBef>
          <a:spcPct val="20000"/>
        </a:spcBef>
        <a:spcAft>
          <a:spcPct val="0"/>
        </a:spcAft>
        <a:buChar char="»"/>
        <a:defRPr sz="2000">
          <a:solidFill>
            <a:srgbClr val="7C3648"/>
          </a:solidFill>
          <a:latin typeface="+mn-lt"/>
        </a:defRPr>
      </a:lvl8pPr>
      <a:lvl9pPr marL="3877347" indent="-228079" algn="l" rtl="0" fontAlgn="base">
        <a:spcBef>
          <a:spcPct val="20000"/>
        </a:spcBef>
        <a:spcAft>
          <a:spcPct val="0"/>
        </a:spcAft>
        <a:buChar char="»"/>
        <a:defRPr sz="2000">
          <a:solidFill>
            <a:srgbClr val="7C3648"/>
          </a:solidFill>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3"/>
            </p:custDataLst>
          </p:nvPr>
        </p:nvSpPr>
        <p:spPr bwMode="auto">
          <a:xfrm>
            <a:off x="2703513" y="274638"/>
            <a:ext cx="6316662" cy="1143000"/>
          </a:xfrm>
          <a:prstGeom prst="rect">
            <a:avLst/>
          </a:prstGeom>
          <a:noFill/>
          <a:ln w="9525">
            <a:noFill/>
            <a:miter lim="800000"/>
            <a:headEnd/>
            <a:tailEnd/>
          </a:ln>
          <a:effectLst/>
        </p:spPr>
        <p:txBody>
          <a:bodyPr vert="horz" wrap="square" lIns="91223" tIns="45614" rIns="91223" bIns="45614" numCol="1" anchor="b" anchorCtr="0" compatLnSpc="1">
            <a:prstTxWarp prst="textNoShape">
              <a:avLst/>
            </a:prstTxWarp>
          </a:bodyPr>
          <a:lstStyle/>
          <a:p>
            <a:pPr lvl="0"/>
            <a:r>
              <a:rPr lang="en-US" smtClean="0"/>
              <a:t>Click to edit Master title style</a:t>
            </a:r>
            <a:endParaRPr lang="en-GB" smtClean="0"/>
          </a:p>
        </p:txBody>
      </p:sp>
      <p:sp>
        <p:nvSpPr>
          <p:cNvPr id="1027" name="Rectangle 3"/>
          <p:cNvSpPr>
            <a:spLocks noGrp="1" noChangeArrowheads="1"/>
          </p:cNvSpPr>
          <p:nvPr>
            <p:ph type="body" idx="1"/>
            <p:custDataLst>
              <p:tags r:id="rId4"/>
            </p:custDataLst>
          </p:nvPr>
        </p:nvSpPr>
        <p:spPr bwMode="auto">
          <a:xfrm>
            <a:off x="2693988" y="1600203"/>
            <a:ext cx="6326187" cy="4525963"/>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lvl1pPr>
              <a:defRPr sz="1400"/>
            </a:lvl1pPr>
          </a:lstStyle>
          <a:p>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lvl1pPr algn="ctr">
              <a:defRPr sz="1400"/>
            </a:lvl1pPr>
          </a:lstStyle>
          <a:p>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lvl1pPr algn="r">
              <a:defRPr sz="1400"/>
            </a:lvl1pPr>
          </a:lstStyle>
          <a:p>
            <a:fld id="{5F6B3C56-7566-47DB-ADC1-5EFB9A2B89A8}" type="slidenum">
              <a:rPr lang="en-GB">
                <a:solidFill>
                  <a:srgbClr val="000000"/>
                </a:solidFill>
              </a:rPr>
              <a:pPr/>
              <a:t>‹#›</a:t>
            </a:fld>
            <a:endParaRPr lang="en-GB">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rtl="0" eaLnBrk="1" fontAlgn="base" hangingPunct="1">
        <a:spcBef>
          <a:spcPct val="0"/>
        </a:spcBef>
        <a:spcAft>
          <a:spcPct val="0"/>
        </a:spcAft>
        <a:buClr>
          <a:srgbClr val="000000"/>
        </a:buClr>
        <a:buSzPct val="100000"/>
        <a:defRPr sz="3200">
          <a:solidFill>
            <a:srgbClr val="000000"/>
          </a:solidFill>
          <a:latin typeface="+mj-lt"/>
          <a:ea typeface="+mj-ea"/>
          <a:cs typeface="+mj-cs"/>
        </a:defRPr>
      </a:lvl1pPr>
      <a:lvl2pPr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5pPr>
      <a:lvl6pPr marL="456156"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6pPr>
      <a:lvl7pPr marL="912317"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7pPr>
      <a:lvl8pPr marL="1368476"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8pPr>
      <a:lvl9pPr marL="1824633"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9pPr>
    </p:titleStyle>
    <p:bodyStyle>
      <a:lvl1pPr marL="342118" indent="-342118" algn="l" rtl="0" eaLnBrk="1" fontAlgn="base" hangingPunct="1">
        <a:spcBef>
          <a:spcPct val="20000"/>
        </a:spcBef>
        <a:spcAft>
          <a:spcPct val="0"/>
        </a:spcAft>
        <a:buClr>
          <a:schemeClr val="tx1"/>
        </a:buClr>
        <a:buSzPct val="100000"/>
        <a:buChar char="•"/>
        <a:defRPr sz="2400">
          <a:solidFill>
            <a:srgbClr val="000000"/>
          </a:solidFill>
          <a:latin typeface="+mn-lt"/>
          <a:ea typeface="+mn-ea"/>
          <a:cs typeface="+mn-cs"/>
        </a:defRPr>
      </a:lvl1pPr>
      <a:lvl2pPr marL="741257" indent="-285102" algn="l" rtl="0" eaLnBrk="1" fontAlgn="base" hangingPunct="1">
        <a:spcBef>
          <a:spcPct val="20000"/>
        </a:spcBef>
        <a:spcAft>
          <a:spcPct val="0"/>
        </a:spcAft>
        <a:buClr>
          <a:schemeClr val="tx1"/>
        </a:buClr>
        <a:buSzPct val="100000"/>
        <a:buChar char="–"/>
        <a:defRPr sz="2000">
          <a:solidFill>
            <a:srgbClr val="000000"/>
          </a:solidFill>
          <a:latin typeface="+mn-lt"/>
          <a:cs typeface="+mn-cs"/>
        </a:defRPr>
      </a:lvl2pPr>
      <a:lvl3pPr marL="1140399" indent="-228079" algn="l" rtl="0" eaLnBrk="1" fontAlgn="base" hangingPunct="1">
        <a:spcBef>
          <a:spcPct val="20000"/>
        </a:spcBef>
        <a:spcAft>
          <a:spcPct val="0"/>
        </a:spcAft>
        <a:buClr>
          <a:schemeClr val="tx1"/>
        </a:buClr>
        <a:buSzPct val="100000"/>
        <a:buChar char="•"/>
        <a:defRPr sz="2000">
          <a:solidFill>
            <a:srgbClr val="000000"/>
          </a:solidFill>
          <a:latin typeface="+mn-lt"/>
          <a:cs typeface="+mn-cs"/>
        </a:defRPr>
      </a:lvl3pPr>
      <a:lvl4pPr marL="1596550" indent="-228079" algn="l" rtl="0" eaLnBrk="1" fontAlgn="base" hangingPunct="1">
        <a:spcBef>
          <a:spcPct val="20000"/>
        </a:spcBef>
        <a:spcAft>
          <a:spcPct val="0"/>
        </a:spcAft>
        <a:buClr>
          <a:schemeClr val="tx1"/>
        </a:buClr>
        <a:buSzPct val="100000"/>
        <a:buChar char="–"/>
        <a:defRPr sz="2000">
          <a:solidFill>
            <a:srgbClr val="000000"/>
          </a:solidFill>
          <a:latin typeface="+mn-lt"/>
          <a:cs typeface="+mn-cs"/>
        </a:defRPr>
      </a:lvl4pPr>
      <a:lvl5pPr marL="2052713" indent="-228079" algn="l" rtl="0" eaLnBrk="1" fontAlgn="base" hangingPunct="1">
        <a:spcBef>
          <a:spcPct val="20000"/>
        </a:spcBef>
        <a:spcAft>
          <a:spcPct val="0"/>
        </a:spcAft>
        <a:buClr>
          <a:schemeClr val="tx1"/>
        </a:buClr>
        <a:buSzPct val="100000"/>
        <a:buChar char="»"/>
        <a:defRPr sz="2000">
          <a:solidFill>
            <a:srgbClr val="000000"/>
          </a:solidFill>
          <a:latin typeface="+mn-lt"/>
          <a:cs typeface="+mn-cs"/>
        </a:defRPr>
      </a:lvl5pPr>
      <a:lvl6pPr marL="2508871" indent="-228079" algn="l" rtl="0" eaLnBrk="1" fontAlgn="base" hangingPunct="1">
        <a:spcBef>
          <a:spcPct val="20000"/>
        </a:spcBef>
        <a:spcAft>
          <a:spcPct val="0"/>
        </a:spcAft>
        <a:buClr>
          <a:schemeClr val="tx1"/>
        </a:buClr>
        <a:buSzPct val="100000"/>
        <a:buChar char="»"/>
        <a:defRPr sz="2000">
          <a:solidFill>
            <a:srgbClr val="000000"/>
          </a:solidFill>
          <a:latin typeface="+mn-lt"/>
          <a:cs typeface="+mn-cs"/>
        </a:defRPr>
      </a:lvl6pPr>
      <a:lvl7pPr marL="2965031" indent="-228079" algn="l" rtl="0" eaLnBrk="1" fontAlgn="base" hangingPunct="1">
        <a:spcBef>
          <a:spcPct val="20000"/>
        </a:spcBef>
        <a:spcAft>
          <a:spcPct val="0"/>
        </a:spcAft>
        <a:buClr>
          <a:schemeClr val="tx1"/>
        </a:buClr>
        <a:buSzPct val="100000"/>
        <a:buChar char="»"/>
        <a:defRPr sz="2000">
          <a:solidFill>
            <a:srgbClr val="000000"/>
          </a:solidFill>
          <a:latin typeface="+mn-lt"/>
          <a:cs typeface="+mn-cs"/>
        </a:defRPr>
      </a:lvl7pPr>
      <a:lvl8pPr marL="3421188" indent="-228079" algn="l" rtl="0" eaLnBrk="1" fontAlgn="base" hangingPunct="1">
        <a:spcBef>
          <a:spcPct val="20000"/>
        </a:spcBef>
        <a:spcAft>
          <a:spcPct val="0"/>
        </a:spcAft>
        <a:buClr>
          <a:schemeClr val="tx1"/>
        </a:buClr>
        <a:buSzPct val="100000"/>
        <a:buChar char="»"/>
        <a:defRPr sz="2000">
          <a:solidFill>
            <a:srgbClr val="000000"/>
          </a:solidFill>
          <a:latin typeface="+mn-lt"/>
          <a:cs typeface="+mn-cs"/>
        </a:defRPr>
      </a:lvl8pPr>
      <a:lvl9pPr marL="3877347" indent="-228079" algn="l" rtl="0" eaLnBrk="1" fontAlgn="base" hangingPunct="1">
        <a:spcBef>
          <a:spcPct val="20000"/>
        </a:spcBef>
        <a:spcAft>
          <a:spcPct val="0"/>
        </a:spcAft>
        <a:buClr>
          <a:schemeClr val="tx1"/>
        </a:buClr>
        <a:buSzPct val="100000"/>
        <a:buChar char="»"/>
        <a:defRPr sz="2000">
          <a:solidFill>
            <a:srgbClr val="000000"/>
          </a:solidFill>
          <a:latin typeface="+mn-lt"/>
          <a:cs typeface="+mn-cs"/>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9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smtClean="0"/>
            </a:lvl1pPr>
          </a:lstStyle>
          <a:p>
            <a:pPr>
              <a:defRPr/>
            </a:pPr>
            <a:endParaRPr lang="en-GB">
              <a:solidFill>
                <a:srgbClr val="000000"/>
              </a:solidFill>
              <a:latin typeface="Aria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smtClean="0"/>
            </a:lvl1pPr>
          </a:lstStyle>
          <a:p>
            <a:pPr>
              <a:defRPr/>
            </a:pPr>
            <a:endParaRPr lang="en-GB">
              <a:solidFill>
                <a:srgbClr val="000000"/>
              </a:solidFill>
              <a:latin typeface="Aria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smtClean="0"/>
            </a:lvl1pPr>
          </a:lstStyle>
          <a:p>
            <a:pPr>
              <a:defRPr/>
            </a:pPr>
            <a:fld id="{7AAF8CC6-C500-4DE3-8746-62681DD489E5}" type="slidenum">
              <a:rPr lang="en-GB">
                <a:solidFill>
                  <a:srgbClr val="000000"/>
                </a:solidFill>
                <a:latin typeface="Arial"/>
                <a:cs typeface="+mn-cs"/>
              </a:rPr>
              <a:pPr>
                <a:defRPr/>
              </a:pPr>
              <a:t>‹#›</a:t>
            </a:fld>
            <a:endParaRPr lang="en-GB">
              <a:solidFill>
                <a:srgbClr val="000000"/>
              </a:solidFill>
              <a:latin typeface="Arial"/>
              <a:cs typeface="+mn-cs"/>
            </a:endParaRPr>
          </a:p>
        </p:txBody>
      </p:sp>
      <p:sp>
        <p:nvSpPr>
          <p:cNvPr id="1044" name="FormatShape" descr="\\Catalpa\standdsk\Mirrors\Ofc97Adm\Clipart\Photos\SPORTS\SKIING.JPG" hidden="1"/>
          <p:cNvSpPr>
            <a:spLocks noChangeArrowheads="1"/>
          </p:cNvSpPr>
          <p:nvPr/>
        </p:nvSpPr>
        <p:spPr bwMode="auto">
          <a:xfrm>
            <a:off x="-1333497" y="1701807"/>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defRPr/>
            </a:pPr>
            <a:endParaRPr lang="en-US" sz="2400" dirty="0">
              <a:solidFill>
                <a:srgbClr val="000000"/>
              </a:solidFill>
              <a:effectLst>
                <a:outerShdw blurRad="38100" dist="38100" dir="2700000" algn="tl">
                  <a:srgbClr val="C0C0C0"/>
                </a:outerShdw>
              </a:effectLst>
              <a:latin typeface="Arial"/>
              <a:cs typeface="+mn-cs"/>
            </a:endParaRPr>
          </a:p>
        </p:txBody>
      </p:sp>
    </p:spTree>
  </p:cSld>
  <p:clrMap bg1="lt1" tx1="dk1" bg2="lt2" tx2="dk2" accent1="accent1" accent2="accent2" accent3="accent3" accent4="accent4" accent5="accent5" accent6="accent6" hlink="hlink" folHlink="folHlink"/>
  <p:sldLayoutIdLst>
    <p:sldLayoutId id="2147483703" r:id="rId1"/>
  </p:sldLayoutIdLst>
  <p:txStyles>
    <p:titleStyle>
      <a:lvl1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5pPr>
      <a:lvl6pPr marL="45615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6pPr>
      <a:lvl7pPr marL="912317"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7pPr>
      <a:lvl8pPr marL="136847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8pPr>
      <a:lvl9pPr marL="1824633"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9pPr>
    </p:titleStyle>
    <p:bodyStyle>
      <a:lvl1pPr marL="342118" indent="-342118" algn="l" rtl="0" eaLnBrk="0" fontAlgn="base" hangingPunct="0">
        <a:spcBef>
          <a:spcPct val="20000"/>
        </a:spcBef>
        <a:spcAft>
          <a:spcPct val="0"/>
        </a:spcAft>
        <a:buChar char="•"/>
        <a:defRPr sz="3200">
          <a:solidFill>
            <a:schemeClr val="tx1"/>
          </a:solidFill>
          <a:effectLst>
            <a:outerShdw blurRad="38100" dist="38100" dir="2700000" algn="tl">
              <a:srgbClr val="C0C0C0"/>
            </a:outerShdw>
          </a:effectLst>
          <a:latin typeface="+mn-lt"/>
          <a:ea typeface="+mn-ea"/>
          <a:cs typeface="+mn-cs"/>
        </a:defRPr>
      </a:lvl1pPr>
      <a:lvl2pPr marL="741257" indent="-285102" algn="l" rtl="0" eaLnBrk="0" fontAlgn="base" hangingPunct="0">
        <a:spcBef>
          <a:spcPct val="20000"/>
        </a:spcBef>
        <a:spcAft>
          <a:spcPct val="0"/>
        </a:spcAft>
        <a:buChar char="–"/>
        <a:defRPr sz="2800">
          <a:solidFill>
            <a:schemeClr val="tx1"/>
          </a:solidFill>
          <a:effectLst>
            <a:outerShdw blurRad="38100" dist="38100" dir="2700000" algn="tl">
              <a:srgbClr val="C0C0C0"/>
            </a:outerShdw>
          </a:effectLst>
          <a:latin typeface="+mn-lt"/>
        </a:defRPr>
      </a:lvl2pPr>
      <a:lvl3pPr marL="1140399" indent="-228079" algn="l" rtl="0" eaLnBrk="0" fontAlgn="base" hangingPunct="0">
        <a:spcBef>
          <a:spcPct val="20000"/>
        </a:spcBef>
        <a:spcAft>
          <a:spcPct val="0"/>
        </a:spcAft>
        <a:buChar char="•"/>
        <a:defRPr sz="2400">
          <a:solidFill>
            <a:schemeClr val="tx1"/>
          </a:solidFill>
          <a:effectLst>
            <a:outerShdw blurRad="38100" dist="38100" dir="2700000" algn="tl">
              <a:srgbClr val="C0C0C0"/>
            </a:outerShdw>
          </a:effectLst>
          <a:latin typeface="+mn-lt"/>
        </a:defRPr>
      </a:lvl3pPr>
      <a:lvl4pPr marL="1596550"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2713"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5pPr>
      <a:lvl6pPr marL="250887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6pPr>
      <a:lvl7pPr marL="296503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7pPr>
      <a:lvl8pPr marL="3421188"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8pPr>
      <a:lvl9pPr marL="3877347"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9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smtClean="0"/>
            </a:lvl1pPr>
          </a:lstStyle>
          <a:p>
            <a:pPr>
              <a:defRPr/>
            </a:pPr>
            <a:endParaRPr lang="en-GB">
              <a:solidFill>
                <a:srgbClr val="000000"/>
              </a:solidFill>
              <a:latin typeface="Aria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smtClean="0"/>
            </a:lvl1pPr>
          </a:lstStyle>
          <a:p>
            <a:pPr>
              <a:defRPr/>
            </a:pPr>
            <a:endParaRPr lang="en-GB">
              <a:solidFill>
                <a:srgbClr val="000000"/>
              </a:solidFill>
              <a:latin typeface="Aria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smtClean="0"/>
            </a:lvl1pPr>
          </a:lstStyle>
          <a:p>
            <a:pPr>
              <a:defRPr/>
            </a:pPr>
            <a:fld id="{7AAF8CC6-C500-4DE3-8746-62681DD489E5}" type="slidenum">
              <a:rPr lang="en-GB">
                <a:solidFill>
                  <a:srgbClr val="000000"/>
                </a:solidFill>
                <a:latin typeface="Arial"/>
                <a:cs typeface="+mn-cs"/>
              </a:rPr>
              <a:pPr>
                <a:defRPr/>
              </a:pPr>
              <a:t>‹#›</a:t>
            </a:fld>
            <a:endParaRPr lang="en-GB">
              <a:solidFill>
                <a:srgbClr val="000000"/>
              </a:solidFill>
              <a:latin typeface="Arial"/>
              <a:cs typeface="+mn-cs"/>
            </a:endParaRPr>
          </a:p>
        </p:txBody>
      </p:sp>
      <p:sp>
        <p:nvSpPr>
          <p:cNvPr id="1044" name="FormatShape" descr="\\Catalpa\standdsk\Mirrors\Ofc97Adm\Clipart\Photos\SPORTS\SKIING.JPG" hidden="1"/>
          <p:cNvSpPr>
            <a:spLocks noChangeArrowheads="1"/>
          </p:cNvSpPr>
          <p:nvPr/>
        </p:nvSpPr>
        <p:spPr bwMode="auto">
          <a:xfrm>
            <a:off x="-1333497" y="1701807"/>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defRPr/>
            </a:pPr>
            <a:endParaRPr lang="en-US" sz="2400" dirty="0">
              <a:solidFill>
                <a:srgbClr val="000000"/>
              </a:solidFill>
              <a:effectLst>
                <a:outerShdw blurRad="38100" dist="38100" dir="2700000" algn="tl">
                  <a:srgbClr val="C0C0C0"/>
                </a:outerShdw>
              </a:effectLst>
              <a:latin typeface="Arial"/>
              <a:cs typeface="+mn-cs"/>
            </a:endParaRPr>
          </a:p>
        </p:txBody>
      </p:sp>
    </p:spTree>
  </p:cSld>
  <p:clrMap bg1="lt1" tx1="dk1" bg2="lt2" tx2="dk2" accent1="accent1" accent2="accent2" accent3="accent3" accent4="accent4" accent5="accent5" accent6="accent6" hlink="hlink" folHlink="folHlink"/>
  <p:sldLayoutIdLst>
    <p:sldLayoutId id="2147483705" r:id="rId1"/>
  </p:sldLayoutIdLst>
  <p:txStyles>
    <p:titleStyle>
      <a:lvl1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5pPr>
      <a:lvl6pPr marL="45615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6pPr>
      <a:lvl7pPr marL="912317"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7pPr>
      <a:lvl8pPr marL="136847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8pPr>
      <a:lvl9pPr marL="1824633"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9pPr>
    </p:titleStyle>
    <p:bodyStyle>
      <a:lvl1pPr marL="342118" indent="-342118" algn="l" rtl="0" eaLnBrk="0" fontAlgn="base" hangingPunct="0">
        <a:spcBef>
          <a:spcPct val="20000"/>
        </a:spcBef>
        <a:spcAft>
          <a:spcPct val="0"/>
        </a:spcAft>
        <a:buChar char="•"/>
        <a:defRPr sz="3200">
          <a:solidFill>
            <a:schemeClr val="tx1"/>
          </a:solidFill>
          <a:effectLst>
            <a:outerShdw blurRad="38100" dist="38100" dir="2700000" algn="tl">
              <a:srgbClr val="C0C0C0"/>
            </a:outerShdw>
          </a:effectLst>
          <a:latin typeface="+mn-lt"/>
          <a:ea typeface="+mn-ea"/>
          <a:cs typeface="+mn-cs"/>
        </a:defRPr>
      </a:lvl1pPr>
      <a:lvl2pPr marL="741257" indent="-285102" algn="l" rtl="0" eaLnBrk="0" fontAlgn="base" hangingPunct="0">
        <a:spcBef>
          <a:spcPct val="20000"/>
        </a:spcBef>
        <a:spcAft>
          <a:spcPct val="0"/>
        </a:spcAft>
        <a:buChar char="–"/>
        <a:defRPr sz="2800">
          <a:solidFill>
            <a:schemeClr val="tx1"/>
          </a:solidFill>
          <a:effectLst>
            <a:outerShdw blurRad="38100" dist="38100" dir="2700000" algn="tl">
              <a:srgbClr val="C0C0C0"/>
            </a:outerShdw>
          </a:effectLst>
          <a:latin typeface="+mn-lt"/>
        </a:defRPr>
      </a:lvl2pPr>
      <a:lvl3pPr marL="1140399" indent="-228079" algn="l" rtl="0" eaLnBrk="0" fontAlgn="base" hangingPunct="0">
        <a:spcBef>
          <a:spcPct val="20000"/>
        </a:spcBef>
        <a:spcAft>
          <a:spcPct val="0"/>
        </a:spcAft>
        <a:buChar char="•"/>
        <a:defRPr sz="2400">
          <a:solidFill>
            <a:schemeClr val="tx1"/>
          </a:solidFill>
          <a:effectLst>
            <a:outerShdw blurRad="38100" dist="38100" dir="2700000" algn="tl">
              <a:srgbClr val="C0C0C0"/>
            </a:outerShdw>
          </a:effectLst>
          <a:latin typeface="+mn-lt"/>
        </a:defRPr>
      </a:lvl3pPr>
      <a:lvl4pPr marL="1596550"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2713"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5pPr>
      <a:lvl6pPr marL="250887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6pPr>
      <a:lvl7pPr marL="296503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7pPr>
      <a:lvl8pPr marL="3421188"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8pPr>
      <a:lvl9pPr marL="3877347"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a:solidFill>
                  <a:srgbClr val="7C3648"/>
                </a:solidFill>
              </a:defRPr>
            </a:lvl1pPr>
          </a:lstStyle>
          <a:p>
            <a:endParaRPr lang="en-GB" smtClean="0">
              <a:latin typeface="Arial"/>
              <a:ea typeface="SimSun" pitchFamily="2" charset="-122"/>
              <a:cs typeface="+mn-cs"/>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a:solidFill>
                  <a:srgbClr val="7C3648"/>
                </a:solidFill>
              </a:defRPr>
            </a:lvl1pPr>
          </a:lstStyle>
          <a:p>
            <a:endParaRPr lang="en-GB" smtClean="0">
              <a:latin typeface="Arial"/>
              <a:ea typeface="SimSun" pitchFamily="2" charset="-122"/>
              <a:cs typeface="+mn-cs"/>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a:solidFill>
                  <a:srgbClr val="7C3648"/>
                </a:solidFill>
              </a:defRPr>
            </a:lvl1pPr>
          </a:lstStyle>
          <a:p>
            <a:fld id="{269A53AF-778B-4F49-AADB-4A23A8A4938D}" type="slidenum">
              <a:rPr lang="en-GB" smtClean="0">
                <a:latin typeface="Arial"/>
                <a:ea typeface="SimSun" pitchFamily="2" charset="-122"/>
                <a:cs typeface="+mn-cs"/>
              </a:rPr>
              <a:pPr/>
              <a:t>‹#›</a:t>
            </a:fld>
            <a:endParaRPr lang="en-GB" smtClean="0">
              <a:latin typeface="Arial"/>
              <a:ea typeface="SimSun" pitchFamily="2" charset="-122"/>
              <a:cs typeface="+mn-cs"/>
            </a:endParaRPr>
          </a:p>
        </p:txBody>
      </p:sp>
      <p:sp>
        <p:nvSpPr>
          <p:cNvPr id="8199" name="FormatShape" descr="\\Catalpa\standdsk\Mirrors\Ofc97Adm\Clipart\Photos\SPORTS\SKIING.JPG" hidden="1"/>
          <p:cNvSpPr>
            <a:spLocks noChangeArrowheads="1"/>
          </p:cNvSpPr>
          <p:nvPr/>
        </p:nvSpPr>
        <p:spPr bwMode="auto">
          <a:xfrm>
            <a:off x="-1333497" y="1701800"/>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endParaRPr lang="en-GB" sz="2400" dirty="0">
              <a:solidFill>
                <a:srgbClr val="7C3648"/>
              </a:solidFill>
              <a:latin typeface="Arial"/>
              <a:ea typeface="SimSun" pitchFamily="2" charset="-122"/>
              <a:cs typeface="+mn-cs"/>
            </a:endParaRPr>
          </a:p>
        </p:txBody>
      </p:sp>
    </p:spTree>
  </p:cSld>
  <p:clrMap bg1="lt1" tx1="dk1" bg2="lt2" tx2="dk2" accent1="accent1" accent2="accent2" accent3="accent3" accent4="accent4" accent5="accent5" accent6="accent6" hlink="hlink" folHlink="folHlink"/>
  <p:sldLayoutIdLst>
    <p:sldLayoutId id="2147483711" r:id="rId1"/>
  </p:sldLayoutIdLst>
  <p:txStyles>
    <p:titleStyle>
      <a:lvl1pPr algn="ctr" rtl="0" eaLnBrk="0" fontAlgn="base" hangingPunct="0">
        <a:spcBef>
          <a:spcPct val="0"/>
        </a:spcBef>
        <a:spcAft>
          <a:spcPct val="0"/>
        </a:spcAft>
        <a:defRPr sz="4400">
          <a:solidFill>
            <a:srgbClr val="7C3648"/>
          </a:solidFill>
          <a:latin typeface="+mj-lt"/>
          <a:ea typeface="+mj-ea"/>
          <a:cs typeface="+mj-cs"/>
        </a:defRPr>
      </a:lvl1pPr>
      <a:lvl2pPr algn="ctr" rtl="0" eaLnBrk="0" fontAlgn="base" hangingPunct="0">
        <a:spcBef>
          <a:spcPct val="0"/>
        </a:spcBef>
        <a:spcAft>
          <a:spcPct val="0"/>
        </a:spcAft>
        <a:defRPr sz="4400">
          <a:solidFill>
            <a:srgbClr val="7C3648"/>
          </a:solidFill>
          <a:latin typeface="Arial" charset="0"/>
        </a:defRPr>
      </a:lvl2pPr>
      <a:lvl3pPr algn="ctr" rtl="0" eaLnBrk="0" fontAlgn="base" hangingPunct="0">
        <a:spcBef>
          <a:spcPct val="0"/>
        </a:spcBef>
        <a:spcAft>
          <a:spcPct val="0"/>
        </a:spcAft>
        <a:defRPr sz="4400">
          <a:solidFill>
            <a:srgbClr val="7C3648"/>
          </a:solidFill>
          <a:latin typeface="Arial" charset="0"/>
        </a:defRPr>
      </a:lvl3pPr>
      <a:lvl4pPr algn="ctr" rtl="0" eaLnBrk="0" fontAlgn="base" hangingPunct="0">
        <a:spcBef>
          <a:spcPct val="0"/>
        </a:spcBef>
        <a:spcAft>
          <a:spcPct val="0"/>
        </a:spcAft>
        <a:defRPr sz="4400">
          <a:solidFill>
            <a:srgbClr val="7C3648"/>
          </a:solidFill>
          <a:latin typeface="Arial" charset="0"/>
        </a:defRPr>
      </a:lvl4pPr>
      <a:lvl5pPr algn="ctr" rtl="0" eaLnBrk="0" fontAlgn="base" hangingPunct="0">
        <a:spcBef>
          <a:spcPct val="0"/>
        </a:spcBef>
        <a:spcAft>
          <a:spcPct val="0"/>
        </a:spcAft>
        <a:defRPr sz="4400">
          <a:solidFill>
            <a:srgbClr val="7C3648"/>
          </a:solidFill>
          <a:latin typeface="Arial" charset="0"/>
        </a:defRPr>
      </a:lvl5pPr>
      <a:lvl6pPr marL="456156" algn="ctr" rtl="0" fontAlgn="base">
        <a:spcBef>
          <a:spcPct val="0"/>
        </a:spcBef>
        <a:spcAft>
          <a:spcPct val="0"/>
        </a:spcAft>
        <a:defRPr sz="4400">
          <a:solidFill>
            <a:srgbClr val="7C3648"/>
          </a:solidFill>
          <a:latin typeface="Arial" charset="0"/>
        </a:defRPr>
      </a:lvl6pPr>
      <a:lvl7pPr marL="912317" algn="ctr" rtl="0" fontAlgn="base">
        <a:spcBef>
          <a:spcPct val="0"/>
        </a:spcBef>
        <a:spcAft>
          <a:spcPct val="0"/>
        </a:spcAft>
        <a:defRPr sz="4400">
          <a:solidFill>
            <a:srgbClr val="7C3648"/>
          </a:solidFill>
          <a:latin typeface="Arial" charset="0"/>
        </a:defRPr>
      </a:lvl7pPr>
      <a:lvl8pPr marL="1368476" algn="ctr" rtl="0" fontAlgn="base">
        <a:spcBef>
          <a:spcPct val="0"/>
        </a:spcBef>
        <a:spcAft>
          <a:spcPct val="0"/>
        </a:spcAft>
        <a:defRPr sz="4400">
          <a:solidFill>
            <a:srgbClr val="7C3648"/>
          </a:solidFill>
          <a:latin typeface="Arial" charset="0"/>
        </a:defRPr>
      </a:lvl8pPr>
      <a:lvl9pPr marL="1824633" algn="ctr" rtl="0" fontAlgn="base">
        <a:spcBef>
          <a:spcPct val="0"/>
        </a:spcBef>
        <a:spcAft>
          <a:spcPct val="0"/>
        </a:spcAft>
        <a:defRPr sz="4400">
          <a:solidFill>
            <a:srgbClr val="7C3648"/>
          </a:solidFill>
          <a:latin typeface="Arial" charset="0"/>
        </a:defRPr>
      </a:lvl9pPr>
    </p:titleStyle>
    <p:bodyStyle>
      <a:lvl1pPr marL="342118" indent="-342118" algn="l" rtl="0" eaLnBrk="0" fontAlgn="base" hangingPunct="0">
        <a:spcBef>
          <a:spcPct val="20000"/>
        </a:spcBef>
        <a:spcAft>
          <a:spcPct val="0"/>
        </a:spcAft>
        <a:buChar char="•"/>
        <a:defRPr sz="3200">
          <a:solidFill>
            <a:srgbClr val="7C3648"/>
          </a:solidFill>
          <a:latin typeface="+mn-lt"/>
          <a:ea typeface="+mn-ea"/>
          <a:cs typeface="+mn-cs"/>
        </a:defRPr>
      </a:lvl1pPr>
      <a:lvl2pPr marL="741257" indent="-285102" algn="l" rtl="0" eaLnBrk="0" fontAlgn="base" hangingPunct="0">
        <a:spcBef>
          <a:spcPct val="20000"/>
        </a:spcBef>
        <a:spcAft>
          <a:spcPct val="0"/>
        </a:spcAft>
        <a:buChar char="–"/>
        <a:defRPr sz="2800">
          <a:solidFill>
            <a:srgbClr val="7C3648"/>
          </a:solidFill>
          <a:latin typeface="+mn-lt"/>
        </a:defRPr>
      </a:lvl2pPr>
      <a:lvl3pPr marL="1140399" indent="-228079" algn="l" rtl="0" eaLnBrk="0" fontAlgn="base" hangingPunct="0">
        <a:spcBef>
          <a:spcPct val="20000"/>
        </a:spcBef>
        <a:spcAft>
          <a:spcPct val="0"/>
        </a:spcAft>
        <a:buChar char="•"/>
        <a:defRPr sz="2400">
          <a:solidFill>
            <a:srgbClr val="7C3648"/>
          </a:solidFill>
          <a:latin typeface="+mn-lt"/>
        </a:defRPr>
      </a:lvl3pPr>
      <a:lvl4pPr marL="1596550" indent="-228079" algn="l" rtl="0" eaLnBrk="0" fontAlgn="base" hangingPunct="0">
        <a:spcBef>
          <a:spcPct val="20000"/>
        </a:spcBef>
        <a:spcAft>
          <a:spcPct val="0"/>
        </a:spcAft>
        <a:buChar char="–"/>
        <a:defRPr sz="2000">
          <a:solidFill>
            <a:srgbClr val="7C3648"/>
          </a:solidFill>
          <a:latin typeface="+mn-lt"/>
        </a:defRPr>
      </a:lvl4pPr>
      <a:lvl5pPr marL="2052713" indent="-228079" algn="l" rtl="0" eaLnBrk="0" fontAlgn="base" hangingPunct="0">
        <a:spcBef>
          <a:spcPct val="20000"/>
        </a:spcBef>
        <a:spcAft>
          <a:spcPct val="0"/>
        </a:spcAft>
        <a:buChar char="»"/>
        <a:defRPr sz="2000">
          <a:solidFill>
            <a:srgbClr val="7C3648"/>
          </a:solidFill>
          <a:latin typeface="+mn-lt"/>
        </a:defRPr>
      </a:lvl5pPr>
      <a:lvl6pPr marL="2508871" indent="-228079" algn="l" rtl="0" fontAlgn="base">
        <a:spcBef>
          <a:spcPct val="20000"/>
        </a:spcBef>
        <a:spcAft>
          <a:spcPct val="0"/>
        </a:spcAft>
        <a:buChar char="»"/>
        <a:defRPr sz="2000">
          <a:solidFill>
            <a:srgbClr val="7C3648"/>
          </a:solidFill>
          <a:latin typeface="+mn-lt"/>
        </a:defRPr>
      </a:lvl6pPr>
      <a:lvl7pPr marL="2965031" indent="-228079" algn="l" rtl="0" fontAlgn="base">
        <a:spcBef>
          <a:spcPct val="20000"/>
        </a:spcBef>
        <a:spcAft>
          <a:spcPct val="0"/>
        </a:spcAft>
        <a:buChar char="»"/>
        <a:defRPr sz="2000">
          <a:solidFill>
            <a:srgbClr val="7C3648"/>
          </a:solidFill>
          <a:latin typeface="+mn-lt"/>
        </a:defRPr>
      </a:lvl7pPr>
      <a:lvl8pPr marL="3421188" indent="-228079" algn="l" rtl="0" fontAlgn="base">
        <a:spcBef>
          <a:spcPct val="20000"/>
        </a:spcBef>
        <a:spcAft>
          <a:spcPct val="0"/>
        </a:spcAft>
        <a:buChar char="»"/>
        <a:defRPr sz="2000">
          <a:solidFill>
            <a:srgbClr val="7C3648"/>
          </a:solidFill>
          <a:latin typeface="+mn-lt"/>
        </a:defRPr>
      </a:lvl8pPr>
      <a:lvl9pPr marL="3877347" indent="-228079" algn="l" rtl="0" fontAlgn="base">
        <a:spcBef>
          <a:spcPct val="20000"/>
        </a:spcBef>
        <a:spcAft>
          <a:spcPct val="0"/>
        </a:spcAft>
        <a:buChar char="»"/>
        <a:defRPr sz="2000">
          <a:solidFill>
            <a:srgbClr val="7C3648"/>
          </a:solidFill>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a:solidFill>
                  <a:srgbClr val="7C3648"/>
                </a:solidFill>
              </a:defRPr>
            </a:lvl1pPr>
          </a:lstStyle>
          <a:p>
            <a:endParaRPr lang="en-GB" smtClean="0">
              <a:latin typeface="Arial"/>
              <a:ea typeface="SimSun" pitchFamily="2" charset="-122"/>
              <a:cs typeface="+mn-cs"/>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a:solidFill>
                  <a:srgbClr val="7C3648"/>
                </a:solidFill>
              </a:defRPr>
            </a:lvl1pPr>
          </a:lstStyle>
          <a:p>
            <a:endParaRPr lang="en-GB" smtClean="0">
              <a:latin typeface="Arial"/>
              <a:ea typeface="SimSun" pitchFamily="2" charset="-122"/>
              <a:cs typeface="+mn-cs"/>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a:solidFill>
                  <a:srgbClr val="7C3648"/>
                </a:solidFill>
              </a:defRPr>
            </a:lvl1pPr>
          </a:lstStyle>
          <a:p>
            <a:fld id="{269A53AF-778B-4F49-AADB-4A23A8A4938D}" type="slidenum">
              <a:rPr lang="en-GB" smtClean="0">
                <a:latin typeface="Arial"/>
                <a:ea typeface="SimSun" pitchFamily="2" charset="-122"/>
                <a:cs typeface="+mn-cs"/>
              </a:rPr>
              <a:pPr/>
              <a:t>‹#›</a:t>
            </a:fld>
            <a:endParaRPr lang="en-GB" smtClean="0">
              <a:latin typeface="Arial"/>
              <a:ea typeface="SimSun" pitchFamily="2" charset="-122"/>
              <a:cs typeface="+mn-cs"/>
            </a:endParaRPr>
          </a:p>
        </p:txBody>
      </p:sp>
      <p:sp>
        <p:nvSpPr>
          <p:cNvPr id="8199" name="FormatShape" descr="\\Catalpa\standdsk\Mirrors\Ofc97Adm\Clipart\Photos\SPORTS\SKIING.JPG" hidden="1"/>
          <p:cNvSpPr>
            <a:spLocks noChangeArrowheads="1"/>
          </p:cNvSpPr>
          <p:nvPr/>
        </p:nvSpPr>
        <p:spPr bwMode="auto">
          <a:xfrm>
            <a:off x="-1333497" y="1701800"/>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endParaRPr lang="en-GB" sz="2400" dirty="0">
              <a:solidFill>
                <a:srgbClr val="7C3648"/>
              </a:solidFill>
              <a:latin typeface="Arial"/>
              <a:ea typeface="SimSun" pitchFamily="2" charset="-122"/>
              <a:cs typeface="+mn-cs"/>
            </a:endParaRPr>
          </a:p>
        </p:txBody>
      </p:sp>
    </p:spTree>
  </p:cSld>
  <p:clrMap bg1="lt1" tx1="dk1" bg2="lt2" tx2="dk2" accent1="accent1" accent2="accent2" accent3="accent3" accent4="accent4" accent5="accent5" accent6="accent6" hlink="hlink" folHlink="folHlink"/>
  <p:sldLayoutIdLst>
    <p:sldLayoutId id="2147483713" r:id="rId1"/>
  </p:sldLayoutIdLst>
  <p:txStyles>
    <p:titleStyle>
      <a:lvl1pPr algn="ctr" rtl="0" eaLnBrk="0" fontAlgn="base" hangingPunct="0">
        <a:spcBef>
          <a:spcPct val="0"/>
        </a:spcBef>
        <a:spcAft>
          <a:spcPct val="0"/>
        </a:spcAft>
        <a:defRPr sz="4400">
          <a:solidFill>
            <a:srgbClr val="7C3648"/>
          </a:solidFill>
          <a:latin typeface="+mj-lt"/>
          <a:ea typeface="+mj-ea"/>
          <a:cs typeface="+mj-cs"/>
        </a:defRPr>
      </a:lvl1pPr>
      <a:lvl2pPr algn="ctr" rtl="0" eaLnBrk="0" fontAlgn="base" hangingPunct="0">
        <a:spcBef>
          <a:spcPct val="0"/>
        </a:spcBef>
        <a:spcAft>
          <a:spcPct val="0"/>
        </a:spcAft>
        <a:defRPr sz="4400">
          <a:solidFill>
            <a:srgbClr val="7C3648"/>
          </a:solidFill>
          <a:latin typeface="Arial" charset="0"/>
        </a:defRPr>
      </a:lvl2pPr>
      <a:lvl3pPr algn="ctr" rtl="0" eaLnBrk="0" fontAlgn="base" hangingPunct="0">
        <a:spcBef>
          <a:spcPct val="0"/>
        </a:spcBef>
        <a:spcAft>
          <a:spcPct val="0"/>
        </a:spcAft>
        <a:defRPr sz="4400">
          <a:solidFill>
            <a:srgbClr val="7C3648"/>
          </a:solidFill>
          <a:latin typeface="Arial" charset="0"/>
        </a:defRPr>
      </a:lvl3pPr>
      <a:lvl4pPr algn="ctr" rtl="0" eaLnBrk="0" fontAlgn="base" hangingPunct="0">
        <a:spcBef>
          <a:spcPct val="0"/>
        </a:spcBef>
        <a:spcAft>
          <a:spcPct val="0"/>
        </a:spcAft>
        <a:defRPr sz="4400">
          <a:solidFill>
            <a:srgbClr val="7C3648"/>
          </a:solidFill>
          <a:latin typeface="Arial" charset="0"/>
        </a:defRPr>
      </a:lvl4pPr>
      <a:lvl5pPr algn="ctr" rtl="0" eaLnBrk="0" fontAlgn="base" hangingPunct="0">
        <a:spcBef>
          <a:spcPct val="0"/>
        </a:spcBef>
        <a:spcAft>
          <a:spcPct val="0"/>
        </a:spcAft>
        <a:defRPr sz="4400">
          <a:solidFill>
            <a:srgbClr val="7C3648"/>
          </a:solidFill>
          <a:latin typeface="Arial" charset="0"/>
        </a:defRPr>
      </a:lvl5pPr>
      <a:lvl6pPr marL="456156" algn="ctr" rtl="0" fontAlgn="base">
        <a:spcBef>
          <a:spcPct val="0"/>
        </a:spcBef>
        <a:spcAft>
          <a:spcPct val="0"/>
        </a:spcAft>
        <a:defRPr sz="4400">
          <a:solidFill>
            <a:srgbClr val="7C3648"/>
          </a:solidFill>
          <a:latin typeface="Arial" charset="0"/>
        </a:defRPr>
      </a:lvl6pPr>
      <a:lvl7pPr marL="912317" algn="ctr" rtl="0" fontAlgn="base">
        <a:spcBef>
          <a:spcPct val="0"/>
        </a:spcBef>
        <a:spcAft>
          <a:spcPct val="0"/>
        </a:spcAft>
        <a:defRPr sz="4400">
          <a:solidFill>
            <a:srgbClr val="7C3648"/>
          </a:solidFill>
          <a:latin typeface="Arial" charset="0"/>
        </a:defRPr>
      </a:lvl7pPr>
      <a:lvl8pPr marL="1368476" algn="ctr" rtl="0" fontAlgn="base">
        <a:spcBef>
          <a:spcPct val="0"/>
        </a:spcBef>
        <a:spcAft>
          <a:spcPct val="0"/>
        </a:spcAft>
        <a:defRPr sz="4400">
          <a:solidFill>
            <a:srgbClr val="7C3648"/>
          </a:solidFill>
          <a:latin typeface="Arial" charset="0"/>
        </a:defRPr>
      </a:lvl8pPr>
      <a:lvl9pPr marL="1824633" algn="ctr" rtl="0" fontAlgn="base">
        <a:spcBef>
          <a:spcPct val="0"/>
        </a:spcBef>
        <a:spcAft>
          <a:spcPct val="0"/>
        </a:spcAft>
        <a:defRPr sz="4400">
          <a:solidFill>
            <a:srgbClr val="7C3648"/>
          </a:solidFill>
          <a:latin typeface="Arial" charset="0"/>
        </a:defRPr>
      </a:lvl9pPr>
    </p:titleStyle>
    <p:bodyStyle>
      <a:lvl1pPr marL="342118" indent="-342118" algn="l" rtl="0" eaLnBrk="0" fontAlgn="base" hangingPunct="0">
        <a:spcBef>
          <a:spcPct val="20000"/>
        </a:spcBef>
        <a:spcAft>
          <a:spcPct val="0"/>
        </a:spcAft>
        <a:buChar char="•"/>
        <a:defRPr sz="3200">
          <a:solidFill>
            <a:srgbClr val="7C3648"/>
          </a:solidFill>
          <a:latin typeface="+mn-lt"/>
          <a:ea typeface="+mn-ea"/>
          <a:cs typeface="+mn-cs"/>
        </a:defRPr>
      </a:lvl1pPr>
      <a:lvl2pPr marL="741257" indent="-285102" algn="l" rtl="0" eaLnBrk="0" fontAlgn="base" hangingPunct="0">
        <a:spcBef>
          <a:spcPct val="20000"/>
        </a:spcBef>
        <a:spcAft>
          <a:spcPct val="0"/>
        </a:spcAft>
        <a:buChar char="–"/>
        <a:defRPr sz="2800">
          <a:solidFill>
            <a:srgbClr val="7C3648"/>
          </a:solidFill>
          <a:latin typeface="+mn-lt"/>
        </a:defRPr>
      </a:lvl2pPr>
      <a:lvl3pPr marL="1140399" indent="-228079" algn="l" rtl="0" eaLnBrk="0" fontAlgn="base" hangingPunct="0">
        <a:spcBef>
          <a:spcPct val="20000"/>
        </a:spcBef>
        <a:spcAft>
          <a:spcPct val="0"/>
        </a:spcAft>
        <a:buChar char="•"/>
        <a:defRPr sz="2400">
          <a:solidFill>
            <a:srgbClr val="7C3648"/>
          </a:solidFill>
          <a:latin typeface="+mn-lt"/>
        </a:defRPr>
      </a:lvl3pPr>
      <a:lvl4pPr marL="1596550" indent="-228079" algn="l" rtl="0" eaLnBrk="0" fontAlgn="base" hangingPunct="0">
        <a:spcBef>
          <a:spcPct val="20000"/>
        </a:spcBef>
        <a:spcAft>
          <a:spcPct val="0"/>
        </a:spcAft>
        <a:buChar char="–"/>
        <a:defRPr sz="2000">
          <a:solidFill>
            <a:srgbClr val="7C3648"/>
          </a:solidFill>
          <a:latin typeface="+mn-lt"/>
        </a:defRPr>
      </a:lvl4pPr>
      <a:lvl5pPr marL="2052713" indent="-228079" algn="l" rtl="0" eaLnBrk="0" fontAlgn="base" hangingPunct="0">
        <a:spcBef>
          <a:spcPct val="20000"/>
        </a:spcBef>
        <a:spcAft>
          <a:spcPct val="0"/>
        </a:spcAft>
        <a:buChar char="»"/>
        <a:defRPr sz="2000">
          <a:solidFill>
            <a:srgbClr val="7C3648"/>
          </a:solidFill>
          <a:latin typeface="+mn-lt"/>
        </a:defRPr>
      </a:lvl5pPr>
      <a:lvl6pPr marL="2508871" indent="-228079" algn="l" rtl="0" fontAlgn="base">
        <a:spcBef>
          <a:spcPct val="20000"/>
        </a:spcBef>
        <a:spcAft>
          <a:spcPct val="0"/>
        </a:spcAft>
        <a:buChar char="»"/>
        <a:defRPr sz="2000">
          <a:solidFill>
            <a:srgbClr val="7C3648"/>
          </a:solidFill>
          <a:latin typeface="+mn-lt"/>
        </a:defRPr>
      </a:lvl6pPr>
      <a:lvl7pPr marL="2965031" indent="-228079" algn="l" rtl="0" fontAlgn="base">
        <a:spcBef>
          <a:spcPct val="20000"/>
        </a:spcBef>
        <a:spcAft>
          <a:spcPct val="0"/>
        </a:spcAft>
        <a:buChar char="»"/>
        <a:defRPr sz="2000">
          <a:solidFill>
            <a:srgbClr val="7C3648"/>
          </a:solidFill>
          <a:latin typeface="+mn-lt"/>
        </a:defRPr>
      </a:lvl7pPr>
      <a:lvl8pPr marL="3421188" indent="-228079" algn="l" rtl="0" fontAlgn="base">
        <a:spcBef>
          <a:spcPct val="20000"/>
        </a:spcBef>
        <a:spcAft>
          <a:spcPct val="0"/>
        </a:spcAft>
        <a:buChar char="»"/>
        <a:defRPr sz="2000">
          <a:solidFill>
            <a:srgbClr val="7C3648"/>
          </a:solidFill>
          <a:latin typeface="+mn-lt"/>
        </a:defRPr>
      </a:lvl8pPr>
      <a:lvl9pPr marL="3877347" indent="-228079" algn="l" rtl="0" fontAlgn="base">
        <a:spcBef>
          <a:spcPct val="20000"/>
        </a:spcBef>
        <a:spcAft>
          <a:spcPct val="0"/>
        </a:spcAft>
        <a:buChar char="»"/>
        <a:defRPr sz="2000">
          <a:solidFill>
            <a:srgbClr val="7C3648"/>
          </a:solidFill>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a:solidFill>
                  <a:srgbClr val="7C3648"/>
                </a:solidFill>
              </a:defRPr>
            </a:lvl1pPr>
          </a:lstStyle>
          <a:p>
            <a:endParaRPr lang="en-GB" smtClean="0">
              <a:latin typeface="Arial"/>
              <a:ea typeface="SimSun" pitchFamily="2" charset="-122"/>
              <a:cs typeface="+mn-cs"/>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a:solidFill>
                  <a:srgbClr val="7C3648"/>
                </a:solidFill>
              </a:defRPr>
            </a:lvl1pPr>
          </a:lstStyle>
          <a:p>
            <a:endParaRPr lang="en-GB" smtClean="0">
              <a:latin typeface="Arial"/>
              <a:ea typeface="SimSun" pitchFamily="2" charset="-122"/>
              <a:cs typeface="+mn-cs"/>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a:solidFill>
                  <a:srgbClr val="7C3648"/>
                </a:solidFill>
              </a:defRPr>
            </a:lvl1pPr>
          </a:lstStyle>
          <a:p>
            <a:fld id="{269A53AF-778B-4F49-AADB-4A23A8A4938D}" type="slidenum">
              <a:rPr lang="en-GB" smtClean="0">
                <a:latin typeface="Arial"/>
                <a:ea typeface="SimSun" pitchFamily="2" charset="-122"/>
                <a:cs typeface="+mn-cs"/>
              </a:rPr>
              <a:pPr/>
              <a:t>‹#›</a:t>
            </a:fld>
            <a:endParaRPr lang="en-GB" smtClean="0">
              <a:latin typeface="Arial"/>
              <a:ea typeface="SimSun" pitchFamily="2" charset="-122"/>
              <a:cs typeface="+mn-cs"/>
            </a:endParaRPr>
          </a:p>
        </p:txBody>
      </p:sp>
      <p:sp>
        <p:nvSpPr>
          <p:cNvPr id="8199" name="FormatShape" descr="\\Catalpa\standdsk\Mirrors\Ofc97Adm\Clipart\Photos\SPORTS\SKIING.JPG" hidden="1"/>
          <p:cNvSpPr>
            <a:spLocks noChangeArrowheads="1"/>
          </p:cNvSpPr>
          <p:nvPr/>
        </p:nvSpPr>
        <p:spPr bwMode="auto">
          <a:xfrm>
            <a:off x="-1333497" y="1701800"/>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endParaRPr lang="en-GB" sz="2400" dirty="0">
              <a:solidFill>
                <a:srgbClr val="7C3648"/>
              </a:solidFill>
              <a:latin typeface="Arial"/>
              <a:ea typeface="SimSun" pitchFamily="2" charset="-122"/>
              <a:cs typeface="+mn-cs"/>
            </a:endParaRPr>
          </a:p>
        </p:txBody>
      </p:sp>
    </p:spTree>
  </p:cSld>
  <p:clrMap bg1="lt1" tx1="dk1" bg2="lt2" tx2="dk2" accent1="accent1" accent2="accent2" accent3="accent3" accent4="accent4" accent5="accent5" accent6="accent6" hlink="hlink" folHlink="folHlink"/>
  <p:sldLayoutIdLst>
    <p:sldLayoutId id="2147483715" r:id="rId1"/>
  </p:sldLayoutIdLst>
  <p:txStyles>
    <p:titleStyle>
      <a:lvl1pPr algn="ctr" rtl="0" eaLnBrk="0" fontAlgn="base" hangingPunct="0">
        <a:spcBef>
          <a:spcPct val="0"/>
        </a:spcBef>
        <a:spcAft>
          <a:spcPct val="0"/>
        </a:spcAft>
        <a:defRPr sz="4400">
          <a:solidFill>
            <a:srgbClr val="7C3648"/>
          </a:solidFill>
          <a:latin typeface="+mj-lt"/>
          <a:ea typeface="+mj-ea"/>
          <a:cs typeface="+mj-cs"/>
        </a:defRPr>
      </a:lvl1pPr>
      <a:lvl2pPr algn="ctr" rtl="0" eaLnBrk="0" fontAlgn="base" hangingPunct="0">
        <a:spcBef>
          <a:spcPct val="0"/>
        </a:spcBef>
        <a:spcAft>
          <a:spcPct val="0"/>
        </a:spcAft>
        <a:defRPr sz="4400">
          <a:solidFill>
            <a:srgbClr val="7C3648"/>
          </a:solidFill>
          <a:latin typeface="Arial" charset="0"/>
        </a:defRPr>
      </a:lvl2pPr>
      <a:lvl3pPr algn="ctr" rtl="0" eaLnBrk="0" fontAlgn="base" hangingPunct="0">
        <a:spcBef>
          <a:spcPct val="0"/>
        </a:spcBef>
        <a:spcAft>
          <a:spcPct val="0"/>
        </a:spcAft>
        <a:defRPr sz="4400">
          <a:solidFill>
            <a:srgbClr val="7C3648"/>
          </a:solidFill>
          <a:latin typeface="Arial" charset="0"/>
        </a:defRPr>
      </a:lvl3pPr>
      <a:lvl4pPr algn="ctr" rtl="0" eaLnBrk="0" fontAlgn="base" hangingPunct="0">
        <a:spcBef>
          <a:spcPct val="0"/>
        </a:spcBef>
        <a:spcAft>
          <a:spcPct val="0"/>
        </a:spcAft>
        <a:defRPr sz="4400">
          <a:solidFill>
            <a:srgbClr val="7C3648"/>
          </a:solidFill>
          <a:latin typeface="Arial" charset="0"/>
        </a:defRPr>
      </a:lvl4pPr>
      <a:lvl5pPr algn="ctr" rtl="0" eaLnBrk="0" fontAlgn="base" hangingPunct="0">
        <a:spcBef>
          <a:spcPct val="0"/>
        </a:spcBef>
        <a:spcAft>
          <a:spcPct val="0"/>
        </a:spcAft>
        <a:defRPr sz="4400">
          <a:solidFill>
            <a:srgbClr val="7C3648"/>
          </a:solidFill>
          <a:latin typeface="Arial" charset="0"/>
        </a:defRPr>
      </a:lvl5pPr>
      <a:lvl6pPr marL="456156" algn="ctr" rtl="0" fontAlgn="base">
        <a:spcBef>
          <a:spcPct val="0"/>
        </a:spcBef>
        <a:spcAft>
          <a:spcPct val="0"/>
        </a:spcAft>
        <a:defRPr sz="4400">
          <a:solidFill>
            <a:srgbClr val="7C3648"/>
          </a:solidFill>
          <a:latin typeface="Arial" charset="0"/>
        </a:defRPr>
      </a:lvl6pPr>
      <a:lvl7pPr marL="912317" algn="ctr" rtl="0" fontAlgn="base">
        <a:spcBef>
          <a:spcPct val="0"/>
        </a:spcBef>
        <a:spcAft>
          <a:spcPct val="0"/>
        </a:spcAft>
        <a:defRPr sz="4400">
          <a:solidFill>
            <a:srgbClr val="7C3648"/>
          </a:solidFill>
          <a:latin typeface="Arial" charset="0"/>
        </a:defRPr>
      </a:lvl7pPr>
      <a:lvl8pPr marL="1368476" algn="ctr" rtl="0" fontAlgn="base">
        <a:spcBef>
          <a:spcPct val="0"/>
        </a:spcBef>
        <a:spcAft>
          <a:spcPct val="0"/>
        </a:spcAft>
        <a:defRPr sz="4400">
          <a:solidFill>
            <a:srgbClr val="7C3648"/>
          </a:solidFill>
          <a:latin typeface="Arial" charset="0"/>
        </a:defRPr>
      </a:lvl8pPr>
      <a:lvl9pPr marL="1824633" algn="ctr" rtl="0" fontAlgn="base">
        <a:spcBef>
          <a:spcPct val="0"/>
        </a:spcBef>
        <a:spcAft>
          <a:spcPct val="0"/>
        </a:spcAft>
        <a:defRPr sz="4400">
          <a:solidFill>
            <a:srgbClr val="7C3648"/>
          </a:solidFill>
          <a:latin typeface="Arial" charset="0"/>
        </a:defRPr>
      </a:lvl9pPr>
    </p:titleStyle>
    <p:bodyStyle>
      <a:lvl1pPr marL="342118" indent="-342118" algn="l" rtl="0" eaLnBrk="0" fontAlgn="base" hangingPunct="0">
        <a:spcBef>
          <a:spcPct val="20000"/>
        </a:spcBef>
        <a:spcAft>
          <a:spcPct val="0"/>
        </a:spcAft>
        <a:buChar char="•"/>
        <a:defRPr sz="3200">
          <a:solidFill>
            <a:srgbClr val="7C3648"/>
          </a:solidFill>
          <a:latin typeface="+mn-lt"/>
          <a:ea typeface="+mn-ea"/>
          <a:cs typeface="+mn-cs"/>
        </a:defRPr>
      </a:lvl1pPr>
      <a:lvl2pPr marL="741257" indent="-285102" algn="l" rtl="0" eaLnBrk="0" fontAlgn="base" hangingPunct="0">
        <a:spcBef>
          <a:spcPct val="20000"/>
        </a:spcBef>
        <a:spcAft>
          <a:spcPct val="0"/>
        </a:spcAft>
        <a:buChar char="–"/>
        <a:defRPr sz="2800">
          <a:solidFill>
            <a:srgbClr val="7C3648"/>
          </a:solidFill>
          <a:latin typeface="+mn-lt"/>
        </a:defRPr>
      </a:lvl2pPr>
      <a:lvl3pPr marL="1140399" indent="-228079" algn="l" rtl="0" eaLnBrk="0" fontAlgn="base" hangingPunct="0">
        <a:spcBef>
          <a:spcPct val="20000"/>
        </a:spcBef>
        <a:spcAft>
          <a:spcPct val="0"/>
        </a:spcAft>
        <a:buChar char="•"/>
        <a:defRPr sz="2400">
          <a:solidFill>
            <a:srgbClr val="7C3648"/>
          </a:solidFill>
          <a:latin typeface="+mn-lt"/>
        </a:defRPr>
      </a:lvl3pPr>
      <a:lvl4pPr marL="1596550" indent="-228079" algn="l" rtl="0" eaLnBrk="0" fontAlgn="base" hangingPunct="0">
        <a:spcBef>
          <a:spcPct val="20000"/>
        </a:spcBef>
        <a:spcAft>
          <a:spcPct val="0"/>
        </a:spcAft>
        <a:buChar char="–"/>
        <a:defRPr sz="2000">
          <a:solidFill>
            <a:srgbClr val="7C3648"/>
          </a:solidFill>
          <a:latin typeface="+mn-lt"/>
        </a:defRPr>
      </a:lvl4pPr>
      <a:lvl5pPr marL="2052713" indent="-228079" algn="l" rtl="0" eaLnBrk="0" fontAlgn="base" hangingPunct="0">
        <a:spcBef>
          <a:spcPct val="20000"/>
        </a:spcBef>
        <a:spcAft>
          <a:spcPct val="0"/>
        </a:spcAft>
        <a:buChar char="»"/>
        <a:defRPr sz="2000">
          <a:solidFill>
            <a:srgbClr val="7C3648"/>
          </a:solidFill>
          <a:latin typeface="+mn-lt"/>
        </a:defRPr>
      </a:lvl5pPr>
      <a:lvl6pPr marL="2508871" indent="-228079" algn="l" rtl="0" fontAlgn="base">
        <a:spcBef>
          <a:spcPct val="20000"/>
        </a:spcBef>
        <a:spcAft>
          <a:spcPct val="0"/>
        </a:spcAft>
        <a:buChar char="»"/>
        <a:defRPr sz="2000">
          <a:solidFill>
            <a:srgbClr val="7C3648"/>
          </a:solidFill>
          <a:latin typeface="+mn-lt"/>
        </a:defRPr>
      </a:lvl6pPr>
      <a:lvl7pPr marL="2965031" indent="-228079" algn="l" rtl="0" fontAlgn="base">
        <a:spcBef>
          <a:spcPct val="20000"/>
        </a:spcBef>
        <a:spcAft>
          <a:spcPct val="0"/>
        </a:spcAft>
        <a:buChar char="»"/>
        <a:defRPr sz="2000">
          <a:solidFill>
            <a:srgbClr val="7C3648"/>
          </a:solidFill>
          <a:latin typeface="+mn-lt"/>
        </a:defRPr>
      </a:lvl7pPr>
      <a:lvl8pPr marL="3421188" indent="-228079" algn="l" rtl="0" fontAlgn="base">
        <a:spcBef>
          <a:spcPct val="20000"/>
        </a:spcBef>
        <a:spcAft>
          <a:spcPct val="0"/>
        </a:spcAft>
        <a:buChar char="»"/>
        <a:defRPr sz="2000">
          <a:solidFill>
            <a:srgbClr val="7C3648"/>
          </a:solidFill>
          <a:latin typeface="+mn-lt"/>
        </a:defRPr>
      </a:lvl8pPr>
      <a:lvl9pPr marL="3877347" indent="-228079" algn="l" rtl="0" fontAlgn="base">
        <a:spcBef>
          <a:spcPct val="20000"/>
        </a:spcBef>
        <a:spcAft>
          <a:spcPct val="0"/>
        </a:spcAft>
        <a:buChar char="»"/>
        <a:defRPr sz="2000">
          <a:solidFill>
            <a:srgbClr val="7C3648"/>
          </a:solidFill>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a:solidFill>
                  <a:srgbClr val="7C3648"/>
                </a:solidFill>
              </a:defRPr>
            </a:lvl1pPr>
          </a:lstStyle>
          <a:p>
            <a:endParaRPr lang="en-GB" smtClean="0">
              <a:latin typeface="Arial"/>
              <a:ea typeface="SimSun" pitchFamily="2" charset="-122"/>
              <a:cs typeface="+mn-cs"/>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a:solidFill>
                  <a:srgbClr val="7C3648"/>
                </a:solidFill>
              </a:defRPr>
            </a:lvl1pPr>
          </a:lstStyle>
          <a:p>
            <a:endParaRPr lang="en-GB" smtClean="0">
              <a:latin typeface="Arial"/>
              <a:ea typeface="SimSun" pitchFamily="2" charset="-122"/>
              <a:cs typeface="+mn-cs"/>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a:solidFill>
                  <a:srgbClr val="7C3648"/>
                </a:solidFill>
              </a:defRPr>
            </a:lvl1pPr>
          </a:lstStyle>
          <a:p>
            <a:fld id="{269A53AF-778B-4F49-AADB-4A23A8A4938D}" type="slidenum">
              <a:rPr lang="en-GB" smtClean="0">
                <a:latin typeface="Arial"/>
                <a:ea typeface="SimSun" pitchFamily="2" charset="-122"/>
                <a:cs typeface="+mn-cs"/>
              </a:rPr>
              <a:pPr/>
              <a:t>‹#›</a:t>
            </a:fld>
            <a:endParaRPr lang="en-GB" smtClean="0">
              <a:latin typeface="Arial"/>
              <a:ea typeface="SimSun" pitchFamily="2" charset="-122"/>
              <a:cs typeface="+mn-cs"/>
            </a:endParaRPr>
          </a:p>
        </p:txBody>
      </p:sp>
      <p:sp>
        <p:nvSpPr>
          <p:cNvPr id="8199" name="FormatShape" descr="\\Catalpa\standdsk\Mirrors\Ofc97Adm\Clipart\Photos\SPORTS\SKIING.JPG" hidden="1"/>
          <p:cNvSpPr>
            <a:spLocks noChangeArrowheads="1"/>
          </p:cNvSpPr>
          <p:nvPr/>
        </p:nvSpPr>
        <p:spPr bwMode="auto">
          <a:xfrm>
            <a:off x="-1333497" y="1701800"/>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endParaRPr lang="en-GB" sz="2400" dirty="0">
              <a:solidFill>
                <a:srgbClr val="7C3648"/>
              </a:solidFill>
              <a:latin typeface="Arial"/>
              <a:ea typeface="SimSun" pitchFamily="2" charset="-122"/>
              <a:cs typeface="+mn-cs"/>
            </a:endParaRPr>
          </a:p>
        </p:txBody>
      </p:sp>
    </p:spTree>
  </p:cSld>
  <p:clrMap bg1="lt1" tx1="dk1" bg2="lt2" tx2="dk2" accent1="accent1" accent2="accent2" accent3="accent3" accent4="accent4" accent5="accent5" accent6="accent6" hlink="hlink" folHlink="folHlink"/>
  <p:sldLayoutIdLst>
    <p:sldLayoutId id="2147483717" r:id="rId1"/>
  </p:sldLayoutIdLst>
  <p:txStyles>
    <p:titleStyle>
      <a:lvl1pPr algn="ctr" rtl="0" eaLnBrk="0" fontAlgn="base" hangingPunct="0">
        <a:spcBef>
          <a:spcPct val="0"/>
        </a:spcBef>
        <a:spcAft>
          <a:spcPct val="0"/>
        </a:spcAft>
        <a:defRPr sz="4400">
          <a:solidFill>
            <a:srgbClr val="7C3648"/>
          </a:solidFill>
          <a:latin typeface="+mj-lt"/>
          <a:ea typeface="+mj-ea"/>
          <a:cs typeface="+mj-cs"/>
        </a:defRPr>
      </a:lvl1pPr>
      <a:lvl2pPr algn="ctr" rtl="0" eaLnBrk="0" fontAlgn="base" hangingPunct="0">
        <a:spcBef>
          <a:spcPct val="0"/>
        </a:spcBef>
        <a:spcAft>
          <a:spcPct val="0"/>
        </a:spcAft>
        <a:defRPr sz="4400">
          <a:solidFill>
            <a:srgbClr val="7C3648"/>
          </a:solidFill>
          <a:latin typeface="Arial" charset="0"/>
        </a:defRPr>
      </a:lvl2pPr>
      <a:lvl3pPr algn="ctr" rtl="0" eaLnBrk="0" fontAlgn="base" hangingPunct="0">
        <a:spcBef>
          <a:spcPct val="0"/>
        </a:spcBef>
        <a:spcAft>
          <a:spcPct val="0"/>
        </a:spcAft>
        <a:defRPr sz="4400">
          <a:solidFill>
            <a:srgbClr val="7C3648"/>
          </a:solidFill>
          <a:latin typeface="Arial" charset="0"/>
        </a:defRPr>
      </a:lvl3pPr>
      <a:lvl4pPr algn="ctr" rtl="0" eaLnBrk="0" fontAlgn="base" hangingPunct="0">
        <a:spcBef>
          <a:spcPct val="0"/>
        </a:spcBef>
        <a:spcAft>
          <a:spcPct val="0"/>
        </a:spcAft>
        <a:defRPr sz="4400">
          <a:solidFill>
            <a:srgbClr val="7C3648"/>
          </a:solidFill>
          <a:latin typeface="Arial" charset="0"/>
        </a:defRPr>
      </a:lvl4pPr>
      <a:lvl5pPr algn="ctr" rtl="0" eaLnBrk="0" fontAlgn="base" hangingPunct="0">
        <a:spcBef>
          <a:spcPct val="0"/>
        </a:spcBef>
        <a:spcAft>
          <a:spcPct val="0"/>
        </a:spcAft>
        <a:defRPr sz="4400">
          <a:solidFill>
            <a:srgbClr val="7C3648"/>
          </a:solidFill>
          <a:latin typeface="Arial" charset="0"/>
        </a:defRPr>
      </a:lvl5pPr>
      <a:lvl6pPr marL="456156" algn="ctr" rtl="0" fontAlgn="base">
        <a:spcBef>
          <a:spcPct val="0"/>
        </a:spcBef>
        <a:spcAft>
          <a:spcPct val="0"/>
        </a:spcAft>
        <a:defRPr sz="4400">
          <a:solidFill>
            <a:srgbClr val="7C3648"/>
          </a:solidFill>
          <a:latin typeface="Arial" charset="0"/>
        </a:defRPr>
      </a:lvl6pPr>
      <a:lvl7pPr marL="912317" algn="ctr" rtl="0" fontAlgn="base">
        <a:spcBef>
          <a:spcPct val="0"/>
        </a:spcBef>
        <a:spcAft>
          <a:spcPct val="0"/>
        </a:spcAft>
        <a:defRPr sz="4400">
          <a:solidFill>
            <a:srgbClr val="7C3648"/>
          </a:solidFill>
          <a:latin typeface="Arial" charset="0"/>
        </a:defRPr>
      </a:lvl7pPr>
      <a:lvl8pPr marL="1368476" algn="ctr" rtl="0" fontAlgn="base">
        <a:spcBef>
          <a:spcPct val="0"/>
        </a:spcBef>
        <a:spcAft>
          <a:spcPct val="0"/>
        </a:spcAft>
        <a:defRPr sz="4400">
          <a:solidFill>
            <a:srgbClr val="7C3648"/>
          </a:solidFill>
          <a:latin typeface="Arial" charset="0"/>
        </a:defRPr>
      </a:lvl8pPr>
      <a:lvl9pPr marL="1824633" algn="ctr" rtl="0" fontAlgn="base">
        <a:spcBef>
          <a:spcPct val="0"/>
        </a:spcBef>
        <a:spcAft>
          <a:spcPct val="0"/>
        </a:spcAft>
        <a:defRPr sz="4400">
          <a:solidFill>
            <a:srgbClr val="7C3648"/>
          </a:solidFill>
          <a:latin typeface="Arial" charset="0"/>
        </a:defRPr>
      </a:lvl9pPr>
    </p:titleStyle>
    <p:bodyStyle>
      <a:lvl1pPr marL="342118" indent="-342118" algn="l" rtl="0" eaLnBrk="0" fontAlgn="base" hangingPunct="0">
        <a:spcBef>
          <a:spcPct val="20000"/>
        </a:spcBef>
        <a:spcAft>
          <a:spcPct val="0"/>
        </a:spcAft>
        <a:buChar char="•"/>
        <a:defRPr sz="3200">
          <a:solidFill>
            <a:srgbClr val="7C3648"/>
          </a:solidFill>
          <a:latin typeface="+mn-lt"/>
          <a:ea typeface="+mn-ea"/>
          <a:cs typeface="+mn-cs"/>
        </a:defRPr>
      </a:lvl1pPr>
      <a:lvl2pPr marL="741257" indent="-285102" algn="l" rtl="0" eaLnBrk="0" fontAlgn="base" hangingPunct="0">
        <a:spcBef>
          <a:spcPct val="20000"/>
        </a:spcBef>
        <a:spcAft>
          <a:spcPct val="0"/>
        </a:spcAft>
        <a:buChar char="–"/>
        <a:defRPr sz="2800">
          <a:solidFill>
            <a:srgbClr val="7C3648"/>
          </a:solidFill>
          <a:latin typeface="+mn-lt"/>
        </a:defRPr>
      </a:lvl2pPr>
      <a:lvl3pPr marL="1140399" indent="-228079" algn="l" rtl="0" eaLnBrk="0" fontAlgn="base" hangingPunct="0">
        <a:spcBef>
          <a:spcPct val="20000"/>
        </a:spcBef>
        <a:spcAft>
          <a:spcPct val="0"/>
        </a:spcAft>
        <a:buChar char="•"/>
        <a:defRPr sz="2400">
          <a:solidFill>
            <a:srgbClr val="7C3648"/>
          </a:solidFill>
          <a:latin typeface="+mn-lt"/>
        </a:defRPr>
      </a:lvl3pPr>
      <a:lvl4pPr marL="1596550" indent="-228079" algn="l" rtl="0" eaLnBrk="0" fontAlgn="base" hangingPunct="0">
        <a:spcBef>
          <a:spcPct val="20000"/>
        </a:spcBef>
        <a:spcAft>
          <a:spcPct val="0"/>
        </a:spcAft>
        <a:buChar char="–"/>
        <a:defRPr sz="2000">
          <a:solidFill>
            <a:srgbClr val="7C3648"/>
          </a:solidFill>
          <a:latin typeface="+mn-lt"/>
        </a:defRPr>
      </a:lvl4pPr>
      <a:lvl5pPr marL="2052713" indent="-228079" algn="l" rtl="0" eaLnBrk="0" fontAlgn="base" hangingPunct="0">
        <a:spcBef>
          <a:spcPct val="20000"/>
        </a:spcBef>
        <a:spcAft>
          <a:spcPct val="0"/>
        </a:spcAft>
        <a:buChar char="»"/>
        <a:defRPr sz="2000">
          <a:solidFill>
            <a:srgbClr val="7C3648"/>
          </a:solidFill>
          <a:latin typeface="+mn-lt"/>
        </a:defRPr>
      </a:lvl5pPr>
      <a:lvl6pPr marL="2508871" indent="-228079" algn="l" rtl="0" fontAlgn="base">
        <a:spcBef>
          <a:spcPct val="20000"/>
        </a:spcBef>
        <a:spcAft>
          <a:spcPct val="0"/>
        </a:spcAft>
        <a:buChar char="»"/>
        <a:defRPr sz="2000">
          <a:solidFill>
            <a:srgbClr val="7C3648"/>
          </a:solidFill>
          <a:latin typeface="+mn-lt"/>
        </a:defRPr>
      </a:lvl6pPr>
      <a:lvl7pPr marL="2965031" indent="-228079" algn="l" rtl="0" fontAlgn="base">
        <a:spcBef>
          <a:spcPct val="20000"/>
        </a:spcBef>
        <a:spcAft>
          <a:spcPct val="0"/>
        </a:spcAft>
        <a:buChar char="»"/>
        <a:defRPr sz="2000">
          <a:solidFill>
            <a:srgbClr val="7C3648"/>
          </a:solidFill>
          <a:latin typeface="+mn-lt"/>
        </a:defRPr>
      </a:lvl7pPr>
      <a:lvl8pPr marL="3421188" indent="-228079" algn="l" rtl="0" fontAlgn="base">
        <a:spcBef>
          <a:spcPct val="20000"/>
        </a:spcBef>
        <a:spcAft>
          <a:spcPct val="0"/>
        </a:spcAft>
        <a:buChar char="»"/>
        <a:defRPr sz="2000">
          <a:solidFill>
            <a:srgbClr val="7C3648"/>
          </a:solidFill>
          <a:latin typeface="+mn-lt"/>
        </a:defRPr>
      </a:lvl8pPr>
      <a:lvl9pPr marL="3877347" indent="-228079" algn="l" rtl="0" fontAlgn="base">
        <a:spcBef>
          <a:spcPct val="20000"/>
        </a:spcBef>
        <a:spcAft>
          <a:spcPct val="0"/>
        </a:spcAft>
        <a:buChar char="»"/>
        <a:defRPr sz="2000">
          <a:solidFill>
            <a:srgbClr val="7C3648"/>
          </a:solidFill>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9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smtClean="0"/>
            </a:lvl1pPr>
          </a:lstStyle>
          <a:p>
            <a:pPr>
              <a:defRPr/>
            </a:pPr>
            <a:endParaRPr lang="en-GB">
              <a:solidFill>
                <a:srgbClr val="000000"/>
              </a:solidFill>
              <a:latin typeface="Aria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smtClean="0"/>
            </a:lvl1pPr>
          </a:lstStyle>
          <a:p>
            <a:pPr>
              <a:defRPr/>
            </a:pPr>
            <a:endParaRPr lang="en-GB">
              <a:solidFill>
                <a:srgbClr val="000000"/>
              </a:solidFill>
              <a:latin typeface="Aria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smtClean="0"/>
            </a:lvl1pPr>
          </a:lstStyle>
          <a:p>
            <a:pPr>
              <a:defRPr/>
            </a:pPr>
            <a:fld id="{7AAF8CC6-C500-4DE3-8746-62681DD489E5}" type="slidenum">
              <a:rPr lang="en-GB">
                <a:solidFill>
                  <a:srgbClr val="000000"/>
                </a:solidFill>
                <a:latin typeface="Arial"/>
                <a:cs typeface="+mn-cs"/>
              </a:rPr>
              <a:pPr>
                <a:defRPr/>
              </a:pPr>
              <a:t>‹#›</a:t>
            </a:fld>
            <a:endParaRPr lang="en-GB">
              <a:solidFill>
                <a:srgbClr val="000000"/>
              </a:solidFill>
              <a:latin typeface="Arial"/>
              <a:cs typeface="+mn-cs"/>
            </a:endParaRPr>
          </a:p>
        </p:txBody>
      </p:sp>
      <p:sp>
        <p:nvSpPr>
          <p:cNvPr id="1044" name="FormatShape" descr="\\Catalpa\standdsk\Mirrors\Ofc97Adm\Clipart\Photos\SPORTS\SKIING.JPG" hidden="1"/>
          <p:cNvSpPr>
            <a:spLocks noChangeArrowheads="1"/>
          </p:cNvSpPr>
          <p:nvPr/>
        </p:nvSpPr>
        <p:spPr bwMode="auto">
          <a:xfrm>
            <a:off x="-1333497" y="1701807"/>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defRPr/>
            </a:pPr>
            <a:endParaRPr lang="en-US" sz="2400" dirty="0">
              <a:solidFill>
                <a:srgbClr val="000000"/>
              </a:solidFill>
              <a:effectLst>
                <a:outerShdw blurRad="38100" dist="38100" dir="2700000" algn="tl">
                  <a:srgbClr val="C0C0C0"/>
                </a:outerShdw>
              </a:effectLst>
              <a:latin typeface="Arial"/>
              <a:cs typeface="+mn-cs"/>
            </a:endParaRPr>
          </a:p>
        </p:txBody>
      </p:sp>
    </p:spTree>
  </p:cSld>
  <p:clrMap bg1="lt1" tx1="dk1" bg2="lt2" tx2="dk2" accent1="accent1" accent2="accent2" accent3="accent3" accent4="accent4" accent5="accent5" accent6="accent6" hlink="hlink" folHlink="folHlink"/>
  <p:sldLayoutIdLst>
    <p:sldLayoutId id="2147483719" r:id="rId1"/>
  </p:sldLayoutIdLst>
  <p:txStyles>
    <p:titleStyle>
      <a:lvl1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5pPr>
      <a:lvl6pPr marL="45615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6pPr>
      <a:lvl7pPr marL="912317"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7pPr>
      <a:lvl8pPr marL="136847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8pPr>
      <a:lvl9pPr marL="1824633"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9pPr>
    </p:titleStyle>
    <p:bodyStyle>
      <a:lvl1pPr marL="342118" indent="-342118" algn="l" rtl="0" eaLnBrk="0" fontAlgn="base" hangingPunct="0">
        <a:spcBef>
          <a:spcPct val="20000"/>
        </a:spcBef>
        <a:spcAft>
          <a:spcPct val="0"/>
        </a:spcAft>
        <a:buChar char="•"/>
        <a:defRPr sz="3200">
          <a:solidFill>
            <a:schemeClr val="tx1"/>
          </a:solidFill>
          <a:effectLst>
            <a:outerShdw blurRad="38100" dist="38100" dir="2700000" algn="tl">
              <a:srgbClr val="C0C0C0"/>
            </a:outerShdw>
          </a:effectLst>
          <a:latin typeface="+mn-lt"/>
          <a:ea typeface="+mn-ea"/>
          <a:cs typeface="+mn-cs"/>
        </a:defRPr>
      </a:lvl1pPr>
      <a:lvl2pPr marL="741257" indent="-285102" algn="l" rtl="0" eaLnBrk="0" fontAlgn="base" hangingPunct="0">
        <a:spcBef>
          <a:spcPct val="20000"/>
        </a:spcBef>
        <a:spcAft>
          <a:spcPct val="0"/>
        </a:spcAft>
        <a:buChar char="–"/>
        <a:defRPr sz="2800">
          <a:solidFill>
            <a:schemeClr val="tx1"/>
          </a:solidFill>
          <a:effectLst>
            <a:outerShdw blurRad="38100" dist="38100" dir="2700000" algn="tl">
              <a:srgbClr val="C0C0C0"/>
            </a:outerShdw>
          </a:effectLst>
          <a:latin typeface="+mn-lt"/>
        </a:defRPr>
      </a:lvl2pPr>
      <a:lvl3pPr marL="1140399" indent="-228079" algn="l" rtl="0" eaLnBrk="0" fontAlgn="base" hangingPunct="0">
        <a:spcBef>
          <a:spcPct val="20000"/>
        </a:spcBef>
        <a:spcAft>
          <a:spcPct val="0"/>
        </a:spcAft>
        <a:buChar char="•"/>
        <a:defRPr sz="2400">
          <a:solidFill>
            <a:schemeClr val="tx1"/>
          </a:solidFill>
          <a:effectLst>
            <a:outerShdw blurRad="38100" dist="38100" dir="2700000" algn="tl">
              <a:srgbClr val="C0C0C0"/>
            </a:outerShdw>
          </a:effectLst>
          <a:latin typeface="+mn-lt"/>
        </a:defRPr>
      </a:lvl3pPr>
      <a:lvl4pPr marL="1596550"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2713"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5pPr>
      <a:lvl6pPr marL="250887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6pPr>
      <a:lvl7pPr marL="296503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7pPr>
      <a:lvl8pPr marL="3421188"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8pPr>
      <a:lvl9pPr marL="3877347"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9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smtClean="0"/>
            </a:lvl1pPr>
          </a:lstStyle>
          <a:p>
            <a:pPr>
              <a:defRPr/>
            </a:pPr>
            <a:endParaRPr lang="en-GB">
              <a:solidFill>
                <a:srgbClr val="000000"/>
              </a:solidFill>
              <a:latin typeface="Aria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smtClean="0"/>
            </a:lvl1pPr>
          </a:lstStyle>
          <a:p>
            <a:pPr>
              <a:defRPr/>
            </a:pPr>
            <a:endParaRPr lang="en-GB">
              <a:solidFill>
                <a:srgbClr val="000000"/>
              </a:solidFill>
              <a:latin typeface="Aria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smtClean="0"/>
            </a:lvl1pPr>
          </a:lstStyle>
          <a:p>
            <a:pPr>
              <a:defRPr/>
            </a:pPr>
            <a:fld id="{7AAF8CC6-C500-4DE3-8746-62681DD489E5}" type="slidenum">
              <a:rPr lang="en-GB">
                <a:solidFill>
                  <a:srgbClr val="000000"/>
                </a:solidFill>
                <a:latin typeface="Arial"/>
                <a:cs typeface="+mn-cs"/>
              </a:rPr>
              <a:pPr>
                <a:defRPr/>
              </a:pPr>
              <a:t>‹#›</a:t>
            </a:fld>
            <a:endParaRPr lang="en-GB">
              <a:solidFill>
                <a:srgbClr val="000000"/>
              </a:solidFill>
              <a:latin typeface="Arial"/>
              <a:cs typeface="+mn-cs"/>
            </a:endParaRPr>
          </a:p>
        </p:txBody>
      </p:sp>
      <p:sp>
        <p:nvSpPr>
          <p:cNvPr id="1044" name="FormatShape" descr="\\Catalpa\standdsk\Mirrors\Ofc97Adm\Clipart\Photos\SPORTS\SKIING.JPG" hidden="1"/>
          <p:cNvSpPr>
            <a:spLocks noChangeArrowheads="1"/>
          </p:cNvSpPr>
          <p:nvPr/>
        </p:nvSpPr>
        <p:spPr bwMode="auto">
          <a:xfrm>
            <a:off x="-1333497" y="1701807"/>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defRPr/>
            </a:pPr>
            <a:endParaRPr lang="en-US" sz="2400" dirty="0">
              <a:solidFill>
                <a:srgbClr val="000000"/>
              </a:solidFill>
              <a:effectLst>
                <a:outerShdw blurRad="38100" dist="38100" dir="2700000" algn="tl">
                  <a:srgbClr val="C0C0C0"/>
                </a:outerShdw>
              </a:effectLst>
              <a:latin typeface="Arial"/>
              <a:cs typeface="+mn-cs"/>
            </a:endParaRPr>
          </a:p>
        </p:txBody>
      </p:sp>
    </p:spTree>
  </p:cSld>
  <p:clrMap bg1="lt1" tx1="dk1" bg2="lt2" tx2="dk2" accent1="accent1" accent2="accent2" accent3="accent3" accent4="accent4" accent5="accent5" accent6="accent6" hlink="hlink" folHlink="folHlink"/>
  <p:sldLayoutIdLst>
    <p:sldLayoutId id="2147483721" r:id="rId1"/>
  </p:sldLayoutIdLst>
  <p:txStyles>
    <p:titleStyle>
      <a:lvl1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5pPr>
      <a:lvl6pPr marL="45615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6pPr>
      <a:lvl7pPr marL="912317"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7pPr>
      <a:lvl8pPr marL="136847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8pPr>
      <a:lvl9pPr marL="1824633"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9pPr>
    </p:titleStyle>
    <p:bodyStyle>
      <a:lvl1pPr marL="342118" indent="-342118" algn="l" rtl="0" eaLnBrk="0" fontAlgn="base" hangingPunct="0">
        <a:spcBef>
          <a:spcPct val="20000"/>
        </a:spcBef>
        <a:spcAft>
          <a:spcPct val="0"/>
        </a:spcAft>
        <a:buChar char="•"/>
        <a:defRPr sz="3200">
          <a:solidFill>
            <a:schemeClr val="tx1"/>
          </a:solidFill>
          <a:effectLst>
            <a:outerShdw blurRad="38100" dist="38100" dir="2700000" algn="tl">
              <a:srgbClr val="C0C0C0"/>
            </a:outerShdw>
          </a:effectLst>
          <a:latin typeface="+mn-lt"/>
          <a:ea typeface="+mn-ea"/>
          <a:cs typeface="+mn-cs"/>
        </a:defRPr>
      </a:lvl1pPr>
      <a:lvl2pPr marL="741257" indent="-285102" algn="l" rtl="0" eaLnBrk="0" fontAlgn="base" hangingPunct="0">
        <a:spcBef>
          <a:spcPct val="20000"/>
        </a:spcBef>
        <a:spcAft>
          <a:spcPct val="0"/>
        </a:spcAft>
        <a:buChar char="–"/>
        <a:defRPr sz="2800">
          <a:solidFill>
            <a:schemeClr val="tx1"/>
          </a:solidFill>
          <a:effectLst>
            <a:outerShdw blurRad="38100" dist="38100" dir="2700000" algn="tl">
              <a:srgbClr val="C0C0C0"/>
            </a:outerShdw>
          </a:effectLst>
          <a:latin typeface="+mn-lt"/>
        </a:defRPr>
      </a:lvl2pPr>
      <a:lvl3pPr marL="1140399" indent="-228079" algn="l" rtl="0" eaLnBrk="0" fontAlgn="base" hangingPunct="0">
        <a:spcBef>
          <a:spcPct val="20000"/>
        </a:spcBef>
        <a:spcAft>
          <a:spcPct val="0"/>
        </a:spcAft>
        <a:buChar char="•"/>
        <a:defRPr sz="2400">
          <a:solidFill>
            <a:schemeClr val="tx1"/>
          </a:solidFill>
          <a:effectLst>
            <a:outerShdw blurRad="38100" dist="38100" dir="2700000" algn="tl">
              <a:srgbClr val="C0C0C0"/>
            </a:outerShdw>
          </a:effectLst>
          <a:latin typeface="+mn-lt"/>
        </a:defRPr>
      </a:lvl3pPr>
      <a:lvl4pPr marL="1596550"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2713"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5pPr>
      <a:lvl6pPr marL="250887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6pPr>
      <a:lvl7pPr marL="296503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7pPr>
      <a:lvl8pPr marL="3421188"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8pPr>
      <a:lvl9pPr marL="3877347"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a:solidFill>
                  <a:srgbClr val="7C3648"/>
                </a:solidFill>
              </a:defRPr>
            </a:lvl1pPr>
          </a:lstStyle>
          <a:p>
            <a:endParaRPr lang="en-GB" smtClean="0">
              <a:latin typeface="Arial"/>
              <a:ea typeface="SimSun" pitchFamily="2" charset="-122"/>
              <a:cs typeface="+mn-cs"/>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a:solidFill>
                  <a:srgbClr val="7C3648"/>
                </a:solidFill>
              </a:defRPr>
            </a:lvl1pPr>
          </a:lstStyle>
          <a:p>
            <a:endParaRPr lang="en-GB" smtClean="0">
              <a:latin typeface="Arial"/>
              <a:ea typeface="SimSun" pitchFamily="2" charset="-122"/>
              <a:cs typeface="+mn-cs"/>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a:solidFill>
                  <a:srgbClr val="7C3648"/>
                </a:solidFill>
              </a:defRPr>
            </a:lvl1pPr>
          </a:lstStyle>
          <a:p>
            <a:fld id="{269A53AF-778B-4F49-AADB-4A23A8A4938D}" type="slidenum">
              <a:rPr lang="en-GB" smtClean="0">
                <a:latin typeface="Arial"/>
                <a:ea typeface="SimSun" pitchFamily="2" charset="-122"/>
                <a:cs typeface="+mn-cs"/>
              </a:rPr>
              <a:pPr/>
              <a:t>‹#›</a:t>
            </a:fld>
            <a:endParaRPr lang="en-GB" smtClean="0">
              <a:latin typeface="Arial"/>
              <a:ea typeface="SimSun" pitchFamily="2" charset="-122"/>
              <a:cs typeface="+mn-cs"/>
            </a:endParaRPr>
          </a:p>
        </p:txBody>
      </p:sp>
      <p:sp>
        <p:nvSpPr>
          <p:cNvPr id="8199" name="FormatShape" descr="\\Catalpa\standdsk\Mirrors\Ofc97Adm\Clipart\Photos\SPORTS\SKIING.JPG" hidden="1"/>
          <p:cNvSpPr>
            <a:spLocks noChangeArrowheads="1"/>
          </p:cNvSpPr>
          <p:nvPr/>
        </p:nvSpPr>
        <p:spPr bwMode="auto">
          <a:xfrm>
            <a:off x="-1333497" y="1701800"/>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endParaRPr lang="en-GB" sz="2400" dirty="0">
              <a:solidFill>
                <a:srgbClr val="7C3648"/>
              </a:solidFill>
              <a:latin typeface="Arial"/>
              <a:ea typeface="SimSun" pitchFamily="2" charset="-122"/>
              <a:cs typeface="+mn-cs"/>
            </a:endParaRPr>
          </a:p>
        </p:txBody>
      </p:sp>
    </p:spTree>
  </p:cSld>
  <p:clrMap bg1="lt1" tx1="dk1" bg2="lt2" tx2="dk2" accent1="accent1" accent2="accent2" accent3="accent3" accent4="accent4" accent5="accent5" accent6="accent6" hlink="hlink" folHlink="folHlink"/>
  <p:sldLayoutIdLst>
    <p:sldLayoutId id="2147483723" r:id="rId1"/>
  </p:sldLayoutIdLst>
  <p:txStyles>
    <p:titleStyle>
      <a:lvl1pPr algn="ctr" rtl="0" eaLnBrk="0" fontAlgn="base" hangingPunct="0">
        <a:spcBef>
          <a:spcPct val="0"/>
        </a:spcBef>
        <a:spcAft>
          <a:spcPct val="0"/>
        </a:spcAft>
        <a:defRPr sz="4400">
          <a:solidFill>
            <a:srgbClr val="7C3648"/>
          </a:solidFill>
          <a:latin typeface="+mj-lt"/>
          <a:ea typeface="+mj-ea"/>
          <a:cs typeface="+mj-cs"/>
        </a:defRPr>
      </a:lvl1pPr>
      <a:lvl2pPr algn="ctr" rtl="0" eaLnBrk="0" fontAlgn="base" hangingPunct="0">
        <a:spcBef>
          <a:spcPct val="0"/>
        </a:spcBef>
        <a:spcAft>
          <a:spcPct val="0"/>
        </a:spcAft>
        <a:defRPr sz="4400">
          <a:solidFill>
            <a:srgbClr val="7C3648"/>
          </a:solidFill>
          <a:latin typeface="Arial" charset="0"/>
        </a:defRPr>
      </a:lvl2pPr>
      <a:lvl3pPr algn="ctr" rtl="0" eaLnBrk="0" fontAlgn="base" hangingPunct="0">
        <a:spcBef>
          <a:spcPct val="0"/>
        </a:spcBef>
        <a:spcAft>
          <a:spcPct val="0"/>
        </a:spcAft>
        <a:defRPr sz="4400">
          <a:solidFill>
            <a:srgbClr val="7C3648"/>
          </a:solidFill>
          <a:latin typeface="Arial" charset="0"/>
        </a:defRPr>
      </a:lvl3pPr>
      <a:lvl4pPr algn="ctr" rtl="0" eaLnBrk="0" fontAlgn="base" hangingPunct="0">
        <a:spcBef>
          <a:spcPct val="0"/>
        </a:spcBef>
        <a:spcAft>
          <a:spcPct val="0"/>
        </a:spcAft>
        <a:defRPr sz="4400">
          <a:solidFill>
            <a:srgbClr val="7C3648"/>
          </a:solidFill>
          <a:latin typeface="Arial" charset="0"/>
        </a:defRPr>
      </a:lvl4pPr>
      <a:lvl5pPr algn="ctr" rtl="0" eaLnBrk="0" fontAlgn="base" hangingPunct="0">
        <a:spcBef>
          <a:spcPct val="0"/>
        </a:spcBef>
        <a:spcAft>
          <a:spcPct val="0"/>
        </a:spcAft>
        <a:defRPr sz="4400">
          <a:solidFill>
            <a:srgbClr val="7C3648"/>
          </a:solidFill>
          <a:latin typeface="Arial" charset="0"/>
        </a:defRPr>
      </a:lvl5pPr>
      <a:lvl6pPr marL="456156" algn="ctr" rtl="0" fontAlgn="base">
        <a:spcBef>
          <a:spcPct val="0"/>
        </a:spcBef>
        <a:spcAft>
          <a:spcPct val="0"/>
        </a:spcAft>
        <a:defRPr sz="4400">
          <a:solidFill>
            <a:srgbClr val="7C3648"/>
          </a:solidFill>
          <a:latin typeface="Arial" charset="0"/>
        </a:defRPr>
      </a:lvl6pPr>
      <a:lvl7pPr marL="912317" algn="ctr" rtl="0" fontAlgn="base">
        <a:spcBef>
          <a:spcPct val="0"/>
        </a:spcBef>
        <a:spcAft>
          <a:spcPct val="0"/>
        </a:spcAft>
        <a:defRPr sz="4400">
          <a:solidFill>
            <a:srgbClr val="7C3648"/>
          </a:solidFill>
          <a:latin typeface="Arial" charset="0"/>
        </a:defRPr>
      </a:lvl7pPr>
      <a:lvl8pPr marL="1368476" algn="ctr" rtl="0" fontAlgn="base">
        <a:spcBef>
          <a:spcPct val="0"/>
        </a:spcBef>
        <a:spcAft>
          <a:spcPct val="0"/>
        </a:spcAft>
        <a:defRPr sz="4400">
          <a:solidFill>
            <a:srgbClr val="7C3648"/>
          </a:solidFill>
          <a:latin typeface="Arial" charset="0"/>
        </a:defRPr>
      </a:lvl8pPr>
      <a:lvl9pPr marL="1824633" algn="ctr" rtl="0" fontAlgn="base">
        <a:spcBef>
          <a:spcPct val="0"/>
        </a:spcBef>
        <a:spcAft>
          <a:spcPct val="0"/>
        </a:spcAft>
        <a:defRPr sz="4400">
          <a:solidFill>
            <a:srgbClr val="7C3648"/>
          </a:solidFill>
          <a:latin typeface="Arial" charset="0"/>
        </a:defRPr>
      </a:lvl9pPr>
    </p:titleStyle>
    <p:bodyStyle>
      <a:lvl1pPr marL="342118" indent="-342118" algn="l" rtl="0" eaLnBrk="0" fontAlgn="base" hangingPunct="0">
        <a:spcBef>
          <a:spcPct val="20000"/>
        </a:spcBef>
        <a:spcAft>
          <a:spcPct val="0"/>
        </a:spcAft>
        <a:buChar char="•"/>
        <a:defRPr sz="3200">
          <a:solidFill>
            <a:srgbClr val="7C3648"/>
          </a:solidFill>
          <a:latin typeface="+mn-lt"/>
          <a:ea typeface="+mn-ea"/>
          <a:cs typeface="+mn-cs"/>
        </a:defRPr>
      </a:lvl1pPr>
      <a:lvl2pPr marL="741257" indent="-285102" algn="l" rtl="0" eaLnBrk="0" fontAlgn="base" hangingPunct="0">
        <a:spcBef>
          <a:spcPct val="20000"/>
        </a:spcBef>
        <a:spcAft>
          <a:spcPct val="0"/>
        </a:spcAft>
        <a:buChar char="–"/>
        <a:defRPr sz="2800">
          <a:solidFill>
            <a:srgbClr val="7C3648"/>
          </a:solidFill>
          <a:latin typeface="+mn-lt"/>
        </a:defRPr>
      </a:lvl2pPr>
      <a:lvl3pPr marL="1140399" indent="-228079" algn="l" rtl="0" eaLnBrk="0" fontAlgn="base" hangingPunct="0">
        <a:spcBef>
          <a:spcPct val="20000"/>
        </a:spcBef>
        <a:spcAft>
          <a:spcPct val="0"/>
        </a:spcAft>
        <a:buChar char="•"/>
        <a:defRPr sz="2400">
          <a:solidFill>
            <a:srgbClr val="7C3648"/>
          </a:solidFill>
          <a:latin typeface="+mn-lt"/>
        </a:defRPr>
      </a:lvl3pPr>
      <a:lvl4pPr marL="1596550" indent="-228079" algn="l" rtl="0" eaLnBrk="0" fontAlgn="base" hangingPunct="0">
        <a:spcBef>
          <a:spcPct val="20000"/>
        </a:spcBef>
        <a:spcAft>
          <a:spcPct val="0"/>
        </a:spcAft>
        <a:buChar char="–"/>
        <a:defRPr sz="2000">
          <a:solidFill>
            <a:srgbClr val="7C3648"/>
          </a:solidFill>
          <a:latin typeface="+mn-lt"/>
        </a:defRPr>
      </a:lvl4pPr>
      <a:lvl5pPr marL="2052713" indent="-228079" algn="l" rtl="0" eaLnBrk="0" fontAlgn="base" hangingPunct="0">
        <a:spcBef>
          <a:spcPct val="20000"/>
        </a:spcBef>
        <a:spcAft>
          <a:spcPct val="0"/>
        </a:spcAft>
        <a:buChar char="»"/>
        <a:defRPr sz="2000">
          <a:solidFill>
            <a:srgbClr val="7C3648"/>
          </a:solidFill>
          <a:latin typeface="+mn-lt"/>
        </a:defRPr>
      </a:lvl5pPr>
      <a:lvl6pPr marL="2508871" indent="-228079" algn="l" rtl="0" fontAlgn="base">
        <a:spcBef>
          <a:spcPct val="20000"/>
        </a:spcBef>
        <a:spcAft>
          <a:spcPct val="0"/>
        </a:spcAft>
        <a:buChar char="»"/>
        <a:defRPr sz="2000">
          <a:solidFill>
            <a:srgbClr val="7C3648"/>
          </a:solidFill>
          <a:latin typeface="+mn-lt"/>
        </a:defRPr>
      </a:lvl6pPr>
      <a:lvl7pPr marL="2965031" indent="-228079" algn="l" rtl="0" fontAlgn="base">
        <a:spcBef>
          <a:spcPct val="20000"/>
        </a:spcBef>
        <a:spcAft>
          <a:spcPct val="0"/>
        </a:spcAft>
        <a:buChar char="»"/>
        <a:defRPr sz="2000">
          <a:solidFill>
            <a:srgbClr val="7C3648"/>
          </a:solidFill>
          <a:latin typeface="+mn-lt"/>
        </a:defRPr>
      </a:lvl7pPr>
      <a:lvl8pPr marL="3421188" indent="-228079" algn="l" rtl="0" fontAlgn="base">
        <a:spcBef>
          <a:spcPct val="20000"/>
        </a:spcBef>
        <a:spcAft>
          <a:spcPct val="0"/>
        </a:spcAft>
        <a:buChar char="»"/>
        <a:defRPr sz="2000">
          <a:solidFill>
            <a:srgbClr val="7C3648"/>
          </a:solidFill>
          <a:latin typeface="+mn-lt"/>
        </a:defRPr>
      </a:lvl8pPr>
      <a:lvl9pPr marL="3877347" indent="-228079" algn="l" rtl="0" fontAlgn="base">
        <a:spcBef>
          <a:spcPct val="20000"/>
        </a:spcBef>
        <a:spcAft>
          <a:spcPct val="0"/>
        </a:spcAft>
        <a:buChar char="»"/>
        <a:defRPr sz="2000">
          <a:solidFill>
            <a:srgbClr val="7C3648"/>
          </a:solidFill>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a:solidFill>
                  <a:srgbClr val="7C3648"/>
                </a:solidFill>
              </a:defRPr>
            </a:lvl1pPr>
          </a:lstStyle>
          <a:p>
            <a:endParaRPr lang="en-GB" smtClean="0">
              <a:latin typeface="Arial"/>
              <a:ea typeface="SimSun" pitchFamily="2" charset="-122"/>
              <a:cs typeface="+mn-cs"/>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a:solidFill>
                  <a:srgbClr val="7C3648"/>
                </a:solidFill>
              </a:defRPr>
            </a:lvl1pPr>
          </a:lstStyle>
          <a:p>
            <a:endParaRPr lang="en-GB" smtClean="0">
              <a:latin typeface="Arial"/>
              <a:ea typeface="SimSun" pitchFamily="2" charset="-122"/>
              <a:cs typeface="+mn-cs"/>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a:solidFill>
                  <a:srgbClr val="7C3648"/>
                </a:solidFill>
              </a:defRPr>
            </a:lvl1pPr>
          </a:lstStyle>
          <a:p>
            <a:fld id="{269A53AF-778B-4F49-AADB-4A23A8A4938D}" type="slidenum">
              <a:rPr lang="en-GB" smtClean="0">
                <a:latin typeface="Arial"/>
                <a:ea typeface="SimSun" pitchFamily="2" charset="-122"/>
                <a:cs typeface="+mn-cs"/>
              </a:rPr>
              <a:pPr/>
              <a:t>‹#›</a:t>
            </a:fld>
            <a:endParaRPr lang="en-GB" smtClean="0">
              <a:latin typeface="Arial"/>
              <a:ea typeface="SimSun" pitchFamily="2" charset="-122"/>
              <a:cs typeface="+mn-cs"/>
            </a:endParaRPr>
          </a:p>
        </p:txBody>
      </p:sp>
      <p:sp>
        <p:nvSpPr>
          <p:cNvPr id="8199" name="FormatShape" descr="\\Catalpa\standdsk\Mirrors\Ofc97Adm\Clipart\Photos\SPORTS\SKIING.JPG" hidden="1"/>
          <p:cNvSpPr>
            <a:spLocks noChangeArrowheads="1"/>
          </p:cNvSpPr>
          <p:nvPr/>
        </p:nvSpPr>
        <p:spPr bwMode="auto">
          <a:xfrm>
            <a:off x="-1333497" y="1701800"/>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endParaRPr lang="en-GB" sz="2400" dirty="0">
              <a:solidFill>
                <a:srgbClr val="7C3648"/>
              </a:solidFill>
              <a:latin typeface="Arial"/>
              <a:ea typeface="SimSun" pitchFamily="2" charset="-122"/>
              <a:cs typeface="+mn-cs"/>
            </a:endParaRPr>
          </a:p>
        </p:txBody>
      </p:sp>
    </p:spTree>
  </p:cSld>
  <p:clrMap bg1="lt1" tx1="dk1" bg2="lt2" tx2="dk2" accent1="accent1" accent2="accent2" accent3="accent3" accent4="accent4" accent5="accent5" accent6="accent6" hlink="hlink" folHlink="folHlink"/>
  <p:sldLayoutIdLst>
    <p:sldLayoutId id="2147483725" r:id="rId1"/>
  </p:sldLayoutIdLst>
  <p:txStyles>
    <p:titleStyle>
      <a:lvl1pPr algn="ctr" rtl="0" eaLnBrk="0" fontAlgn="base" hangingPunct="0">
        <a:spcBef>
          <a:spcPct val="0"/>
        </a:spcBef>
        <a:spcAft>
          <a:spcPct val="0"/>
        </a:spcAft>
        <a:defRPr sz="4400">
          <a:solidFill>
            <a:srgbClr val="7C3648"/>
          </a:solidFill>
          <a:latin typeface="+mj-lt"/>
          <a:ea typeface="+mj-ea"/>
          <a:cs typeface="+mj-cs"/>
        </a:defRPr>
      </a:lvl1pPr>
      <a:lvl2pPr algn="ctr" rtl="0" eaLnBrk="0" fontAlgn="base" hangingPunct="0">
        <a:spcBef>
          <a:spcPct val="0"/>
        </a:spcBef>
        <a:spcAft>
          <a:spcPct val="0"/>
        </a:spcAft>
        <a:defRPr sz="4400">
          <a:solidFill>
            <a:srgbClr val="7C3648"/>
          </a:solidFill>
          <a:latin typeface="Arial" charset="0"/>
        </a:defRPr>
      </a:lvl2pPr>
      <a:lvl3pPr algn="ctr" rtl="0" eaLnBrk="0" fontAlgn="base" hangingPunct="0">
        <a:spcBef>
          <a:spcPct val="0"/>
        </a:spcBef>
        <a:spcAft>
          <a:spcPct val="0"/>
        </a:spcAft>
        <a:defRPr sz="4400">
          <a:solidFill>
            <a:srgbClr val="7C3648"/>
          </a:solidFill>
          <a:latin typeface="Arial" charset="0"/>
        </a:defRPr>
      </a:lvl3pPr>
      <a:lvl4pPr algn="ctr" rtl="0" eaLnBrk="0" fontAlgn="base" hangingPunct="0">
        <a:spcBef>
          <a:spcPct val="0"/>
        </a:spcBef>
        <a:spcAft>
          <a:spcPct val="0"/>
        </a:spcAft>
        <a:defRPr sz="4400">
          <a:solidFill>
            <a:srgbClr val="7C3648"/>
          </a:solidFill>
          <a:latin typeface="Arial" charset="0"/>
        </a:defRPr>
      </a:lvl4pPr>
      <a:lvl5pPr algn="ctr" rtl="0" eaLnBrk="0" fontAlgn="base" hangingPunct="0">
        <a:spcBef>
          <a:spcPct val="0"/>
        </a:spcBef>
        <a:spcAft>
          <a:spcPct val="0"/>
        </a:spcAft>
        <a:defRPr sz="4400">
          <a:solidFill>
            <a:srgbClr val="7C3648"/>
          </a:solidFill>
          <a:latin typeface="Arial" charset="0"/>
        </a:defRPr>
      </a:lvl5pPr>
      <a:lvl6pPr marL="456156" algn="ctr" rtl="0" fontAlgn="base">
        <a:spcBef>
          <a:spcPct val="0"/>
        </a:spcBef>
        <a:spcAft>
          <a:spcPct val="0"/>
        </a:spcAft>
        <a:defRPr sz="4400">
          <a:solidFill>
            <a:srgbClr val="7C3648"/>
          </a:solidFill>
          <a:latin typeface="Arial" charset="0"/>
        </a:defRPr>
      </a:lvl6pPr>
      <a:lvl7pPr marL="912317" algn="ctr" rtl="0" fontAlgn="base">
        <a:spcBef>
          <a:spcPct val="0"/>
        </a:spcBef>
        <a:spcAft>
          <a:spcPct val="0"/>
        </a:spcAft>
        <a:defRPr sz="4400">
          <a:solidFill>
            <a:srgbClr val="7C3648"/>
          </a:solidFill>
          <a:latin typeface="Arial" charset="0"/>
        </a:defRPr>
      </a:lvl7pPr>
      <a:lvl8pPr marL="1368476" algn="ctr" rtl="0" fontAlgn="base">
        <a:spcBef>
          <a:spcPct val="0"/>
        </a:spcBef>
        <a:spcAft>
          <a:spcPct val="0"/>
        </a:spcAft>
        <a:defRPr sz="4400">
          <a:solidFill>
            <a:srgbClr val="7C3648"/>
          </a:solidFill>
          <a:latin typeface="Arial" charset="0"/>
        </a:defRPr>
      </a:lvl8pPr>
      <a:lvl9pPr marL="1824633" algn="ctr" rtl="0" fontAlgn="base">
        <a:spcBef>
          <a:spcPct val="0"/>
        </a:spcBef>
        <a:spcAft>
          <a:spcPct val="0"/>
        </a:spcAft>
        <a:defRPr sz="4400">
          <a:solidFill>
            <a:srgbClr val="7C3648"/>
          </a:solidFill>
          <a:latin typeface="Arial" charset="0"/>
        </a:defRPr>
      </a:lvl9pPr>
    </p:titleStyle>
    <p:bodyStyle>
      <a:lvl1pPr marL="342118" indent="-342118" algn="l" rtl="0" eaLnBrk="0" fontAlgn="base" hangingPunct="0">
        <a:spcBef>
          <a:spcPct val="20000"/>
        </a:spcBef>
        <a:spcAft>
          <a:spcPct val="0"/>
        </a:spcAft>
        <a:buChar char="•"/>
        <a:defRPr sz="3200">
          <a:solidFill>
            <a:srgbClr val="7C3648"/>
          </a:solidFill>
          <a:latin typeface="+mn-lt"/>
          <a:ea typeface="+mn-ea"/>
          <a:cs typeface="+mn-cs"/>
        </a:defRPr>
      </a:lvl1pPr>
      <a:lvl2pPr marL="741257" indent="-285102" algn="l" rtl="0" eaLnBrk="0" fontAlgn="base" hangingPunct="0">
        <a:spcBef>
          <a:spcPct val="20000"/>
        </a:spcBef>
        <a:spcAft>
          <a:spcPct val="0"/>
        </a:spcAft>
        <a:buChar char="–"/>
        <a:defRPr sz="2800">
          <a:solidFill>
            <a:srgbClr val="7C3648"/>
          </a:solidFill>
          <a:latin typeface="+mn-lt"/>
        </a:defRPr>
      </a:lvl2pPr>
      <a:lvl3pPr marL="1140399" indent="-228079" algn="l" rtl="0" eaLnBrk="0" fontAlgn="base" hangingPunct="0">
        <a:spcBef>
          <a:spcPct val="20000"/>
        </a:spcBef>
        <a:spcAft>
          <a:spcPct val="0"/>
        </a:spcAft>
        <a:buChar char="•"/>
        <a:defRPr sz="2400">
          <a:solidFill>
            <a:srgbClr val="7C3648"/>
          </a:solidFill>
          <a:latin typeface="+mn-lt"/>
        </a:defRPr>
      </a:lvl3pPr>
      <a:lvl4pPr marL="1596550" indent="-228079" algn="l" rtl="0" eaLnBrk="0" fontAlgn="base" hangingPunct="0">
        <a:spcBef>
          <a:spcPct val="20000"/>
        </a:spcBef>
        <a:spcAft>
          <a:spcPct val="0"/>
        </a:spcAft>
        <a:buChar char="–"/>
        <a:defRPr sz="2000">
          <a:solidFill>
            <a:srgbClr val="7C3648"/>
          </a:solidFill>
          <a:latin typeface="+mn-lt"/>
        </a:defRPr>
      </a:lvl4pPr>
      <a:lvl5pPr marL="2052713" indent="-228079" algn="l" rtl="0" eaLnBrk="0" fontAlgn="base" hangingPunct="0">
        <a:spcBef>
          <a:spcPct val="20000"/>
        </a:spcBef>
        <a:spcAft>
          <a:spcPct val="0"/>
        </a:spcAft>
        <a:buChar char="»"/>
        <a:defRPr sz="2000">
          <a:solidFill>
            <a:srgbClr val="7C3648"/>
          </a:solidFill>
          <a:latin typeface="+mn-lt"/>
        </a:defRPr>
      </a:lvl5pPr>
      <a:lvl6pPr marL="2508871" indent="-228079" algn="l" rtl="0" fontAlgn="base">
        <a:spcBef>
          <a:spcPct val="20000"/>
        </a:spcBef>
        <a:spcAft>
          <a:spcPct val="0"/>
        </a:spcAft>
        <a:buChar char="»"/>
        <a:defRPr sz="2000">
          <a:solidFill>
            <a:srgbClr val="7C3648"/>
          </a:solidFill>
          <a:latin typeface="+mn-lt"/>
        </a:defRPr>
      </a:lvl6pPr>
      <a:lvl7pPr marL="2965031" indent="-228079" algn="l" rtl="0" fontAlgn="base">
        <a:spcBef>
          <a:spcPct val="20000"/>
        </a:spcBef>
        <a:spcAft>
          <a:spcPct val="0"/>
        </a:spcAft>
        <a:buChar char="»"/>
        <a:defRPr sz="2000">
          <a:solidFill>
            <a:srgbClr val="7C3648"/>
          </a:solidFill>
          <a:latin typeface="+mn-lt"/>
        </a:defRPr>
      </a:lvl7pPr>
      <a:lvl8pPr marL="3421188" indent="-228079" algn="l" rtl="0" fontAlgn="base">
        <a:spcBef>
          <a:spcPct val="20000"/>
        </a:spcBef>
        <a:spcAft>
          <a:spcPct val="0"/>
        </a:spcAft>
        <a:buChar char="»"/>
        <a:defRPr sz="2000">
          <a:solidFill>
            <a:srgbClr val="7C3648"/>
          </a:solidFill>
          <a:latin typeface="+mn-lt"/>
        </a:defRPr>
      </a:lvl8pPr>
      <a:lvl9pPr marL="3877347" indent="-228079" algn="l" rtl="0" fontAlgn="base">
        <a:spcBef>
          <a:spcPct val="20000"/>
        </a:spcBef>
        <a:spcAft>
          <a:spcPct val="0"/>
        </a:spcAft>
        <a:buChar char="»"/>
        <a:defRPr sz="2000">
          <a:solidFill>
            <a:srgbClr val="7C3648"/>
          </a:solidFill>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3"/>
            </p:custDataLst>
          </p:nvPr>
        </p:nvSpPr>
        <p:spPr bwMode="auto">
          <a:xfrm>
            <a:off x="2703513" y="274638"/>
            <a:ext cx="6316662" cy="1143000"/>
          </a:xfrm>
          <a:prstGeom prst="rect">
            <a:avLst/>
          </a:prstGeom>
          <a:noFill/>
          <a:ln w="9525">
            <a:noFill/>
            <a:miter lim="800000"/>
            <a:headEnd/>
            <a:tailEnd/>
          </a:ln>
          <a:effectLst/>
        </p:spPr>
        <p:txBody>
          <a:bodyPr vert="horz" wrap="square" lIns="91223" tIns="45614" rIns="91223" bIns="45614" numCol="1" anchor="b" anchorCtr="0" compatLnSpc="1">
            <a:prstTxWarp prst="textNoShape">
              <a:avLst/>
            </a:prstTxWarp>
          </a:bodyPr>
          <a:lstStyle/>
          <a:p>
            <a:pPr lvl="0"/>
            <a:r>
              <a:rPr lang="en-US" smtClean="0"/>
              <a:t>Click to edit Master title style</a:t>
            </a:r>
            <a:endParaRPr lang="en-GB" smtClean="0"/>
          </a:p>
        </p:txBody>
      </p:sp>
      <p:sp>
        <p:nvSpPr>
          <p:cNvPr id="1027" name="Rectangle 3"/>
          <p:cNvSpPr>
            <a:spLocks noGrp="1" noChangeArrowheads="1"/>
          </p:cNvSpPr>
          <p:nvPr>
            <p:ph type="body" idx="1"/>
            <p:custDataLst>
              <p:tags r:id="rId4"/>
            </p:custDataLst>
          </p:nvPr>
        </p:nvSpPr>
        <p:spPr bwMode="auto">
          <a:xfrm>
            <a:off x="2693988" y="1600203"/>
            <a:ext cx="6326187" cy="4525963"/>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lvl1pPr>
              <a:defRPr sz="1400"/>
            </a:lvl1pPr>
          </a:lstStyle>
          <a:p>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lvl1pPr algn="ctr">
              <a:defRPr sz="1400"/>
            </a:lvl1pPr>
          </a:lstStyle>
          <a:p>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lvl1pPr algn="r">
              <a:defRPr sz="1400"/>
            </a:lvl1pPr>
          </a:lstStyle>
          <a:p>
            <a:fld id="{5F6B3C56-7566-47DB-ADC1-5EFB9A2B89A8}" type="slidenum">
              <a:rPr lang="en-GB">
                <a:solidFill>
                  <a:srgbClr val="000000"/>
                </a:solidFill>
              </a:rPr>
              <a:pPr/>
              <a:t>‹#›</a:t>
            </a:fld>
            <a:endParaRPr lang="en-GB">
              <a:solidFill>
                <a:srgbClr val="000000"/>
              </a:solidFill>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rtl="0" eaLnBrk="1" fontAlgn="base" hangingPunct="1">
        <a:spcBef>
          <a:spcPct val="0"/>
        </a:spcBef>
        <a:spcAft>
          <a:spcPct val="0"/>
        </a:spcAft>
        <a:buClr>
          <a:srgbClr val="000000"/>
        </a:buClr>
        <a:buSzPct val="100000"/>
        <a:defRPr sz="3200">
          <a:solidFill>
            <a:srgbClr val="000000"/>
          </a:solidFill>
          <a:latin typeface="+mj-lt"/>
          <a:ea typeface="+mj-ea"/>
          <a:cs typeface="+mj-cs"/>
        </a:defRPr>
      </a:lvl1pPr>
      <a:lvl2pPr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5pPr>
      <a:lvl6pPr marL="456156"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6pPr>
      <a:lvl7pPr marL="912317"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7pPr>
      <a:lvl8pPr marL="1368476"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8pPr>
      <a:lvl9pPr marL="1824633"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9pPr>
    </p:titleStyle>
    <p:bodyStyle>
      <a:lvl1pPr marL="342118" indent="-342118" algn="l" rtl="0" eaLnBrk="1" fontAlgn="base" hangingPunct="1">
        <a:spcBef>
          <a:spcPct val="20000"/>
        </a:spcBef>
        <a:spcAft>
          <a:spcPct val="0"/>
        </a:spcAft>
        <a:buClr>
          <a:schemeClr val="tx1"/>
        </a:buClr>
        <a:buSzPct val="100000"/>
        <a:buChar char="•"/>
        <a:defRPr sz="2400">
          <a:solidFill>
            <a:srgbClr val="000000"/>
          </a:solidFill>
          <a:latin typeface="+mn-lt"/>
          <a:ea typeface="+mn-ea"/>
          <a:cs typeface="+mn-cs"/>
        </a:defRPr>
      </a:lvl1pPr>
      <a:lvl2pPr marL="741257" indent="-285102" algn="l" rtl="0" eaLnBrk="1" fontAlgn="base" hangingPunct="1">
        <a:spcBef>
          <a:spcPct val="20000"/>
        </a:spcBef>
        <a:spcAft>
          <a:spcPct val="0"/>
        </a:spcAft>
        <a:buClr>
          <a:schemeClr val="tx1"/>
        </a:buClr>
        <a:buSzPct val="100000"/>
        <a:buChar char="–"/>
        <a:defRPr sz="2000">
          <a:solidFill>
            <a:srgbClr val="000000"/>
          </a:solidFill>
          <a:latin typeface="+mn-lt"/>
          <a:cs typeface="+mn-cs"/>
        </a:defRPr>
      </a:lvl2pPr>
      <a:lvl3pPr marL="1140399" indent="-228079" algn="l" rtl="0" eaLnBrk="1" fontAlgn="base" hangingPunct="1">
        <a:spcBef>
          <a:spcPct val="20000"/>
        </a:spcBef>
        <a:spcAft>
          <a:spcPct val="0"/>
        </a:spcAft>
        <a:buClr>
          <a:schemeClr val="tx1"/>
        </a:buClr>
        <a:buSzPct val="100000"/>
        <a:buChar char="•"/>
        <a:defRPr sz="2000">
          <a:solidFill>
            <a:srgbClr val="000000"/>
          </a:solidFill>
          <a:latin typeface="+mn-lt"/>
          <a:cs typeface="+mn-cs"/>
        </a:defRPr>
      </a:lvl3pPr>
      <a:lvl4pPr marL="1596550" indent="-228079" algn="l" rtl="0" eaLnBrk="1" fontAlgn="base" hangingPunct="1">
        <a:spcBef>
          <a:spcPct val="20000"/>
        </a:spcBef>
        <a:spcAft>
          <a:spcPct val="0"/>
        </a:spcAft>
        <a:buClr>
          <a:schemeClr val="tx1"/>
        </a:buClr>
        <a:buSzPct val="100000"/>
        <a:buChar char="–"/>
        <a:defRPr sz="2000">
          <a:solidFill>
            <a:srgbClr val="000000"/>
          </a:solidFill>
          <a:latin typeface="+mn-lt"/>
          <a:cs typeface="+mn-cs"/>
        </a:defRPr>
      </a:lvl4pPr>
      <a:lvl5pPr marL="2052713" indent="-228079" algn="l" rtl="0" eaLnBrk="1" fontAlgn="base" hangingPunct="1">
        <a:spcBef>
          <a:spcPct val="20000"/>
        </a:spcBef>
        <a:spcAft>
          <a:spcPct val="0"/>
        </a:spcAft>
        <a:buClr>
          <a:schemeClr val="tx1"/>
        </a:buClr>
        <a:buSzPct val="100000"/>
        <a:buChar char="»"/>
        <a:defRPr sz="2000">
          <a:solidFill>
            <a:srgbClr val="000000"/>
          </a:solidFill>
          <a:latin typeface="+mn-lt"/>
          <a:cs typeface="+mn-cs"/>
        </a:defRPr>
      </a:lvl5pPr>
      <a:lvl6pPr marL="2508871" indent="-228079" algn="l" rtl="0" eaLnBrk="1" fontAlgn="base" hangingPunct="1">
        <a:spcBef>
          <a:spcPct val="20000"/>
        </a:spcBef>
        <a:spcAft>
          <a:spcPct val="0"/>
        </a:spcAft>
        <a:buClr>
          <a:schemeClr val="tx1"/>
        </a:buClr>
        <a:buSzPct val="100000"/>
        <a:buChar char="»"/>
        <a:defRPr sz="2000">
          <a:solidFill>
            <a:srgbClr val="000000"/>
          </a:solidFill>
          <a:latin typeface="+mn-lt"/>
          <a:cs typeface="+mn-cs"/>
        </a:defRPr>
      </a:lvl6pPr>
      <a:lvl7pPr marL="2965031" indent="-228079" algn="l" rtl="0" eaLnBrk="1" fontAlgn="base" hangingPunct="1">
        <a:spcBef>
          <a:spcPct val="20000"/>
        </a:spcBef>
        <a:spcAft>
          <a:spcPct val="0"/>
        </a:spcAft>
        <a:buClr>
          <a:schemeClr val="tx1"/>
        </a:buClr>
        <a:buSzPct val="100000"/>
        <a:buChar char="»"/>
        <a:defRPr sz="2000">
          <a:solidFill>
            <a:srgbClr val="000000"/>
          </a:solidFill>
          <a:latin typeface="+mn-lt"/>
          <a:cs typeface="+mn-cs"/>
        </a:defRPr>
      </a:lvl7pPr>
      <a:lvl8pPr marL="3421188" indent="-228079" algn="l" rtl="0" eaLnBrk="1" fontAlgn="base" hangingPunct="1">
        <a:spcBef>
          <a:spcPct val="20000"/>
        </a:spcBef>
        <a:spcAft>
          <a:spcPct val="0"/>
        </a:spcAft>
        <a:buClr>
          <a:schemeClr val="tx1"/>
        </a:buClr>
        <a:buSzPct val="100000"/>
        <a:buChar char="»"/>
        <a:defRPr sz="2000">
          <a:solidFill>
            <a:srgbClr val="000000"/>
          </a:solidFill>
          <a:latin typeface="+mn-lt"/>
          <a:cs typeface="+mn-cs"/>
        </a:defRPr>
      </a:lvl8pPr>
      <a:lvl9pPr marL="3877347" indent="-228079" algn="l" rtl="0" eaLnBrk="1" fontAlgn="base" hangingPunct="1">
        <a:spcBef>
          <a:spcPct val="20000"/>
        </a:spcBef>
        <a:spcAft>
          <a:spcPct val="0"/>
        </a:spcAft>
        <a:buClr>
          <a:schemeClr val="tx1"/>
        </a:buClr>
        <a:buSzPct val="100000"/>
        <a:buChar char="»"/>
        <a:defRPr sz="2000">
          <a:solidFill>
            <a:srgbClr val="000000"/>
          </a:solidFill>
          <a:latin typeface="+mn-lt"/>
          <a:cs typeface="+mn-cs"/>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a:solidFill>
                  <a:srgbClr val="7C3648"/>
                </a:solidFill>
              </a:defRPr>
            </a:lvl1pPr>
          </a:lstStyle>
          <a:p>
            <a:endParaRPr lang="en-GB" smtClean="0">
              <a:latin typeface="Arial"/>
              <a:ea typeface="SimSun" pitchFamily="2" charset="-122"/>
              <a:cs typeface="+mn-cs"/>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a:solidFill>
                  <a:srgbClr val="7C3648"/>
                </a:solidFill>
              </a:defRPr>
            </a:lvl1pPr>
          </a:lstStyle>
          <a:p>
            <a:endParaRPr lang="en-GB" smtClean="0">
              <a:latin typeface="Arial"/>
              <a:ea typeface="SimSun" pitchFamily="2" charset="-122"/>
              <a:cs typeface="+mn-cs"/>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a:solidFill>
                  <a:srgbClr val="7C3648"/>
                </a:solidFill>
              </a:defRPr>
            </a:lvl1pPr>
          </a:lstStyle>
          <a:p>
            <a:fld id="{269A53AF-778B-4F49-AADB-4A23A8A4938D}" type="slidenum">
              <a:rPr lang="en-GB" smtClean="0">
                <a:latin typeface="Arial"/>
                <a:ea typeface="SimSun" pitchFamily="2" charset="-122"/>
                <a:cs typeface="+mn-cs"/>
              </a:rPr>
              <a:pPr/>
              <a:t>‹#›</a:t>
            </a:fld>
            <a:endParaRPr lang="en-GB" smtClean="0">
              <a:latin typeface="Arial"/>
              <a:ea typeface="SimSun" pitchFamily="2" charset="-122"/>
              <a:cs typeface="+mn-cs"/>
            </a:endParaRPr>
          </a:p>
        </p:txBody>
      </p:sp>
      <p:sp>
        <p:nvSpPr>
          <p:cNvPr id="8199" name="FormatShape" descr="\\Catalpa\standdsk\Mirrors\Ofc97Adm\Clipart\Photos\SPORTS\SKIING.JPG" hidden="1"/>
          <p:cNvSpPr>
            <a:spLocks noChangeArrowheads="1"/>
          </p:cNvSpPr>
          <p:nvPr/>
        </p:nvSpPr>
        <p:spPr bwMode="auto">
          <a:xfrm>
            <a:off x="-1333497" y="1701800"/>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endParaRPr lang="en-GB" sz="2400" dirty="0">
              <a:solidFill>
                <a:srgbClr val="7C3648"/>
              </a:solidFill>
              <a:latin typeface="Arial"/>
              <a:ea typeface="SimSun" pitchFamily="2" charset="-122"/>
              <a:cs typeface="+mn-cs"/>
            </a:endParaRPr>
          </a:p>
        </p:txBody>
      </p:sp>
    </p:spTree>
  </p:cSld>
  <p:clrMap bg1="lt1" tx1="dk1" bg2="lt2" tx2="dk2" accent1="accent1" accent2="accent2" accent3="accent3" accent4="accent4" accent5="accent5" accent6="accent6" hlink="hlink" folHlink="folHlink"/>
  <p:sldLayoutIdLst>
    <p:sldLayoutId id="2147483727" r:id="rId1"/>
  </p:sldLayoutIdLst>
  <p:txStyles>
    <p:titleStyle>
      <a:lvl1pPr algn="ctr" rtl="0" eaLnBrk="0" fontAlgn="base" hangingPunct="0">
        <a:spcBef>
          <a:spcPct val="0"/>
        </a:spcBef>
        <a:spcAft>
          <a:spcPct val="0"/>
        </a:spcAft>
        <a:defRPr sz="4400">
          <a:solidFill>
            <a:srgbClr val="7C3648"/>
          </a:solidFill>
          <a:latin typeface="+mj-lt"/>
          <a:ea typeface="+mj-ea"/>
          <a:cs typeface="+mj-cs"/>
        </a:defRPr>
      </a:lvl1pPr>
      <a:lvl2pPr algn="ctr" rtl="0" eaLnBrk="0" fontAlgn="base" hangingPunct="0">
        <a:spcBef>
          <a:spcPct val="0"/>
        </a:spcBef>
        <a:spcAft>
          <a:spcPct val="0"/>
        </a:spcAft>
        <a:defRPr sz="4400">
          <a:solidFill>
            <a:srgbClr val="7C3648"/>
          </a:solidFill>
          <a:latin typeface="Arial" charset="0"/>
        </a:defRPr>
      </a:lvl2pPr>
      <a:lvl3pPr algn="ctr" rtl="0" eaLnBrk="0" fontAlgn="base" hangingPunct="0">
        <a:spcBef>
          <a:spcPct val="0"/>
        </a:spcBef>
        <a:spcAft>
          <a:spcPct val="0"/>
        </a:spcAft>
        <a:defRPr sz="4400">
          <a:solidFill>
            <a:srgbClr val="7C3648"/>
          </a:solidFill>
          <a:latin typeface="Arial" charset="0"/>
        </a:defRPr>
      </a:lvl3pPr>
      <a:lvl4pPr algn="ctr" rtl="0" eaLnBrk="0" fontAlgn="base" hangingPunct="0">
        <a:spcBef>
          <a:spcPct val="0"/>
        </a:spcBef>
        <a:spcAft>
          <a:spcPct val="0"/>
        </a:spcAft>
        <a:defRPr sz="4400">
          <a:solidFill>
            <a:srgbClr val="7C3648"/>
          </a:solidFill>
          <a:latin typeface="Arial" charset="0"/>
        </a:defRPr>
      </a:lvl4pPr>
      <a:lvl5pPr algn="ctr" rtl="0" eaLnBrk="0" fontAlgn="base" hangingPunct="0">
        <a:spcBef>
          <a:spcPct val="0"/>
        </a:spcBef>
        <a:spcAft>
          <a:spcPct val="0"/>
        </a:spcAft>
        <a:defRPr sz="4400">
          <a:solidFill>
            <a:srgbClr val="7C3648"/>
          </a:solidFill>
          <a:latin typeface="Arial" charset="0"/>
        </a:defRPr>
      </a:lvl5pPr>
      <a:lvl6pPr marL="456156" algn="ctr" rtl="0" fontAlgn="base">
        <a:spcBef>
          <a:spcPct val="0"/>
        </a:spcBef>
        <a:spcAft>
          <a:spcPct val="0"/>
        </a:spcAft>
        <a:defRPr sz="4400">
          <a:solidFill>
            <a:srgbClr val="7C3648"/>
          </a:solidFill>
          <a:latin typeface="Arial" charset="0"/>
        </a:defRPr>
      </a:lvl6pPr>
      <a:lvl7pPr marL="912317" algn="ctr" rtl="0" fontAlgn="base">
        <a:spcBef>
          <a:spcPct val="0"/>
        </a:spcBef>
        <a:spcAft>
          <a:spcPct val="0"/>
        </a:spcAft>
        <a:defRPr sz="4400">
          <a:solidFill>
            <a:srgbClr val="7C3648"/>
          </a:solidFill>
          <a:latin typeface="Arial" charset="0"/>
        </a:defRPr>
      </a:lvl7pPr>
      <a:lvl8pPr marL="1368476" algn="ctr" rtl="0" fontAlgn="base">
        <a:spcBef>
          <a:spcPct val="0"/>
        </a:spcBef>
        <a:spcAft>
          <a:spcPct val="0"/>
        </a:spcAft>
        <a:defRPr sz="4400">
          <a:solidFill>
            <a:srgbClr val="7C3648"/>
          </a:solidFill>
          <a:latin typeface="Arial" charset="0"/>
        </a:defRPr>
      </a:lvl8pPr>
      <a:lvl9pPr marL="1824633" algn="ctr" rtl="0" fontAlgn="base">
        <a:spcBef>
          <a:spcPct val="0"/>
        </a:spcBef>
        <a:spcAft>
          <a:spcPct val="0"/>
        </a:spcAft>
        <a:defRPr sz="4400">
          <a:solidFill>
            <a:srgbClr val="7C3648"/>
          </a:solidFill>
          <a:latin typeface="Arial" charset="0"/>
        </a:defRPr>
      </a:lvl9pPr>
    </p:titleStyle>
    <p:bodyStyle>
      <a:lvl1pPr marL="342118" indent="-342118" algn="l" rtl="0" eaLnBrk="0" fontAlgn="base" hangingPunct="0">
        <a:spcBef>
          <a:spcPct val="20000"/>
        </a:spcBef>
        <a:spcAft>
          <a:spcPct val="0"/>
        </a:spcAft>
        <a:buChar char="•"/>
        <a:defRPr sz="3200">
          <a:solidFill>
            <a:srgbClr val="7C3648"/>
          </a:solidFill>
          <a:latin typeface="+mn-lt"/>
          <a:ea typeface="+mn-ea"/>
          <a:cs typeface="+mn-cs"/>
        </a:defRPr>
      </a:lvl1pPr>
      <a:lvl2pPr marL="741257" indent="-285102" algn="l" rtl="0" eaLnBrk="0" fontAlgn="base" hangingPunct="0">
        <a:spcBef>
          <a:spcPct val="20000"/>
        </a:spcBef>
        <a:spcAft>
          <a:spcPct val="0"/>
        </a:spcAft>
        <a:buChar char="–"/>
        <a:defRPr sz="2800">
          <a:solidFill>
            <a:srgbClr val="7C3648"/>
          </a:solidFill>
          <a:latin typeface="+mn-lt"/>
        </a:defRPr>
      </a:lvl2pPr>
      <a:lvl3pPr marL="1140399" indent="-228079" algn="l" rtl="0" eaLnBrk="0" fontAlgn="base" hangingPunct="0">
        <a:spcBef>
          <a:spcPct val="20000"/>
        </a:spcBef>
        <a:spcAft>
          <a:spcPct val="0"/>
        </a:spcAft>
        <a:buChar char="•"/>
        <a:defRPr sz="2400">
          <a:solidFill>
            <a:srgbClr val="7C3648"/>
          </a:solidFill>
          <a:latin typeface="+mn-lt"/>
        </a:defRPr>
      </a:lvl3pPr>
      <a:lvl4pPr marL="1596550" indent="-228079" algn="l" rtl="0" eaLnBrk="0" fontAlgn="base" hangingPunct="0">
        <a:spcBef>
          <a:spcPct val="20000"/>
        </a:spcBef>
        <a:spcAft>
          <a:spcPct val="0"/>
        </a:spcAft>
        <a:buChar char="–"/>
        <a:defRPr sz="2000">
          <a:solidFill>
            <a:srgbClr val="7C3648"/>
          </a:solidFill>
          <a:latin typeface="+mn-lt"/>
        </a:defRPr>
      </a:lvl4pPr>
      <a:lvl5pPr marL="2052713" indent="-228079" algn="l" rtl="0" eaLnBrk="0" fontAlgn="base" hangingPunct="0">
        <a:spcBef>
          <a:spcPct val="20000"/>
        </a:spcBef>
        <a:spcAft>
          <a:spcPct val="0"/>
        </a:spcAft>
        <a:buChar char="»"/>
        <a:defRPr sz="2000">
          <a:solidFill>
            <a:srgbClr val="7C3648"/>
          </a:solidFill>
          <a:latin typeface="+mn-lt"/>
        </a:defRPr>
      </a:lvl5pPr>
      <a:lvl6pPr marL="2508871" indent="-228079" algn="l" rtl="0" fontAlgn="base">
        <a:spcBef>
          <a:spcPct val="20000"/>
        </a:spcBef>
        <a:spcAft>
          <a:spcPct val="0"/>
        </a:spcAft>
        <a:buChar char="»"/>
        <a:defRPr sz="2000">
          <a:solidFill>
            <a:srgbClr val="7C3648"/>
          </a:solidFill>
          <a:latin typeface="+mn-lt"/>
        </a:defRPr>
      </a:lvl6pPr>
      <a:lvl7pPr marL="2965031" indent="-228079" algn="l" rtl="0" fontAlgn="base">
        <a:spcBef>
          <a:spcPct val="20000"/>
        </a:spcBef>
        <a:spcAft>
          <a:spcPct val="0"/>
        </a:spcAft>
        <a:buChar char="»"/>
        <a:defRPr sz="2000">
          <a:solidFill>
            <a:srgbClr val="7C3648"/>
          </a:solidFill>
          <a:latin typeface="+mn-lt"/>
        </a:defRPr>
      </a:lvl7pPr>
      <a:lvl8pPr marL="3421188" indent="-228079" algn="l" rtl="0" fontAlgn="base">
        <a:spcBef>
          <a:spcPct val="20000"/>
        </a:spcBef>
        <a:spcAft>
          <a:spcPct val="0"/>
        </a:spcAft>
        <a:buChar char="»"/>
        <a:defRPr sz="2000">
          <a:solidFill>
            <a:srgbClr val="7C3648"/>
          </a:solidFill>
          <a:latin typeface="+mn-lt"/>
        </a:defRPr>
      </a:lvl8pPr>
      <a:lvl9pPr marL="3877347" indent="-228079" algn="l" rtl="0" fontAlgn="base">
        <a:spcBef>
          <a:spcPct val="20000"/>
        </a:spcBef>
        <a:spcAft>
          <a:spcPct val="0"/>
        </a:spcAft>
        <a:buChar char="»"/>
        <a:defRPr sz="2000">
          <a:solidFill>
            <a:srgbClr val="7C3648"/>
          </a:solidFill>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a:solidFill>
                  <a:srgbClr val="7C3648"/>
                </a:solidFill>
              </a:defRPr>
            </a:lvl1pPr>
          </a:lstStyle>
          <a:p>
            <a:endParaRPr lang="en-GB" smtClean="0">
              <a:latin typeface="Arial"/>
              <a:ea typeface="SimSun" pitchFamily="2" charset="-122"/>
              <a:cs typeface="+mn-cs"/>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a:solidFill>
                  <a:srgbClr val="7C3648"/>
                </a:solidFill>
              </a:defRPr>
            </a:lvl1pPr>
          </a:lstStyle>
          <a:p>
            <a:endParaRPr lang="en-GB" smtClean="0">
              <a:latin typeface="Arial"/>
              <a:ea typeface="SimSun" pitchFamily="2" charset="-122"/>
              <a:cs typeface="+mn-cs"/>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a:solidFill>
                  <a:srgbClr val="7C3648"/>
                </a:solidFill>
              </a:defRPr>
            </a:lvl1pPr>
          </a:lstStyle>
          <a:p>
            <a:fld id="{269A53AF-778B-4F49-AADB-4A23A8A4938D}" type="slidenum">
              <a:rPr lang="en-GB" smtClean="0">
                <a:latin typeface="Arial"/>
                <a:ea typeface="SimSun" pitchFamily="2" charset="-122"/>
                <a:cs typeface="+mn-cs"/>
              </a:rPr>
              <a:pPr/>
              <a:t>‹#›</a:t>
            </a:fld>
            <a:endParaRPr lang="en-GB" smtClean="0">
              <a:latin typeface="Arial"/>
              <a:ea typeface="SimSun" pitchFamily="2" charset="-122"/>
              <a:cs typeface="+mn-cs"/>
            </a:endParaRPr>
          </a:p>
        </p:txBody>
      </p:sp>
      <p:sp>
        <p:nvSpPr>
          <p:cNvPr id="8199" name="FormatShape" descr="\\Catalpa\standdsk\Mirrors\Ofc97Adm\Clipart\Photos\SPORTS\SKIING.JPG" hidden="1"/>
          <p:cNvSpPr>
            <a:spLocks noChangeArrowheads="1"/>
          </p:cNvSpPr>
          <p:nvPr/>
        </p:nvSpPr>
        <p:spPr bwMode="auto">
          <a:xfrm>
            <a:off x="-1333497" y="1701800"/>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endParaRPr lang="en-GB" sz="2400" dirty="0">
              <a:solidFill>
                <a:srgbClr val="7C3648"/>
              </a:solidFill>
              <a:latin typeface="Arial"/>
              <a:ea typeface="SimSun" pitchFamily="2" charset="-122"/>
              <a:cs typeface="+mn-cs"/>
            </a:endParaRPr>
          </a:p>
        </p:txBody>
      </p:sp>
    </p:spTree>
  </p:cSld>
  <p:clrMap bg1="lt1" tx1="dk1" bg2="lt2" tx2="dk2" accent1="accent1" accent2="accent2" accent3="accent3" accent4="accent4" accent5="accent5" accent6="accent6" hlink="hlink" folHlink="folHlink"/>
  <p:sldLayoutIdLst>
    <p:sldLayoutId id="2147483729" r:id="rId1"/>
  </p:sldLayoutIdLst>
  <p:txStyles>
    <p:titleStyle>
      <a:lvl1pPr algn="ctr" rtl="0" eaLnBrk="0" fontAlgn="base" hangingPunct="0">
        <a:spcBef>
          <a:spcPct val="0"/>
        </a:spcBef>
        <a:spcAft>
          <a:spcPct val="0"/>
        </a:spcAft>
        <a:defRPr sz="4400">
          <a:solidFill>
            <a:srgbClr val="7C3648"/>
          </a:solidFill>
          <a:latin typeface="+mj-lt"/>
          <a:ea typeface="+mj-ea"/>
          <a:cs typeface="+mj-cs"/>
        </a:defRPr>
      </a:lvl1pPr>
      <a:lvl2pPr algn="ctr" rtl="0" eaLnBrk="0" fontAlgn="base" hangingPunct="0">
        <a:spcBef>
          <a:spcPct val="0"/>
        </a:spcBef>
        <a:spcAft>
          <a:spcPct val="0"/>
        </a:spcAft>
        <a:defRPr sz="4400">
          <a:solidFill>
            <a:srgbClr val="7C3648"/>
          </a:solidFill>
          <a:latin typeface="Arial" charset="0"/>
        </a:defRPr>
      </a:lvl2pPr>
      <a:lvl3pPr algn="ctr" rtl="0" eaLnBrk="0" fontAlgn="base" hangingPunct="0">
        <a:spcBef>
          <a:spcPct val="0"/>
        </a:spcBef>
        <a:spcAft>
          <a:spcPct val="0"/>
        </a:spcAft>
        <a:defRPr sz="4400">
          <a:solidFill>
            <a:srgbClr val="7C3648"/>
          </a:solidFill>
          <a:latin typeface="Arial" charset="0"/>
        </a:defRPr>
      </a:lvl3pPr>
      <a:lvl4pPr algn="ctr" rtl="0" eaLnBrk="0" fontAlgn="base" hangingPunct="0">
        <a:spcBef>
          <a:spcPct val="0"/>
        </a:spcBef>
        <a:spcAft>
          <a:spcPct val="0"/>
        </a:spcAft>
        <a:defRPr sz="4400">
          <a:solidFill>
            <a:srgbClr val="7C3648"/>
          </a:solidFill>
          <a:latin typeface="Arial" charset="0"/>
        </a:defRPr>
      </a:lvl4pPr>
      <a:lvl5pPr algn="ctr" rtl="0" eaLnBrk="0" fontAlgn="base" hangingPunct="0">
        <a:spcBef>
          <a:spcPct val="0"/>
        </a:spcBef>
        <a:spcAft>
          <a:spcPct val="0"/>
        </a:spcAft>
        <a:defRPr sz="4400">
          <a:solidFill>
            <a:srgbClr val="7C3648"/>
          </a:solidFill>
          <a:latin typeface="Arial" charset="0"/>
        </a:defRPr>
      </a:lvl5pPr>
      <a:lvl6pPr marL="456156" algn="ctr" rtl="0" fontAlgn="base">
        <a:spcBef>
          <a:spcPct val="0"/>
        </a:spcBef>
        <a:spcAft>
          <a:spcPct val="0"/>
        </a:spcAft>
        <a:defRPr sz="4400">
          <a:solidFill>
            <a:srgbClr val="7C3648"/>
          </a:solidFill>
          <a:latin typeface="Arial" charset="0"/>
        </a:defRPr>
      </a:lvl6pPr>
      <a:lvl7pPr marL="912317" algn="ctr" rtl="0" fontAlgn="base">
        <a:spcBef>
          <a:spcPct val="0"/>
        </a:spcBef>
        <a:spcAft>
          <a:spcPct val="0"/>
        </a:spcAft>
        <a:defRPr sz="4400">
          <a:solidFill>
            <a:srgbClr val="7C3648"/>
          </a:solidFill>
          <a:latin typeface="Arial" charset="0"/>
        </a:defRPr>
      </a:lvl7pPr>
      <a:lvl8pPr marL="1368476" algn="ctr" rtl="0" fontAlgn="base">
        <a:spcBef>
          <a:spcPct val="0"/>
        </a:spcBef>
        <a:spcAft>
          <a:spcPct val="0"/>
        </a:spcAft>
        <a:defRPr sz="4400">
          <a:solidFill>
            <a:srgbClr val="7C3648"/>
          </a:solidFill>
          <a:latin typeface="Arial" charset="0"/>
        </a:defRPr>
      </a:lvl8pPr>
      <a:lvl9pPr marL="1824633" algn="ctr" rtl="0" fontAlgn="base">
        <a:spcBef>
          <a:spcPct val="0"/>
        </a:spcBef>
        <a:spcAft>
          <a:spcPct val="0"/>
        </a:spcAft>
        <a:defRPr sz="4400">
          <a:solidFill>
            <a:srgbClr val="7C3648"/>
          </a:solidFill>
          <a:latin typeface="Arial" charset="0"/>
        </a:defRPr>
      </a:lvl9pPr>
    </p:titleStyle>
    <p:bodyStyle>
      <a:lvl1pPr marL="342118" indent="-342118" algn="l" rtl="0" eaLnBrk="0" fontAlgn="base" hangingPunct="0">
        <a:spcBef>
          <a:spcPct val="20000"/>
        </a:spcBef>
        <a:spcAft>
          <a:spcPct val="0"/>
        </a:spcAft>
        <a:buChar char="•"/>
        <a:defRPr sz="3200">
          <a:solidFill>
            <a:srgbClr val="7C3648"/>
          </a:solidFill>
          <a:latin typeface="+mn-lt"/>
          <a:ea typeface="+mn-ea"/>
          <a:cs typeface="+mn-cs"/>
        </a:defRPr>
      </a:lvl1pPr>
      <a:lvl2pPr marL="741257" indent="-285102" algn="l" rtl="0" eaLnBrk="0" fontAlgn="base" hangingPunct="0">
        <a:spcBef>
          <a:spcPct val="20000"/>
        </a:spcBef>
        <a:spcAft>
          <a:spcPct val="0"/>
        </a:spcAft>
        <a:buChar char="–"/>
        <a:defRPr sz="2800">
          <a:solidFill>
            <a:srgbClr val="7C3648"/>
          </a:solidFill>
          <a:latin typeface="+mn-lt"/>
        </a:defRPr>
      </a:lvl2pPr>
      <a:lvl3pPr marL="1140399" indent="-228079" algn="l" rtl="0" eaLnBrk="0" fontAlgn="base" hangingPunct="0">
        <a:spcBef>
          <a:spcPct val="20000"/>
        </a:spcBef>
        <a:spcAft>
          <a:spcPct val="0"/>
        </a:spcAft>
        <a:buChar char="•"/>
        <a:defRPr sz="2400">
          <a:solidFill>
            <a:srgbClr val="7C3648"/>
          </a:solidFill>
          <a:latin typeface="+mn-lt"/>
        </a:defRPr>
      </a:lvl3pPr>
      <a:lvl4pPr marL="1596550" indent="-228079" algn="l" rtl="0" eaLnBrk="0" fontAlgn="base" hangingPunct="0">
        <a:spcBef>
          <a:spcPct val="20000"/>
        </a:spcBef>
        <a:spcAft>
          <a:spcPct val="0"/>
        </a:spcAft>
        <a:buChar char="–"/>
        <a:defRPr sz="2000">
          <a:solidFill>
            <a:srgbClr val="7C3648"/>
          </a:solidFill>
          <a:latin typeface="+mn-lt"/>
        </a:defRPr>
      </a:lvl4pPr>
      <a:lvl5pPr marL="2052713" indent="-228079" algn="l" rtl="0" eaLnBrk="0" fontAlgn="base" hangingPunct="0">
        <a:spcBef>
          <a:spcPct val="20000"/>
        </a:spcBef>
        <a:spcAft>
          <a:spcPct val="0"/>
        </a:spcAft>
        <a:buChar char="»"/>
        <a:defRPr sz="2000">
          <a:solidFill>
            <a:srgbClr val="7C3648"/>
          </a:solidFill>
          <a:latin typeface="+mn-lt"/>
        </a:defRPr>
      </a:lvl5pPr>
      <a:lvl6pPr marL="2508871" indent="-228079" algn="l" rtl="0" fontAlgn="base">
        <a:spcBef>
          <a:spcPct val="20000"/>
        </a:spcBef>
        <a:spcAft>
          <a:spcPct val="0"/>
        </a:spcAft>
        <a:buChar char="»"/>
        <a:defRPr sz="2000">
          <a:solidFill>
            <a:srgbClr val="7C3648"/>
          </a:solidFill>
          <a:latin typeface="+mn-lt"/>
        </a:defRPr>
      </a:lvl6pPr>
      <a:lvl7pPr marL="2965031" indent="-228079" algn="l" rtl="0" fontAlgn="base">
        <a:spcBef>
          <a:spcPct val="20000"/>
        </a:spcBef>
        <a:spcAft>
          <a:spcPct val="0"/>
        </a:spcAft>
        <a:buChar char="»"/>
        <a:defRPr sz="2000">
          <a:solidFill>
            <a:srgbClr val="7C3648"/>
          </a:solidFill>
          <a:latin typeface="+mn-lt"/>
        </a:defRPr>
      </a:lvl7pPr>
      <a:lvl8pPr marL="3421188" indent="-228079" algn="l" rtl="0" fontAlgn="base">
        <a:spcBef>
          <a:spcPct val="20000"/>
        </a:spcBef>
        <a:spcAft>
          <a:spcPct val="0"/>
        </a:spcAft>
        <a:buChar char="»"/>
        <a:defRPr sz="2000">
          <a:solidFill>
            <a:srgbClr val="7C3648"/>
          </a:solidFill>
          <a:latin typeface="+mn-lt"/>
        </a:defRPr>
      </a:lvl8pPr>
      <a:lvl9pPr marL="3877347" indent="-228079" algn="l" rtl="0" fontAlgn="base">
        <a:spcBef>
          <a:spcPct val="20000"/>
        </a:spcBef>
        <a:spcAft>
          <a:spcPct val="0"/>
        </a:spcAft>
        <a:buChar char="»"/>
        <a:defRPr sz="2000">
          <a:solidFill>
            <a:srgbClr val="7C3648"/>
          </a:solidFill>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FFF9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smtClean="0"/>
            </a:lvl1pPr>
          </a:lstStyle>
          <a:p>
            <a:pPr>
              <a:defRPr/>
            </a:pPr>
            <a:endParaRPr lang="en-GB">
              <a:solidFill>
                <a:srgbClr val="000000"/>
              </a:solidFill>
              <a:latin typeface="Aria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smtClean="0"/>
            </a:lvl1pPr>
          </a:lstStyle>
          <a:p>
            <a:pPr>
              <a:defRPr/>
            </a:pPr>
            <a:endParaRPr lang="en-GB">
              <a:solidFill>
                <a:srgbClr val="000000"/>
              </a:solidFill>
              <a:latin typeface="Aria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smtClean="0"/>
            </a:lvl1pPr>
          </a:lstStyle>
          <a:p>
            <a:pPr>
              <a:defRPr/>
            </a:pPr>
            <a:fld id="{7AAF8CC6-C500-4DE3-8746-62681DD489E5}" type="slidenum">
              <a:rPr lang="en-GB">
                <a:solidFill>
                  <a:srgbClr val="000000"/>
                </a:solidFill>
                <a:latin typeface="Arial"/>
                <a:cs typeface="+mn-cs"/>
              </a:rPr>
              <a:pPr>
                <a:defRPr/>
              </a:pPr>
              <a:t>‹#›</a:t>
            </a:fld>
            <a:endParaRPr lang="en-GB">
              <a:solidFill>
                <a:srgbClr val="000000"/>
              </a:solidFill>
              <a:latin typeface="Arial"/>
              <a:cs typeface="+mn-cs"/>
            </a:endParaRPr>
          </a:p>
        </p:txBody>
      </p:sp>
      <p:sp>
        <p:nvSpPr>
          <p:cNvPr id="1044" name="FormatShape" descr="\\Catalpa\standdsk\Mirrors\Ofc97Adm\Clipart\Photos\SPORTS\SKIING.JPG" hidden="1"/>
          <p:cNvSpPr>
            <a:spLocks noChangeArrowheads="1"/>
          </p:cNvSpPr>
          <p:nvPr/>
        </p:nvSpPr>
        <p:spPr bwMode="auto">
          <a:xfrm>
            <a:off x="-1333497" y="1701807"/>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defRPr/>
            </a:pPr>
            <a:endParaRPr lang="en-US" sz="2400" dirty="0">
              <a:solidFill>
                <a:srgbClr val="000000"/>
              </a:solidFill>
              <a:effectLst>
                <a:outerShdw blurRad="38100" dist="38100" dir="2700000" algn="tl">
                  <a:srgbClr val="C0C0C0"/>
                </a:outerShdw>
              </a:effectLst>
              <a:latin typeface="Arial"/>
              <a:cs typeface="+mn-cs"/>
            </a:endParaRPr>
          </a:p>
        </p:txBody>
      </p:sp>
    </p:spTree>
  </p:cSld>
  <p:clrMap bg1="lt1" tx1="dk1" bg2="lt2" tx2="dk2" accent1="accent1" accent2="accent2" accent3="accent3" accent4="accent4" accent5="accent5" accent6="accent6" hlink="hlink" folHlink="folHlink"/>
  <p:sldLayoutIdLst>
    <p:sldLayoutId id="2147483731" r:id="rId1"/>
  </p:sldLayoutIdLst>
  <p:txStyles>
    <p:titleStyle>
      <a:lvl1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5pPr>
      <a:lvl6pPr marL="45615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6pPr>
      <a:lvl7pPr marL="912317"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7pPr>
      <a:lvl8pPr marL="136847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8pPr>
      <a:lvl9pPr marL="1824633"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9pPr>
    </p:titleStyle>
    <p:bodyStyle>
      <a:lvl1pPr marL="342118" indent="-342118" algn="l" rtl="0" eaLnBrk="0" fontAlgn="base" hangingPunct="0">
        <a:spcBef>
          <a:spcPct val="20000"/>
        </a:spcBef>
        <a:spcAft>
          <a:spcPct val="0"/>
        </a:spcAft>
        <a:buChar char="•"/>
        <a:defRPr sz="3200">
          <a:solidFill>
            <a:schemeClr val="tx1"/>
          </a:solidFill>
          <a:effectLst>
            <a:outerShdw blurRad="38100" dist="38100" dir="2700000" algn="tl">
              <a:srgbClr val="C0C0C0"/>
            </a:outerShdw>
          </a:effectLst>
          <a:latin typeface="+mn-lt"/>
          <a:ea typeface="+mn-ea"/>
          <a:cs typeface="+mn-cs"/>
        </a:defRPr>
      </a:lvl1pPr>
      <a:lvl2pPr marL="741257" indent="-285102" algn="l" rtl="0" eaLnBrk="0" fontAlgn="base" hangingPunct="0">
        <a:spcBef>
          <a:spcPct val="20000"/>
        </a:spcBef>
        <a:spcAft>
          <a:spcPct val="0"/>
        </a:spcAft>
        <a:buChar char="–"/>
        <a:defRPr sz="2800">
          <a:solidFill>
            <a:schemeClr val="tx1"/>
          </a:solidFill>
          <a:effectLst>
            <a:outerShdw blurRad="38100" dist="38100" dir="2700000" algn="tl">
              <a:srgbClr val="C0C0C0"/>
            </a:outerShdw>
          </a:effectLst>
          <a:latin typeface="+mn-lt"/>
        </a:defRPr>
      </a:lvl2pPr>
      <a:lvl3pPr marL="1140399" indent="-228079" algn="l" rtl="0" eaLnBrk="0" fontAlgn="base" hangingPunct="0">
        <a:spcBef>
          <a:spcPct val="20000"/>
        </a:spcBef>
        <a:spcAft>
          <a:spcPct val="0"/>
        </a:spcAft>
        <a:buChar char="•"/>
        <a:defRPr sz="2400">
          <a:solidFill>
            <a:schemeClr val="tx1"/>
          </a:solidFill>
          <a:effectLst>
            <a:outerShdw blurRad="38100" dist="38100" dir="2700000" algn="tl">
              <a:srgbClr val="C0C0C0"/>
            </a:outerShdw>
          </a:effectLst>
          <a:latin typeface="+mn-lt"/>
        </a:defRPr>
      </a:lvl3pPr>
      <a:lvl4pPr marL="1596550"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2713"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5pPr>
      <a:lvl6pPr marL="250887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6pPr>
      <a:lvl7pPr marL="296503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7pPr>
      <a:lvl8pPr marL="3421188"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8pPr>
      <a:lvl9pPr marL="3877347"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23" tIns="45614" rIns="91223" bIns="45614"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3"/>
            <a:ext cx="8229600" cy="4525963"/>
          </a:xfrm>
          <a:prstGeom prst="rect">
            <a:avLst/>
          </a:prstGeom>
        </p:spPr>
        <p:txBody>
          <a:bodyPr vert="horz" lIns="91223" tIns="45614" rIns="91223" bIns="456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72"/>
            <a:ext cx="2133600" cy="365125"/>
          </a:xfrm>
          <a:prstGeom prst="rect">
            <a:avLst/>
          </a:prstGeom>
        </p:spPr>
        <p:txBody>
          <a:bodyPr vert="horz" lIns="91223" tIns="45614" rIns="91223" bIns="45614" rtlCol="0" anchor="ctr"/>
          <a:lstStyle>
            <a:lvl1pPr algn="l" fontAlgn="auto">
              <a:spcBef>
                <a:spcPts val="0"/>
              </a:spcBef>
              <a:spcAft>
                <a:spcPts val="0"/>
              </a:spcAft>
              <a:defRPr sz="1200">
                <a:solidFill>
                  <a:schemeClr val="tx1">
                    <a:tint val="75000"/>
                  </a:schemeClr>
                </a:solidFill>
              </a:defRPr>
            </a:lvl1pPr>
          </a:lstStyle>
          <a:p>
            <a:fld id="{AAD0EF0E-06DE-4EB8-8211-2BD6CA55E59A}" type="datetimeFigureOut">
              <a:rPr lang="en-GB" smtClean="0">
                <a:solidFill>
                  <a:prstClr val="black">
                    <a:tint val="75000"/>
                  </a:prstClr>
                </a:solidFill>
                <a:latin typeface="Calibri"/>
                <a:cs typeface="+mn-cs"/>
              </a:rPr>
              <a:pPr/>
              <a:t>02/02/2014</a:t>
            </a:fld>
            <a:endParaRPr lang="en-GB" dirty="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72"/>
            <a:ext cx="2895600" cy="365125"/>
          </a:xfrm>
          <a:prstGeom prst="rect">
            <a:avLst/>
          </a:prstGeom>
        </p:spPr>
        <p:txBody>
          <a:bodyPr vert="horz" lIns="91223" tIns="45614" rIns="91223" bIns="45614" rtlCol="0" anchor="ctr"/>
          <a:lstStyle>
            <a:lvl1pPr algn="ctr" fontAlgn="auto">
              <a:spcBef>
                <a:spcPts val="0"/>
              </a:spcBef>
              <a:spcAft>
                <a:spcPts val="0"/>
              </a:spcAft>
              <a:defRPr sz="1200">
                <a:solidFill>
                  <a:schemeClr val="tx1">
                    <a:tint val="75000"/>
                  </a:schemeClr>
                </a:solidFill>
              </a:defRPr>
            </a:lvl1pPr>
          </a:lstStyle>
          <a:p>
            <a:endParaRPr lang="en-GB" dirty="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72"/>
            <a:ext cx="2133600" cy="365125"/>
          </a:xfrm>
          <a:prstGeom prst="rect">
            <a:avLst/>
          </a:prstGeom>
        </p:spPr>
        <p:txBody>
          <a:bodyPr vert="horz" lIns="91223" tIns="45614" rIns="91223" bIns="45614" rtlCol="0" anchor="ctr"/>
          <a:lstStyle>
            <a:lvl1pPr algn="r" fontAlgn="auto">
              <a:spcBef>
                <a:spcPts val="0"/>
              </a:spcBef>
              <a:spcAft>
                <a:spcPts val="0"/>
              </a:spcAft>
              <a:defRPr sz="1200">
                <a:solidFill>
                  <a:schemeClr val="tx1">
                    <a:tint val="75000"/>
                  </a:schemeClr>
                </a:solidFill>
              </a:defRPr>
            </a:lvl1pPr>
          </a:lstStyle>
          <a:p>
            <a:fld id="{3957B6F2-4980-4279-8145-A931151E3B09}" type="slidenum">
              <a:rPr lang="en-GB" smtClean="0">
                <a:solidFill>
                  <a:prstClr val="black">
                    <a:tint val="75000"/>
                  </a:prstClr>
                </a:solidFill>
                <a:latin typeface="Calibri"/>
                <a:cs typeface="+mn-cs"/>
              </a:rPr>
              <a:pPr/>
              <a:t>‹#›</a:t>
            </a:fld>
            <a:endParaRPr lang="en-GB" dirty="0">
              <a:solidFill>
                <a:prstClr val="black">
                  <a:tint val="75000"/>
                </a:prstClr>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733" r:id="rId1"/>
  </p:sldLayoutIdLst>
  <p:txStyles>
    <p:titleStyle>
      <a:lvl1pPr algn="ctr" defTabSz="912317" rtl="0" eaLnBrk="1" latinLnBrk="0" hangingPunct="1">
        <a:spcBef>
          <a:spcPct val="0"/>
        </a:spcBef>
        <a:buNone/>
        <a:defRPr sz="4400" kern="1200">
          <a:solidFill>
            <a:schemeClr val="tx1"/>
          </a:solidFill>
          <a:latin typeface="+mj-lt"/>
          <a:ea typeface="+mj-ea"/>
          <a:cs typeface="+mj-cs"/>
        </a:defRPr>
      </a:lvl1pPr>
    </p:titleStyle>
    <p:bodyStyle>
      <a:lvl1pPr marL="342118" indent="-342118" algn="l" defTabSz="91231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257" indent="-285102" algn="l" defTabSz="91231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399" indent="-228079" algn="l" defTabSz="91231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550" indent="-228079" algn="l" defTabSz="91231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2713" indent="-228079" algn="l" defTabSz="91231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8871" indent="-228079" algn="l" defTabSz="91231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5031" indent="-228079" algn="l" defTabSz="91231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1188" indent="-228079" algn="l" defTabSz="91231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7347" indent="-228079" algn="l" defTabSz="91231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23" tIns="45614" rIns="91223" bIns="45614"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3"/>
            <a:ext cx="8229600" cy="4525963"/>
          </a:xfrm>
          <a:prstGeom prst="rect">
            <a:avLst/>
          </a:prstGeom>
        </p:spPr>
        <p:txBody>
          <a:bodyPr vert="horz" lIns="91223" tIns="45614" rIns="91223" bIns="456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72"/>
            <a:ext cx="2133600" cy="365125"/>
          </a:xfrm>
          <a:prstGeom prst="rect">
            <a:avLst/>
          </a:prstGeom>
        </p:spPr>
        <p:txBody>
          <a:bodyPr vert="horz" lIns="91223" tIns="45614" rIns="91223" bIns="45614" rtlCol="0" anchor="ctr"/>
          <a:lstStyle>
            <a:lvl1pPr algn="l" fontAlgn="auto">
              <a:spcBef>
                <a:spcPts val="0"/>
              </a:spcBef>
              <a:spcAft>
                <a:spcPts val="0"/>
              </a:spcAft>
              <a:defRPr sz="1200">
                <a:solidFill>
                  <a:schemeClr val="tx1">
                    <a:tint val="75000"/>
                  </a:schemeClr>
                </a:solidFill>
              </a:defRPr>
            </a:lvl1pPr>
          </a:lstStyle>
          <a:p>
            <a:fld id="{AAD0EF0E-06DE-4EB8-8211-2BD6CA55E59A}" type="datetimeFigureOut">
              <a:rPr lang="en-GB" smtClean="0">
                <a:solidFill>
                  <a:prstClr val="black">
                    <a:tint val="75000"/>
                  </a:prstClr>
                </a:solidFill>
                <a:latin typeface="Calibri"/>
                <a:cs typeface="+mn-cs"/>
              </a:rPr>
              <a:pPr/>
              <a:t>02/02/2014</a:t>
            </a:fld>
            <a:endParaRPr lang="en-GB" dirty="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72"/>
            <a:ext cx="2895600" cy="365125"/>
          </a:xfrm>
          <a:prstGeom prst="rect">
            <a:avLst/>
          </a:prstGeom>
        </p:spPr>
        <p:txBody>
          <a:bodyPr vert="horz" lIns="91223" tIns="45614" rIns="91223" bIns="45614" rtlCol="0" anchor="ctr"/>
          <a:lstStyle>
            <a:lvl1pPr algn="ctr" fontAlgn="auto">
              <a:spcBef>
                <a:spcPts val="0"/>
              </a:spcBef>
              <a:spcAft>
                <a:spcPts val="0"/>
              </a:spcAft>
              <a:defRPr sz="1200">
                <a:solidFill>
                  <a:schemeClr val="tx1">
                    <a:tint val="75000"/>
                  </a:schemeClr>
                </a:solidFill>
              </a:defRPr>
            </a:lvl1pPr>
          </a:lstStyle>
          <a:p>
            <a:endParaRPr lang="en-GB" dirty="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72"/>
            <a:ext cx="2133600" cy="365125"/>
          </a:xfrm>
          <a:prstGeom prst="rect">
            <a:avLst/>
          </a:prstGeom>
        </p:spPr>
        <p:txBody>
          <a:bodyPr vert="horz" lIns="91223" tIns="45614" rIns="91223" bIns="45614" rtlCol="0" anchor="ctr"/>
          <a:lstStyle>
            <a:lvl1pPr algn="r" fontAlgn="auto">
              <a:spcBef>
                <a:spcPts val="0"/>
              </a:spcBef>
              <a:spcAft>
                <a:spcPts val="0"/>
              </a:spcAft>
              <a:defRPr sz="1200">
                <a:solidFill>
                  <a:schemeClr val="tx1">
                    <a:tint val="75000"/>
                  </a:schemeClr>
                </a:solidFill>
              </a:defRPr>
            </a:lvl1pPr>
          </a:lstStyle>
          <a:p>
            <a:fld id="{3957B6F2-4980-4279-8145-A931151E3B09}" type="slidenum">
              <a:rPr lang="en-GB" smtClean="0">
                <a:solidFill>
                  <a:prstClr val="black">
                    <a:tint val="75000"/>
                  </a:prstClr>
                </a:solidFill>
                <a:latin typeface="Calibri"/>
                <a:cs typeface="+mn-cs"/>
              </a:rPr>
              <a:pPr/>
              <a:t>‹#›</a:t>
            </a:fld>
            <a:endParaRPr lang="en-GB" dirty="0">
              <a:solidFill>
                <a:prstClr val="black">
                  <a:tint val="75000"/>
                </a:prstClr>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735" r:id="rId1"/>
  </p:sldLayoutIdLst>
  <p:txStyles>
    <p:titleStyle>
      <a:lvl1pPr algn="ctr" defTabSz="912317" rtl="0" eaLnBrk="1" latinLnBrk="0" hangingPunct="1">
        <a:spcBef>
          <a:spcPct val="0"/>
        </a:spcBef>
        <a:buNone/>
        <a:defRPr sz="4400" kern="1200">
          <a:solidFill>
            <a:schemeClr val="tx1"/>
          </a:solidFill>
          <a:latin typeface="+mj-lt"/>
          <a:ea typeface="+mj-ea"/>
          <a:cs typeface="+mj-cs"/>
        </a:defRPr>
      </a:lvl1pPr>
    </p:titleStyle>
    <p:bodyStyle>
      <a:lvl1pPr marL="342118" indent="-342118" algn="l" defTabSz="91231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257" indent="-285102" algn="l" defTabSz="91231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399" indent="-228079" algn="l" defTabSz="91231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550" indent="-228079" algn="l" defTabSz="91231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2713" indent="-228079" algn="l" defTabSz="91231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8871" indent="-228079" algn="l" defTabSz="91231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5031" indent="-228079" algn="l" defTabSz="91231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1188" indent="-228079" algn="l" defTabSz="91231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7347" indent="-228079" algn="l" defTabSz="91231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23" tIns="45614" rIns="91223" bIns="45614"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3"/>
            <a:ext cx="8229600" cy="4525963"/>
          </a:xfrm>
          <a:prstGeom prst="rect">
            <a:avLst/>
          </a:prstGeom>
        </p:spPr>
        <p:txBody>
          <a:bodyPr vert="horz" lIns="91223" tIns="45614" rIns="91223" bIns="456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72"/>
            <a:ext cx="2133600" cy="365125"/>
          </a:xfrm>
          <a:prstGeom prst="rect">
            <a:avLst/>
          </a:prstGeom>
        </p:spPr>
        <p:txBody>
          <a:bodyPr vert="horz" lIns="91223" tIns="45614" rIns="91223" bIns="45614" rtlCol="0" anchor="ctr"/>
          <a:lstStyle>
            <a:lvl1pPr algn="l" fontAlgn="auto">
              <a:spcBef>
                <a:spcPts val="0"/>
              </a:spcBef>
              <a:spcAft>
                <a:spcPts val="0"/>
              </a:spcAft>
              <a:defRPr sz="1200">
                <a:solidFill>
                  <a:schemeClr val="tx1">
                    <a:tint val="75000"/>
                  </a:schemeClr>
                </a:solidFill>
              </a:defRPr>
            </a:lvl1pPr>
          </a:lstStyle>
          <a:p>
            <a:fld id="{AAD0EF0E-06DE-4EB8-8211-2BD6CA55E59A}" type="datetimeFigureOut">
              <a:rPr lang="en-GB" smtClean="0">
                <a:solidFill>
                  <a:prstClr val="black">
                    <a:tint val="75000"/>
                  </a:prstClr>
                </a:solidFill>
                <a:latin typeface="Calibri"/>
                <a:cs typeface="+mn-cs"/>
              </a:rPr>
              <a:pPr/>
              <a:t>02/02/2014</a:t>
            </a:fld>
            <a:endParaRPr lang="en-GB" dirty="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72"/>
            <a:ext cx="2895600" cy="365125"/>
          </a:xfrm>
          <a:prstGeom prst="rect">
            <a:avLst/>
          </a:prstGeom>
        </p:spPr>
        <p:txBody>
          <a:bodyPr vert="horz" lIns="91223" tIns="45614" rIns="91223" bIns="45614" rtlCol="0" anchor="ctr"/>
          <a:lstStyle>
            <a:lvl1pPr algn="ctr" fontAlgn="auto">
              <a:spcBef>
                <a:spcPts val="0"/>
              </a:spcBef>
              <a:spcAft>
                <a:spcPts val="0"/>
              </a:spcAft>
              <a:defRPr sz="1200">
                <a:solidFill>
                  <a:schemeClr val="tx1">
                    <a:tint val="75000"/>
                  </a:schemeClr>
                </a:solidFill>
              </a:defRPr>
            </a:lvl1pPr>
          </a:lstStyle>
          <a:p>
            <a:endParaRPr lang="en-GB" dirty="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72"/>
            <a:ext cx="2133600" cy="365125"/>
          </a:xfrm>
          <a:prstGeom prst="rect">
            <a:avLst/>
          </a:prstGeom>
        </p:spPr>
        <p:txBody>
          <a:bodyPr vert="horz" lIns="91223" tIns="45614" rIns="91223" bIns="45614" rtlCol="0" anchor="ctr"/>
          <a:lstStyle>
            <a:lvl1pPr algn="r" fontAlgn="auto">
              <a:spcBef>
                <a:spcPts val="0"/>
              </a:spcBef>
              <a:spcAft>
                <a:spcPts val="0"/>
              </a:spcAft>
              <a:defRPr sz="1200">
                <a:solidFill>
                  <a:schemeClr val="tx1">
                    <a:tint val="75000"/>
                  </a:schemeClr>
                </a:solidFill>
              </a:defRPr>
            </a:lvl1pPr>
          </a:lstStyle>
          <a:p>
            <a:fld id="{3957B6F2-4980-4279-8145-A931151E3B09}" type="slidenum">
              <a:rPr lang="en-GB" smtClean="0">
                <a:solidFill>
                  <a:prstClr val="black">
                    <a:tint val="75000"/>
                  </a:prstClr>
                </a:solidFill>
                <a:latin typeface="Calibri"/>
                <a:cs typeface="+mn-cs"/>
              </a:rPr>
              <a:pPr/>
              <a:t>‹#›</a:t>
            </a:fld>
            <a:endParaRPr lang="en-GB" dirty="0">
              <a:solidFill>
                <a:prstClr val="black">
                  <a:tint val="75000"/>
                </a:prstClr>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737" r:id="rId1"/>
  </p:sldLayoutIdLst>
  <p:txStyles>
    <p:titleStyle>
      <a:lvl1pPr algn="ctr" defTabSz="912317" rtl="0" eaLnBrk="1" latinLnBrk="0" hangingPunct="1">
        <a:spcBef>
          <a:spcPct val="0"/>
        </a:spcBef>
        <a:buNone/>
        <a:defRPr sz="4400" kern="1200">
          <a:solidFill>
            <a:schemeClr val="tx1"/>
          </a:solidFill>
          <a:latin typeface="+mj-lt"/>
          <a:ea typeface="+mj-ea"/>
          <a:cs typeface="+mj-cs"/>
        </a:defRPr>
      </a:lvl1pPr>
    </p:titleStyle>
    <p:bodyStyle>
      <a:lvl1pPr marL="342118" indent="-342118" algn="l" defTabSz="91231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257" indent="-285102" algn="l" defTabSz="91231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399" indent="-228079" algn="l" defTabSz="91231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550" indent="-228079" algn="l" defTabSz="91231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2713" indent="-228079" algn="l" defTabSz="91231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8871" indent="-228079" algn="l" defTabSz="91231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5031" indent="-228079" algn="l" defTabSz="91231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1188" indent="-228079" algn="l" defTabSz="91231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7347" indent="-228079" algn="l" defTabSz="91231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7879" name="Picture 7" descr="skyrays"/>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07874" name="Rectangle 2"/>
          <p:cNvSpPr>
            <a:spLocks noGrp="1" noChangeArrowheads="1"/>
          </p:cNvSpPr>
          <p:nvPr>
            <p:ph type="title"/>
          </p:nvPr>
        </p:nvSpPr>
        <p:spPr bwMode="auto">
          <a:xfrm>
            <a:off x="762000" y="1189038"/>
            <a:ext cx="7772400" cy="1143000"/>
          </a:xfrm>
          <a:prstGeom prst="rect">
            <a:avLst/>
          </a:prstGeom>
          <a:noFill/>
          <a:ln w="9525">
            <a:noFill/>
            <a:miter lim="800000"/>
            <a:headEnd/>
            <a:tailEnd/>
          </a:ln>
          <a:effectLst/>
        </p:spPr>
        <p:txBody>
          <a:bodyPr vert="horz" wrap="square" lIns="91223" tIns="45614" rIns="91223" bIns="45614" numCol="1" anchor="ctr" anchorCtr="0" compatLnSpc="1">
            <a:prstTxWarp prst="textNoShape">
              <a:avLst/>
            </a:prstTxWarp>
          </a:bodyPr>
          <a:lstStyle/>
          <a:p>
            <a:pPr lvl="0"/>
            <a:r>
              <a:rPr lang="en-US" smtClean="0"/>
              <a:t>Click to edit Master title style</a:t>
            </a:r>
            <a:endParaRPr lang="en-GB" smtClean="0"/>
          </a:p>
        </p:txBody>
      </p:sp>
      <p:sp>
        <p:nvSpPr>
          <p:cNvPr id="207875" name="Rectangle 3"/>
          <p:cNvSpPr>
            <a:spLocks noGrp="1" noChangeArrowheads="1"/>
          </p:cNvSpPr>
          <p:nvPr>
            <p:ph type="body" idx="1"/>
          </p:nvPr>
        </p:nvSpPr>
        <p:spPr bwMode="auto">
          <a:xfrm>
            <a:off x="1295400" y="2438400"/>
            <a:ext cx="6781800" cy="37338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Tree>
  </p:cSld>
  <p:clrMap bg1="lt1" tx1="dk1" bg2="lt2" tx2="dk2" accent1="accent1" accent2="accent2" accent3="accent3" accent4="accent4" accent5="accent5" accent6="accent6" hlink="hlink" folHlink="folHlink"/>
  <p:sldLayoutIdLst>
    <p:sldLayoutId id="2147483739" r:id="rId1"/>
  </p:sldLayoutIdLst>
  <p:txStyles>
    <p:titleStyle>
      <a:lvl1pPr algn="ctr" rtl="0" eaLnBrk="1" fontAlgn="base" hangingPunct="1">
        <a:spcBef>
          <a:spcPct val="0"/>
        </a:spcBef>
        <a:spcAft>
          <a:spcPct val="0"/>
        </a:spcAft>
        <a:defRPr sz="4000">
          <a:solidFill>
            <a:srgbClr val="F0D4A0"/>
          </a:solidFill>
          <a:latin typeface="+mj-lt"/>
          <a:ea typeface="+mj-ea"/>
          <a:cs typeface="+mj-cs"/>
        </a:defRPr>
      </a:lvl1pPr>
      <a:lvl2pPr algn="ctr" rtl="0" eaLnBrk="1" fontAlgn="base" hangingPunct="1">
        <a:spcBef>
          <a:spcPct val="0"/>
        </a:spcBef>
        <a:spcAft>
          <a:spcPct val="0"/>
        </a:spcAft>
        <a:defRPr sz="4000">
          <a:solidFill>
            <a:srgbClr val="F0D4A0"/>
          </a:solidFill>
          <a:latin typeface="Arial" charset="0"/>
        </a:defRPr>
      </a:lvl2pPr>
      <a:lvl3pPr algn="ctr" rtl="0" eaLnBrk="1" fontAlgn="base" hangingPunct="1">
        <a:spcBef>
          <a:spcPct val="0"/>
        </a:spcBef>
        <a:spcAft>
          <a:spcPct val="0"/>
        </a:spcAft>
        <a:defRPr sz="4000">
          <a:solidFill>
            <a:srgbClr val="F0D4A0"/>
          </a:solidFill>
          <a:latin typeface="Arial" charset="0"/>
        </a:defRPr>
      </a:lvl3pPr>
      <a:lvl4pPr algn="ctr" rtl="0" eaLnBrk="1" fontAlgn="base" hangingPunct="1">
        <a:spcBef>
          <a:spcPct val="0"/>
        </a:spcBef>
        <a:spcAft>
          <a:spcPct val="0"/>
        </a:spcAft>
        <a:defRPr sz="4000">
          <a:solidFill>
            <a:srgbClr val="F0D4A0"/>
          </a:solidFill>
          <a:latin typeface="Arial" charset="0"/>
        </a:defRPr>
      </a:lvl4pPr>
      <a:lvl5pPr algn="ctr" rtl="0" eaLnBrk="1" fontAlgn="base" hangingPunct="1">
        <a:spcBef>
          <a:spcPct val="0"/>
        </a:spcBef>
        <a:spcAft>
          <a:spcPct val="0"/>
        </a:spcAft>
        <a:defRPr sz="4000">
          <a:solidFill>
            <a:srgbClr val="F0D4A0"/>
          </a:solidFill>
          <a:latin typeface="Arial" charset="0"/>
        </a:defRPr>
      </a:lvl5pPr>
      <a:lvl6pPr marL="456156" algn="ctr" rtl="0" eaLnBrk="1" fontAlgn="base" hangingPunct="1">
        <a:spcBef>
          <a:spcPct val="0"/>
        </a:spcBef>
        <a:spcAft>
          <a:spcPct val="0"/>
        </a:spcAft>
        <a:defRPr sz="4000">
          <a:solidFill>
            <a:srgbClr val="F0D4A0"/>
          </a:solidFill>
          <a:latin typeface="Arial" charset="0"/>
        </a:defRPr>
      </a:lvl6pPr>
      <a:lvl7pPr marL="912317" algn="ctr" rtl="0" eaLnBrk="1" fontAlgn="base" hangingPunct="1">
        <a:spcBef>
          <a:spcPct val="0"/>
        </a:spcBef>
        <a:spcAft>
          <a:spcPct val="0"/>
        </a:spcAft>
        <a:defRPr sz="4000">
          <a:solidFill>
            <a:srgbClr val="F0D4A0"/>
          </a:solidFill>
          <a:latin typeface="Arial" charset="0"/>
        </a:defRPr>
      </a:lvl7pPr>
      <a:lvl8pPr marL="1368476" algn="ctr" rtl="0" eaLnBrk="1" fontAlgn="base" hangingPunct="1">
        <a:spcBef>
          <a:spcPct val="0"/>
        </a:spcBef>
        <a:spcAft>
          <a:spcPct val="0"/>
        </a:spcAft>
        <a:defRPr sz="4000">
          <a:solidFill>
            <a:srgbClr val="F0D4A0"/>
          </a:solidFill>
          <a:latin typeface="Arial" charset="0"/>
        </a:defRPr>
      </a:lvl8pPr>
      <a:lvl9pPr marL="1824633" algn="ctr" rtl="0" eaLnBrk="1" fontAlgn="base" hangingPunct="1">
        <a:spcBef>
          <a:spcPct val="0"/>
        </a:spcBef>
        <a:spcAft>
          <a:spcPct val="0"/>
        </a:spcAft>
        <a:defRPr sz="4000">
          <a:solidFill>
            <a:srgbClr val="F0D4A0"/>
          </a:solidFill>
          <a:latin typeface="Arial" charset="0"/>
        </a:defRPr>
      </a:lvl9pPr>
    </p:titleStyle>
    <p:bodyStyle>
      <a:lvl1pPr marL="342118" indent="-342118" algn="l" rtl="0" eaLnBrk="1" fontAlgn="base" hangingPunct="1">
        <a:spcBef>
          <a:spcPct val="20000"/>
        </a:spcBef>
        <a:spcAft>
          <a:spcPct val="0"/>
        </a:spcAft>
        <a:buChar char="•"/>
        <a:defRPr sz="3200">
          <a:solidFill>
            <a:schemeClr val="bg1"/>
          </a:solidFill>
          <a:latin typeface="+mn-lt"/>
          <a:ea typeface="+mn-ea"/>
          <a:cs typeface="+mn-cs"/>
        </a:defRPr>
      </a:lvl1pPr>
      <a:lvl2pPr marL="741257" indent="-285102" algn="l" rtl="0" eaLnBrk="1" fontAlgn="base" hangingPunct="1">
        <a:spcBef>
          <a:spcPct val="20000"/>
        </a:spcBef>
        <a:spcAft>
          <a:spcPct val="0"/>
        </a:spcAft>
        <a:buChar char="–"/>
        <a:defRPr sz="2800">
          <a:solidFill>
            <a:schemeClr val="bg1"/>
          </a:solidFill>
          <a:latin typeface="+mn-lt"/>
        </a:defRPr>
      </a:lvl2pPr>
      <a:lvl3pPr marL="1140399" indent="-228079" algn="l" rtl="0" eaLnBrk="1" fontAlgn="base" hangingPunct="1">
        <a:spcBef>
          <a:spcPct val="20000"/>
        </a:spcBef>
        <a:spcAft>
          <a:spcPct val="0"/>
        </a:spcAft>
        <a:buChar char="•"/>
        <a:defRPr sz="2400">
          <a:solidFill>
            <a:schemeClr val="bg1"/>
          </a:solidFill>
          <a:latin typeface="+mn-lt"/>
        </a:defRPr>
      </a:lvl3pPr>
      <a:lvl4pPr marL="1596550" indent="-228079" algn="l" rtl="0" eaLnBrk="1" fontAlgn="base" hangingPunct="1">
        <a:spcBef>
          <a:spcPct val="20000"/>
        </a:spcBef>
        <a:spcAft>
          <a:spcPct val="0"/>
        </a:spcAft>
        <a:buChar char="–"/>
        <a:defRPr sz="2000">
          <a:solidFill>
            <a:schemeClr val="bg1"/>
          </a:solidFill>
          <a:latin typeface="+mn-lt"/>
        </a:defRPr>
      </a:lvl4pPr>
      <a:lvl5pPr marL="2052713" indent="-228079" algn="l" rtl="0" eaLnBrk="1" fontAlgn="base" hangingPunct="1">
        <a:spcBef>
          <a:spcPct val="20000"/>
        </a:spcBef>
        <a:spcAft>
          <a:spcPct val="0"/>
        </a:spcAft>
        <a:buChar char="»"/>
        <a:defRPr sz="2000">
          <a:solidFill>
            <a:schemeClr val="bg1"/>
          </a:solidFill>
          <a:latin typeface="+mn-lt"/>
        </a:defRPr>
      </a:lvl5pPr>
      <a:lvl6pPr marL="2508871" indent="-228079" algn="l" rtl="0" eaLnBrk="1" fontAlgn="base" hangingPunct="1">
        <a:spcBef>
          <a:spcPct val="20000"/>
        </a:spcBef>
        <a:spcAft>
          <a:spcPct val="0"/>
        </a:spcAft>
        <a:buChar char="»"/>
        <a:defRPr sz="2000">
          <a:solidFill>
            <a:schemeClr val="bg1"/>
          </a:solidFill>
          <a:latin typeface="+mn-lt"/>
        </a:defRPr>
      </a:lvl6pPr>
      <a:lvl7pPr marL="2965031" indent="-228079" algn="l" rtl="0" eaLnBrk="1" fontAlgn="base" hangingPunct="1">
        <a:spcBef>
          <a:spcPct val="20000"/>
        </a:spcBef>
        <a:spcAft>
          <a:spcPct val="0"/>
        </a:spcAft>
        <a:buChar char="»"/>
        <a:defRPr sz="2000">
          <a:solidFill>
            <a:schemeClr val="bg1"/>
          </a:solidFill>
          <a:latin typeface="+mn-lt"/>
        </a:defRPr>
      </a:lvl7pPr>
      <a:lvl8pPr marL="3421188" indent="-228079" algn="l" rtl="0" eaLnBrk="1" fontAlgn="base" hangingPunct="1">
        <a:spcBef>
          <a:spcPct val="20000"/>
        </a:spcBef>
        <a:spcAft>
          <a:spcPct val="0"/>
        </a:spcAft>
        <a:buChar char="»"/>
        <a:defRPr sz="2000">
          <a:solidFill>
            <a:schemeClr val="bg1"/>
          </a:solidFill>
          <a:latin typeface="+mn-lt"/>
        </a:defRPr>
      </a:lvl8pPr>
      <a:lvl9pPr marL="3877347" indent="-228079"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23" tIns="45614" rIns="91223" bIns="45614"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3"/>
            <a:ext cx="8229600" cy="4525963"/>
          </a:xfrm>
          <a:prstGeom prst="rect">
            <a:avLst/>
          </a:prstGeom>
        </p:spPr>
        <p:txBody>
          <a:bodyPr vert="horz" lIns="91223" tIns="45614" rIns="91223" bIns="456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72"/>
            <a:ext cx="2133600" cy="365125"/>
          </a:xfrm>
          <a:prstGeom prst="rect">
            <a:avLst/>
          </a:prstGeom>
        </p:spPr>
        <p:txBody>
          <a:bodyPr vert="horz" lIns="91223" tIns="45614" rIns="91223" bIns="45614" rtlCol="0" anchor="ctr"/>
          <a:lstStyle>
            <a:lvl1pPr algn="l" fontAlgn="auto">
              <a:spcBef>
                <a:spcPts val="0"/>
              </a:spcBef>
              <a:spcAft>
                <a:spcPts val="0"/>
              </a:spcAft>
              <a:defRPr sz="1200">
                <a:solidFill>
                  <a:schemeClr val="tx1">
                    <a:tint val="75000"/>
                  </a:schemeClr>
                </a:solidFill>
              </a:defRPr>
            </a:lvl1pPr>
          </a:lstStyle>
          <a:p>
            <a:fld id="{6839A31F-6A66-49EF-B845-7A5921D233CD}" type="datetimeFigureOut">
              <a:rPr lang="en-GB" smtClean="0">
                <a:solidFill>
                  <a:prstClr val="black">
                    <a:tint val="75000"/>
                  </a:prstClr>
                </a:solidFill>
                <a:latin typeface="Calibri"/>
                <a:cs typeface="+mn-cs"/>
              </a:rPr>
              <a:pPr/>
              <a:t>02/02/2014</a:t>
            </a:fld>
            <a:endParaRPr lang="en-GB" dirty="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72"/>
            <a:ext cx="2895600" cy="365125"/>
          </a:xfrm>
          <a:prstGeom prst="rect">
            <a:avLst/>
          </a:prstGeom>
        </p:spPr>
        <p:txBody>
          <a:bodyPr vert="horz" lIns="91223" tIns="45614" rIns="91223" bIns="45614" rtlCol="0" anchor="ctr"/>
          <a:lstStyle>
            <a:lvl1pPr algn="ctr" fontAlgn="auto">
              <a:spcBef>
                <a:spcPts val="0"/>
              </a:spcBef>
              <a:spcAft>
                <a:spcPts val="0"/>
              </a:spcAft>
              <a:defRPr sz="1200">
                <a:solidFill>
                  <a:schemeClr val="tx1">
                    <a:tint val="75000"/>
                  </a:schemeClr>
                </a:solidFill>
              </a:defRPr>
            </a:lvl1pPr>
          </a:lstStyle>
          <a:p>
            <a:endParaRPr lang="en-GB" dirty="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72"/>
            <a:ext cx="2133600" cy="365125"/>
          </a:xfrm>
          <a:prstGeom prst="rect">
            <a:avLst/>
          </a:prstGeom>
        </p:spPr>
        <p:txBody>
          <a:bodyPr vert="horz" lIns="91223" tIns="45614" rIns="91223" bIns="45614" rtlCol="0" anchor="ctr"/>
          <a:lstStyle>
            <a:lvl1pPr algn="r" fontAlgn="auto">
              <a:spcBef>
                <a:spcPts val="0"/>
              </a:spcBef>
              <a:spcAft>
                <a:spcPts val="0"/>
              </a:spcAft>
              <a:defRPr sz="1200">
                <a:solidFill>
                  <a:schemeClr val="tx1">
                    <a:tint val="75000"/>
                  </a:schemeClr>
                </a:solidFill>
              </a:defRPr>
            </a:lvl1pPr>
          </a:lstStyle>
          <a:p>
            <a:fld id="{B6F137CE-D265-4D86-B2E3-15A751400A1A}" type="slidenum">
              <a:rPr lang="en-GB" smtClean="0">
                <a:solidFill>
                  <a:prstClr val="black">
                    <a:tint val="75000"/>
                  </a:prstClr>
                </a:solidFill>
                <a:latin typeface="Calibri"/>
                <a:cs typeface="+mn-cs"/>
              </a:rPr>
              <a:pPr/>
              <a:t>‹#›</a:t>
            </a:fld>
            <a:endParaRPr lang="en-GB" dirty="0">
              <a:solidFill>
                <a:prstClr val="black">
                  <a:tint val="75000"/>
                </a:prstClr>
              </a:solidFill>
              <a:latin typeface="Calibri"/>
              <a:cs typeface="+mn-cs"/>
            </a:endParaRPr>
          </a:p>
        </p:txBody>
      </p:sp>
    </p:spTree>
    <p:extLst>
      <p:ext uri="{BB962C8B-B14F-4D97-AF65-F5344CB8AC3E}">
        <p14:creationId xmlns:p14="http://schemas.microsoft.com/office/powerpoint/2010/main" xmlns="" val="3292907983"/>
      </p:ext>
    </p:extLst>
  </p:cSld>
  <p:clrMap bg1="lt1" tx1="dk1" bg2="lt2" tx2="dk2" accent1="accent1" accent2="accent2" accent3="accent3" accent4="accent4" accent5="accent5" accent6="accent6" hlink="hlink" folHlink="folHlink"/>
  <p:sldLayoutIdLst>
    <p:sldLayoutId id="2147483741" r:id="rId1"/>
  </p:sldLayoutIdLst>
  <p:txStyles>
    <p:titleStyle>
      <a:lvl1pPr algn="ctr" defTabSz="912317" rtl="0" eaLnBrk="1" latinLnBrk="0" hangingPunct="1">
        <a:spcBef>
          <a:spcPct val="0"/>
        </a:spcBef>
        <a:buNone/>
        <a:defRPr sz="4400" kern="1200">
          <a:solidFill>
            <a:schemeClr val="tx1"/>
          </a:solidFill>
          <a:latin typeface="+mj-lt"/>
          <a:ea typeface="+mj-ea"/>
          <a:cs typeface="+mj-cs"/>
        </a:defRPr>
      </a:lvl1pPr>
    </p:titleStyle>
    <p:bodyStyle>
      <a:lvl1pPr marL="342118" indent="-342118" algn="l" defTabSz="91231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257" indent="-285102" algn="l" defTabSz="91231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0399" indent="-228079" algn="l" defTabSz="91231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6550" indent="-228079" algn="l" defTabSz="91231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2713" indent="-228079" algn="l" defTabSz="91231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8871" indent="-228079" algn="l" defTabSz="91231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5031" indent="-228079" algn="l" defTabSz="91231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1188" indent="-228079" algn="l" defTabSz="91231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7347" indent="-228079" algn="l" defTabSz="91231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23" tIns="45614" rIns="91223" bIns="45614"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3"/>
            <a:ext cx="8229600" cy="4525963"/>
          </a:xfrm>
          <a:prstGeom prst="rect">
            <a:avLst/>
          </a:prstGeom>
        </p:spPr>
        <p:txBody>
          <a:bodyPr vert="horz" lIns="91223" tIns="45614" rIns="91223" bIns="456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72"/>
            <a:ext cx="2133600" cy="365125"/>
          </a:xfrm>
          <a:prstGeom prst="rect">
            <a:avLst/>
          </a:prstGeom>
        </p:spPr>
        <p:txBody>
          <a:bodyPr vert="horz" lIns="91223" tIns="45614" rIns="91223" bIns="45614" rtlCol="0" anchor="ctr"/>
          <a:lstStyle>
            <a:lvl1pPr algn="l" fontAlgn="auto">
              <a:spcBef>
                <a:spcPts val="0"/>
              </a:spcBef>
              <a:spcAft>
                <a:spcPts val="0"/>
              </a:spcAft>
              <a:defRPr sz="1200">
                <a:solidFill>
                  <a:schemeClr val="tx1">
                    <a:tint val="75000"/>
                  </a:schemeClr>
                </a:solidFill>
              </a:defRPr>
            </a:lvl1pPr>
          </a:lstStyle>
          <a:p>
            <a:fld id="{6839A31F-6A66-49EF-B845-7A5921D233CD}" type="datetimeFigureOut">
              <a:rPr lang="en-GB" smtClean="0">
                <a:solidFill>
                  <a:prstClr val="black">
                    <a:tint val="75000"/>
                  </a:prstClr>
                </a:solidFill>
                <a:latin typeface="Calibri"/>
                <a:cs typeface="+mn-cs"/>
              </a:rPr>
              <a:pPr/>
              <a:t>02/02/2014</a:t>
            </a:fld>
            <a:endParaRPr lang="en-GB" dirty="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72"/>
            <a:ext cx="2895600" cy="365125"/>
          </a:xfrm>
          <a:prstGeom prst="rect">
            <a:avLst/>
          </a:prstGeom>
        </p:spPr>
        <p:txBody>
          <a:bodyPr vert="horz" lIns="91223" tIns="45614" rIns="91223" bIns="45614" rtlCol="0" anchor="ctr"/>
          <a:lstStyle>
            <a:lvl1pPr algn="ctr" fontAlgn="auto">
              <a:spcBef>
                <a:spcPts val="0"/>
              </a:spcBef>
              <a:spcAft>
                <a:spcPts val="0"/>
              </a:spcAft>
              <a:defRPr sz="1200">
                <a:solidFill>
                  <a:schemeClr val="tx1">
                    <a:tint val="75000"/>
                  </a:schemeClr>
                </a:solidFill>
              </a:defRPr>
            </a:lvl1pPr>
          </a:lstStyle>
          <a:p>
            <a:endParaRPr lang="en-GB" dirty="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72"/>
            <a:ext cx="2133600" cy="365125"/>
          </a:xfrm>
          <a:prstGeom prst="rect">
            <a:avLst/>
          </a:prstGeom>
        </p:spPr>
        <p:txBody>
          <a:bodyPr vert="horz" lIns="91223" tIns="45614" rIns="91223" bIns="45614" rtlCol="0" anchor="ctr"/>
          <a:lstStyle>
            <a:lvl1pPr algn="r" fontAlgn="auto">
              <a:spcBef>
                <a:spcPts val="0"/>
              </a:spcBef>
              <a:spcAft>
                <a:spcPts val="0"/>
              </a:spcAft>
              <a:defRPr sz="1200">
                <a:solidFill>
                  <a:schemeClr val="tx1">
                    <a:tint val="75000"/>
                  </a:schemeClr>
                </a:solidFill>
              </a:defRPr>
            </a:lvl1pPr>
          </a:lstStyle>
          <a:p>
            <a:fld id="{B6F137CE-D265-4D86-B2E3-15A751400A1A}" type="slidenum">
              <a:rPr lang="en-GB" smtClean="0">
                <a:solidFill>
                  <a:prstClr val="black">
                    <a:tint val="75000"/>
                  </a:prstClr>
                </a:solidFill>
                <a:latin typeface="Calibri"/>
                <a:cs typeface="+mn-cs"/>
              </a:rPr>
              <a:pPr/>
              <a:t>‹#›</a:t>
            </a:fld>
            <a:endParaRPr lang="en-GB" dirty="0">
              <a:solidFill>
                <a:prstClr val="black">
                  <a:tint val="75000"/>
                </a:prstClr>
              </a:solidFill>
              <a:latin typeface="Calibri"/>
              <a:cs typeface="+mn-cs"/>
            </a:endParaRPr>
          </a:p>
        </p:txBody>
      </p:sp>
    </p:spTree>
    <p:extLst>
      <p:ext uri="{BB962C8B-B14F-4D97-AF65-F5344CB8AC3E}">
        <p14:creationId xmlns:p14="http://schemas.microsoft.com/office/powerpoint/2010/main" xmlns="" val="3292907983"/>
      </p:ext>
    </p:extLst>
  </p:cSld>
  <p:clrMap bg1="lt1" tx1="dk1" bg2="lt2" tx2="dk2" accent1="accent1" accent2="accent2" accent3="accent3" accent4="accent4" accent5="accent5" accent6="accent6" hlink="hlink" folHlink="folHlink"/>
  <p:sldLayoutIdLst>
    <p:sldLayoutId id="2147483743" r:id="rId1"/>
  </p:sldLayoutIdLst>
  <p:txStyles>
    <p:titleStyle>
      <a:lvl1pPr algn="ctr" defTabSz="912317" rtl="0" eaLnBrk="1" latinLnBrk="0" hangingPunct="1">
        <a:spcBef>
          <a:spcPct val="0"/>
        </a:spcBef>
        <a:buNone/>
        <a:defRPr sz="4400" kern="1200">
          <a:solidFill>
            <a:schemeClr val="tx1"/>
          </a:solidFill>
          <a:latin typeface="+mj-lt"/>
          <a:ea typeface="+mj-ea"/>
          <a:cs typeface="+mj-cs"/>
        </a:defRPr>
      </a:lvl1pPr>
    </p:titleStyle>
    <p:bodyStyle>
      <a:lvl1pPr marL="342118" indent="-342118" algn="l" defTabSz="91231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257" indent="-285102" algn="l" defTabSz="91231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0399" indent="-228079" algn="l" defTabSz="91231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6550" indent="-228079" algn="l" defTabSz="91231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2713" indent="-228079" algn="l" defTabSz="91231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8871" indent="-228079" algn="l" defTabSz="91231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5031" indent="-228079" algn="l" defTabSz="91231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1188" indent="-228079" algn="l" defTabSz="91231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7347" indent="-228079" algn="l" defTabSz="91231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200"/>
            </a:gs>
            <a:gs pos="25000">
              <a:srgbClr val="FF7A00"/>
            </a:gs>
            <a:gs pos="53000">
              <a:srgbClr val="C00000"/>
            </a:gs>
            <a:gs pos="100000">
              <a:srgbClr val="4D0808"/>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6480" y="273629"/>
            <a:ext cx="8225280" cy="114204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1027" name="Rectangle 2"/>
          <p:cNvSpPr>
            <a:spLocks noGrp="1" noChangeArrowheads="1"/>
          </p:cNvSpPr>
          <p:nvPr>
            <p:ph type="body" idx="1"/>
          </p:nvPr>
        </p:nvSpPr>
        <p:spPr bwMode="auto">
          <a:xfrm>
            <a:off x="456480" y="1604330"/>
            <a:ext cx="8225280" cy="4523515"/>
          </a:xfrm>
          <a:prstGeom prst="rect">
            <a:avLst/>
          </a:prstGeom>
          <a:noFill/>
          <a:ln w="9525">
            <a:noFill/>
            <a:round/>
            <a:headEnd/>
            <a:tailEnd/>
          </a:ln>
          <a:effectLst/>
        </p:spPr>
        <p:txBody>
          <a:bodyPr vert="horz" wrap="square" lIns="0" tIns="25377"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2" name="Rectangle 3"/>
          <p:cNvSpPr>
            <a:spLocks noGrp="1" noChangeArrowheads="1"/>
          </p:cNvSpPr>
          <p:nvPr>
            <p:ph type="dt"/>
          </p:nvPr>
        </p:nvSpPr>
        <p:spPr bwMode="auto">
          <a:xfrm>
            <a:off x="456481" y="6247398"/>
            <a:ext cx="2126880" cy="4694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406004">
              <a:lnSpc>
                <a:spcPct val="95000"/>
              </a:lnSpc>
              <a:tabLst>
                <a:tab pos="0" algn="l"/>
                <a:tab pos="404574" algn="l"/>
                <a:tab pos="810583" algn="l"/>
                <a:tab pos="1216573" algn="l"/>
                <a:tab pos="1622597" algn="l"/>
                <a:tab pos="2028604" algn="l"/>
                <a:tab pos="2434606" algn="l"/>
                <a:tab pos="2840622" algn="l"/>
                <a:tab pos="3246632" algn="l"/>
                <a:tab pos="3652634" algn="l"/>
                <a:tab pos="4058647" algn="l"/>
                <a:tab pos="4464654" algn="l"/>
                <a:tab pos="4870658" algn="l"/>
                <a:tab pos="5276669" algn="l"/>
                <a:tab pos="5682676" algn="l"/>
                <a:tab pos="6088683" algn="l"/>
                <a:tab pos="6494694" algn="l"/>
                <a:tab pos="6900698" algn="l"/>
                <a:tab pos="7306708" algn="l"/>
                <a:tab pos="7712720" algn="l"/>
                <a:tab pos="8118726" algn="l"/>
              </a:tabLst>
              <a:defRPr sz="1300">
                <a:solidFill>
                  <a:srgbClr val="000000"/>
                </a:solidFill>
                <a:latin typeface="Times New Roman" pitchFamily="16" charset="0"/>
                <a:cs typeface="Arial Unicode MS" charset="0"/>
              </a:defRPr>
            </a:lvl1pPr>
          </a:lstStyle>
          <a:p>
            <a:pPr hangingPunct="0">
              <a:buClr>
                <a:srgbClr val="000000"/>
              </a:buClr>
              <a:buSzPct val="100000"/>
              <a:buFont typeface="Times New Roman" pitchFamily="16" charset="0"/>
              <a:buNone/>
              <a:defRPr/>
            </a:pPr>
            <a:endParaRPr lang="en-GB">
              <a:ea typeface="宋体" charset="-122"/>
            </a:endParaRPr>
          </a:p>
        </p:txBody>
      </p:sp>
      <p:sp>
        <p:nvSpPr>
          <p:cNvPr id="1028" name="Rectangle 4"/>
          <p:cNvSpPr>
            <a:spLocks noGrp="1" noChangeArrowheads="1"/>
          </p:cNvSpPr>
          <p:nvPr>
            <p:ph type="ftr"/>
          </p:nvPr>
        </p:nvSpPr>
        <p:spPr bwMode="auto">
          <a:xfrm>
            <a:off x="3127682" y="6247398"/>
            <a:ext cx="2895840" cy="4694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defTabSz="406004">
              <a:lnSpc>
                <a:spcPct val="95000"/>
              </a:lnSpc>
              <a:tabLst>
                <a:tab pos="0" algn="l"/>
                <a:tab pos="404574" algn="l"/>
                <a:tab pos="810583" algn="l"/>
                <a:tab pos="1216573" algn="l"/>
                <a:tab pos="1622597" algn="l"/>
                <a:tab pos="2028604" algn="l"/>
                <a:tab pos="2434606" algn="l"/>
                <a:tab pos="2840622" algn="l"/>
                <a:tab pos="3246632" algn="l"/>
                <a:tab pos="3652634" algn="l"/>
                <a:tab pos="4058647" algn="l"/>
                <a:tab pos="4464654" algn="l"/>
                <a:tab pos="4870658" algn="l"/>
                <a:tab pos="5276669" algn="l"/>
                <a:tab pos="5682676" algn="l"/>
                <a:tab pos="6088683" algn="l"/>
                <a:tab pos="6494694" algn="l"/>
                <a:tab pos="6900698" algn="l"/>
                <a:tab pos="7306708" algn="l"/>
                <a:tab pos="7712720" algn="l"/>
                <a:tab pos="8118726" algn="l"/>
              </a:tabLst>
              <a:defRPr sz="1300">
                <a:solidFill>
                  <a:srgbClr val="000000"/>
                </a:solidFill>
                <a:latin typeface="Times New Roman" pitchFamily="16" charset="0"/>
                <a:cs typeface="Arial Unicode MS" charset="0"/>
              </a:defRPr>
            </a:lvl1pPr>
          </a:lstStyle>
          <a:p>
            <a:pPr hangingPunct="0">
              <a:buClr>
                <a:srgbClr val="000000"/>
              </a:buClr>
              <a:buSzPct val="100000"/>
              <a:buFont typeface="Times New Roman" pitchFamily="16" charset="0"/>
              <a:buNone/>
              <a:defRPr/>
            </a:pPr>
            <a:endParaRPr lang="en-GB">
              <a:ea typeface="宋体" charset="-122"/>
            </a:endParaRPr>
          </a:p>
        </p:txBody>
      </p:sp>
      <p:sp>
        <p:nvSpPr>
          <p:cNvPr id="1029" name="Rectangle 5"/>
          <p:cNvSpPr>
            <a:spLocks noGrp="1" noChangeArrowheads="1"/>
          </p:cNvSpPr>
          <p:nvPr>
            <p:ph type="sldNum"/>
          </p:nvPr>
        </p:nvSpPr>
        <p:spPr bwMode="auto">
          <a:xfrm>
            <a:off x="6556321" y="6247398"/>
            <a:ext cx="2126880" cy="4694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defTabSz="406004">
              <a:lnSpc>
                <a:spcPct val="95000"/>
              </a:lnSpc>
              <a:tabLst>
                <a:tab pos="0" algn="l"/>
                <a:tab pos="404574" algn="l"/>
                <a:tab pos="810583" algn="l"/>
                <a:tab pos="1216573" algn="l"/>
                <a:tab pos="1622597" algn="l"/>
                <a:tab pos="2028604" algn="l"/>
                <a:tab pos="2434606" algn="l"/>
                <a:tab pos="2840622" algn="l"/>
                <a:tab pos="3246632" algn="l"/>
                <a:tab pos="3652634" algn="l"/>
                <a:tab pos="4058647" algn="l"/>
                <a:tab pos="4464654" algn="l"/>
                <a:tab pos="4870658" algn="l"/>
                <a:tab pos="5276669" algn="l"/>
                <a:tab pos="5682676" algn="l"/>
                <a:tab pos="6088683" algn="l"/>
                <a:tab pos="6494694" algn="l"/>
                <a:tab pos="6900698" algn="l"/>
                <a:tab pos="7306708" algn="l"/>
                <a:tab pos="7712720" algn="l"/>
                <a:tab pos="8118726" algn="l"/>
              </a:tabLst>
              <a:defRPr sz="1300">
                <a:solidFill>
                  <a:srgbClr val="000000"/>
                </a:solidFill>
                <a:latin typeface="Times New Roman" pitchFamily="16" charset="0"/>
                <a:cs typeface="Arial Unicode MS" charset="0"/>
              </a:defRPr>
            </a:lvl1pPr>
          </a:lstStyle>
          <a:p>
            <a:pPr hangingPunct="0">
              <a:buClr>
                <a:srgbClr val="000000"/>
              </a:buClr>
              <a:buSzPct val="100000"/>
              <a:buFont typeface="Times New Roman" pitchFamily="16" charset="0"/>
              <a:buNone/>
              <a:defRPr/>
            </a:pPr>
            <a:fld id="{FC79ECB4-A8FD-422F-B8CA-34A5D7C238DE}" type="slidenum">
              <a:rPr lang="en-GB">
                <a:ea typeface="宋体" charset="-122"/>
              </a:rPr>
              <a:pPr hangingPunct="0">
                <a:buClr>
                  <a:srgbClr val="000000"/>
                </a:buClr>
                <a:buSzPct val="100000"/>
                <a:buFont typeface="Times New Roman" pitchFamily="16" charset="0"/>
                <a:buNone/>
                <a:defRPr/>
              </a:pPr>
              <a:t>‹#›</a:t>
            </a:fld>
            <a:endParaRPr lang="en-GB">
              <a:ea typeface="宋体" charset="-122"/>
            </a:endParaRPr>
          </a:p>
        </p:txBody>
      </p:sp>
    </p:spTree>
  </p:cSld>
  <p:clrMap bg1="lt1" tx1="dk1" bg2="lt2" tx2="dk2" accent1="accent1" accent2="accent2" accent3="accent3" accent4="accent4" accent5="accent5" accent6="accent6" hlink="hlink" folHlink="folHlink"/>
  <p:sldLayoutIdLst>
    <p:sldLayoutId id="2147483745" r:id="rId1"/>
  </p:sldLayoutIdLst>
  <p:txStyles>
    <p:titleStyle>
      <a:lvl1pPr algn="ctr" defTabSz="403725"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algn="ctr" defTabSz="403725"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2pPr>
      <a:lvl3pPr algn="ctr" defTabSz="403725"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3pPr>
      <a:lvl4pPr algn="ctr" defTabSz="403725"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4pPr>
      <a:lvl5pPr algn="ctr" defTabSz="403725"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5pPr>
      <a:lvl6pPr marL="2272499" indent="-206594" algn="ctr" defTabSz="406004"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6pPr>
      <a:lvl7pPr marL="2685677" indent="-206594" algn="ctr" defTabSz="406004"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7pPr>
      <a:lvl8pPr marL="3098858" indent="-206594" algn="ctr" defTabSz="406004"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8pPr>
      <a:lvl9pPr marL="3512041" indent="-206594" algn="ctr" defTabSz="406004"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9pPr>
    </p:titleStyle>
    <p:bodyStyle>
      <a:lvl1pPr marL="307462" indent="-307462" algn="l" defTabSz="403725" rtl="0" eaLnBrk="0" fontAlgn="base" hangingPunct="0">
        <a:lnSpc>
          <a:spcPct val="93000"/>
        </a:lnSpc>
        <a:spcBef>
          <a:spcPct val="0"/>
        </a:spcBef>
        <a:spcAft>
          <a:spcPts val="1293"/>
        </a:spcAft>
        <a:buClr>
          <a:srgbClr val="000000"/>
        </a:buClr>
        <a:buSzPct val="100000"/>
        <a:buFont typeface="Times New Roman" pitchFamily="16" charset="0"/>
        <a:defRPr sz="2900">
          <a:solidFill>
            <a:srgbClr val="000000"/>
          </a:solidFill>
          <a:latin typeface="+mn-lt"/>
          <a:ea typeface="+mn-ea"/>
          <a:cs typeface="+mn-cs"/>
        </a:defRPr>
      </a:lvl1pPr>
      <a:lvl2pPr marL="669526" indent="-255738" algn="l" defTabSz="403725" rtl="0" eaLnBrk="0" fontAlgn="base" hangingPunct="0">
        <a:lnSpc>
          <a:spcPct val="93000"/>
        </a:lnSpc>
        <a:spcBef>
          <a:spcPct val="0"/>
        </a:spcBef>
        <a:spcAft>
          <a:spcPts val="1032"/>
        </a:spcAft>
        <a:buClr>
          <a:srgbClr val="000000"/>
        </a:buClr>
        <a:buSzPct val="100000"/>
        <a:buFont typeface="Times New Roman" pitchFamily="16" charset="0"/>
        <a:defRPr sz="2500">
          <a:solidFill>
            <a:srgbClr val="000000"/>
          </a:solidFill>
          <a:latin typeface="+mn-lt"/>
          <a:ea typeface="+mn-ea"/>
        </a:defRPr>
      </a:lvl2pPr>
      <a:lvl3pPr marL="1031581" indent="-204017" algn="l" defTabSz="403725" rtl="0" eaLnBrk="0" fontAlgn="base" hangingPunct="0">
        <a:lnSpc>
          <a:spcPct val="93000"/>
        </a:lnSpc>
        <a:spcBef>
          <a:spcPct val="0"/>
        </a:spcBef>
        <a:spcAft>
          <a:spcPts val="771"/>
        </a:spcAft>
        <a:buClr>
          <a:srgbClr val="000000"/>
        </a:buClr>
        <a:buSzPct val="100000"/>
        <a:buFont typeface="Times New Roman" pitchFamily="16" charset="0"/>
        <a:defRPr sz="2200">
          <a:solidFill>
            <a:srgbClr val="000000"/>
          </a:solidFill>
          <a:latin typeface="+mn-lt"/>
          <a:ea typeface="+mn-ea"/>
        </a:defRPr>
      </a:lvl3pPr>
      <a:lvl4pPr marL="1443925" indent="-204017" algn="l" defTabSz="403725" rtl="0" eaLnBrk="0" fontAlgn="base" hangingPunct="0">
        <a:lnSpc>
          <a:spcPct val="93000"/>
        </a:lnSpc>
        <a:spcBef>
          <a:spcPct val="0"/>
        </a:spcBef>
        <a:spcAft>
          <a:spcPts val="522"/>
        </a:spcAft>
        <a:buClr>
          <a:srgbClr val="000000"/>
        </a:buClr>
        <a:buSzPct val="100000"/>
        <a:buFont typeface="Times New Roman" pitchFamily="16" charset="0"/>
        <a:defRPr sz="1800">
          <a:solidFill>
            <a:srgbClr val="000000"/>
          </a:solidFill>
          <a:latin typeface="+mn-lt"/>
          <a:ea typeface="+mn-ea"/>
        </a:defRPr>
      </a:lvl4pPr>
      <a:lvl5pPr marL="1857705" indent="-204017" algn="l" defTabSz="403725" rtl="0" eaLnBrk="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5pPr>
      <a:lvl6pPr marL="2272499" indent="-206594" algn="l" defTabSz="40600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6pPr>
      <a:lvl7pPr marL="2685677" indent="-206594" algn="l" defTabSz="40600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7pPr>
      <a:lvl8pPr marL="3098858" indent="-206594" algn="l" defTabSz="40600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8pPr>
      <a:lvl9pPr marL="3512041" indent="-206594" algn="l" defTabSz="406004"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9pPr>
    </p:bodyStyle>
    <p:otherStyle>
      <a:defPPr>
        <a:defRPr lang="en-US"/>
      </a:defPPr>
      <a:lvl1pPr marL="0" algn="l" defTabSz="826359" rtl="0" eaLnBrk="1" latinLnBrk="0" hangingPunct="1">
        <a:defRPr sz="1600" kern="1200">
          <a:solidFill>
            <a:schemeClr val="tx1"/>
          </a:solidFill>
          <a:latin typeface="+mn-lt"/>
          <a:ea typeface="+mn-ea"/>
          <a:cs typeface="+mn-cs"/>
        </a:defRPr>
      </a:lvl1pPr>
      <a:lvl2pPr marL="413180" algn="l" defTabSz="826359" rtl="0" eaLnBrk="1" latinLnBrk="0" hangingPunct="1">
        <a:defRPr sz="1600" kern="1200">
          <a:solidFill>
            <a:schemeClr val="tx1"/>
          </a:solidFill>
          <a:latin typeface="+mn-lt"/>
          <a:ea typeface="+mn-ea"/>
          <a:cs typeface="+mn-cs"/>
        </a:defRPr>
      </a:lvl2pPr>
      <a:lvl3pPr marL="826359" algn="l" defTabSz="826359" rtl="0" eaLnBrk="1" latinLnBrk="0" hangingPunct="1">
        <a:defRPr sz="1600" kern="1200">
          <a:solidFill>
            <a:schemeClr val="tx1"/>
          </a:solidFill>
          <a:latin typeface="+mn-lt"/>
          <a:ea typeface="+mn-ea"/>
          <a:cs typeface="+mn-cs"/>
        </a:defRPr>
      </a:lvl3pPr>
      <a:lvl4pPr marL="1239545" algn="l" defTabSz="826359" rtl="0" eaLnBrk="1" latinLnBrk="0" hangingPunct="1">
        <a:defRPr sz="1600" kern="1200">
          <a:solidFill>
            <a:schemeClr val="tx1"/>
          </a:solidFill>
          <a:latin typeface="+mn-lt"/>
          <a:ea typeface="+mn-ea"/>
          <a:cs typeface="+mn-cs"/>
        </a:defRPr>
      </a:lvl4pPr>
      <a:lvl5pPr marL="1652723" algn="l" defTabSz="826359" rtl="0" eaLnBrk="1" latinLnBrk="0" hangingPunct="1">
        <a:defRPr sz="1600" kern="1200">
          <a:solidFill>
            <a:schemeClr val="tx1"/>
          </a:solidFill>
          <a:latin typeface="+mn-lt"/>
          <a:ea typeface="+mn-ea"/>
          <a:cs typeface="+mn-cs"/>
        </a:defRPr>
      </a:lvl5pPr>
      <a:lvl6pPr marL="2065898" algn="l" defTabSz="826359" rtl="0" eaLnBrk="1" latinLnBrk="0" hangingPunct="1">
        <a:defRPr sz="1600" kern="1200">
          <a:solidFill>
            <a:schemeClr val="tx1"/>
          </a:solidFill>
          <a:latin typeface="+mn-lt"/>
          <a:ea typeface="+mn-ea"/>
          <a:cs typeface="+mn-cs"/>
        </a:defRPr>
      </a:lvl6pPr>
      <a:lvl7pPr marL="2479086" algn="l" defTabSz="826359" rtl="0" eaLnBrk="1" latinLnBrk="0" hangingPunct="1">
        <a:defRPr sz="1600" kern="1200">
          <a:solidFill>
            <a:schemeClr val="tx1"/>
          </a:solidFill>
          <a:latin typeface="+mn-lt"/>
          <a:ea typeface="+mn-ea"/>
          <a:cs typeface="+mn-cs"/>
        </a:defRPr>
      </a:lvl7pPr>
      <a:lvl8pPr marL="2892268" algn="l" defTabSz="826359" rtl="0" eaLnBrk="1" latinLnBrk="0" hangingPunct="1">
        <a:defRPr sz="1600" kern="1200">
          <a:solidFill>
            <a:schemeClr val="tx1"/>
          </a:solidFill>
          <a:latin typeface="+mn-lt"/>
          <a:ea typeface="+mn-ea"/>
          <a:cs typeface="+mn-cs"/>
        </a:defRPr>
      </a:lvl8pPr>
      <a:lvl9pPr marL="3305452" algn="l" defTabSz="826359"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smtClean="0"/>
            </a:lvl1pPr>
          </a:lstStyle>
          <a:p>
            <a:pPr>
              <a:defRPr/>
            </a:pPr>
            <a:endParaRPr lang="en-GB">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smtClean="0"/>
            </a:lvl1pPr>
          </a:lstStyle>
          <a:p>
            <a:pPr>
              <a:defRPr/>
            </a:pPr>
            <a:endParaRPr lang="en-GB">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smtClean="0"/>
            </a:lvl1pPr>
          </a:lstStyle>
          <a:p>
            <a:pPr>
              <a:defRPr/>
            </a:pPr>
            <a:fld id="{6FD4C72B-7733-40BD-A023-7B91CBA720C8}" type="slidenum">
              <a:rPr lang="en-GB">
                <a:solidFill>
                  <a:srgbClr val="000000"/>
                </a:solidFill>
                <a:cs typeface="+mn-cs"/>
              </a:rPr>
              <a:pPr>
                <a:defRPr/>
              </a:pPr>
              <a:t>‹#›</a:t>
            </a:fld>
            <a:endParaRPr lang="en-GB">
              <a:solidFill>
                <a:srgbClr val="000000"/>
              </a:solidFill>
              <a:cs typeface="+mn-cs"/>
            </a:endParaRPr>
          </a:p>
        </p:txBody>
      </p:sp>
      <p:sp>
        <p:nvSpPr>
          <p:cNvPr id="1044" name="FormatShape" descr="\\Catalpa\standdsk\Mirrors\Ofc97Adm\Clipart\Photos\SPORTS\SKIING.JPG" hidden="1"/>
          <p:cNvSpPr>
            <a:spLocks noChangeArrowheads="1"/>
          </p:cNvSpPr>
          <p:nvPr/>
        </p:nvSpPr>
        <p:spPr bwMode="auto">
          <a:xfrm>
            <a:off x="-1333497" y="1701800"/>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defRPr/>
            </a:pPr>
            <a:endParaRPr lang="en-US" sz="2400" dirty="0">
              <a:solidFill>
                <a:srgbClr val="000000"/>
              </a:solidFill>
              <a:effectLst>
                <a:outerShdw blurRad="38100" dist="38100" dir="2700000" algn="tl">
                  <a:srgbClr val="C0C0C0"/>
                </a:outerShdw>
              </a:effectLst>
              <a:cs typeface="+mn-cs"/>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5pPr>
      <a:lvl6pPr marL="45615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6pPr>
      <a:lvl7pPr marL="912317"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7pPr>
      <a:lvl8pPr marL="136847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8pPr>
      <a:lvl9pPr marL="1824633"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9pPr>
    </p:titleStyle>
    <p:bodyStyle>
      <a:lvl1pPr marL="342118" indent="-342118" algn="l" rtl="0" eaLnBrk="0" fontAlgn="base" hangingPunct="0">
        <a:spcBef>
          <a:spcPct val="20000"/>
        </a:spcBef>
        <a:spcAft>
          <a:spcPct val="0"/>
        </a:spcAft>
        <a:buChar char="•"/>
        <a:defRPr sz="3200">
          <a:solidFill>
            <a:schemeClr val="tx1"/>
          </a:solidFill>
          <a:effectLst>
            <a:outerShdw blurRad="38100" dist="38100" dir="2700000" algn="tl">
              <a:srgbClr val="C0C0C0"/>
            </a:outerShdw>
          </a:effectLst>
          <a:latin typeface="+mn-lt"/>
          <a:ea typeface="+mn-ea"/>
          <a:cs typeface="+mn-cs"/>
        </a:defRPr>
      </a:lvl1pPr>
      <a:lvl2pPr marL="741257" indent="-285102" algn="l" rtl="0" eaLnBrk="0" fontAlgn="base" hangingPunct="0">
        <a:spcBef>
          <a:spcPct val="20000"/>
        </a:spcBef>
        <a:spcAft>
          <a:spcPct val="0"/>
        </a:spcAft>
        <a:buChar char="–"/>
        <a:defRPr sz="2800">
          <a:solidFill>
            <a:schemeClr val="tx1"/>
          </a:solidFill>
          <a:effectLst>
            <a:outerShdw blurRad="38100" dist="38100" dir="2700000" algn="tl">
              <a:srgbClr val="C0C0C0"/>
            </a:outerShdw>
          </a:effectLst>
          <a:latin typeface="+mn-lt"/>
        </a:defRPr>
      </a:lvl2pPr>
      <a:lvl3pPr marL="1140399" indent="-228079" algn="l" rtl="0" eaLnBrk="0" fontAlgn="base" hangingPunct="0">
        <a:spcBef>
          <a:spcPct val="20000"/>
        </a:spcBef>
        <a:spcAft>
          <a:spcPct val="0"/>
        </a:spcAft>
        <a:buChar char="•"/>
        <a:defRPr sz="2400">
          <a:solidFill>
            <a:schemeClr val="tx1"/>
          </a:solidFill>
          <a:effectLst>
            <a:outerShdw blurRad="38100" dist="38100" dir="2700000" algn="tl">
              <a:srgbClr val="C0C0C0"/>
            </a:outerShdw>
          </a:effectLst>
          <a:latin typeface="+mn-lt"/>
        </a:defRPr>
      </a:lvl3pPr>
      <a:lvl4pPr marL="1596550"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2713"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5pPr>
      <a:lvl6pPr marL="250887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6pPr>
      <a:lvl7pPr marL="296503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7pPr>
      <a:lvl8pPr marL="3421188"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8pPr>
      <a:lvl9pPr marL="3877347"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200"/>
            </a:gs>
            <a:gs pos="25000">
              <a:srgbClr val="FF7A00"/>
            </a:gs>
            <a:gs pos="53000">
              <a:srgbClr val="C00000"/>
            </a:gs>
            <a:gs pos="100000">
              <a:srgbClr val="4D0808"/>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6480" y="273629"/>
            <a:ext cx="8225280" cy="114204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1027" name="Rectangle 2"/>
          <p:cNvSpPr>
            <a:spLocks noGrp="1" noChangeArrowheads="1"/>
          </p:cNvSpPr>
          <p:nvPr>
            <p:ph type="body" idx="1"/>
          </p:nvPr>
        </p:nvSpPr>
        <p:spPr bwMode="auto">
          <a:xfrm>
            <a:off x="456480" y="1604330"/>
            <a:ext cx="8225280" cy="4523515"/>
          </a:xfrm>
          <a:prstGeom prst="rect">
            <a:avLst/>
          </a:prstGeom>
          <a:noFill/>
          <a:ln w="9525">
            <a:noFill/>
            <a:round/>
            <a:headEnd/>
            <a:tailEnd/>
          </a:ln>
          <a:effectLst/>
        </p:spPr>
        <p:txBody>
          <a:bodyPr vert="horz" wrap="square" lIns="0" tIns="25380"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2" name="Rectangle 3"/>
          <p:cNvSpPr>
            <a:spLocks noGrp="1" noChangeArrowheads="1"/>
          </p:cNvSpPr>
          <p:nvPr>
            <p:ph type="dt"/>
          </p:nvPr>
        </p:nvSpPr>
        <p:spPr bwMode="auto">
          <a:xfrm>
            <a:off x="456481" y="6247397"/>
            <a:ext cx="2126880" cy="4694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406046">
              <a:lnSpc>
                <a:spcPct val="95000"/>
              </a:lnSpc>
              <a:tabLst>
                <a:tab pos="0" algn="l"/>
                <a:tab pos="404616" algn="l"/>
                <a:tab pos="810667" algn="l"/>
                <a:tab pos="1216700" algn="l"/>
                <a:tab pos="1622765" algn="l"/>
                <a:tab pos="2028814" algn="l"/>
                <a:tab pos="2434858" algn="l"/>
                <a:tab pos="2840916" algn="l"/>
                <a:tab pos="3246968" algn="l"/>
                <a:tab pos="3653013" algn="l"/>
                <a:tab pos="4059067" algn="l"/>
                <a:tab pos="4465117" algn="l"/>
                <a:tab pos="4871163" algn="l"/>
                <a:tab pos="5277216" algn="l"/>
                <a:tab pos="5683265" algn="l"/>
                <a:tab pos="6089314" algn="l"/>
                <a:tab pos="6495368" algn="l"/>
                <a:tab pos="6901413" algn="l"/>
                <a:tab pos="7307465" algn="l"/>
                <a:tab pos="7713520" algn="l"/>
                <a:tab pos="8119567" algn="l"/>
              </a:tabLst>
              <a:defRPr sz="1300">
                <a:solidFill>
                  <a:srgbClr val="000000"/>
                </a:solidFill>
                <a:latin typeface="Times New Roman" pitchFamily="16" charset="0"/>
                <a:cs typeface="Arial Unicode MS" charset="0"/>
              </a:defRPr>
            </a:lvl1pPr>
          </a:lstStyle>
          <a:p>
            <a:pPr hangingPunct="0">
              <a:buClr>
                <a:srgbClr val="000000"/>
              </a:buClr>
              <a:buSzPct val="100000"/>
              <a:buFont typeface="Times New Roman" pitchFamily="16" charset="0"/>
              <a:buNone/>
              <a:defRPr/>
            </a:pPr>
            <a:endParaRPr lang="en-GB">
              <a:ea typeface="宋体" charset="-122"/>
            </a:endParaRPr>
          </a:p>
        </p:txBody>
      </p:sp>
      <p:sp>
        <p:nvSpPr>
          <p:cNvPr id="1028" name="Rectangle 4"/>
          <p:cNvSpPr>
            <a:spLocks noGrp="1" noChangeArrowheads="1"/>
          </p:cNvSpPr>
          <p:nvPr>
            <p:ph type="ftr"/>
          </p:nvPr>
        </p:nvSpPr>
        <p:spPr bwMode="auto">
          <a:xfrm>
            <a:off x="3127682" y="6247397"/>
            <a:ext cx="2895840" cy="4694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defTabSz="406046">
              <a:lnSpc>
                <a:spcPct val="95000"/>
              </a:lnSpc>
              <a:tabLst>
                <a:tab pos="0" algn="l"/>
                <a:tab pos="404616" algn="l"/>
                <a:tab pos="810667" algn="l"/>
                <a:tab pos="1216700" algn="l"/>
                <a:tab pos="1622765" algn="l"/>
                <a:tab pos="2028814" algn="l"/>
                <a:tab pos="2434858" algn="l"/>
                <a:tab pos="2840916" algn="l"/>
                <a:tab pos="3246968" algn="l"/>
                <a:tab pos="3653013" algn="l"/>
                <a:tab pos="4059067" algn="l"/>
                <a:tab pos="4465117" algn="l"/>
                <a:tab pos="4871163" algn="l"/>
                <a:tab pos="5277216" algn="l"/>
                <a:tab pos="5683265" algn="l"/>
                <a:tab pos="6089314" algn="l"/>
                <a:tab pos="6495368" algn="l"/>
                <a:tab pos="6901413" algn="l"/>
                <a:tab pos="7307465" algn="l"/>
                <a:tab pos="7713520" algn="l"/>
                <a:tab pos="8119567" algn="l"/>
              </a:tabLst>
              <a:defRPr sz="1300">
                <a:solidFill>
                  <a:srgbClr val="000000"/>
                </a:solidFill>
                <a:latin typeface="Times New Roman" pitchFamily="16" charset="0"/>
                <a:cs typeface="Arial Unicode MS" charset="0"/>
              </a:defRPr>
            </a:lvl1pPr>
          </a:lstStyle>
          <a:p>
            <a:pPr hangingPunct="0">
              <a:buClr>
                <a:srgbClr val="000000"/>
              </a:buClr>
              <a:buSzPct val="100000"/>
              <a:buFont typeface="Times New Roman" pitchFamily="16" charset="0"/>
              <a:buNone/>
              <a:defRPr/>
            </a:pPr>
            <a:endParaRPr lang="en-GB">
              <a:ea typeface="宋体" charset="-122"/>
            </a:endParaRPr>
          </a:p>
        </p:txBody>
      </p:sp>
      <p:sp>
        <p:nvSpPr>
          <p:cNvPr id="1029" name="Rectangle 5"/>
          <p:cNvSpPr>
            <a:spLocks noGrp="1" noChangeArrowheads="1"/>
          </p:cNvSpPr>
          <p:nvPr>
            <p:ph type="sldNum"/>
          </p:nvPr>
        </p:nvSpPr>
        <p:spPr bwMode="auto">
          <a:xfrm>
            <a:off x="6556321" y="6247397"/>
            <a:ext cx="2126880" cy="4694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defTabSz="406046">
              <a:lnSpc>
                <a:spcPct val="95000"/>
              </a:lnSpc>
              <a:tabLst>
                <a:tab pos="0" algn="l"/>
                <a:tab pos="404616" algn="l"/>
                <a:tab pos="810667" algn="l"/>
                <a:tab pos="1216700" algn="l"/>
                <a:tab pos="1622765" algn="l"/>
                <a:tab pos="2028814" algn="l"/>
                <a:tab pos="2434858" algn="l"/>
                <a:tab pos="2840916" algn="l"/>
                <a:tab pos="3246968" algn="l"/>
                <a:tab pos="3653013" algn="l"/>
                <a:tab pos="4059067" algn="l"/>
                <a:tab pos="4465117" algn="l"/>
                <a:tab pos="4871163" algn="l"/>
                <a:tab pos="5277216" algn="l"/>
                <a:tab pos="5683265" algn="l"/>
                <a:tab pos="6089314" algn="l"/>
                <a:tab pos="6495368" algn="l"/>
                <a:tab pos="6901413" algn="l"/>
                <a:tab pos="7307465" algn="l"/>
                <a:tab pos="7713520" algn="l"/>
                <a:tab pos="8119567" algn="l"/>
              </a:tabLst>
              <a:defRPr sz="1300">
                <a:solidFill>
                  <a:srgbClr val="000000"/>
                </a:solidFill>
                <a:latin typeface="Times New Roman" pitchFamily="16" charset="0"/>
                <a:cs typeface="Arial Unicode MS" charset="0"/>
              </a:defRPr>
            </a:lvl1pPr>
          </a:lstStyle>
          <a:p>
            <a:pPr hangingPunct="0">
              <a:buClr>
                <a:srgbClr val="000000"/>
              </a:buClr>
              <a:buSzPct val="100000"/>
              <a:buFont typeface="Times New Roman" pitchFamily="16" charset="0"/>
              <a:buNone/>
              <a:defRPr/>
            </a:pPr>
            <a:fld id="{FC79ECB4-A8FD-422F-B8CA-34A5D7C238DE}" type="slidenum">
              <a:rPr lang="en-GB">
                <a:ea typeface="宋体" charset="-122"/>
              </a:rPr>
              <a:pPr hangingPunct="0">
                <a:buClr>
                  <a:srgbClr val="000000"/>
                </a:buClr>
                <a:buSzPct val="100000"/>
                <a:buFont typeface="Times New Roman" pitchFamily="16" charset="0"/>
                <a:buNone/>
                <a:defRPr/>
              </a:pPr>
              <a:t>‹#›</a:t>
            </a:fld>
            <a:endParaRPr lang="en-GB">
              <a:ea typeface="宋体" charset="-122"/>
            </a:endParaRPr>
          </a:p>
        </p:txBody>
      </p:sp>
    </p:spTree>
  </p:cSld>
  <p:clrMap bg1="lt1" tx1="dk1" bg2="lt2" tx2="dk2" accent1="accent1" accent2="accent2" accent3="accent3" accent4="accent4" accent5="accent5" accent6="accent6" hlink="hlink" folHlink="folHlink"/>
  <p:sldLayoutIdLst>
    <p:sldLayoutId id="2147483747" r:id="rId1"/>
  </p:sldLayoutIdLst>
  <p:txStyles>
    <p:titleStyle>
      <a:lvl1pPr algn="ctr" defTabSz="403767"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algn="ctr" defTabSz="403767"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2pPr>
      <a:lvl3pPr algn="ctr" defTabSz="403767"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3pPr>
      <a:lvl4pPr algn="ctr" defTabSz="403767"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4pPr>
      <a:lvl5pPr algn="ctr" defTabSz="403767"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5pPr>
      <a:lvl6pPr marL="2272734" indent="-206615" algn="ctr" defTabSz="40604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6pPr>
      <a:lvl7pPr marL="2685956" indent="-206615" algn="ctr" defTabSz="40604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7pPr>
      <a:lvl8pPr marL="3099179" indent="-206615" algn="ctr" defTabSz="40604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8pPr>
      <a:lvl9pPr marL="3512405" indent="-206615" algn="ctr" defTabSz="40604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9pPr>
    </p:titleStyle>
    <p:bodyStyle>
      <a:lvl1pPr marL="307493" indent="-307493" algn="l" defTabSz="403767" rtl="0" eaLnBrk="0" fontAlgn="base" hangingPunct="0">
        <a:lnSpc>
          <a:spcPct val="93000"/>
        </a:lnSpc>
        <a:spcBef>
          <a:spcPct val="0"/>
        </a:spcBef>
        <a:spcAft>
          <a:spcPts val="1293"/>
        </a:spcAft>
        <a:buClr>
          <a:srgbClr val="000000"/>
        </a:buClr>
        <a:buSzPct val="100000"/>
        <a:buFont typeface="Times New Roman" pitchFamily="16" charset="0"/>
        <a:defRPr sz="2900">
          <a:solidFill>
            <a:srgbClr val="000000"/>
          </a:solidFill>
          <a:latin typeface="+mn-lt"/>
          <a:ea typeface="+mn-ea"/>
          <a:cs typeface="+mn-cs"/>
        </a:defRPr>
      </a:lvl1pPr>
      <a:lvl2pPr marL="669595" indent="-255764" algn="l" defTabSz="403767" rtl="0" eaLnBrk="0" fontAlgn="base" hangingPunct="0">
        <a:lnSpc>
          <a:spcPct val="93000"/>
        </a:lnSpc>
        <a:spcBef>
          <a:spcPct val="0"/>
        </a:spcBef>
        <a:spcAft>
          <a:spcPts val="1032"/>
        </a:spcAft>
        <a:buClr>
          <a:srgbClr val="000000"/>
        </a:buClr>
        <a:buSzPct val="100000"/>
        <a:buFont typeface="Times New Roman" pitchFamily="16" charset="0"/>
        <a:defRPr sz="2500">
          <a:solidFill>
            <a:srgbClr val="000000"/>
          </a:solidFill>
          <a:latin typeface="+mn-lt"/>
          <a:ea typeface="+mn-ea"/>
        </a:defRPr>
      </a:lvl2pPr>
      <a:lvl3pPr marL="1031688" indent="-204038" algn="l" defTabSz="403767" rtl="0" eaLnBrk="0" fontAlgn="base" hangingPunct="0">
        <a:lnSpc>
          <a:spcPct val="93000"/>
        </a:lnSpc>
        <a:spcBef>
          <a:spcPct val="0"/>
        </a:spcBef>
        <a:spcAft>
          <a:spcPts val="771"/>
        </a:spcAft>
        <a:buClr>
          <a:srgbClr val="000000"/>
        </a:buClr>
        <a:buSzPct val="100000"/>
        <a:buFont typeface="Times New Roman" pitchFamily="16" charset="0"/>
        <a:defRPr sz="2200">
          <a:solidFill>
            <a:srgbClr val="000000"/>
          </a:solidFill>
          <a:latin typeface="+mn-lt"/>
          <a:ea typeface="+mn-ea"/>
        </a:defRPr>
      </a:lvl3pPr>
      <a:lvl4pPr marL="1444074" indent="-204038" algn="l" defTabSz="403767" rtl="0" eaLnBrk="0" fontAlgn="base" hangingPunct="0">
        <a:lnSpc>
          <a:spcPct val="93000"/>
        </a:lnSpc>
        <a:spcBef>
          <a:spcPct val="0"/>
        </a:spcBef>
        <a:spcAft>
          <a:spcPts val="522"/>
        </a:spcAft>
        <a:buClr>
          <a:srgbClr val="000000"/>
        </a:buClr>
        <a:buSzPct val="100000"/>
        <a:buFont typeface="Times New Roman" pitchFamily="16" charset="0"/>
        <a:defRPr sz="1800">
          <a:solidFill>
            <a:srgbClr val="000000"/>
          </a:solidFill>
          <a:latin typeface="+mn-lt"/>
          <a:ea typeface="+mn-ea"/>
        </a:defRPr>
      </a:lvl4pPr>
      <a:lvl5pPr marL="1857898" indent="-204038" algn="l" defTabSz="403767" rtl="0" eaLnBrk="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5pPr>
      <a:lvl6pPr marL="2272734" indent="-206615" algn="l" defTabSz="40604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6pPr>
      <a:lvl7pPr marL="2685956" indent="-206615" algn="l" defTabSz="40604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7pPr>
      <a:lvl8pPr marL="3099179" indent="-206615" algn="l" defTabSz="40604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8pPr>
      <a:lvl9pPr marL="3512405" indent="-206615" algn="l" defTabSz="40604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9pPr>
    </p:bodyStyle>
    <p:otherStyle>
      <a:defPPr>
        <a:defRPr lang="en-US"/>
      </a:defPPr>
      <a:lvl1pPr marL="0" algn="l" defTabSz="826445" rtl="0" eaLnBrk="1" latinLnBrk="0" hangingPunct="1">
        <a:defRPr sz="1600" kern="1200">
          <a:solidFill>
            <a:schemeClr val="tx1"/>
          </a:solidFill>
          <a:latin typeface="+mn-lt"/>
          <a:ea typeface="+mn-ea"/>
          <a:cs typeface="+mn-cs"/>
        </a:defRPr>
      </a:lvl1pPr>
      <a:lvl2pPr marL="413222" algn="l" defTabSz="826445" rtl="0" eaLnBrk="1" latinLnBrk="0" hangingPunct="1">
        <a:defRPr sz="1600" kern="1200">
          <a:solidFill>
            <a:schemeClr val="tx1"/>
          </a:solidFill>
          <a:latin typeface="+mn-lt"/>
          <a:ea typeface="+mn-ea"/>
          <a:cs typeface="+mn-cs"/>
        </a:defRPr>
      </a:lvl2pPr>
      <a:lvl3pPr marL="826445" algn="l" defTabSz="826445" rtl="0" eaLnBrk="1" latinLnBrk="0" hangingPunct="1">
        <a:defRPr sz="1600" kern="1200">
          <a:solidFill>
            <a:schemeClr val="tx1"/>
          </a:solidFill>
          <a:latin typeface="+mn-lt"/>
          <a:ea typeface="+mn-ea"/>
          <a:cs typeface="+mn-cs"/>
        </a:defRPr>
      </a:lvl3pPr>
      <a:lvl4pPr marL="1239673" algn="l" defTabSz="826445" rtl="0" eaLnBrk="1" latinLnBrk="0" hangingPunct="1">
        <a:defRPr sz="1600" kern="1200">
          <a:solidFill>
            <a:schemeClr val="tx1"/>
          </a:solidFill>
          <a:latin typeface="+mn-lt"/>
          <a:ea typeface="+mn-ea"/>
          <a:cs typeface="+mn-cs"/>
        </a:defRPr>
      </a:lvl4pPr>
      <a:lvl5pPr marL="1652894" algn="l" defTabSz="826445" rtl="0" eaLnBrk="1" latinLnBrk="0" hangingPunct="1">
        <a:defRPr sz="1600" kern="1200">
          <a:solidFill>
            <a:schemeClr val="tx1"/>
          </a:solidFill>
          <a:latin typeface="+mn-lt"/>
          <a:ea typeface="+mn-ea"/>
          <a:cs typeface="+mn-cs"/>
        </a:defRPr>
      </a:lvl5pPr>
      <a:lvl6pPr marL="2066113" algn="l" defTabSz="826445" rtl="0" eaLnBrk="1" latinLnBrk="0" hangingPunct="1">
        <a:defRPr sz="1600" kern="1200">
          <a:solidFill>
            <a:schemeClr val="tx1"/>
          </a:solidFill>
          <a:latin typeface="+mn-lt"/>
          <a:ea typeface="+mn-ea"/>
          <a:cs typeface="+mn-cs"/>
        </a:defRPr>
      </a:lvl6pPr>
      <a:lvl7pPr marL="2479343" algn="l" defTabSz="826445" rtl="0" eaLnBrk="1" latinLnBrk="0" hangingPunct="1">
        <a:defRPr sz="1600" kern="1200">
          <a:solidFill>
            <a:schemeClr val="tx1"/>
          </a:solidFill>
          <a:latin typeface="+mn-lt"/>
          <a:ea typeface="+mn-ea"/>
          <a:cs typeface="+mn-cs"/>
        </a:defRPr>
      </a:lvl7pPr>
      <a:lvl8pPr marL="2892568" algn="l" defTabSz="826445" rtl="0" eaLnBrk="1" latinLnBrk="0" hangingPunct="1">
        <a:defRPr sz="1600" kern="1200">
          <a:solidFill>
            <a:schemeClr val="tx1"/>
          </a:solidFill>
          <a:latin typeface="+mn-lt"/>
          <a:ea typeface="+mn-ea"/>
          <a:cs typeface="+mn-cs"/>
        </a:defRPr>
      </a:lvl8pPr>
      <a:lvl9pPr marL="3305794" algn="l" defTabSz="826445" rtl="0" eaLnBrk="1" latinLnBrk="0" hangingPunct="1">
        <a:defRPr sz="16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200"/>
            </a:gs>
            <a:gs pos="25000">
              <a:srgbClr val="FF7A00"/>
            </a:gs>
            <a:gs pos="53000">
              <a:srgbClr val="C00000"/>
            </a:gs>
            <a:gs pos="100000">
              <a:srgbClr val="4D0808"/>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6480" y="273629"/>
            <a:ext cx="8225280" cy="114204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1027" name="Rectangle 2"/>
          <p:cNvSpPr>
            <a:spLocks noGrp="1" noChangeArrowheads="1"/>
          </p:cNvSpPr>
          <p:nvPr>
            <p:ph type="body" idx="1"/>
          </p:nvPr>
        </p:nvSpPr>
        <p:spPr bwMode="auto">
          <a:xfrm>
            <a:off x="456480" y="1604330"/>
            <a:ext cx="8225280" cy="4523515"/>
          </a:xfrm>
          <a:prstGeom prst="rect">
            <a:avLst/>
          </a:prstGeom>
          <a:noFill/>
          <a:ln w="9525">
            <a:noFill/>
            <a:round/>
            <a:headEnd/>
            <a:tailEnd/>
          </a:ln>
          <a:effectLst/>
        </p:spPr>
        <p:txBody>
          <a:bodyPr vert="horz" wrap="square" lIns="0" tIns="25382"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2" name="Rectangle 3"/>
          <p:cNvSpPr>
            <a:spLocks noGrp="1" noChangeArrowheads="1"/>
          </p:cNvSpPr>
          <p:nvPr>
            <p:ph type="dt"/>
          </p:nvPr>
        </p:nvSpPr>
        <p:spPr bwMode="auto">
          <a:xfrm>
            <a:off x="456481" y="6247396"/>
            <a:ext cx="2126880" cy="4694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406088">
              <a:lnSpc>
                <a:spcPct val="95000"/>
              </a:lnSpc>
              <a:tabLst>
                <a:tab pos="0" algn="l"/>
                <a:tab pos="404658" algn="l"/>
                <a:tab pos="810751" algn="l"/>
                <a:tab pos="1216827" algn="l"/>
                <a:tab pos="1622933" algn="l"/>
                <a:tab pos="2029025" algn="l"/>
                <a:tab pos="2435110" algn="l"/>
                <a:tab pos="2841210" algn="l"/>
                <a:tab pos="3247305" algn="l"/>
                <a:tab pos="3653392" algn="l"/>
                <a:tab pos="4059487" algn="l"/>
                <a:tab pos="4465580" algn="l"/>
                <a:tab pos="4871668" algn="l"/>
                <a:tab pos="5277763" algn="l"/>
                <a:tab pos="5683854" algn="l"/>
                <a:tab pos="6089946" algn="l"/>
                <a:tab pos="6496041" algn="l"/>
                <a:tab pos="6902128" algn="l"/>
                <a:tab pos="7308223" algn="l"/>
                <a:tab pos="7714320" algn="l"/>
                <a:tab pos="8120409" algn="l"/>
              </a:tabLst>
              <a:defRPr sz="1300">
                <a:solidFill>
                  <a:srgbClr val="000000"/>
                </a:solidFill>
                <a:latin typeface="Times New Roman" pitchFamily="16" charset="0"/>
                <a:cs typeface="Arial Unicode MS" charset="0"/>
              </a:defRPr>
            </a:lvl1pPr>
          </a:lstStyle>
          <a:p>
            <a:pPr hangingPunct="0">
              <a:buClr>
                <a:srgbClr val="000000"/>
              </a:buClr>
              <a:buSzPct val="100000"/>
              <a:buFont typeface="Times New Roman" pitchFamily="16" charset="0"/>
              <a:buNone/>
              <a:defRPr/>
            </a:pPr>
            <a:endParaRPr lang="en-GB">
              <a:ea typeface="宋体" charset="-122"/>
            </a:endParaRPr>
          </a:p>
        </p:txBody>
      </p:sp>
      <p:sp>
        <p:nvSpPr>
          <p:cNvPr id="1028" name="Rectangle 4"/>
          <p:cNvSpPr>
            <a:spLocks noGrp="1" noChangeArrowheads="1"/>
          </p:cNvSpPr>
          <p:nvPr>
            <p:ph type="ftr"/>
          </p:nvPr>
        </p:nvSpPr>
        <p:spPr bwMode="auto">
          <a:xfrm>
            <a:off x="3127682" y="6247396"/>
            <a:ext cx="2895840" cy="4694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defTabSz="406088">
              <a:lnSpc>
                <a:spcPct val="95000"/>
              </a:lnSpc>
              <a:tabLst>
                <a:tab pos="0" algn="l"/>
                <a:tab pos="404658" algn="l"/>
                <a:tab pos="810751" algn="l"/>
                <a:tab pos="1216827" algn="l"/>
                <a:tab pos="1622933" algn="l"/>
                <a:tab pos="2029025" algn="l"/>
                <a:tab pos="2435110" algn="l"/>
                <a:tab pos="2841210" algn="l"/>
                <a:tab pos="3247305" algn="l"/>
                <a:tab pos="3653392" algn="l"/>
                <a:tab pos="4059487" algn="l"/>
                <a:tab pos="4465580" algn="l"/>
                <a:tab pos="4871668" algn="l"/>
                <a:tab pos="5277763" algn="l"/>
                <a:tab pos="5683854" algn="l"/>
                <a:tab pos="6089946" algn="l"/>
                <a:tab pos="6496041" algn="l"/>
                <a:tab pos="6902128" algn="l"/>
                <a:tab pos="7308223" algn="l"/>
                <a:tab pos="7714320" algn="l"/>
                <a:tab pos="8120409" algn="l"/>
              </a:tabLst>
              <a:defRPr sz="1300">
                <a:solidFill>
                  <a:srgbClr val="000000"/>
                </a:solidFill>
                <a:latin typeface="Times New Roman" pitchFamily="16" charset="0"/>
                <a:cs typeface="Arial Unicode MS" charset="0"/>
              </a:defRPr>
            </a:lvl1pPr>
          </a:lstStyle>
          <a:p>
            <a:pPr hangingPunct="0">
              <a:buClr>
                <a:srgbClr val="000000"/>
              </a:buClr>
              <a:buSzPct val="100000"/>
              <a:buFont typeface="Times New Roman" pitchFamily="16" charset="0"/>
              <a:buNone/>
              <a:defRPr/>
            </a:pPr>
            <a:endParaRPr lang="en-GB">
              <a:ea typeface="宋体" charset="-122"/>
            </a:endParaRPr>
          </a:p>
        </p:txBody>
      </p:sp>
      <p:sp>
        <p:nvSpPr>
          <p:cNvPr id="1029" name="Rectangle 5"/>
          <p:cNvSpPr>
            <a:spLocks noGrp="1" noChangeArrowheads="1"/>
          </p:cNvSpPr>
          <p:nvPr>
            <p:ph type="sldNum"/>
          </p:nvPr>
        </p:nvSpPr>
        <p:spPr bwMode="auto">
          <a:xfrm>
            <a:off x="6556321" y="6247396"/>
            <a:ext cx="2126880" cy="4694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defTabSz="406088">
              <a:lnSpc>
                <a:spcPct val="95000"/>
              </a:lnSpc>
              <a:tabLst>
                <a:tab pos="0" algn="l"/>
                <a:tab pos="404658" algn="l"/>
                <a:tab pos="810751" algn="l"/>
                <a:tab pos="1216827" algn="l"/>
                <a:tab pos="1622933" algn="l"/>
                <a:tab pos="2029025" algn="l"/>
                <a:tab pos="2435110" algn="l"/>
                <a:tab pos="2841210" algn="l"/>
                <a:tab pos="3247305" algn="l"/>
                <a:tab pos="3653392" algn="l"/>
                <a:tab pos="4059487" algn="l"/>
                <a:tab pos="4465580" algn="l"/>
                <a:tab pos="4871668" algn="l"/>
                <a:tab pos="5277763" algn="l"/>
                <a:tab pos="5683854" algn="l"/>
                <a:tab pos="6089946" algn="l"/>
                <a:tab pos="6496041" algn="l"/>
                <a:tab pos="6902128" algn="l"/>
                <a:tab pos="7308223" algn="l"/>
                <a:tab pos="7714320" algn="l"/>
                <a:tab pos="8120409" algn="l"/>
              </a:tabLst>
              <a:defRPr sz="1300">
                <a:solidFill>
                  <a:srgbClr val="000000"/>
                </a:solidFill>
                <a:latin typeface="Times New Roman" pitchFamily="16" charset="0"/>
                <a:cs typeface="Arial Unicode MS" charset="0"/>
              </a:defRPr>
            </a:lvl1pPr>
          </a:lstStyle>
          <a:p>
            <a:pPr hangingPunct="0">
              <a:buClr>
                <a:srgbClr val="000000"/>
              </a:buClr>
              <a:buSzPct val="100000"/>
              <a:buFont typeface="Times New Roman" pitchFamily="16" charset="0"/>
              <a:buNone/>
              <a:defRPr/>
            </a:pPr>
            <a:fld id="{FC79ECB4-A8FD-422F-B8CA-34A5D7C238DE}" type="slidenum">
              <a:rPr lang="en-GB">
                <a:ea typeface="宋体" charset="-122"/>
              </a:rPr>
              <a:pPr hangingPunct="0">
                <a:buClr>
                  <a:srgbClr val="000000"/>
                </a:buClr>
                <a:buSzPct val="100000"/>
                <a:buFont typeface="Times New Roman" pitchFamily="16" charset="0"/>
                <a:buNone/>
                <a:defRPr/>
              </a:pPr>
              <a:t>‹#›</a:t>
            </a:fld>
            <a:endParaRPr lang="en-GB">
              <a:ea typeface="宋体" charset="-122"/>
            </a:endParaRPr>
          </a:p>
        </p:txBody>
      </p:sp>
    </p:spTree>
  </p:cSld>
  <p:clrMap bg1="lt1" tx1="dk1" bg2="lt2" tx2="dk2" accent1="accent1" accent2="accent2" accent3="accent3" accent4="accent4" accent5="accent5" accent6="accent6" hlink="hlink" folHlink="folHlink"/>
  <p:sldLayoutIdLst>
    <p:sldLayoutId id="2147483749" r:id="rId1"/>
  </p:sldLayoutIdLst>
  <p:txStyles>
    <p:titleStyle>
      <a:lvl1pPr algn="ctr" defTabSz="403808"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algn="ctr" defTabSz="403808"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2pPr>
      <a:lvl3pPr algn="ctr" defTabSz="403808"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3pPr>
      <a:lvl4pPr algn="ctr" defTabSz="403808"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4pPr>
      <a:lvl5pPr algn="ctr" defTabSz="403808"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5pPr>
      <a:lvl6pPr marL="2272969" indent="-206636" algn="ctr" defTabSz="406088"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6pPr>
      <a:lvl7pPr marL="2686234" indent="-206636" algn="ctr" defTabSz="406088"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7pPr>
      <a:lvl8pPr marL="3099500" indent="-206636" algn="ctr" defTabSz="406088"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8pPr>
      <a:lvl9pPr marL="3512769" indent="-206636" algn="ctr" defTabSz="406088"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9pPr>
    </p:titleStyle>
    <p:bodyStyle>
      <a:lvl1pPr marL="307525" indent="-307525" algn="l" defTabSz="403808" rtl="0" eaLnBrk="0" fontAlgn="base" hangingPunct="0">
        <a:lnSpc>
          <a:spcPct val="93000"/>
        </a:lnSpc>
        <a:spcBef>
          <a:spcPct val="0"/>
        </a:spcBef>
        <a:spcAft>
          <a:spcPts val="1293"/>
        </a:spcAft>
        <a:buClr>
          <a:srgbClr val="000000"/>
        </a:buClr>
        <a:buSzPct val="100000"/>
        <a:buFont typeface="Times New Roman" pitchFamily="16" charset="0"/>
        <a:defRPr sz="2900">
          <a:solidFill>
            <a:srgbClr val="000000"/>
          </a:solidFill>
          <a:latin typeface="+mn-lt"/>
          <a:ea typeface="+mn-ea"/>
          <a:cs typeface="+mn-cs"/>
        </a:defRPr>
      </a:lvl1pPr>
      <a:lvl2pPr marL="669664" indent="-255791" algn="l" defTabSz="403808" rtl="0" eaLnBrk="0" fontAlgn="base" hangingPunct="0">
        <a:lnSpc>
          <a:spcPct val="93000"/>
        </a:lnSpc>
        <a:spcBef>
          <a:spcPct val="0"/>
        </a:spcBef>
        <a:spcAft>
          <a:spcPts val="1032"/>
        </a:spcAft>
        <a:buClr>
          <a:srgbClr val="000000"/>
        </a:buClr>
        <a:buSzPct val="100000"/>
        <a:buFont typeface="Times New Roman" pitchFamily="16" charset="0"/>
        <a:defRPr sz="2500">
          <a:solidFill>
            <a:srgbClr val="000000"/>
          </a:solidFill>
          <a:latin typeface="+mn-lt"/>
          <a:ea typeface="+mn-ea"/>
        </a:defRPr>
      </a:lvl2pPr>
      <a:lvl3pPr marL="1031795" indent="-204059" algn="l" defTabSz="403808" rtl="0" eaLnBrk="0" fontAlgn="base" hangingPunct="0">
        <a:lnSpc>
          <a:spcPct val="93000"/>
        </a:lnSpc>
        <a:spcBef>
          <a:spcPct val="0"/>
        </a:spcBef>
        <a:spcAft>
          <a:spcPts val="771"/>
        </a:spcAft>
        <a:buClr>
          <a:srgbClr val="000000"/>
        </a:buClr>
        <a:buSzPct val="100000"/>
        <a:buFont typeface="Times New Roman" pitchFamily="16" charset="0"/>
        <a:defRPr sz="2200">
          <a:solidFill>
            <a:srgbClr val="000000"/>
          </a:solidFill>
          <a:latin typeface="+mn-lt"/>
          <a:ea typeface="+mn-ea"/>
        </a:defRPr>
      </a:lvl3pPr>
      <a:lvl4pPr marL="1444224" indent="-204059" algn="l" defTabSz="403808" rtl="0" eaLnBrk="0" fontAlgn="base" hangingPunct="0">
        <a:lnSpc>
          <a:spcPct val="93000"/>
        </a:lnSpc>
        <a:spcBef>
          <a:spcPct val="0"/>
        </a:spcBef>
        <a:spcAft>
          <a:spcPts val="522"/>
        </a:spcAft>
        <a:buClr>
          <a:srgbClr val="000000"/>
        </a:buClr>
        <a:buSzPct val="100000"/>
        <a:buFont typeface="Times New Roman" pitchFamily="16" charset="0"/>
        <a:defRPr sz="1800">
          <a:solidFill>
            <a:srgbClr val="000000"/>
          </a:solidFill>
          <a:latin typeface="+mn-lt"/>
          <a:ea typeface="+mn-ea"/>
        </a:defRPr>
      </a:lvl4pPr>
      <a:lvl5pPr marL="1858090" indent="-204059" algn="l" defTabSz="403808" rtl="0" eaLnBrk="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5pPr>
      <a:lvl6pPr marL="2272969" indent="-206636" algn="l" defTabSz="406088"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6pPr>
      <a:lvl7pPr marL="2686234" indent="-206636" algn="l" defTabSz="406088"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7pPr>
      <a:lvl8pPr marL="3099500" indent="-206636" algn="l" defTabSz="406088"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8pPr>
      <a:lvl9pPr marL="3512769" indent="-206636" algn="l" defTabSz="406088"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9pPr>
    </p:bodyStyle>
    <p:otherStyle>
      <a:defPPr>
        <a:defRPr lang="en-US"/>
      </a:defPPr>
      <a:lvl1pPr marL="0" algn="l" defTabSz="826531" rtl="0" eaLnBrk="1" latinLnBrk="0" hangingPunct="1">
        <a:defRPr sz="1600" kern="1200">
          <a:solidFill>
            <a:schemeClr val="tx1"/>
          </a:solidFill>
          <a:latin typeface="+mn-lt"/>
          <a:ea typeface="+mn-ea"/>
          <a:cs typeface="+mn-cs"/>
        </a:defRPr>
      </a:lvl1pPr>
      <a:lvl2pPr marL="413265" algn="l" defTabSz="826531" rtl="0" eaLnBrk="1" latinLnBrk="0" hangingPunct="1">
        <a:defRPr sz="1600" kern="1200">
          <a:solidFill>
            <a:schemeClr val="tx1"/>
          </a:solidFill>
          <a:latin typeface="+mn-lt"/>
          <a:ea typeface="+mn-ea"/>
          <a:cs typeface="+mn-cs"/>
        </a:defRPr>
      </a:lvl2pPr>
      <a:lvl3pPr marL="826531" algn="l" defTabSz="826531" rtl="0" eaLnBrk="1" latinLnBrk="0" hangingPunct="1">
        <a:defRPr sz="1600" kern="1200">
          <a:solidFill>
            <a:schemeClr val="tx1"/>
          </a:solidFill>
          <a:latin typeface="+mn-lt"/>
          <a:ea typeface="+mn-ea"/>
          <a:cs typeface="+mn-cs"/>
        </a:defRPr>
      </a:lvl3pPr>
      <a:lvl4pPr marL="1239801" algn="l" defTabSz="826531" rtl="0" eaLnBrk="1" latinLnBrk="0" hangingPunct="1">
        <a:defRPr sz="1600" kern="1200">
          <a:solidFill>
            <a:schemeClr val="tx1"/>
          </a:solidFill>
          <a:latin typeface="+mn-lt"/>
          <a:ea typeface="+mn-ea"/>
          <a:cs typeface="+mn-cs"/>
        </a:defRPr>
      </a:lvl4pPr>
      <a:lvl5pPr marL="1653065" algn="l" defTabSz="826531" rtl="0" eaLnBrk="1" latinLnBrk="0" hangingPunct="1">
        <a:defRPr sz="1600" kern="1200">
          <a:solidFill>
            <a:schemeClr val="tx1"/>
          </a:solidFill>
          <a:latin typeface="+mn-lt"/>
          <a:ea typeface="+mn-ea"/>
          <a:cs typeface="+mn-cs"/>
        </a:defRPr>
      </a:lvl5pPr>
      <a:lvl6pPr marL="2066328" algn="l" defTabSz="826531" rtl="0" eaLnBrk="1" latinLnBrk="0" hangingPunct="1">
        <a:defRPr sz="1600" kern="1200">
          <a:solidFill>
            <a:schemeClr val="tx1"/>
          </a:solidFill>
          <a:latin typeface="+mn-lt"/>
          <a:ea typeface="+mn-ea"/>
          <a:cs typeface="+mn-cs"/>
        </a:defRPr>
      </a:lvl6pPr>
      <a:lvl7pPr marL="2479600" algn="l" defTabSz="826531" rtl="0" eaLnBrk="1" latinLnBrk="0" hangingPunct="1">
        <a:defRPr sz="1600" kern="1200">
          <a:solidFill>
            <a:schemeClr val="tx1"/>
          </a:solidFill>
          <a:latin typeface="+mn-lt"/>
          <a:ea typeface="+mn-ea"/>
          <a:cs typeface="+mn-cs"/>
        </a:defRPr>
      </a:lvl7pPr>
      <a:lvl8pPr marL="2892868" algn="l" defTabSz="826531" rtl="0" eaLnBrk="1" latinLnBrk="0" hangingPunct="1">
        <a:defRPr sz="1600" kern="1200">
          <a:solidFill>
            <a:schemeClr val="tx1"/>
          </a:solidFill>
          <a:latin typeface="+mn-lt"/>
          <a:ea typeface="+mn-ea"/>
          <a:cs typeface="+mn-cs"/>
        </a:defRPr>
      </a:lvl8pPr>
      <a:lvl9pPr marL="3306136" algn="l" defTabSz="826531" rtl="0" eaLnBrk="1" latinLnBrk="0" hangingPunct="1">
        <a:defRPr sz="16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200"/>
            </a:gs>
            <a:gs pos="25000">
              <a:srgbClr val="FF7A00"/>
            </a:gs>
            <a:gs pos="53000">
              <a:srgbClr val="C00000"/>
            </a:gs>
            <a:gs pos="100000">
              <a:srgbClr val="4D0808"/>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6480" y="273629"/>
            <a:ext cx="8225280" cy="114204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1027" name="Rectangle 2"/>
          <p:cNvSpPr>
            <a:spLocks noGrp="1" noChangeArrowheads="1"/>
          </p:cNvSpPr>
          <p:nvPr>
            <p:ph type="body" idx="1"/>
          </p:nvPr>
        </p:nvSpPr>
        <p:spPr bwMode="auto">
          <a:xfrm>
            <a:off x="456480" y="1604330"/>
            <a:ext cx="8225280" cy="4523515"/>
          </a:xfrm>
          <a:prstGeom prst="rect">
            <a:avLst/>
          </a:prstGeom>
          <a:noFill/>
          <a:ln w="9525">
            <a:noFill/>
            <a:round/>
            <a:headEnd/>
            <a:tailEnd/>
          </a:ln>
          <a:effectLst/>
        </p:spPr>
        <p:txBody>
          <a:bodyPr vert="horz" wrap="square" lIns="0" tIns="25388"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2" name="Rectangle 3"/>
          <p:cNvSpPr>
            <a:spLocks noGrp="1" noChangeArrowheads="1"/>
          </p:cNvSpPr>
          <p:nvPr>
            <p:ph type="dt"/>
          </p:nvPr>
        </p:nvSpPr>
        <p:spPr bwMode="auto">
          <a:xfrm>
            <a:off x="456481" y="6247394"/>
            <a:ext cx="2126880" cy="4694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406173">
              <a:lnSpc>
                <a:spcPct val="95000"/>
              </a:lnSpc>
              <a:tabLst>
                <a:tab pos="0" algn="l"/>
                <a:tab pos="404742" algn="l"/>
                <a:tab pos="810919" algn="l"/>
                <a:tab pos="1217081" algn="l"/>
                <a:tab pos="1623270" algn="l"/>
                <a:tab pos="2029446" algn="l"/>
                <a:tab pos="2435615" algn="l"/>
                <a:tab pos="2841800" algn="l"/>
                <a:tab pos="3247978" algn="l"/>
                <a:tab pos="3654149" algn="l"/>
                <a:tab pos="4060329" algn="l"/>
                <a:tab pos="4466506" algn="l"/>
                <a:tab pos="4872678" algn="l"/>
                <a:tab pos="5278857" algn="l"/>
                <a:tab pos="5685032" algn="l"/>
                <a:tab pos="6091208" algn="l"/>
                <a:tab pos="6497387" algn="l"/>
                <a:tab pos="6903560" algn="l"/>
                <a:tab pos="7309738" algn="l"/>
                <a:tab pos="7715919" algn="l"/>
                <a:tab pos="8122093" algn="l"/>
              </a:tabLst>
              <a:defRPr sz="1300">
                <a:solidFill>
                  <a:srgbClr val="000000"/>
                </a:solidFill>
                <a:latin typeface="Times New Roman" pitchFamily="16" charset="0"/>
                <a:cs typeface="Arial Unicode MS" charset="0"/>
              </a:defRPr>
            </a:lvl1pPr>
          </a:lstStyle>
          <a:p>
            <a:pPr hangingPunct="0">
              <a:buClr>
                <a:srgbClr val="000000"/>
              </a:buClr>
              <a:buSzPct val="100000"/>
              <a:buFont typeface="Times New Roman" pitchFamily="16" charset="0"/>
              <a:buNone/>
              <a:defRPr/>
            </a:pPr>
            <a:endParaRPr lang="en-GB">
              <a:ea typeface="宋体" charset="-122"/>
            </a:endParaRPr>
          </a:p>
        </p:txBody>
      </p:sp>
      <p:sp>
        <p:nvSpPr>
          <p:cNvPr id="1028" name="Rectangle 4"/>
          <p:cNvSpPr>
            <a:spLocks noGrp="1" noChangeArrowheads="1"/>
          </p:cNvSpPr>
          <p:nvPr>
            <p:ph type="ftr"/>
          </p:nvPr>
        </p:nvSpPr>
        <p:spPr bwMode="auto">
          <a:xfrm>
            <a:off x="3127682" y="6247394"/>
            <a:ext cx="2895840" cy="4694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defTabSz="406173">
              <a:lnSpc>
                <a:spcPct val="95000"/>
              </a:lnSpc>
              <a:tabLst>
                <a:tab pos="0" algn="l"/>
                <a:tab pos="404742" algn="l"/>
                <a:tab pos="810919" algn="l"/>
                <a:tab pos="1217081" algn="l"/>
                <a:tab pos="1623270" algn="l"/>
                <a:tab pos="2029446" algn="l"/>
                <a:tab pos="2435615" algn="l"/>
                <a:tab pos="2841800" algn="l"/>
                <a:tab pos="3247978" algn="l"/>
                <a:tab pos="3654149" algn="l"/>
                <a:tab pos="4060329" algn="l"/>
                <a:tab pos="4466506" algn="l"/>
                <a:tab pos="4872678" algn="l"/>
                <a:tab pos="5278857" algn="l"/>
                <a:tab pos="5685032" algn="l"/>
                <a:tab pos="6091208" algn="l"/>
                <a:tab pos="6497387" algn="l"/>
                <a:tab pos="6903560" algn="l"/>
                <a:tab pos="7309738" algn="l"/>
                <a:tab pos="7715919" algn="l"/>
                <a:tab pos="8122093" algn="l"/>
              </a:tabLst>
              <a:defRPr sz="1300">
                <a:solidFill>
                  <a:srgbClr val="000000"/>
                </a:solidFill>
                <a:latin typeface="Times New Roman" pitchFamily="16" charset="0"/>
                <a:cs typeface="Arial Unicode MS" charset="0"/>
              </a:defRPr>
            </a:lvl1pPr>
          </a:lstStyle>
          <a:p>
            <a:pPr hangingPunct="0">
              <a:buClr>
                <a:srgbClr val="000000"/>
              </a:buClr>
              <a:buSzPct val="100000"/>
              <a:buFont typeface="Times New Roman" pitchFamily="16" charset="0"/>
              <a:buNone/>
              <a:defRPr/>
            </a:pPr>
            <a:endParaRPr lang="en-GB">
              <a:ea typeface="宋体" charset="-122"/>
            </a:endParaRPr>
          </a:p>
        </p:txBody>
      </p:sp>
      <p:sp>
        <p:nvSpPr>
          <p:cNvPr id="1029" name="Rectangle 5"/>
          <p:cNvSpPr>
            <a:spLocks noGrp="1" noChangeArrowheads="1"/>
          </p:cNvSpPr>
          <p:nvPr>
            <p:ph type="sldNum"/>
          </p:nvPr>
        </p:nvSpPr>
        <p:spPr bwMode="auto">
          <a:xfrm>
            <a:off x="6556321" y="6247394"/>
            <a:ext cx="2126880" cy="4694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defTabSz="406173">
              <a:lnSpc>
                <a:spcPct val="95000"/>
              </a:lnSpc>
              <a:tabLst>
                <a:tab pos="0" algn="l"/>
                <a:tab pos="404742" algn="l"/>
                <a:tab pos="810919" algn="l"/>
                <a:tab pos="1217081" algn="l"/>
                <a:tab pos="1623270" algn="l"/>
                <a:tab pos="2029446" algn="l"/>
                <a:tab pos="2435615" algn="l"/>
                <a:tab pos="2841800" algn="l"/>
                <a:tab pos="3247978" algn="l"/>
                <a:tab pos="3654149" algn="l"/>
                <a:tab pos="4060329" algn="l"/>
                <a:tab pos="4466506" algn="l"/>
                <a:tab pos="4872678" algn="l"/>
                <a:tab pos="5278857" algn="l"/>
                <a:tab pos="5685032" algn="l"/>
                <a:tab pos="6091208" algn="l"/>
                <a:tab pos="6497387" algn="l"/>
                <a:tab pos="6903560" algn="l"/>
                <a:tab pos="7309738" algn="l"/>
                <a:tab pos="7715919" algn="l"/>
                <a:tab pos="8122093" algn="l"/>
              </a:tabLst>
              <a:defRPr sz="1300">
                <a:solidFill>
                  <a:srgbClr val="000000"/>
                </a:solidFill>
                <a:latin typeface="Times New Roman" pitchFamily="16" charset="0"/>
                <a:cs typeface="Arial Unicode MS" charset="0"/>
              </a:defRPr>
            </a:lvl1pPr>
          </a:lstStyle>
          <a:p>
            <a:pPr hangingPunct="0">
              <a:buClr>
                <a:srgbClr val="000000"/>
              </a:buClr>
              <a:buSzPct val="100000"/>
              <a:buFont typeface="Times New Roman" pitchFamily="16" charset="0"/>
              <a:buNone/>
              <a:defRPr/>
            </a:pPr>
            <a:fld id="{FC79ECB4-A8FD-422F-B8CA-34A5D7C238DE}" type="slidenum">
              <a:rPr lang="en-GB">
                <a:ea typeface="宋体" charset="-122"/>
              </a:rPr>
              <a:pPr hangingPunct="0">
                <a:buClr>
                  <a:srgbClr val="000000"/>
                </a:buClr>
                <a:buSzPct val="100000"/>
                <a:buFont typeface="Times New Roman" pitchFamily="16" charset="0"/>
                <a:buNone/>
                <a:defRPr/>
              </a:pPr>
              <a:t>‹#›</a:t>
            </a:fld>
            <a:endParaRPr lang="en-GB">
              <a:ea typeface="宋体" charset="-122"/>
            </a:endParaRPr>
          </a:p>
        </p:txBody>
      </p:sp>
    </p:spTree>
  </p:cSld>
  <p:clrMap bg1="lt1" tx1="dk1" bg2="lt2" tx2="dk2" accent1="accent1" accent2="accent2" accent3="accent3" accent4="accent4" accent5="accent5" accent6="accent6" hlink="hlink" folHlink="folHlink"/>
  <p:sldLayoutIdLst>
    <p:sldLayoutId id="2147483751" r:id="rId1"/>
  </p:sldLayoutIdLst>
  <p:txStyles>
    <p:titleStyle>
      <a:lvl1pPr algn="ctr" defTabSz="403892"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algn="ctr" defTabSz="403892"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2pPr>
      <a:lvl3pPr algn="ctr" defTabSz="403892"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3pPr>
      <a:lvl4pPr algn="ctr" defTabSz="403892"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4pPr>
      <a:lvl5pPr algn="ctr" defTabSz="403892"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5pPr>
      <a:lvl6pPr marL="2273440" indent="-206680" algn="ctr" defTabSz="40617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6pPr>
      <a:lvl7pPr marL="2686791" indent="-206680" algn="ctr" defTabSz="40617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7pPr>
      <a:lvl8pPr marL="3100142" indent="-206680" algn="ctr" defTabSz="40617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8pPr>
      <a:lvl9pPr marL="3513497" indent="-206680" algn="ctr" defTabSz="406173"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9pPr>
    </p:titleStyle>
    <p:bodyStyle>
      <a:lvl1pPr marL="307589" indent="-307589" algn="l" defTabSz="403892" rtl="0" eaLnBrk="0" fontAlgn="base" hangingPunct="0">
        <a:lnSpc>
          <a:spcPct val="93000"/>
        </a:lnSpc>
        <a:spcBef>
          <a:spcPct val="0"/>
        </a:spcBef>
        <a:spcAft>
          <a:spcPts val="1293"/>
        </a:spcAft>
        <a:buClr>
          <a:srgbClr val="000000"/>
        </a:buClr>
        <a:buSzPct val="100000"/>
        <a:buFont typeface="Times New Roman" pitchFamily="16" charset="0"/>
        <a:defRPr sz="2900">
          <a:solidFill>
            <a:srgbClr val="000000"/>
          </a:solidFill>
          <a:latin typeface="+mn-lt"/>
          <a:ea typeface="+mn-ea"/>
          <a:cs typeface="+mn-cs"/>
        </a:defRPr>
      </a:lvl1pPr>
      <a:lvl2pPr marL="669802" indent="-255844" algn="l" defTabSz="403892" rtl="0" eaLnBrk="0" fontAlgn="base" hangingPunct="0">
        <a:lnSpc>
          <a:spcPct val="93000"/>
        </a:lnSpc>
        <a:spcBef>
          <a:spcPct val="0"/>
        </a:spcBef>
        <a:spcAft>
          <a:spcPts val="1032"/>
        </a:spcAft>
        <a:buClr>
          <a:srgbClr val="000000"/>
        </a:buClr>
        <a:buSzPct val="100000"/>
        <a:buFont typeface="Times New Roman" pitchFamily="16" charset="0"/>
        <a:defRPr sz="2500">
          <a:solidFill>
            <a:srgbClr val="000000"/>
          </a:solidFill>
          <a:latin typeface="+mn-lt"/>
          <a:ea typeface="+mn-ea"/>
        </a:defRPr>
      </a:lvl2pPr>
      <a:lvl3pPr marL="1032009" indent="-204102" algn="l" defTabSz="403892" rtl="0" eaLnBrk="0" fontAlgn="base" hangingPunct="0">
        <a:lnSpc>
          <a:spcPct val="93000"/>
        </a:lnSpc>
        <a:spcBef>
          <a:spcPct val="0"/>
        </a:spcBef>
        <a:spcAft>
          <a:spcPts val="771"/>
        </a:spcAft>
        <a:buClr>
          <a:srgbClr val="000000"/>
        </a:buClr>
        <a:buSzPct val="100000"/>
        <a:buFont typeface="Times New Roman" pitchFamily="16" charset="0"/>
        <a:defRPr sz="2200">
          <a:solidFill>
            <a:srgbClr val="000000"/>
          </a:solidFill>
          <a:latin typeface="+mn-lt"/>
          <a:ea typeface="+mn-ea"/>
        </a:defRPr>
      </a:lvl3pPr>
      <a:lvl4pPr marL="1444523" indent="-204102" algn="l" defTabSz="403892" rtl="0" eaLnBrk="0" fontAlgn="base" hangingPunct="0">
        <a:lnSpc>
          <a:spcPct val="93000"/>
        </a:lnSpc>
        <a:spcBef>
          <a:spcPct val="0"/>
        </a:spcBef>
        <a:spcAft>
          <a:spcPts val="522"/>
        </a:spcAft>
        <a:buClr>
          <a:srgbClr val="000000"/>
        </a:buClr>
        <a:buSzPct val="100000"/>
        <a:buFont typeface="Times New Roman" pitchFamily="16" charset="0"/>
        <a:defRPr sz="1800">
          <a:solidFill>
            <a:srgbClr val="000000"/>
          </a:solidFill>
          <a:latin typeface="+mn-lt"/>
          <a:ea typeface="+mn-ea"/>
        </a:defRPr>
      </a:lvl4pPr>
      <a:lvl5pPr marL="1858476" indent="-204102" algn="l" defTabSz="403892" rtl="0" eaLnBrk="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5pPr>
      <a:lvl6pPr marL="2273440" indent="-206680" algn="l" defTabSz="406173"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6pPr>
      <a:lvl7pPr marL="2686791" indent="-206680" algn="l" defTabSz="406173"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7pPr>
      <a:lvl8pPr marL="3100142" indent="-206680" algn="l" defTabSz="406173"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8pPr>
      <a:lvl9pPr marL="3513497" indent="-206680" algn="l" defTabSz="406173"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9pPr>
    </p:bodyStyle>
    <p:otherStyle>
      <a:defPPr>
        <a:defRPr lang="en-US"/>
      </a:defPPr>
      <a:lvl1pPr marL="0" algn="l" defTabSz="826702" rtl="0" eaLnBrk="1" latinLnBrk="0" hangingPunct="1">
        <a:defRPr sz="1600" kern="1200">
          <a:solidFill>
            <a:schemeClr val="tx1"/>
          </a:solidFill>
          <a:latin typeface="+mn-lt"/>
          <a:ea typeface="+mn-ea"/>
          <a:cs typeface="+mn-cs"/>
        </a:defRPr>
      </a:lvl1pPr>
      <a:lvl2pPr marL="413351" algn="l" defTabSz="826702" rtl="0" eaLnBrk="1" latinLnBrk="0" hangingPunct="1">
        <a:defRPr sz="1600" kern="1200">
          <a:solidFill>
            <a:schemeClr val="tx1"/>
          </a:solidFill>
          <a:latin typeface="+mn-lt"/>
          <a:ea typeface="+mn-ea"/>
          <a:cs typeface="+mn-cs"/>
        </a:defRPr>
      </a:lvl2pPr>
      <a:lvl3pPr marL="826702" algn="l" defTabSz="826702" rtl="0" eaLnBrk="1" latinLnBrk="0" hangingPunct="1">
        <a:defRPr sz="1600" kern="1200">
          <a:solidFill>
            <a:schemeClr val="tx1"/>
          </a:solidFill>
          <a:latin typeface="+mn-lt"/>
          <a:ea typeface="+mn-ea"/>
          <a:cs typeface="+mn-cs"/>
        </a:defRPr>
      </a:lvl3pPr>
      <a:lvl4pPr marL="1240057" algn="l" defTabSz="826702" rtl="0" eaLnBrk="1" latinLnBrk="0" hangingPunct="1">
        <a:defRPr sz="1600" kern="1200">
          <a:solidFill>
            <a:schemeClr val="tx1"/>
          </a:solidFill>
          <a:latin typeface="+mn-lt"/>
          <a:ea typeface="+mn-ea"/>
          <a:cs typeface="+mn-cs"/>
        </a:defRPr>
      </a:lvl4pPr>
      <a:lvl5pPr marL="1653408" algn="l" defTabSz="826702" rtl="0" eaLnBrk="1" latinLnBrk="0" hangingPunct="1">
        <a:defRPr sz="1600" kern="1200">
          <a:solidFill>
            <a:schemeClr val="tx1"/>
          </a:solidFill>
          <a:latin typeface="+mn-lt"/>
          <a:ea typeface="+mn-ea"/>
          <a:cs typeface="+mn-cs"/>
        </a:defRPr>
      </a:lvl5pPr>
      <a:lvl6pPr marL="2066758" algn="l" defTabSz="826702" rtl="0" eaLnBrk="1" latinLnBrk="0" hangingPunct="1">
        <a:defRPr sz="1600" kern="1200">
          <a:solidFill>
            <a:schemeClr val="tx1"/>
          </a:solidFill>
          <a:latin typeface="+mn-lt"/>
          <a:ea typeface="+mn-ea"/>
          <a:cs typeface="+mn-cs"/>
        </a:defRPr>
      </a:lvl6pPr>
      <a:lvl7pPr marL="2480115" algn="l" defTabSz="826702" rtl="0" eaLnBrk="1" latinLnBrk="0" hangingPunct="1">
        <a:defRPr sz="1600" kern="1200">
          <a:solidFill>
            <a:schemeClr val="tx1"/>
          </a:solidFill>
          <a:latin typeface="+mn-lt"/>
          <a:ea typeface="+mn-ea"/>
          <a:cs typeface="+mn-cs"/>
        </a:defRPr>
      </a:lvl7pPr>
      <a:lvl8pPr marL="2893468" algn="l" defTabSz="826702" rtl="0" eaLnBrk="1" latinLnBrk="0" hangingPunct="1">
        <a:defRPr sz="1600" kern="1200">
          <a:solidFill>
            <a:schemeClr val="tx1"/>
          </a:solidFill>
          <a:latin typeface="+mn-lt"/>
          <a:ea typeface="+mn-ea"/>
          <a:cs typeface="+mn-cs"/>
        </a:defRPr>
      </a:lvl8pPr>
      <a:lvl9pPr marL="3306822" algn="l" defTabSz="826702" rtl="0" eaLnBrk="1" latinLnBrk="0" hangingPunct="1">
        <a:defRPr sz="16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200"/>
            </a:gs>
            <a:gs pos="25000">
              <a:srgbClr val="FF7A00"/>
            </a:gs>
            <a:gs pos="53000">
              <a:srgbClr val="C00000"/>
            </a:gs>
            <a:gs pos="100000">
              <a:srgbClr val="4D0808"/>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6480" y="273629"/>
            <a:ext cx="8225280" cy="114204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1027" name="Rectangle 2"/>
          <p:cNvSpPr>
            <a:spLocks noGrp="1" noChangeArrowheads="1"/>
          </p:cNvSpPr>
          <p:nvPr>
            <p:ph type="body" idx="1"/>
          </p:nvPr>
        </p:nvSpPr>
        <p:spPr bwMode="auto">
          <a:xfrm>
            <a:off x="456480" y="1604330"/>
            <a:ext cx="8225280" cy="4523515"/>
          </a:xfrm>
          <a:prstGeom prst="rect">
            <a:avLst/>
          </a:prstGeom>
          <a:noFill/>
          <a:ln w="9525">
            <a:noFill/>
            <a:round/>
            <a:headEnd/>
            <a:tailEnd/>
          </a:ln>
          <a:effectLst/>
        </p:spPr>
        <p:txBody>
          <a:bodyPr vert="horz" wrap="square" lIns="0" tIns="25396"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2" name="Rectangle 3"/>
          <p:cNvSpPr>
            <a:spLocks noGrp="1" noChangeArrowheads="1"/>
          </p:cNvSpPr>
          <p:nvPr>
            <p:ph type="dt"/>
          </p:nvPr>
        </p:nvSpPr>
        <p:spPr bwMode="auto">
          <a:xfrm>
            <a:off x="456481" y="6247391"/>
            <a:ext cx="2126880" cy="4694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406300">
              <a:lnSpc>
                <a:spcPct val="95000"/>
              </a:lnSpc>
              <a:tabLst>
                <a:tab pos="0" algn="l"/>
                <a:tab pos="404868" algn="l"/>
                <a:tab pos="811171" algn="l"/>
                <a:tab pos="1217462" algn="l"/>
                <a:tab pos="1623775" algn="l"/>
                <a:tab pos="2030077" algn="l"/>
                <a:tab pos="2436374" algn="l"/>
                <a:tab pos="2842684" algn="l"/>
                <a:tab pos="3248988" algn="l"/>
                <a:tab pos="3655286" algn="l"/>
                <a:tab pos="4061592" algn="l"/>
                <a:tab pos="4467895" algn="l"/>
                <a:tab pos="4874194" algn="l"/>
                <a:tab pos="5280498" algn="l"/>
                <a:tab pos="5686801" algn="l"/>
                <a:tab pos="6093103" algn="l"/>
                <a:tab pos="6499408" algn="l"/>
                <a:tab pos="6905707" algn="l"/>
                <a:tab pos="7312012" algn="l"/>
                <a:tab pos="7718319" algn="l"/>
                <a:tab pos="8124620" algn="l"/>
              </a:tabLst>
              <a:defRPr sz="1300">
                <a:solidFill>
                  <a:srgbClr val="000000"/>
                </a:solidFill>
                <a:latin typeface="Times New Roman" pitchFamily="16" charset="0"/>
                <a:cs typeface="Arial Unicode MS" charset="0"/>
              </a:defRPr>
            </a:lvl1pPr>
          </a:lstStyle>
          <a:p>
            <a:pPr hangingPunct="0">
              <a:buClr>
                <a:srgbClr val="000000"/>
              </a:buClr>
              <a:buSzPct val="100000"/>
              <a:buFont typeface="Times New Roman" pitchFamily="16" charset="0"/>
              <a:buNone/>
              <a:defRPr/>
            </a:pPr>
            <a:endParaRPr lang="en-GB">
              <a:ea typeface="宋体" charset="-122"/>
            </a:endParaRPr>
          </a:p>
        </p:txBody>
      </p:sp>
      <p:sp>
        <p:nvSpPr>
          <p:cNvPr id="1028" name="Rectangle 4"/>
          <p:cNvSpPr>
            <a:spLocks noGrp="1" noChangeArrowheads="1"/>
          </p:cNvSpPr>
          <p:nvPr>
            <p:ph type="ftr"/>
          </p:nvPr>
        </p:nvSpPr>
        <p:spPr bwMode="auto">
          <a:xfrm>
            <a:off x="3127682" y="6247391"/>
            <a:ext cx="2895840" cy="4694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defTabSz="406300">
              <a:lnSpc>
                <a:spcPct val="95000"/>
              </a:lnSpc>
              <a:tabLst>
                <a:tab pos="0" algn="l"/>
                <a:tab pos="404868" algn="l"/>
                <a:tab pos="811171" algn="l"/>
                <a:tab pos="1217462" algn="l"/>
                <a:tab pos="1623775" algn="l"/>
                <a:tab pos="2030077" algn="l"/>
                <a:tab pos="2436374" algn="l"/>
                <a:tab pos="2842684" algn="l"/>
                <a:tab pos="3248988" algn="l"/>
                <a:tab pos="3655286" algn="l"/>
                <a:tab pos="4061592" algn="l"/>
                <a:tab pos="4467895" algn="l"/>
                <a:tab pos="4874194" algn="l"/>
                <a:tab pos="5280498" algn="l"/>
                <a:tab pos="5686801" algn="l"/>
                <a:tab pos="6093103" algn="l"/>
                <a:tab pos="6499408" algn="l"/>
                <a:tab pos="6905707" algn="l"/>
                <a:tab pos="7312012" algn="l"/>
                <a:tab pos="7718319" algn="l"/>
                <a:tab pos="8124620" algn="l"/>
              </a:tabLst>
              <a:defRPr sz="1300">
                <a:solidFill>
                  <a:srgbClr val="000000"/>
                </a:solidFill>
                <a:latin typeface="Times New Roman" pitchFamily="16" charset="0"/>
                <a:cs typeface="Arial Unicode MS" charset="0"/>
              </a:defRPr>
            </a:lvl1pPr>
          </a:lstStyle>
          <a:p>
            <a:pPr hangingPunct="0">
              <a:buClr>
                <a:srgbClr val="000000"/>
              </a:buClr>
              <a:buSzPct val="100000"/>
              <a:buFont typeface="Times New Roman" pitchFamily="16" charset="0"/>
              <a:buNone/>
              <a:defRPr/>
            </a:pPr>
            <a:endParaRPr lang="en-GB">
              <a:ea typeface="宋体" charset="-122"/>
            </a:endParaRPr>
          </a:p>
        </p:txBody>
      </p:sp>
      <p:sp>
        <p:nvSpPr>
          <p:cNvPr id="1029" name="Rectangle 5"/>
          <p:cNvSpPr>
            <a:spLocks noGrp="1" noChangeArrowheads="1"/>
          </p:cNvSpPr>
          <p:nvPr>
            <p:ph type="sldNum"/>
          </p:nvPr>
        </p:nvSpPr>
        <p:spPr bwMode="auto">
          <a:xfrm>
            <a:off x="6556321" y="6247391"/>
            <a:ext cx="2126880" cy="4694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defTabSz="406300">
              <a:lnSpc>
                <a:spcPct val="95000"/>
              </a:lnSpc>
              <a:tabLst>
                <a:tab pos="0" algn="l"/>
                <a:tab pos="404868" algn="l"/>
                <a:tab pos="811171" algn="l"/>
                <a:tab pos="1217462" algn="l"/>
                <a:tab pos="1623775" algn="l"/>
                <a:tab pos="2030077" algn="l"/>
                <a:tab pos="2436374" algn="l"/>
                <a:tab pos="2842684" algn="l"/>
                <a:tab pos="3248988" algn="l"/>
                <a:tab pos="3655286" algn="l"/>
                <a:tab pos="4061592" algn="l"/>
                <a:tab pos="4467895" algn="l"/>
                <a:tab pos="4874194" algn="l"/>
                <a:tab pos="5280498" algn="l"/>
                <a:tab pos="5686801" algn="l"/>
                <a:tab pos="6093103" algn="l"/>
                <a:tab pos="6499408" algn="l"/>
                <a:tab pos="6905707" algn="l"/>
                <a:tab pos="7312012" algn="l"/>
                <a:tab pos="7718319" algn="l"/>
                <a:tab pos="8124620" algn="l"/>
              </a:tabLst>
              <a:defRPr sz="1300">
                <a:solidFill>
                  <a:srgbClr val="000000"/>
                </a:solidFill>
                <a:latin typeface="Times New Roman" pitchFamily="16" charset="0"/>
                <a:cs typeface="Arial Unicode MS" charset="0"/>
              </a:defRPr>
            </a:lvl1pPr>
          </a:lstStyle>
          <a:p>
            <a:pPr hangingPunct="0">
              <a:buClr>
                <a:srgbClr val="000000"/>
              </a:buClr>
              <a:buSzPct val="100000"/>
              <a:buFont typeface="Times New Roman" pitchFamily="16" charset="0"/>
              <a:buNone/>
              <a:defRPr/>
            </a:pPr>
            <a:fld id="{FC79ECB4-A8FD-422F-B8CA-34A5D7C238DE}" type="slidenum">
              <a:rPr lang="en-GB">
                <a:ea typeface="宋体" charset="-122"/>
              </a:rPr>
              <a:pPr hangingPunct="0">
                <a:buClr>
                  <a:srgbClr val="000000"/>
                </a:buClr>
                <a:buSzPct val="100000"/>
                <a:buFont typeface="Times New Roman" pitchFamily="16" charset="0"/>
                <a:buNone/>
                <a:defRPr/>
              </a:pPr>
              <a:t>‹#›</a:t>
            </a:fld>
            <a:endParaRPr lang="en-GB">
              <a:ea typeface="宋体" charset="-122"/>
            </a:endParaRPr>
          </a:p>
        </p:txBody>
      </p:sp>
    </p:spTree>
  </p:cSld>
  <p:clrMap bg1="lt1" tx1="dk1" bg2="lt2" tx2="dk2" accent1="accent1" accent2="accent2" accent3="accent3" accent4="accent4" accent5="accent5" accent6="accent6" hlink="hlink" folHlink="folHlink"/>
  <p:sldLayoutIdLst>
    <p:sldLayoutId id="2147483753" r:id="rId1"/>
  </p:sldLayoutIdLst>
  <p:txStyles>
    <p:titleStyle>
      <a:lvl1pPr algn="ctr" defTabSz="404018"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algn="ctr" defTabSz="404018"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2pPr>
      <a:lvl3pPr algn="ctr" defTabSz="404018"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3pPr>
      <a:lvl4pPr algn="ctr" defTabSz="404018"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4pPr>
      <a:lvl5pPr algn="ctr" defTabSz="404018"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5pPr>
      <a:lvl6pPr marL="2274148" indent="-206743" algn="ctr" defTabSz="406300"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6pPr>
      <a:lvl7pPr marL="2687627" indent="-206743" algn="ctr" defTabSz="406300"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7pPr>
      <a:lvl8pPr marL="3101108" indent="-206743" algn="ctr" defTabSz="406300"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8pPr>
      <a:lvl9pPr marL="3514590" indent="-206743" algn="ctr" defTabSz="406300"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9pPr>
    </p:titleStyle>
    <p:bodyStyle>
      <a:lvl1pPr marL="307685" indent="-307685" algn="l" defTabSz="404018" rtl="0" eaLnBrk="0" fontAlgn="base" hangingPunct="0">
        <a:lnSpc>
          <a:spcPct val="93000"/>
        </a:lnSpc>
        <a:spcBef>
          <a:spcPct val="0"/>
        </a:spcBef>
        <a:spcAft>
          <a:spcPts val="1293"/>
        </a:spcAft>
        <a:buClr>
          <a:srgbClr val="000000"/>
        </a:buClr>
        <a:buSzPct val="100000"/>
        <a:buFont typeface="Times New Roman" pitchFamily="16" charset="0"/>
        <a:defRPr sz="2900">
          <a:solidFill>
            <a:srgbClr val="000000"/>
          </a:solidFill>
          <a:latin typeface="+mn-lt"/>
          <a:ea typeface="+mn-ea"/>
          <a:cs typeface="+mn-cs"/>
        </a:defRPr>
      </a:lvl1pPr>
      <a:lvl2pPr marL="670009" indent="-255924" algn="l" defTabSz="404018" rtl="0" eaLnBrk="0" fontAlgn="base" hangingPunct="0">
        <a:lnSpc>
          <a:spcPct val="93000"/>
        </a:lnSpc>
        <a:spcBef>
          <a:spcPct val="0"/>
        </a:spcBef>
        <a:spcAft>
          <a:spcPts val="1032"/>
        </a:spcAft>
        <a:buClr>
          <a:srgbClr val="000000"/>
        </a:buClr>
        <a:buSzPct val="100000"/>
        <a:buFont typeface="Times New Roman" pitchFamily="16" charset="0"/>
        <a:defRPr sz="2500">
          <a:solidFill>
            <a:srgbClr val="000000"/>
          </a:solidFill>
          <a:latin typeface="+mn-lt"/>
          <a:ea typeface="+mn-ea"/>
        </a:defRPr>
      </a:lvl2pPr>
      <a:lvl3pPr marL="1032330" indent="-204165" algn="l" defTabSz="404018" rtl="0" eaLnBrk="0" fontAlgn="base" hangingPunct="0">
        <a:lnSpc>
          <a:spcPct val="93000"/>
        </a:lnSpc>
        <a:spcBef>
          <a:spcPct val="0"/>
        </a:spcBef>
        <a:spcAft>
          <a:spcPts val="771"/>
        </a:spcAft>
        <a:buClr>
          <a:srgbClr val="000000"/>
        </a:buClr>
        <a:buSzPct val="100000"/>
        <a:buFont typeface="Times New Roman" pitchFamily="16" charset="0"/>
        <a:defRPr sz="2200">
          <a:solidFill>
            <a:srgbClr val="000000"/>
          </a:solidFill>
          <a:latin typeface="+mn-lt"/>
          <a:ea typeface="+mn-ea"/>
        </a:defRPr>
      </a:lvl3pPr>
      <a:lvl4pPr marL="1444972" indent="-204165" algn="l" defTabSz="404018" rtl="0" eaLnBrk="0" fontAlgn="base" hangingPunct="0">
        <a:lnSpc>
          <a:spcPct val="93000"/>
        </a:lnSpc>
        <a:spcBef>
          <a:spcPct val="0"/>
        </a:spcBef>
        <a:spcAft>
          <a:spcPts val="522"/>
        </a:spcAft>
        <a:buClr>
          <a:srgbClr val="000000"/>
        </a:buClr>
        <a:buSzPct val="100000"/>
        <a:buFont typeface="Times New Roman" pitchFamily="16" charset="0"/>
        <a:defRPr sz="1800">
          <a:solidFill>
            <a:srgbClr val="000000"/>
          </a:solidFill>
          <a:latin typeface="+mn-lt"/>
          <a:ea typeface="+mn-ea"/>
        </a:defRPr>
      </a:lvl4pPr>
      <a:lvl5pPr marL="1859054" indent="-204165" algn="l" defTabSz="404018" rtl="0" eaLnBrk="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5pPr>
      <a:lvl6pPr marL="2274148" indent="-206743" algn="l" defTabSz="406300"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6pPr>
      <a:lvl7pPr marL="2687627" indent="-206743" algn="l" defTabSz="406300"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7pPr>
      <a:lvl8pPr marL="3101108" indent="-206743" algn="l" defTabSz="406300"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8pPr>
      <a:lvl9pPr marL="3514590" indent="-206743" algn="l" defTabSz="406300"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9pPr>
    </p:bodyStyle>
    <p:otherStyle>
      <a:defPPr>
        <a:defRPr lang="en-US"/>
      </a:defPPr>
      <a:lvl1pPr marL="0" algn="l" defTabSz="826960" rtl="0" eaLnBrk="1" latinLnBrk="0" hangingPunct="1">
        <a:defRPr sz="1600" kern="1200">
          <a:solidFill>
            <a:schemeClr val="tx1"/>
          </a:solidFill>
          <a:latin typeface="+mn-lt"/>
          <a:ea typeface="+mn-ea"/>
          <a:cs typeface="+mn-cs"/>
        </a:defRPr>
      </a:lvl1pPr>
      <a:lvl2pPr marL="413479" algn="l" defTabSz="826960" rtl="0" eaLnBrk="1" latinLnBrk="0" hangingPunct="1">
        <a:defRPr sz="1600" kern="1200">
          <a:solidFill>
            <a:schemeClr val="tx1"/>
          </a:solidFill>
          <a:latin typeface="+mn-lt"/>
          <a:ea typeface="+mn-ea"/>
          <a:cs typeface="+mn-cs"/>
        </a:defRPr>
      </a:lvl2pPr>
      <a:lvl3pPr marL="826960" algn="l" defTabSz="826960" rtl="0" eaLnBrk="1" latinLnBrk="0" hangingPunct="1">
        <a:defRPr sz="1600" kern="1200">
          <a:solidFill>
            <a:schemeClr val="tx1"/>
          </a:solidFill>
          <a:latin typeface="+mn-lt"/>
          <a:ea typeface="+mn-ea"/>
          <a:cs typeface="+mn-cs"/>
        </a:defRPr>
      </a:lvl3pPr>
      <a:lvl4pPr marL="1240444" algn="l" defTabSz="826960" rtl="0" eaLnBrk="1" latinLnBrk="0" hangingPunct="1">
        <a:defRPr sz="1600" kern="1200">
          <a:solidFill>
            <a:schemeClr val="tx1"/>
          </a:solidFill>
          <a:latin typeface="+mn-lt"/>
          <a:ea typeface="+mn-ea"/>
          <a:cs typeface="+mn-cs"/>
        </a:defRPr>
      </a:lvl4pPr>
      <a:lvl5pPr marL="1653923" algn="l" defTabSz="826960" rtl="0" eaLnBrk="1" latinLnBrk="0" hangingPunct="1">
        <a:defRPr sz="1600" kern="1200">
          <a:solidFill>
            <a:schemeClr val="tx1"/>
          </a:solidFill>
          <a:latin typeface="+mn-lt"/>
          <a:ea typeface="+mn-ea"/>
          <a:cs typeface="+mn-cs"/>
        </a:defRPr>
      </a:lvl5pPr>
      <a:lvl6pPr marL="2067402" algn="l" defTabSz="826960" rtl="0" eaLnBrk="1" latinLnBrk="0" hangingPunct="1">
        <a:defRPr sz="1600" kern="1200">
          <a:solidFill>
            <a:schemeClr val="tx1"/>
          </a:solidFill>
          <a:latin typeface="+mn-lt"/>
          <a:ea typeface="+mn-ea"/>
          <a:cs typeface="+mn-cs"/>
        </a:defRPr>
      </a:lvl6pPr>
      <a:lvl7pPr marL="2480887" algn="l" defTabSz="826960" rtl="0" eaLnBrk="1" latinLnBrk="0" hangingPunct="1">
        <a:defRPr sz="1600" kern="1200">
          <a:solidFill>
            <a:schemeClr val="tx1"/>
          </a:solidFill>
          <a:latin typeface="+mn-lt"/>
          <a:ea typeface="+mn-ea"/>
          <a:cs typeface="+mn-cs"/>
        </a:defRPr>
      </a:lvl7pPr>
      <a:lvl8pPr marL="2894368" algn="l" defTabSz="826960" rtl="0" eaLnBrk="1" latinLnBrk="0" hangingPunct="1">
        <a:defRPr sz="1600" kern="1200">
          <a:solidFill>
            <a:schemeClr val="tx1"/>
          </a:solidFill>
          <a:latin typeface="+mn-lt"/>
          <a:ea typeface="+mn-ea"/>
          <a:cs typeface="+mn-cs"/>
        </a:defRPr>
      </a:lvl8pPr>
      <a:lvl9pPr marL="3307851" algn="l" defTabSz="826960" rtl="0" eaLnBrk="1" latinLnBrk="0" hangingPunct="1">
        <a:defRPr sz="16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200"/>
            </a:gs>
            <a:gs pos="25000">
              <a:srgbClr val="FF7A00"/>
            </a:gs>
            <a:gs pos="53000">
              <a:srgbClr val="C00000"/>
            </a:gs>
            <a:gs pos="100000">
              <a:srgbClr val="4D0808"/>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6480" y="273629"/>
            <a:ext cx="8225280" cy="114204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1027" name="Rectangle 2"/>
          <p:cNvSpPr>
            <a:spLocks noGrp="1" noChangeArrowheads="1"/>
          </p:cNvSpPr>
          <p:nvPr>
            <p:ph type="body" idx="1"/>
          </p:nvPr>
        </p:nvSpPr>
        <p:spPr bwMode="auto">
          <a:xfrm>
            <a:off x="456480" y="1604330"/>
            <a:ext cx="8225280" cy="4523515"/>
          </a:xfrm>
          <a:prstGeom prst="rect">
            <a:avLst/>
          </a:prstGeom>
          <a:noFill/>
          <a:ln w="9525">
            <a:noFill/>
            <a:round/>
            <a:headEnd/>
            <a:tailEnd/>
          </a:ln>
          <a:effectLst/>
        </p:spPr>
        <p:txBody>
          <a:bodyPr vert="horz" wrap="square" lIns="0" tIns="25406"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2" name="Rectangle 3"/>
          <p:cNvSpPr>
            <a:spLocks noGrp="1" noChangeArrowheads="1"/>
          </p:cNvSpPr>
          <p:nvPr>
            <p:ph type="dt"/>
          </p:nvPr>
        </p:nvSpPr>
        <p:spPr bwMode="auto">
          <a:xfrm>
            <a:off x="456481" y="6247387"/>
            <a:ext cx="2126880" cy="4694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406469">
              <a:lnSpc>
                <a:spcPct val="95000"/>
              </a:lnSpc>
              <a:tabLst>
                <a:tab pos="0" algn="l"/>
                <a:tab pos="405036" algn="l"/>
                <a:tab pos="811507" algn="l"/>
                <a:tab pos="1217970" algn="l"/>
                <a:tab pos="1624448" algn="l"/>
                <a:tab pos="2030920" algn="l"/>
                <a:tab pos="2437384" algn="l"/>
                <a:tab pos="2843864" algn="l"/>
                <a:tab pos="3250336" algn="l"/>
                <a:tab pos="3656802" algn="l"/>
                <a:tab pos="4063276" algn="l"/>
                <a:tab pos="4469749" algn="l"/>
                <a:tab pos="4876216" algn="l"/>
                <a:tab pos="5282687" algn="l"/>
                <a:tab pos="5689160" algn="l"/>
                <a:tab pos="6095630" algn="l"/>
                <a:tab pos="6502104" algn="l"/>
                <a:tab pos="6908571" algn="l"/>
                <a:tab pos="7315045" algn="l"/>
                <a:tab pos="7721520" algn="l"/>
                <a:tab pos="8127990" algn="l"/>
              </a:tabLst>
              <a:defRPr sz="1300">
                <a:solidFill>
                  <a:srgbClr val="000000"/>
                </a:solidFill>
                <a:latin typeface="Times New Roman" pitchFamily="16" charset="0"/>
                <a:cs typeface="Arial Unicode MS" charset="0"/>
              </a:defRPr>
            </a:lvl1pPr>
          </a:lstStyle>
          <a:p>
            <a:pPr hangingPunct="0">
              <a:buClr>
                <a:srgbClr val="000000"/>
              </a:buClr>
              <a:buSzPct val="100000"/>
              <a:buFont typeface="Times New Roman" pitchFamily="16" charset="0"/>
              <a:buNone/>
              <a:defRPr/>
            </a:pPr>
            <a:endParaRPr lang="en-GB">
              <a:ea typeface="宋体" charset="-122"/>
            </a:endParaRPr>
          </a:p>
        </p:txBody>
      </p:sp>
      <p:sp>
        <p:nvSpPr>
          <p:cNvPr id="1028" name="Rectangle 4"/>
          <p:cNvSpPr>
            <a:spLocks noGrp="1" noChangeArrowheads="1"/>
          </p:cNvSpPr>
          <p:nvPr>
            <p:ph type="ftr"/>
          </p:nvPr>
        </p:nvSpPr>
        <p:spPr bwMode="auto">
          <a:xfrm>
            <a:off x="3127682" y="6247387"/>
            <a:ext cx="2895840" cy="4694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defTabSz="406469">
              <a:lnSpc>
                <a:spcPct val="95000"/>
              </a:lnSpc>
              <a:tabLst>
                <a:tab pos="0" algn="l"/>
                <a:tab pos="405036" algn="l"/>
                <a:tab pos="811507" algn="l"/>
                <a:tab pos="1217970" algn="l"/>
                <a:tab pos="1624448" algn="l"/>
                <a:tab pos="2030920" algn="l"/>
                <a:tab pos="2437384" algn="l"/>
                <a:tab pos="2843864" algn="l"/>
                <a:tab pos="3250336" algn="l"/>
                <a:tab pos="3656802" algn="l"/>
                <a:tab pos="4063276" algn="l"/>
                <a:tab pos="4469749" algn="l"/>
                <a:tab pos="4876216" algn="l"/>
                <a:tab pos="5282687" algn="l"/>
                <a:tab pos="5689160" algn="l"/>
                <a:tab pos="6095630" algn="l"/>
                <a:tab pos="6502104" algn="l"/>
                <a:tab pos="6908571" algn="l"/>
                <a:tab pos="7315045" algn="l"/>
                <a:tab pos="7721520" algn="l"/>
                <a:tab pos="8127990" algn="l"/>
              </a:tabLst>
              <a:defRPr sz="1300">
                <a:solidFill>
                  <a:srgbClr val="000000"/>
                </a:solidFill>
                <a:latin typeface="Times New Roman" pitchFamily="16" charset="0"/>
                <a:cs typeface="Arial Unicode MS" charset="0"/>
              </a:defRPr>
            </a:lvl1pPr>
          </a:lstStyle>
          <a:p>
            <a:pPr hangingPunct="0">
              <a:buClr>
                <a:srgbClr val="000000"/>
              </a:buClr>
              <a:buSzPct val="100000"/>
              <a:buFont typeface="Times New Roman" pitchFamily="16" charset="0"/>
              <a:buNone/>
              <a:defRPr/>
            </a:pPr>
            <a:endParaRPr lang="en-GB">
              <a:ea typeface="宋体" charset="-122"/>
            </a:endParaRPr>
          </a:p>
        </p:txBody>
      </p:sp>
      <p:sp>
        <p:nvSpPr>
          <p:cNvPr id="1029" name="Rectangle 5"/>
          <p:cNvSpPr>
            <a:spLocks noGrp="1" noChangeArrowheads="1"/>
          </p:cNvSpPr>
          <p:nvPr>
            <p:ph type="sldNum"/>
          </p:nvPr>
        </p:nvSpPr>
        <p:spPr bwMode="auto">
          <a:xfrm>
            <a:off x="6556321" y="6247387"/>
            <a:ext cx="2126880" cy="4694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defTabSz="406469">
              <a:lnSpc>
                <a:spcPct val="95000"/>
              </a:lnSpc>
              <a:tabLst>
                <a:tab pos="0" algn="l"/>
                <a:tab pos="405036" algn="l"/>
                <a:tab pos="811507" algn="l"/>
                <a:tab pos="1217970" algn="l"/>
                <a:tab pos="1624448" algn="l"/>
                <a:tab pos="2030920" algn="l"/>
                <a:tab pos="2437384" algn="l"/>
                <a:tab pos="2843864" algn="l"/>
                <a:tab pos="3250336" algn="l"/>
                <a:tab pos="3656802" algn="l"/>
                <a:tab pos="4063276" algn="l"/>
                <a:tab pos="4469749" algn="l"/>
                <a:tab pos="4876216" algn="l"/>
                <a:tab pos="5282687" algn="l"/>
                <a:tab pos="5689160" algn="l"/>
                <a:tab pos="6095630" algn="l"/>
                <a:tab pos="6502104" algn="l"/>
                <a:tab pos="6908571" algn="l"/>
                <a:tab pos="7315045" algn="l"/>
                <a:tab pos="7721520" algn="l"/>
                <a:tab pos="8127990" algn="l"/>
              </a:tabLst>
              <a:defRPr sz="1300">
                <a:solidFill>
                  <a:srgbClr val="000000"/>
                </a:solidFill>
                <a:latin typeface="Times New Roman" pitchFamily="16" charset="0"/>
                <a:cs typeface="Arial Unicode MS" charset="0"/>
              </a:defRPr>
            </a:lvl1pPr>
          </a:lstStyle>
          <a:p>
            <a:pPr hangingPunct="0">
              <a:buClr>
                <a:srgbClr val="000000"/>
              </a:buClr>
              <a:buSzPct val="100000"/>
              <a:buFont typeface="Times New Roman" pitchFamily="16" charset="0"/>
              <a:buNone/>
              <a:defRPr/>
            </a:pPr>
            <a:fld id="{FC79ECB4-A8FD-422F-B8CA-34A5D7C238DE}" type="slidenum">
              <a:rPr lang="en-GB">
                <a:ea typeface="宋体" charset="-122"/>
              </a:rPr>
              <a:pPr hangingPunct="0">
                <a:buClr>
                  <a:srgbClr val="000000"/>
                </a:buClr>
                <a:buSzPct val="100000"/>
                <a:buFont typeface="Times New Roman" pitchFamily="16" charset="0"/>
                <a:buNone/>
                <a:defRPr/>
              </a:pPr>
              <a:t>‹#›</a:t>
            </a:fld>
            <a:endParaRPr lang="en-GB">
              <a:ea typeface="宋体" charset="-122"/>
            </a:endParaRPr>
          </a:p>
        </p:txBody>
      </p:sp>
    </p:spTree>
  </p:cSld>
  <p:clrMap bg1="lt1" tx1="dk1" bg2="lt2" tx2="dk2" accent1="accent1" accent2="accent2" accent3="accent3" accent4="accent4" accent5="accent5" accent6="accent6" hlink="hlink" folHlink="folHlink"/>
  <p:sldLayoutIdLst>
    <p:sldLayoutId id="2147483755" r:id="rId1"/>
  </p:sldLayoutIdLst>
  <p:txStyles>
    <p:titleStyle>
      <a:lvl1pPr algn="ctr" defTabSz="404185"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algn="ctr" defTabSz="404185"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2pPr>
      <a:lvl3pPr algn="ctr" defTabSz="404185"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3pPr>
      <a:lvl4pPr algn="ctr" defTabSz="404185"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4pPr>
      <a:lvl5pPr algn="ctr" defTabSz="404185"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5pPr>
      <a:lvl6pPr marL="2275091" indent="-206829" algn="ctr" defTabSz="406469"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6pPr>
      <a:lvl7pPr marL="2688741" indent="-206829" algn="ctr" defTabSz="406469"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7pPr>
      <a:lvl8pPr marL="3102396" indent="-206829" algn="ctr" defTabSz="406469"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8pPr>
      <a:lvl9pPr marL="3516048" indent="-206829" algn="ctr" defTabSz="406469"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9pPr>
    </p:titleStyle>
    <p:bodyStyle>
      <a:lvl1pPr marL="307813" indent="-307813" algn="l" defTabSz="404185" rtl="0" eaLnBrk="0" fontAlgn="base" hangingPunct="0">
        <a:lnSpc>
          <a:spcPct val="93000"/>
        </a:lnSpc>
        <a:spcBef>
          <a:spcPct val="0"/>
        </a:spcBef>
        <a:spcAft>
          <a:spcPts val="1293"/>
        </a:spcAft>
        <a:buClr>
          <a:srgbClr val="000000"/>
        </a:buClr>
        <a:buSzPct val="100000"/>
        <a:buFont typeface="Times New Roman" pitchFamily="16" charset="0"/>
        <a:defRPr sz="2900">
          <a:solidFill>
            <a:srgbClr val="000000"/>
          </a:solidFill>
          <a:latin typeface="+mn-lt"/>
          <a:ea typeface="+mn-ea"/>
          <a:cs typeface="+mn-cs"/>
        </a:defRPr>
      </a:lvl1pPr>
      <a:lvl2pPr marL="670288" indent="-256030" algn="l" defTabSz="404185" rtl="0" eaLnBrk="0" fontAlgn="base" hangingPunct="0">
        <a:lnSpc>
          <a:spcPct val="93000"/>
        </a:lnSpc>
        <a:spcBef>
          <a:spcPct val="0"/>
        </a:spcBef>
        <a:spcAft>
          <a:spcPts val="1032"/>
        </a:spcAft>
        <a:buClr>
          <a:srgbClr val="000000"/>
        </a:buClr>
        <a:buSzPct val="100000"/>
        <a:buFont typeface="Times New Roman" pitchFamily="16" charset="0"/>
        <a:defRPr sz="2500">
          <a:solidFill>
            <a:srgbClr val="000000"/>
          </a:solidFill>
          <a:latin typeface="+mn-lt"/>
          <a:ea typeface="+mn-ea"/>
        </a:defRPr>
      </a:lvl2pPr>
      <a:lvl3pPr marL="1032758" indent="-204250" algn="l" defTabSz="404185" rtl="0" eaLnBrk="0" fontAlgn="base" hangingPunct="0">
        <a:lnSpc>
          <a:spcPct val="93000"/>
        </a:lnSpc>
        <a:spcBef>
          <a:spcPct val="0"/>
        </a:spcBef>
        <a:spcAft>
          <a:spcPts val="771"/>
        </a:spcAft>
        <a:buClr>
          <a:srgbClr val="000000"/>
        </a:buClr>
        <a:buSzPct val="100000"/>
        <a:buFont typeface="Times New Roman" pitchFamily="16" charset="0"/>
        <a:defRPr sz="2200">
          <a:solidFill>
            <a:srgbClr val="000000"/>
          </a:solidFill>
          <a:latin typeface="+mn-lt"/>
          <a:ea typeface="+mn-ea"/>
        </a:defRPr>
      </a:lvl3pPr>
      <a:lvl4pPr marL="1445572" indent="-204250" algn="l" defTabSz="404185" rtl="0" eaLnBrk="0" fontAlgn="base" hangingPunct="0">
        <a:lnSpc>
          <a:spcPct val="93000"/>
        </a:lnSpc>
        <a:spcBef>
          <a:spcPct val="0"/>
        </a:spcBef>
        <a:spcAft>
          <a:spcPts val="522"/>
        </a:spcAft>
        <a:buClr>
          <a:srgbClr val="000000"/>
        </a:buClr>
        <a:buSzPct val="100000"/>
        <a:buFont typeface="Times New Roman" pitchFamily="16" charset="0"/>
        <a:defRPr sz="1800">
          <a:solidFill>
            <a:srgbClr val="000000"/>
          </a:solidFill>
          <a:latin typeface="+mn-lt"/>
          <a:ea typeface="+mn-ea"/>
        </a:defRPr>
      </a:lvl4pPr>
      <a:lvl5pPr marL="1859826" indent="-204250" algn="l" defTabSz="404185" rtl="0" eaLnBrk="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5pPr>
      <a:lvl6pPr marL="2275091" indent="-206829" algn="l" defTabSz="406469"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6pPr>
      <a:lvl7pPr marL="2688741" indent="-206829" algn="l" defTabSz="406469"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7pPr>
      <a:lvl8pPr marL="3102396" indent="-206829" algn="l" defTabSz="406469"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8pPr>
      <a:lvl9pPr marL="3516048" indent="-206829" algn="l" defTabSz="406469"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9pPr>
    </p:bodyStyle>
    <p:otherStyle>
      <a:defPPr>
        <a:defRPr lang="en-US"/>
      </a:defPPr>
      <a:lvl1pPr marL="0" algn="l" defTabSz="827303" rtl="0" eaLnBrk="1" latinLnBrk="0" hangingPunct="1">
        <a:defRPr sz="1600" kern="1200">
          <a:solidFill>
            <a:schemeClr val="tx1"/>
          </a:solidFill>
          <a:latin typeface="+mn-lt"/>
          <a:ea typeface="+mn-ea"/>
          <a:cs typeface="+mn-cs"/>
        </a:defRPr>
      </a:lvl1pPr>
      <a:lvl2pPr marL="413651" algn="l" defTabSz="827303" rtl="0" eaLnBrk="1" latinLnBrk="0" hangingPunct="1">
        <a:defRPr sz="1600" kern="1200">
          <a:solidFill>
            <a:schemeClr val="tx1"/>
          </a:solidFill>
          <a:latin typeface="+mn-lt"/>
          <a:ea typeface="+mn-ea"/>
          <a:cs typeface="+mn-cs"/>
        </a:defRPr>
      </a:lvl2pPr>
      <a:lvl3pPr marL="827303" algn="l" defTabSz="827303" rtl="0" eaLnBrk="1" latinLnBrk="0" hangingPunct="1">
        <a:defRPr sz="1600" kern="1200">
          <a:solidFill>
            <a:schemeClr val="tx1"/>
          </a:solidFill>
          <a:latin typeface="+mn-lt"/>
          <a:ea typeface="+mn-ea"/>
          <a:cs typeface="+mn-cs"/>
        </a:defRPr>
      </a:lvl3pPr>
      <a:lvl4pPr marL="1240957" algn="l" defTabSz="827303" rtl="0" eaLnBrk="1" latinLnBrk="0" hangingPunct="1">
        <a:defRPr sz="1600" kern="1200">
          <a:solidFill>
            <a:schemeClr val="tx1"/>
          </a:solidFill>
          <a:latin typeface="+mn-lt"/>
          <a:ea typeface="+mn-ea"/>
          <a:cs typeface="+mn-cs"/>
        </a:defRPr>
      </a:lvl4pPr>
      <a:lvl5pPr marL="1654609" algn="l" defTabSz="827303" rtl="0" eaLnBrk="1" latinLnBrk="0" hangingPunct="1">
        <a:defRPr sz="1600" kern="1200">
          <a:solidFill>
            <a:schemeClr val="tx1"/>
          </a:solidFill>
          <a:latin typeface="+mn-lt"/>
          <a:ea typeface="+mn-ea"/>
          <a:cs typeface="+mn-cs"/>
        </a:defRPr>
      </a:lvl5pPr>
      <a:lvl6pPr marL="2068261" algn="l" defTabSz="827303" rtl="0" eaLnBrk="1" latinLnBrk="0" hangingPunct="1">
        <a:defRPr sz="1600" kern="1200">
          <a:solidFill>
            <a:schemeClr val="tx1"/>
          </a:solidFill>
          <a:latin typeface="+mn-lt"/>
          <a:ea typeface="+mn-ea"/>
          <a:cs typeface="+mn-cs"/>
        </a:defRPr>
      </a:lvl6pPr>
      <a:lvl7pPr marL="2481916" algn="l" defTabSz="827303" rtl="0" eaLnBrk="1" latinLnBrk="0" hangingPunct="1">
        <a:defRPr sz="1600" kern="1200">
          <a:solidFill>
            <a:schemeClr val="tx1"/>
          </a:solidFill>
          <a:latin typeface="+mn-lt"/>
          <a:ea typeface="+mn-ea"/>
          <a:cs typeface="+mn-cs"/>
        </a:defRPr>
      </a:lvl7pPr>
      <a:lvl8pPr marL="2895568" algn="l" defTabSz="827303" rtl="0" eaLnBrk="1" latinLnBrk="0" hangingPunct="1">
        <a:defRPr sz="1600" kern="1200">
          <a:solidFill>
            <a:schemeClr val="tx1"/>
          </a:solidFill>
          <a:latin typeface="+mn-lt"/>
          <a:ea typeface="+mn-ea"/>
          <a:cs typeface="+mn-cs"/>
        </a:defRPr>
      </a:lvl8pPr>
      <a:lvl9pPr marL="3309223" algn="l" defTabSz="827303" rtl="0" eaLnBrk="1" latinLnBrk="0" hangingPunct="1">
        <a:defRPr sz="16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200"/>
            </a:gs>
            <a:gs pos="25000">
              <a:srgbClr val="FF7A00"/>
            </a:gs>
            <a:gs pos="53000">
              <a:srgbClr val="C00000"/>
            </a:gs>
            <a:gs pos="100000">
              <a:srgbClr val="4D0808"/>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6480" y="273629"/>
            <a:ext cx="8225280" cy="114204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1027" name="Rectangle 2"/>
          <p:cNvSpPr>
            <a:spLocks noGrp="1" noChangeArrowheads="1"/>
          </p:cNvSpPr>
          <p:nvPr>
            <p:ph type="body" idx="1"/>
          </p:nvPr>
        </p:nvSpPr>
        <p:spPr bwMode="auto">
          <a:xfrm>
            <a:off x="456480" y="1604330"/>
            <a:ext cx="8225280" cy="4523515"/>
          </a:xfrm>
          <a:prstGeom prst="rect">
            <a:avLst/>
          </a:prstGeom>
          <a:noFill/>
          <a:ln w="9525">
            <a:noFill/>
            <a:round/>
            <a:headEnd/>
            <a:tailEnd/>
          </a:ln>
          <a:effectLst/>
        </p:spPr>
        <p:txBody>
          <a:bodyPr vert="horz" wrap="square" lIns="0" tIns="25419"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2" name="Rectangle 3"/>
          <p:cNvSpPr>
            <a:spLocks noGrp="1" noChangeArrowheads="1"/>
          </p:cNvSpPr>
          <p:nvPr>
            <p:ph type="dt"/>
          </p:nvPr>
        </p:nvSpPr>
        <p:spPr bwMode="auto">
          <a:xfrm>
            <a:off x="456481" y="6247382"/>
            <a:ext cx="2126880" cy="4694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406681">
              <a:lnSpc>
                <a:spcPct val="95000"/>
              </a:lnSpc>
              <a:tabLst>
                <a:tab pos="0" algn="l"/>
                <a:tab pos="405246" algn="l"/>
                <a:tab pos="811927" algn="l"/>
                <a:tab pos="1218604" algn="l"/>
                <a:tab pos="1625290" algn="l"/>
                <a:tab pos="2031972" algn="l"/>
                <a:tab pos="2438649" algn="l"/>
                <a:tab pos="2845338" algn="l"/>
                <a:tab pos="3252021" algn="l"/>
                <a:tab pos="3658698" algn="l"/>
                <a:tab pos="4065383" algn="l"/>
                <a:tab pos="4472066" algn="l"/>
                <a:tab pos="4878744" algn="l"/>
                <a:tab pos="5285427" algn="l"/>
                <a:tab pos="5692110" algn="l"/>
                <a:tab pos="6098790" algn="l"/>
                <a:tab pos="6505474" algn="l"/>
                <a:tab pos="6912154" algn="l"/>
                <a:tab pos="7318838" algn="l"/>
                <a:tab pos="7725525" algn="l"/>
                <a:tab pos="8132203" algn="l"/>
              </a:tabLst>
              <a:defRPr sz="1300">
                <a:solidFill>
                  <a:srgbClr val="000000"/>
                </a:solidFill>
                <a:latin typeface="Times New Roman" pitchFamily="16" charset="0"/>
                <a:cs typeface="Arial Unicode MS" charset="0"/>
              </a:defRPr>
            </a:lvl1pPr>
          </a:lstStyle>
          <a:p>
            <a:pPr hangingPunct="0">
              <a:buClr>
                <a:srgbClr val="000000"/>
              </a:buClr>
              <a:buSzPct val="100000"/>
              <a:buFont typeface="Times New Roman" pitchFamily="16" charset="0"/>
              <a:buNone/>
              <a:defRPr/>
            </a:pPr>
            <a:endParaRPr lang="en-GB">
              <a:ea typeface="宋体" charset="-122"/>
            </a:endParaRPr>
          </a:p>
        </p:txBody>
      </p:sp>
      <p:sp>
        <p:nvSpPr>
          <p:cNvPr id="1028" name="Rectangle 4"/>
          <p:cNvSpPr>
            <a:spLocks noGrp="1" noChangeArrowheads="1"/>
          </p:cNvSpPr>
          <p:nvPr>
            <p:ph type="ftr"/>
          </p:nvPr>
        </p:nvSpPr>
        <p:spPr bwMode="auto">
          <a:xfrm>
            <a:off x="3127682" y="6247382"/>
            <a:ext cx="2895840" cy="4694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defTabSz="406681">
              <a:lnSpc>
                <a:spcPct val="95000"/>
              </a:lnSpc>
              <a:tabLst>
                <a:tab pos="0" algn="l"/>
                <a:tab pos="405246" algn="l"/>
                <a:tab pos="811927" algn="l"/>
                <a:tab pos="1218604" algn="l"/>
                <a:tab pos="1625290" algn="l"/>
                <a:tab pos="2031972" algn="l"/>
                <a:tab pos="2438649" algn="l"/>
                <a:tab pos="2845338" algn="l"/>
                <a:tab pos="3252021" algn="l"/>
                <a:tab pos="3658698" algn="l"/>
                <a:tab pos="4065383" algn="l"/>
                <a:tab pos="4472066" algn="l"/>
                <a:tab pos="4878744" algn="l"/>
                <a:tab pos="5285427" algn="l"/>
                <a:tab pos="5692110" algn="l"/>
                <a:tab pos="6098790" algn="l"/>
                <a:tab pos="6505474" algn="l"/>
                <a:tab pos="6912154" algn="l"/>
                <a:tab pos="7318838" algn="l"/>
                <a:tab pos="7725525" algn="l"/>
                <a:tab pos="8132203" algn="l"/>
              </a:tabLst>
              <a:defRPr sz="1300">
                <a:solidFill>
                  <a:srgbClr val="000000"/>
                </a:solidFill>
                <a:latin typeface="Times New Roman" pitchFamily="16" charset="0"/>
                <a:cs typeface="Arial Unicode MS" charset="0"/>
              </a:defRPr>
            </a:lvl1pPr>
          </a:lstStyle>
          <a:p>
            <a:pPr hangingPunct="0">
              <a:buClr>
                <a:srgbClr val="000000"/>
              </a:buClr>
              <a:buSzPct val="100000"/>
              <a:buFont typeface="Times New Roman" pitchFamily="16" charset="0"/>
              <a:buNone/>
              <a:defRPr/>
            </a:pPr>
            <a:endParaRPr lang="en-GB">
              <a:ea typeface="宋体" charset="-122"/>
            </a:endParaRPr>
          </a:p>
        </p:txBody>
      </p:sp>
      <p:sp>
        <p:nvSpPr>
          <p:cNvPr id="1029" name="Rectangle 5"/>
          <p:cNvSpPr>
            <a:spLocks noGrp="1" noChangeArrowheads="1"/>
          </p:cNvSpPr>
          <p:nvPr>
            <p:ph type="sldNum"/>
          </p:nvPr>
        </p:nvSpPr>
        <p:spPr bwMode="auto">
          <a:xfrm>
            <a:off x="6556321" y="6247382"/>
            <a:ext cx="2126880" cy="4694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defTabSz="406681">
              <a:lnSpc>
                <a:spcPct val="95000"/>
              </a:lnSpc>
              <a:tabLst>
                <a:tab pos="0" algn="l"/>
                <a:tab pos="405246" algn="l"/>
                <a:tab pos="811927" algn="l"/>
                <a:tab pos="1218604" algn="l"/>
                <a:tab pos="1625290" algn="l"/>
                <a:tab pos="2031972" algn="l"/>
                <a:tab pos="2438649" algn="l"/>
                <a:tab pos="2845338" algn="l"/>
                <a:tab pos="3252021" algn="l"/>
                <a:tab pos="3658698" algn="l"/>
                <a:tab pos="4065383" algn="l"/>
                <a:tab pos="4472066" algn="l"/>
                <a:tab pos="4878744" algn="l"/>
                <a:tab pos="5285427" algn="l"/>
                <a:tab pos="5692110" algn="l"/>
                <a:tab pos="6098790" algn="l"/>
                <a:tab pos="6505474" algn="l"/>
                <a:tab pos="6912154" algn="l"/>
                <a:tab pos="7318838" algn="l"/>
                <a:tab pos="7725525" algn="l"/>
                <a:tab pos="8132203" algn="l"/>
              </a:tabLst>
              <a:defRPr sz="1300">
                <a:solidFill>
                  <a:srgbClr val="000000"/>
                </a:solidFill>
                <a:latin typeface="Times New Roman" pitchFamily="16" charset="0"/>
                <a:cs typeface="Arial Unicode MS" charset="0"/>
              </a:defRPr>
            </a:lvl1pPr>
          </a:lstStyle>
          <a:p>
            <a:pPr hangingPunct="0">
              <a:buClr>
                <a:srgbClr val="000000"/>
              </a:buClr>
              <a:buSzPct val="100000"/>
              <a:buFont typeface="Times New Roman" pitchFamily="16" charset="0"/>
              <a:buNone/>
              <a:defRPr/>
            </a:pPr>
            <a:fld id="{FC79ECB4-A8FD-422F-B8CA-34A5D7C238DE}" type="slidenum">
              <a:rPr lang="en-GB">
                <a:ea typeface="宋体" charset="-122"/>
              </a:rPr>
              <a:pPr hangingPunct="0">
                <a:buClr>
                  <a:srgbClr val="000000"/>
                </a:buClr>
                <a:buSzPct val="100000"/>
                <a:buFont typeface="Times New Roman" pitchFamily="16" charset="0"/>
                <a:buNone/>
                <a:defRPr/>
              </a:pPr>
              <a:t>‹#›</a:t>
            </a:fld>
            <a:endParaRPr lang="en-GB">
              <a:ea typeface="宋体" charset="-122"/>
            </a:endParaRPr>
          </a:p>
        </p:txBody>
      </p:sp>
    </p:spTree>
  </p:cSld>
  <p:clrMap bg1="lt1" tx1="dk1" bg2="lt2" tx2="dk2" accent1="accent1" accent2="accent2" accent3="accent3" accent4="accent4" accent5="accent5" accent6="accent6" hlink="hlink" folHlink="folHlink"/>
  <p:sldLayoutIdLst>
    <p:sldLayoutId id="2147483757" r:id="rId1"/>
  </p:sldLayoutIdLst>
  <p:txStyles>
    <p:titleStyle>
      <a:lvl1pPr algn="ctr" defTabSz="404394"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algn="ctr" defTabSz="404394"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2pPr>
      <a:lvl3pPr algn="ctr" defTabSz="404394"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3pPr>
      <a:lvl4pPr algn="ctr" defTabSz="404394"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4pPr>
      <a:lvl5pPr algn="ctr" defTabSz="404394" rtl="0" eaLnBrk="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5pPr>
      <a:lvl6pPr marL="2276271" indent="-206936" algn="ctr" defTabSz="406681"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6pPr>
      <a:lvl7pPr marL="2690136" indent="-206936" algn="ctr" defTabSz="406681"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7pPr>
      <a:lvl8pPr marL="3104006" indent="-206936" algn="ctr" defTabSz="406681"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8pPr>
      <a:lvl9pPr marL="3517870" indent="-206936" algn="ctr" defTabSz="406681"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MingLiU" charset="-120"/>
        </a:defRPr>
      </a:lvl9pPr>
    </p:titleStyle>
    <p:bodyStyle>
      <a:lvl1pPr marL="307973" indent="-307973" algn="l" defTabSz="404394" rtl="0" eaLnBrk="0" fontAlgn="base" hangingPunct="0">
        <a:lnSpc>
          <a:spcPct val="93000"/>
        </a:lnSpc>
        <a:spcBef>
          <a:spcPct val="0"/>
        </a:spcBef>
        <a:spcAft>
          <a:spcPts val="1293"/>
        </a:spcAft>
        <a:buClr>
          <a:srgbClr val="000000"/>
        </a:buClr>
        <a:buSzPct val="100000"/>
        <a:buFont typeface="Times New Roman" pitchFamily="16" charset="0"/>
        <a:defRPr sz="2900">
          <a:solidFill>
            <a:srgbClr val="000000"/>
          </a:solidFill>
          <a:latin typeface="+mn-lt"/>
          <a:ea typeface="+mn-ea"/>
          <a:cs typeface="+mn-cs"/>
        </a:defRPr>
      </a:lvl1pPr>
      <a:lvl2pPr marL="670633" indent="-256163" algn="l" defTabSz="404394" rtl="0" eaLnBrk="0" fontAlgn="base" hangingPunct="0">
        <a:lnSpc>
          <a:spcPct val="93000"/>
        </a:lnSpc>
        <a:spcBef>
          <a:spcPct val="0"/>
        </a:spcBef>
        <a:spcAft>
          <a:spcPts val="1032"/>
        </a:spcAft>
        <a:buClr>
          <a:srgbClr val="000000"/>
        </a:buClr>
        <a:buSzPct val="100000"/>
        <a:buFont typeface="Times New Roman" pitchFamily="16" charset="0"/>
        <a:defRPr sz="2500">
          <a:solidFill>
            <a:srgbClr val="000000"/>
          </a:solidFill>
          <a:latin typeface="+mn-lt"/>
          <a:ea typeface="+mn-ea"/>
        </a:defRPr>
      </a:lvl2pPr>
      <a:lvl3pPr marL="1033293" indent="-204356" algn="l" defTabSz="404394" rtl="0" eaLnBrk="0" fontAlgn="base" hangingPunct="0">
        <a:lnSpc>
          <a:spcPct val="93000"/>
        </a:lnSpc>
        <a:spcBef>
          <a:spcPct val="0"/>
        </a:spcBef>
        <a:spcAft>
          <a:spcPts val="771"/>
        </a:spcAft>
        <a:buClr>
          <a:srgbClr val="000000"/>
        </a:buClr>
        <a:buSzPct val="100000"/>
        <a:buFont typeface="Times New Roman" pitchFamily="16" charset="0"/>
        <a:defRPr sz="2200">
          <a:solidFill>
            <a:srgbClr val="000000"/>
          </a:solidFill>
          <a:latin typeface="+mn-lt"/>
          <a:ea typeface="+mn-ea"/>
        </a:defRPr>
      </a:lvl3pPr>
      <a:lvl4pPr marL="1446322" indent="-204356" algn="l" defTabSz="404394" rtl="0" eaLnBrk="0" fontAlgn="base" hangingPunct="0">
        <a:lnSpc>
          <a:spcPct val="93000"/>
        </a:lnSpc>
        <a:spcBef>
          <a:spcPct val="0"/>
        </a:spcBef>
        <a:spcAft>
          <a:spcPts val="522"/>
        </a:spcAft>
        <a:buClr>
          <a:srgbClr val="000000"/>
        </a:buClr>
        <a:buSzPct val="100000"/>
        <a:buFont typeface="Times New Roman" pitchFamily="16" charset="0"/>
        <a:defRPr sz="1800">
          <a:solidFill>
            <a:srgbClr val="000000"/>
          </a:solidFill>
          <a:latin typeface="+mn-lt"/>
          <a:ea typeface="+mn-ea"/>
        </a:defRPr>
      </a:lvl4pPr>
      <a:lvl5pPr marL="1860790" indent="-204356" algn="l" defTabSz="404394" rtl="0" eaLnBrk="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5pPr>
      <a:lvl6pPr marL="2276271" indent="-206936" algn="l" defTabSz="406681"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6pPr>
      <a:lvl7pPr marL="2690136" indent="-206936" algn="l" defTabSz="406681"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7pPr>
      <a:lvl8pPr marL="3104006" indent="-206936" algn="l" defTabSz="406681"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8pPr>
      <a:lvl9pPr marL="3517870" indent="-206936" algn="l" defTabSz="406681"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defRPr>
      </a:lvl9pPr>
    </p:bodyStyle>
    <p:otherStyle>
      <a:defPPr>
        <a:defRPr lang="en-US"/>
      </a:defPPr>
      <a:lvl1pPr marL="0" algn="l" defTabSz="827733" rtl="0" eaLnBrk="1" latinLnBrk="0" hangingPunct="1">
        <a:defRPr sz="1600" kern="1200">
          <a:solidFill>
            <a:schemeClr val="tx1"/>
          </a:solidFill>
          <a:latin typeface="+mn-lt"/>
          <a:ea typeface="+mn-ea"/>
          <a:cs typeface="+mn-cs"/>
        </a:defRPr>
      </a:lvl1pPr>
      <a:lvl2pPr marL="413866" algn="l" defTabSz="827733" rtl="0" eaLnBrk="1" latinLnBrk="0" hangingPunct="1">
        <a:defRPr sz="1600" kern="1200">
          <a:solidFill>
            <a:schemeClr val="tx1"/>
          </a:solidFill>
          <a:latin typeface="+mn-lt"/>
          <a:ea typeface="+mn-ea"/>
          <a:cs typeface="+mn-cs"/>
        </a:defRPr>
      </a:lvl2pPr>
      <a:lvl3pPr marL="827733" algn="l" defTabSz="827733" rtl="0" eaLnBrk="1" latinLnBrk="0" hangingPunct="1">
        <a:defRPr sz="1600" kern="1200">
          <a:solidFill>
            <a:schemeClr val="tx1"/>
          </a:solidFill>
          <a:latin typeface="+mn-lt"/>
          <a:ea typeface="+mn-ea"/>
          <a:cs typeface="+mn-cs"/>
        </a:defRPr>
      </a:lvl3pPr>
      <a:lvl4pPr marL="1241600" algn="l" defTabSz="827733" rtl="0" eaLnBrk="1" latinLnBrk="0" hangingPunct="1">
        <a:defRPr sz="1600" kern="1200">
          <a:solidFill>
            <a:schemeClr val="tx1"/>
          </a:solidFill>
          <a:latin typeface="+mn-lt"/>
          <a:ea typeface="+mn-ea"/>
          <a:cs typeface="+mn-cs"/>
        </a:defRPr>
      </a:lvl4pPr>
      <a:lvl5pPr marL="1655467" algn="l" defTabSz="827733" rtl="0" eaLnBrk="1" latinLnBrk="0" hangingPunct="1">
        <a:defRPr sz="1600" kern="1200">
          <a:solidFill>
            <a:schemeClr val="tx1"/>
          </a:solidFill>
          <a:latin typeface="+mn-lt"/>
          <a:ea typeface="+mn-ea"/>
          <a:cs typeface="+mn-cs"/>
        </a:defRPr>
      </a:lvl5pPr>
      <a:lvl6pPr marL="2069335" algn="l" defTabSz="827733" rtl="0" eaLnBrk="1" latinLnBrk="0" hangingPunct="1">
        <a:defRPr sz="1600" kern="1200">
          <a:solidFill>
            <a:schemeClr val="tx1"/>
          </a:solidFill>
          <a:latin typeface="+mn-lt"/>
          <a:ea typeface="+mn-ea"/>
          <a:cs typeface="+mn-cs"/>
        </a:defRPr>
      </a:lvl6pPr>
      <a:lvl7pPr marL="2483203" algn="l" defTabSz="827733" rtl="0" eaLnBrk="1" latinLnBrk="0" hangingPunct="1">
        <a:defRPr sz="1600" kern="1200">
          <a:solidFill>
            <a:schemeClr val="tx1"/>
          </a:solidFill>
          <a:latin typeface="+mn-lt"/>
          <a:ea typeface="+mn-ea"/>
          <a:cs typeface="+mn-cs"/>
        </a:defRPr>
      </a:lvl7pPr>
      <a:lvl8pPr marL="2897069" algn="l" defTabSz="827733" rtl="0" eaLnBrk="1" latinLnBrk="0" hangingPunct="1">
        <a:defRPr sz="1600" kern="1200">
          <a:solidFill>
            <a:schemeClr val="tx1"/>
          </a:solidFill>
          <a:latin typeface="+mn-lt"/>
          <a:ea typeface="+mn-ea"/>
          <a:cs typeface="+mn-cs"/>
        </a:defRPr>
      </a:lvl8pPr>
      <a:lvl9pPr marL="3310938" algn="l" defTabSz="827733"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smtClean="0"/>
            </a:lvl1pPr>
          </a:lstStyle>
          <a:p>
            <a:pPr>
              <a:defRPr/>
            </a:pPr>
            <a:endParaRPr lang="en-GB">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smtClean="0"/>
            </a:lvl1pPr>
          </a:lstStyle>
          <a:p>
            <a:pPr>
              <a:defRPr/>
            </a:pPr>
            <a:endParaRPr lang="en-GB">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smtClean="0"/>
            </a:lvl1pPr>
          </a:lstStyle>
          <a:p>
            <a:pPr>
              <a:defRPr/>
            </a:pPr>
            <a:fld id="{6FD4C72B-7733-40BD-A023-7B91CBA720C8}" type="slidenum">
              <a:rPr lang="en-GB">
                <a:solidFill>
                  <a:srgbClr val="000000"/>
                </a:solidFill>
                <a:cs typeface="+mn-cs"/>
              </a:rPr>
              <a:pPr>
                <a:defRPr/>
              </a:pPr>
              <a:t>‹#›</a:t>
            </a:fld>
            <a:endParaRPr lang="en-GB">
              <a:solidFill>
                <a:srgbClr val="000000"/>
              </a:solidFill>
              <a:cs typeface="+mn-cs"/>
            </a:endParaRPr>
          </a:p>
        </p:txBody>
      </p:sp>
      <p:sp>
        <p:nvSpPr>
          <p:cNvPr id="1044" name="FormatShape" descr="\\Catalpa\standdsk\Mirrors\Ofc97Adm\Clipart\Photos\SPORTS\SKIING.JPG" hidden="1"/>
          <p:cNvSpPr>
            <a:spLocks noChangeArrowheads="1"/>
          </p:cNvSpPr>
          <p:nvPr/>
        </p:nvSpPr>
        <p:spPr bwMode="auto">
          <a:xfrm>
            <a:off x="-1333497" y="1701800"/>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defRPr/>
            </a:pPr>
            <a:endParaRPr lang="en-US" sz="2400" dirty="0">
              <a:solidFill>
                <a:srgbClr val="000000"/>
              </a:solidFill>
              <a:effectLst>
                <a:outerShdw blurRad="38100" dist="38100" dir="2700000" algn="tl">
                  <a:srgbClr val="C0C0C0"/>
                </a:outerShdw>
              </a:effectLst>
              <a:cs typeface="+mn-cs"/>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5pPr>
      <a:lvl6pPr marL="45615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6pPr>
      <a:lvl7pPr marL="912317"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7pPr>
      <a:lvl8pPr marL="136847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8pPr>
      <a:lvl9pPr marL="1824633"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9pPr>
    </p:titleStyle>
    <p:bodyStyle>
      <a:lvl1pPr marL="342118" indent="-342118" algn="l" rtl="0" eaLnBrk="0" fontAlgn="base" hangingPunct="0">
        <a:spcBef>
          <a:spcPct val="20000"/>
        </a:spcBef>
        <a:spcAft>
          <a:spcPct val="0"/>
        </a:spcAft>
        <a:buChar char="•"/>
        <a:defRPr sz="3200">
          <a:solidFill>
            <a:schemeClr val="tx1"/>
          </a:solidFill>
          <a:effectLst>
            <a:outerShdw blurRad="38100" dist="38100" dir="2700000" algn="tl">
              <a:srgbClr val="C0C0C0"/>
            </a:outerShdw>
          </a:effectLst>
          <a:latin typeface="+mn-lt"/>
          <a:ea typeface="+mn-ea"/>
          <a:cs typeface="+mn-cs"/>
        </a:defRPr>
      </a:lvl1pPr>
      <a:lvl2pPr marL="741257" indent="-285102" algn="l" rtl="0" eaLnBrk="0" fontAlgn="base" hangingPunct="0">
        <a:spcBef>
          <a:spcPct val="20000"/>
        </a:spcBef>
        <a:spcAft>
          <a:spcPct val="0"/>
        </a:spcAft>
        <a:buChar char="–"/>
        <a:defRPr sz="2800">
          <a:solidFill>
            <a:schemeClr val="tx1"/>
          </a:solidFill>
          <a:effectLst>
            <a:outerShdw blurRad="38100" dist="38100" dir="2700000" algn="tl">
              <a:srgbClr val="C0C0C0"/>
            </a:outerShdw>
          </a:effectLst>
          <a:latin typeface="+mn-lt"/>
        </a:defRPr>
      </a:lvl2pPr>
      <a:lvl3pPr marL="1140399" indent="-228079" algn="l" rtl="0" eaLnBrk="0" fontAlgn="base" hangingPunct="0">
        <a:spcBef>
          <a:spcPct val="20000"/>
        </a:spcBef>
        <a:spcAft>
          <a:spcPct val="0"/>
        </a:spcAft>
        <a:buChar char="•"/>
        <a:defRPr sz="2400">
          <a:solidFill>
            <a:schemeClr val="tx1"/>
          </a:solidFill>
          <a:effectLst>
            <a:outerShdw blurRad="38100" dist="38100" dir="2700000" algn="tl">
              <a:srgbClr val="C0C0C0"/>
            </a:outerShdw>
          </a:effectLst>
          <a:latin typeface="+mn-lt"/>
        </a:defRPr>
      </a:lvl3pPr>
      <a:lvl4pPr marL="1596550"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2713"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5pPr>
      <a:lvl6pPr marL="250887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6pPr>
      <a:lvl7pPr marL="296503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7pPr>
      <a:lvl8pPr marL="3421188"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8pPr>
      <a:lvl9pPr marL="3877347"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smtClean="0"/>
            </a:lvl1pPr>
          </a:lstStyle>
          <a:p>
            <a:pPr>
              <a:defRPr/>
            </a:pPr>
            <a:endParaRPr lang="en-GB">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smtClean="0"/>
            </a:lvl1pPr>
          </a:lstStyle>
          <a:p>
            <a:pPr>
              <a:defRPr/>
            </a:pPr>
            <a:endParaRPr lang="en-GB">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smtClean="0"/>
            </a:lvl1pPr>
          </a:lstStyle>
          <a:p>
            <a:pPr>
              <a:defRPr/>
            </a:pPr>
            <a:fld id="{6FD4C72B-7733-40BD-A023-7B91CBA720C8}" type="slidenum">
              <a:rPr lang="en-GB">
                <a:solidFill>
                  <a:srgbClr val="000000"/>
                </a:solidFill>
                <a:cs typeface="+mn-cs"/>
              </a:rPr>
              <a:pPr>
                <a:defRPr/>
              </a:pPr>
              <a:t>‹#›</a:t>
            </a:fld>
            <a:endParaRPr lang="en-GB">
              <a:solidFill>
                <a:srgbClr val="000000"/>
              </a:solidFill>
              <a:cs typeface="+mn-cs"/>
            </a:endParaRPr>
          </a:p>
        </p:txBody>
      </p:sp>
      <p:sp>
        <p:nvSpPr>
          <p:cNvPr id="1044" name="FormatShape" descr="\\Catalpa\standdsk\Mirrors\Ofc97Adm\Clipart\Photos\SPORTS\SKIING.JPG" hidden="1"/>
          <p:cNvSpPr>
            <a:spLocks noChangeArrowheads="1"/>
          </p:cNvSpPr>
          <p:nvPr/>
        </p:nvSpPr>
        <p:spPr bwMode="auto">
          <a:xfrm>
            <a:off x="-1333497" y="1701800"/>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defRPr/>
            </a:pPr>
            <a:endParaRPr lang="en-US" sz="2400" dirty="0">
              <a:solidFill>
                <a:srgbClr val="000000"/>
              </a:solidFill>
              <a:effectLst>
                <a:outerShdw blurRad="38100" dist="38100" dir="2700000" algn="tl">
                  <a:srgbClr val="C0C0C0"/>
                </a:outerShdw>
              </a:effectLst>
              <a:cs typeface="+mn-cs"/>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5pPr>
      <a:lvl6pPr marL="45615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6pPr>
      <a:lvl7pPr marL="912317"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7pPr>
      <a:lvl8pPr marL="136847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8pPr>
      <a:lvl9pPr marL="1824633"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9pPr>
    </p:titleStyle>
    <p:bodyStyle>
      <a:lvl1pPr marL="342118" indent="-342118" algn="l" rtl="0" eaLnBrk="0" fontAlgn="base" hangingPunct="0">
        <a:spcBef>
          <a:spcPct val="20000"/>
        </a:spcBef>
        <a:spcAft>
          <a:spcPct val="0"/>
        </a:spcAft>
        <a:buChar char="•"/>
        <a:defRPr sz="3200">
          <a:solidFill>
            <a:schemeClr val="tx1"/>
          </a:solidFill>
          <a:effectLst>
            <a:outerShdw blurRad="38100" dist="38100" dir="2700000" algn="tl">
              <a:srgbClr val="C0C0C0"/>
            </a:outerShdw>
          </a:effectLst>
          <a:latin typeface="+mn-lt"/>
          <a:ea typeface="+mn-ea"/>
          <a:cs typeface="+mn-cs"/>
        </a:defRPr>
      </a:lvl1pPr>
      <a:lvl2pPr marL="741257" indent="-285102" algn="l" rtl="0" eaLnBrk="0" fontAlgn="base" hangingPunct="0">
        <a:spcBef>
          <a:spcPct val="20000"/>
        </a:spcBef>
        <a:spcAft>
          <a:spcPct val="0"/>
        </a:spcAft>
        <a:buChar char="–"/>
        <a:defRPr sz="2800">
          <a:solidFill>
            <a:schemeClr val="tx1"/>
          </a:solidFill>
          <a:effectLst>
            <a:outerShdw blurRad="38100" dist="38100" dir="2700000" algn="tl">
              <a:srgbClr val="C0C0C0"/>
            </a:outerShdw>
          </a:effectLst>
          <a:latin typeface="+mn-lt"/>
        </a:defRPr>
      </a:lvl2pPr>
      <a:lvl3pPr marL="1140399" indent="-228079" algn="l" rtl="0" eaLnBrk="0" fontAlgn="base" hangingPunct="0">
        <a:spcBef>
          <a:spcPct val="20000"/>
        </a:spcBef>
        <a:spcAft>
          <a:spcPct val="0"/>
        </a:spcAft>
        <a:buChar char="•"/>
        <a:defRPr sz="2400">
          <a:solidFill>
            <a:schemeClr val="tx1"/>
          </a:solidFill>
          <a:effectLst>
            <a:outerShdw blurRad="38100" dist="38100" dir="2700000" algn="tl">
              <a:srgbClr val="C0C0C0"/>
            </a:outerShdw>
          </a:effectLst>
          <a:latin typeface="+mn-lt"/>
        </a:defRPr>
      </a:lvl3pPr>
      <a:lvl4pPr marL="1596550"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2713"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5pPr>
      <a:lvl6pPr marL="250887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6pPr>
      <a:lvl7pPr marL="296503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7pPr>
      <a:lvl8pPr marL="3421188"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8pPr>
      <a:lvl9pPr marL="3877347"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smtClean="0"/>
            </a:lvl1pPr>
          </a:lstStyle>
          <a:p>
            <a:pPr>
              <a:defRPr/>
            </a:pPr>
            <a:endParaRPr lang="en-GB">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smtClean="0"/>
            </a:lvl1pPr>
          </a:lstStyle>
          <a:p>
            <a:pPr>
              <a:defRPr/>
            </a:pPr>
            <a:endParaRPr lang="en-GB">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smtClean="0"/>
            </a:lvl1pPr>
          </a:lstStyle>
          <a:p>
            <a:pPr>
              <a:defRPr/>
            </a:pPr>
            <a:fld id="{6FD4C72B-7733-40BD-A023-7B91CBA720C8}" type="slidenum">
              <a:rPr lang="en-GB">
                <a:solidFill>
                  <a:srgbClr val="000000"/>
                </a:solidFill>
                <a:cs typeface="+mn-cs"/>
              </a:rPr>
              <a:pPr>
                <a:defRPr/>
              </a:pPr>
              <a:t>‹#›</a:t>
            </a:fld>
            <a:endParaRPr lang="en-GB">
              <a:solidFill>
                <a:srgbClr val="000000"/>
              </a:solidFill>
              <a:cs typeface="+mn-cs"/>
            </a:endParaRPr>
          </a:p>
        </p:txBody>
      </p:sp>
      <p:sp>
        <p:nvSpPr>
          <p:cNvPr id="1044" name="FormatShape" descr="\\Catalpa\standdsk\Mirrors\Ofc97Adm\Clipart\Photos\SPORTS\SKIING.JPG" hidden="1"/>
          <p:cNvSpPr>
            <a:spLocks noChangeArrowheads="1"/>
          </p:cNvSpPr>
          <p:nvPr/>
        </p:nvSpPr>
        <p:spPr bwMode="auto">
          <a:xfrm>
            <a:off x="-1333497" y="1701800"/>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defRPr/>
            </a:pPr>
            <a:endParaRPr lang="en-US" sz="2400" dirty="0">
              <a:solidFill>
                <a:srgbClr val="000000"/>
              </a:solidFill>
              <a:effectLst>
                <a:outerShdw blurRad="38100" dist="38100" dir="2700000" algn="tl">
                  <a:srgbClr val="C0C0C0"/>
                </a:outerShdw>
              </a:effectLst>
              <a:cs typeface="+mn-cs"/>
            </a:endParaRP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5pPr>
      <a:lvl6pPr marL="45615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6pPr>
      <a:lvl7pPr marL="912317"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7pPr>
      <a:lvl8pPr marL="136847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8pPr>
      <a:lvl9pPr marL="1824633"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9pPr>
    </p:titleStyle>
    <p:bodyStyle>
      <a:lvl1pPr marL="342118" indent="-342118" algn="l" rtl="0" eaLnBrk="0" fontAlgn="base" hangingPunct="0">
        <a:spcBef>
          <a:spcPct val="20000"/>
        </a:spcBef>
        <a:spcAft>
          <a:spcPct val="0"/>
        </a:spcAft>
        <a:buChar char="•"/>
        <a:defRPr sz="3200">
          <a:solidFill>
            <a:schemeClr val="tx1"/>
          </a:solidFill>
          <a:effectLst>
            <a:outerShdw blurRad="38100" dist="38100" dir="2700000" algn="tl">
              <a:srgbClr val="C0C0C0"/>
            </a:outerShdw>
          </a:effectLst>
          <a:latin typeface="+mn-lt"/>
          <a:ea typeface="+mn-ea"/>
          <a:cs typeface="+mn-cs"/>
        </a:defRPr>
      </a:lvl1pPr>
      <a:lvl2pPr marL="741257" indent="-285102" algn="l" rtl="0" eaLnBrk="0" fontAlgn="base" hangingPunct="0">
        <a:spcBef>
          <a:spcPct val="20000"/>
        </a:spcBef>
        <a:spcAft>
          <a:spcPct val="0"/>
        </a:spcAft>
        <a:buChar char="–"/>
        <a:defRPr sz="2800">
          <a:solidFill>
            <a:schemeClr val="tx1"/>
          </a:solidFill>
          <a:effectLst>
            <a:outerShdw blurRad="38100" dist="38100" dir="2700000" algn="tl">
              <a:srgbClr val="C0C0C0"/>
            </a:outerShdw>
          </a:effectLst>
          <a:latin typeface="+mn-lt"/>
        </a:defRPr>
      </a:lvl2pPr>
      <a:lvl3pPr marL="1140399" indent="-228079" algn="l" rtl="0" eaLnBrk="0" fontAlgn="base" hangingPunct="0">
        <a:spcBef>
          <a:spcPct val="20000"/>
        </a:spcBef>
        <a:spcAft>
          <a:spcPct val="0"/>
        </a:spcAft>
        <a:buChar char="•"/>
        <a:defRPr sz="2400">
          <a:solidFill>
            <a:schemeClr val="tx1"/>
          </a:solidFill>
          <a:effectLst>
            <a:outerShdw blurRad="38100" dist="38100" dir="2700000" algn="tl">
              <a:srgbClr val="C0C0C0"/>
            </a:outerShdw>
          </a:effectLst>
          <a:latin typeface="+mn-lt"/>
        </a:defRPr>
      </a:lvl3pPr>
      <a:lvl4pPr marL="1596550"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2713"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5pPr>
      <a:lvl6pPr marL="250887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6pPr>
      <a:lvl7pPr marL="296503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7pPr>
      <a:lvl8pPr marL="3421188"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8pPr>
      <a:lvl9pPr marL="3877347"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smtClean="0"/>
            </a:lvl1pPr>
          </a:lstStyle>
          <a:p>
            <a:pPr>
              <a:defRPr/>
            </a:pPr>
            <a:endParaRPr lang="en-GB">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smtClean="0"/>
            </a:lvl1pPr>
          </a:lstStyle>
          <a:p>
            <a:pPr>
              <a:defRPr/>
            </a:pPr>
            <a:endParaRPr lang="en-GB">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smtClean="0"/>
            </a:lvl1pPr>
          </a:lstStyle>
          <a:p>
            <a:pPr>
              <a:defRPr/>
            </a:pPr>
            <a:fld id="{6FD4C72B-7733-40BD-A023-7B91CBA720C8}" type="slidenum">
              <a:rPr lang="en-GB">
                <a:solidFill>
                  <a:srgbClr val="000000"/>
                </a:solidFill>
                <a:cs typeface="+mn-cs"/>
              </a:rPr>
              <a:pPr>
                <a:defRPr/>
              </a:pPr>
              <a:t>‹#›</a:t>
            </a:fld>
            <a:endParaRPr lang="en-GB">
              <a:solidFill>
                <a:srgbClr val="000000"/>
              </a:solidFill>
              <a:cs typeface="+mn-cs"/>
            </a:endParaRPr>
          </a:p>
        </p:txBody>
      </p:sp>
      <p:sp>
        <p:nvSpPr>
          <p:cNvPr id="1044" name="FormatShape" descr="\\Catalpa\standdsk\Mirrors\Ofc97Adm\Clipart\Photos\SPORTS\SKIING.JPG" hidden="1"/>
          <p:cNvSpPr>
            <a:spLocks noChangeArrowheads="1"/>
          </p:cNvSpPr>
          <p:nvPr/>
        </p:nvSpPr>
        <p:spPr bwMode="auto">
          <a:xfrm>
            <a:off x="-1333497" y="1701800"/>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defRPr/>
            </a:pPr>
            <a:endParaRPr lang="en-US" sz="2400" dirty="0">
              <a:solidFill>
                <a:srgbClr val="000000"/>
              </a:solidFill>
              <a:effectLst>
                <a:outerShdw blurRad="38100" dist="38100" dir="2700000" algn="tl">
                  <a:srgbClr val="C0C0C0"/>
                </a:outerShdw>
              </a:effectLst>
              <a:cs typeface="+mn-cs"/>
            </a:endParaRPr>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5pPr>
      <a:lvl6pPr marL="45615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6pPr>
      <a:lvl7pPr marL="912317"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7pPr>
      <a:lvl8pPr marL="136847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8pPr>
      <a:lvl9pPr marL="1824633"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9pPr>
    </p:titleStyle>
    <p:bodyStyle>
      <a:lvl1pPr marL="342118" indent="-342118" algn="l" rtl="0" eaLnBrk="0" fontAlgn="base" hangingPunct="0">
        <a:spcBef>
          <a:spcPct val="20000"/>
        </a:spcBef>
        <a:spcAft>
          <a:spcPct val="0"/>
        </a:spcAft>
        <a:buChar char="•"/>
        <a:defRPr sz="3200">
          <a:solidFill>
            <a:schemeClr val="tx1"/>
          </a:solidFill>
          <a:effectLst>
            <a:outerShdw blurRad="38100" dist="38100" dir="2700000" algn="tl">
              <a:srgbClr val="C0C0C0"/>
            </a:outerShdw>
          </a:effectLst>
          <a:latin typeface="+mn-lt"/>
          <a:ea typeface="+mn-ea"/>
          <a:cs typeface="+mn-cs"/>
        </a:defRPr>
      </a:lvl1pPr>
      <a:lvl2pPr marL="741257" indent="-285102" algn="l" rtl="0" eaLnBrk="0" fontAlgn="base" hangingPunct="0">
        <a:spcBef>
          <a:spcPct val="20000"/>
        </a:spcBef>
        <a:spcAft>
          <a:spcPct val="0"/>
        </a:spcAft>
        <a:buChar char="–"/>
        <a:defRPr sz="2800">
          <a:solidFill>
            <a:schemeClr val="tx1"/>
          </a:solidFill>
          <a:effectLst>
            <a:outerShdw blurRad="38100" dist="38100" dir="2700000" algn="tl">
              <a:srgbClr val="C0C0C0"/>
            </a:outerShdw>
          </a:effectLst>
          <a:latin typeface="+mn-lt"/>
        </a:defRPr>
      </a:lvl2pPr>
      <a:lvl3pPr marL="1140399" indent="-228079" algn="l" rtl="0" eaLnBrk="0" fontAlgn="base" hangingPunct="0">
        <a:spcBef>
          <a:spcPct val="20000"/>
        </a:spcBef>
        <a:spcAft>
          <a:spcPct val="0"/>
        </a:spcAft>
        <a:buChar char="•"/>
        <a:defRPr sz="2400">
          <a:solidFill>
            <a:schemeClr val="tx1"/>
          </a:solidFill>
          <a:effectLst>
            <a:outerShdw blurRad="38100" dist="38100" dir="2700000" algn="tl">
              <a:srgbClr val="C0C0C0"/>
            </a:outerShdw>
          </a:effectLst>
          <a:latin typeface="+mn-lt"/>
        </a:defRPr>
      </a:lvl3pPr>
      <a:lvl4pPr marL="1596550"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2713"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5pPr>
      <a:lvl6pPr marL="250887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6pPr>
      <a:lvl7pPr marL="296503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7pPr>
      <a:lvl8pPr marL="3421188"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8pPr>
      <a:lvl9pPr marL="3877347"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1"/>
            <a:ext cx="7772400" cy="1066800"/>
          </a:xfrm>
          <a:prstGeom prst="rect">
            <a:avLst/>
          </a:prstGeom>
          <a:noFill/>
          <a:ln w="9525">
            <a:noFill/>
            <a:miter lim="800000"/>
            <a:headEnd/>
            <a:tailEnd/>
          </a:ln>
        </p:spPr>
        <p:txBody>
          <a:bodyPr vert="horz" wrap="square" lIns="91223" tIns="45614" rIns="91223" bIns="456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defRPr sz="1400" smtClean="0"/>
            </a:lvl1pPr>
          </a:lstStyle>
          <a:p>
            <a:pPr>
              <a:defRPr/>
            </a:pPr>
            <a:endParaRPr lang="en-GB">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ctr">
              <a:defRPr sz="1400" smtClean="0"/>
            </a:lvl1pPr>
          </a:lstStyle>
          <a:p>
            <a:pPr>
              <a:defRPr/>
            </a:pPr>
            <a:endParaRPr lang="en-GB">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23" tIns="45614" rIns="91223" bIns="45614" numCol="1" anchor="t" anchorCtr="0" compatLnSpc="1">
            <a:prstTxWarp prst="textNoShape">
              <a:avLst/>
            </a:prstTxWarp>
          </a:bodyPr>
          <a:lstStyle>
            <a:lvl1pPr algn="r">
              <a:defRPr sz="1400" smtClean="0"/>
            </a:lvl1pPr>
          </a:lstStyle>
          <a:p>
            <a:pPr>
              <a:defRPr/>
            </a:pPr>
            <a:fld id="{6FD4C72B-7733-40BD-A023-7B91CBA720C8}" type="slidenum">
              <a:rPr lang="en-GB">
                <a:solidFill>
                  <a:srgbClr val="000000"/>
                </a:solidFill>
                <a:cs typeface="+mn-cs"/>
              </a:rPr>
              <a:pPr>
                <a:defRPr/>
              </a:pPr>
              <a:t>‹#›</a:t>
            </a:fld>
            <a:endParaRPr lang="en-GB">
              <a:solidFill>
                <a:srgbClr val="000000"/>
              </a:solidFill>
              <a:cs typeface="+mn-cs"/>
            </a:endParaRPr>
          </a:p>
        </p:txBody>
      </p:sp>
      <p:sp>
        <p:nvSpPr>
          <p:cNvPr id="1044" name="FormatShape" descr="\\Catalpa\standdsk\Mirrors\Ofc97Adm\Clipart\Photos\SPORTS\SKIING.JPG" hidden="1"/>
          <p:cNvSpPr>
            <a:spLocks noChangeArrowheads="1"/>
          </p:cNvSpPr>
          <p:nvPr/>
        </p:nvSpPr>
        <p:spPr bwMode="auto">
          <a:xfrm>
            <a:off x="-1333497" y="1701800"/>
            <a:ext cx="1181100" cy="825500"/>
          </a:xfrm>
          <a:prstGeom prst="rect">
            <a:avLst/>
          </a:prstGeom>
          <a:noFill/>
          <a:ln w="101600" cmpd="thinThick">
            <a:solidFill>
              <a:schemeClr val="tx2"/>
            </a:solidFill>
            <a:miter lim="800000"/>
            <a:headEnd/>
            <a:tailEnd/>
          </a:ln>
          <a:effectLst/>
        </p:spPr>
        <p:txBody>
          <a:bodyPr wrap="none" lIns="91223" tIns="45614" rIns="91223" bIns="45614" anchor="ctr"/>
          <a:lstStyle/>
          <a:p>
            <a:pPr algn="ctr">
              <a:defRPr/>
            </a:pPr>
            <a:endParaRPr lang="en-US" sz="2400" dirty="0">
              <a:solidFill>
                <a:srgbClr val="000000"/>
              </a:solidFill>
              <a:effectLst>
                <a:outerShdw blurRad="38100" dist="38100" dir="2700000" algn="tl">
                  <a:srgbClr val="C0C0C0"/>
                </a:outerShdw>
              </a:effectLst>
              <a:cs typeface="+mn-cs"/>
            </a:endParaRPr>
          </a:p>
        </p:txBody>
      </p:sp>
    </p:spTree>
  </p:cSld>
  <p:clrMap bg1="lt1" tx1="dk1" bg2="lt2" tx2="dk2" accent1="accent1" accent2="accent2" accent3="accent3" accent4="accent4" accent5="accent5" accent6="accent6" hlink="hlink" folHlink="folHlink"/>
  <p:sldLayoutIdLst>
    <p:sldLayoutId id="2147483675" r:id="rId1"/>
  </p:sldLayoutIdLst>
  <p:txStyles>
    <p:titleStyle>
      <a:lvl1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charset="0"/>
        </a:defRPr>
      </a:lvl5pPr>
      <a:lvl6pPr marL="45615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6pPr>
      <a:lvl7pPr marL="912317"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7pPr>
      <a:lvl8pPr marL="1368476"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8pPr>
      <a:lvl9pPr marL="1824633" algn="ctr" rtl="0" fontAlgn="base">
        <a:spcBef>
          <a:spcPct val="0"/>
        </a:spcBef>
        <a:spcAft>
          <a:spcPct val="0"/>
        </a:spcAft>
        <a:defRPr sz="4400">
          <a:solidFill>
            <a:schemeClr val="tx1"/>
          </a:solidFill>
          <a:effectLst>
            <a:outerShdw blurRad="38100" dist="38100" dir="2700000" algn="tl">
              <a:srgbClr val="C0C0C0"/>
            </a:outerShdw>
          </a:effectLst>
          <a:latin typeface="Arial" charset="0"/>
        </a:defRPr>
      </a:lvl9pPr>
    </p:titleStyle>
    <p:bodyStyle>
      <a:lvl1pPr marL="342118" indent="-342118" algn="l" rtl="0" eaLnBrk="0" fontAlgn="base" hangingPunct="0">
        <a:spcBef>
          <a:spcPct val="20000"/>
        </a:spcBef>
        <a:spcAft>
          <a:spcPct val="0"/>
        </a:spcAft>
        <a:buChar char="•"/>
        <a:defRPr sz="3200">
          <a:solidFill>
            <a:schemeClr val="tx1"/>
          </a:solidFill>
          <a:effectLst>
            <a:outerShdw blurRad="38100" dist="38100" dir="2700000" algn="tl">
              <a:srgbClr val="C0C0C0"/>
            </a:outerShdw>
          </a:effectLst>
          <a:latin typeface="+mn-lt"/>
          <a:ea typeface="+mn-ea"/>
          <a:cs typeface="+mn-cs"/>
        </a:defRPr>
      </a:lvl1pPr>
      <a:lvl2pPr marL="741257" indent="-285102" algn="l" rtl="0" eaLnBrk="0" fontAlgn="base" hangingPunct="0">
        <a:spcBef>
          <a:spcPct val="20000"/>
        </a:spcBef>
        <a:spcAft>
          <a:spcPct val="0"/>
        </a:spcAft>
        <a:buChar char="–"/>
        <a:defRPr sz="2800">
          <a:solidFill>
            <a:schemeClr val="tx1"/>
          </a:solidFill>
          <a:effectLst>
            <a:outerShdw blurRad="38100" dist="38100" dir="2700000" algn="tl">
              <a:srgbClr val="C0C0C0"/>
            </a:outerShdw>
          </a:effectLst>
          <a:latin typeface="+mn-lt"/>
        </a:defRPr>
      </a:lvl2pPr>
      <a:lvl3pPr marL="1140399" indent="-228079" algn="l" rtl="0" eaLnBrk="0" fontAlgn="base" hangingPunct="0">
        <a:spcBef>
          <a:spcPct val="20000"/>
        </a:spcBef>
        <a:spcAft>
          <a:spcPct val="0"/>
        </a:spcAft>
        <a:buChar char="•"/>
        <a:defRPr sz="2400">
          <a:solidFill>
            <a:schemeClr val="tx1"/>
          </a:solidFill>
          <a:effectLst>
            <a:outerShdw blurRad="38100" dist="38100" dir="2700000" algn="tl">
              <a:srgbClr val="C0C0C0"/>
            </a:outerShdw>
          </a:effectLst>
          <a:latin typeface="+mn-lt"/>
        </a:defRPr>
      </a:lvl3pPr>
      <a:lvl4pPr marL="1596550"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4pPr>
      <a:lvl5pPr marL="2052713" indent="-228079"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defRPr>
      </a:lvl5pPr>
      <a:lvl6pPr marL="250887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6pPr>
      <a:lvl7pPr marL="2965031"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7pPr>
      <a:lvl8pPr marL="3421188"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8pPr>
      <a:lvl9pPr marL="3877347" indent="-228079"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2317" rtl="0" eaLnBrk="1" latinLnBrk="0" hangingPunct="1">
        <a:defRPr sz="1800" kern="1200">
          <a:solidFill>
            <a:schemeClr val="tx1"/>
          </a:solidFill>
          <a:latin typeface="+mn-lt"/>
          <a:ea typeface="+mn-ea"/>
          <a:cs typeface="+mn-cs"/>
        </a:defRPr>
      </a:lvl1pPr>
      <a:lvl2pPr marL="456156" algn="l" defTabSz="912317" rtl="0" eaLnBrk="1" latinLnBrk="0" hangingPunct="1">
        <a:defRPr sz="1800" kern="1200">
          <a:solidFill>
            <a:schemeClr val="tx1"/>
          </a:solidFill>
          <a:latin typeface="+mn-lt"/>
          <a:ea typeface="+mn-ea"/>
          <a:cs typeface="+mn-cs"/>
        </a:defRPr>
      </a:lvl2pPr>
      <a:lvl3pPr marL="912317" algn="l" defTabSz="912317" rtl="0" eaLnBrk="1" latinLnBrk="0" hangingPunct="1">
        <a:defRPr sz="1800" kern="1200">
          <a:solidFill>
            <a:schemeClr val="tx1"/>
          </a:solidFill>
          <a:latin typeface="+mn-lt"/>
          <a:ea typeface="+mn-ea"/>
          <a:cs typeface="+mn-cs"/>
        </a:defRPr>
      </a:lvl3pPr>
      <a:lvl4pPr marL="1368476" algn="l" defTabSz="912317" rtl="0" eaLnBrk="1" latinLnBrk="0" hangingPunct="1">
        <a:defRPr sz="1800" kern="1200">
          <a:solidFill>
            <a:schemeClr val="tx1"/>
          </a:solidFill>
          <a:latin typeface="+mn-lt"/>
          <a:ea typeface="+mn-ea"/>
          <a:cs typeface="+mn-cs"/>
        </a:defRPr>
      </a:lvl4pPr>
      <a:lvl5pPr marL="1824633" algn="l" defTabSz="912317" rtl="0" eaLnBrk="1" latinLnBrk="0" hangingPunct="1">
        <a:defRPr sz="1800" kern="1200">
          <a:solidFill>
            <a:schemeClr val="tx1"/>
          </a:solidFill>
          <a:latin typeface="+mn-lt"/>
          <a:ea typeface="+mn-ea"/>
          <a:cs typeface="+mn-cs"/>
        </a:defRPr>
      </a:lvl5pPr>
      <a:lvl6pPr marL="2280794" algn="l" defTabSz="912317" rtl="0" eaLnBrk="1" latinLnBrk="0" hangingPunct="1">
        <a:defRPr sz="1800" kern="1200">
          <a:solidFill>
            <a:schemeClr val="tx1"/>
          </a:solidFill>
          <a:latin typeface="+mn-lt"/>
          <a:ea typeface="+mn-ea"/>
          <a:cs typeface="+mn-cs"/>
        </a:defRPr>
      </a:lvl6pPr>
      <a:lvl7pPr marL="2736950" algn="l" defTabSz="912317" rtl="0" eaLnBrk="1" latinLnBrk="0" hangingPunct="1">
        <a:defRPr sz="1800" kern="1200">
          <a:solidFill>
            <a:schemeClr val="tx1"/>
          </a:solidFill>
          <a:latin typeface="+mn-lt"/>
          <a:ea typeface="+mn-ea"/>
          <a:cs typeface="+mn-cs"/>
        </a:defRPr>
      </a:lvl7pPr>
      <a:lvl8pPr marL="3193102" algn="l" defTabSz="912317" rtl="0" eaLnBrk="1" latinLnBrk="0" hangingPunct="1">
        <a:defRPr sz="1800" kern="1200">
          <a:solidFill>
            <a:schemeClr val="tx1"/>
          </a:solidFill>
          <a:latin typeface="+mn-lt"/>
          <a:ea typeface="+mn-ea"/>
          <a:cs typeface="+mn-cs"/>
        </a:defRPr>
      </a:lvl8pPr>
      <a:lvl9pPr marL="3649266" algn="l" defTabSz="9123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10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1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46.xml"/><Relationship Id="rId1" Type="http://schemas.openxmlformats.org/officeDocument/2006/relationships/audio" Target="file:///C:\Users\ekcwei\Dropbox\New%20sermons\priceless&#28961;&#20729;&#33267;&#23542;.mp3"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slideLayout" Target="../slideLayouts/slideLayout14.xml"/><Relationship Id="rId1" Type="http://schemas.openxmlformats.org/officeDocument/2006/relationships/audio" Target="file:///C:\Users\ekcwei\Dropbox\New%20sermons\Make%20me%20a%20channel%20of%20Your%20peace.mp3" TargetMode="Externa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32.wmf"/><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50.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slideLayout" Target="../slideLayouts/slideLayout26.xml"/><Relationship Id="rId1" Type="http://schemas.openxmlformats.org/officeDocument/2006/relationships/audio" Target="file:///C:\Users\Edward%20Desktop\Dropbox\New%20sermons\MP3%20songs\Your%20Love%20Jesus347%20&#24819;&#24565;&#20027;&#24859;347.mp3" TargetMode="Externa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7.xml"/><Relationship Id="rId1" Type="http://schemas.openxmlformats.org/officeDocument/2006/relationships/audio" Target="file:///C:\Users\Edward%20Desktop\Dropbox\New%20sermons\MP3%20songs\Your%20Love%20Jesus347%20&#24819;&#24565;&#20027;&#24859;347.mp3"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slideLayout" Target="../slideLayouts/slideLayout32.xml"/><Relationship Id="rId1" Type="http://schemas.openxmlformats.org/officeDocument/2006/relationships/audio" Target="file:///C:\Users\Edward%20Desktop\Dropbox\New%20sermons\MP3%20songs\Your%20Love%20Jesus347%20&#24819;&#24565;&#20027;&#24859;347.mp3" TargetMode="External"/><Relationship Id="rId4" Type="http://schemas.openxmlformats.org/officeDocument/2006/relationships/image" Target="../media/image34.png"/></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3.xml"/><Relationship Id="rId1" Type="http://schemas.openxmlformats.org/officeDocument/2006/relationships/audio" Target="file:///C:\Users\Edward%20Desktop\Dropbox\New%20sermons\MP3%20songs\Your%20Love%20Jesus347%20&#24819;&#24565;&#20027;&#24859;347.mp3"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6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9.xml"/><Relationship Id="rId1" Type="http://schemas.openxmlformats.org/officeDocument/2006/relationships/audio" Target="file:///C:\Users\Edward%20Desktop\Dropbox\New%20sermons\MP3%20songs\Your%20Love%20Jesus347%20&#24819;&#24565;&#20027;&#24859;347.mp3"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jpeg"/><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jpe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7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1" y="22"/>
            <a:ext cx="4788568" cy="3020305"/>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13421"/>
          <a:stretch>
            <a:fillRect/>
          </a:stretch>
        </p:blipFill>
        <p:spPr bwMode="auto">
          <a:xfrm>
            <a:off x="4003919" y="3368846"/>
            <a:ext cx="5140081" cy="3140242"/>
          </a:xfrm>
          <a:prstGeom prst="rect">
            <a:avLst/>
          </a:prstGeom>
          <a:noFill/>
          <a:ln w="9525">
            <a:noFill/>
            <a:miter lim="800000"/>
            <a:headEnd/>
            <a:tailEnd/>
          </a:ln>
        </p:spPr>
      </p:pic>
      <p:sp>
        <p:nvSpPr>
          <p:cNvPr id="8" name="Rectangle 7"/>
          <p:cNvSpPr/>
          <p:nvPr/>
        </p:nvSpPr>
        <p:spPr>
          <a:xfrm>
            <a:off x="1684425" y="3108263"/>
            <a:ext cx="7459579" cy="3872641"/>
          </a:xfrm>
          <a:prstGeom prst="rect">
            <a:avLst/>
          </a:prstGeom>
          <a:noFill/>
        </p:spPr>
        <p:txBody>
          <a:bodyPr wrap="square" lIns="91223" tIns="45614" rIns="91223" bIns="45614">
            <a:spAutoFit/>
          </a:bodyPr>
          <a:lstStyle/>
          <a:p>
            <a:pPr algn="r" fontAlgn="auto">
              <a:spcBef>
                <a:spcPct val="50000"/>
              </a:spcBef>
              <a:spcAft>
                <a:spcPts val="0"/>
              </a:spcAft>
              <a:defRPr/>
            </a:pPr>
            <a:r>
              <a:rPr lang="zh-CN" altLang="en-US" sz="4800" b="1" cap="all" dirty="0" smtClean="0">
                <a:ln w="9000" cmpd="sng">
                  <a:solidFill>
                    <a:prstClr val="white"/>
                  </a:solidFill>
                  <a:prstDash val="solid"/>
                </a:ln>
                <a:solidFill>
                  <a:srgbClr val="4F81BD">
                    <a:lumMod val="75000"/>
                  </a:srgbClr>
                </a:solidFill>
                <a:effectLst>
                  <a:outerShdw blurRad="38100" dist="38100" dir="2700000" algn="tl">
                    <a:srgbClr val="000000">
                      <a:alpha val="43137"/>
                    </a:srgbClr>
                  </a:outerShdw>
                  <a:reflection blurRad="12700" stA="28000" endPos="45000" dist="1000" dir="5400000" sy="-100000" algn="bl" rotWithShape="0"/>
                </a:effectLst>
                <a:latin typeface="SimHei" pitchFamily="49" charset="-122"/>
                <a:ea typeface="SimHei" pitchFamily="49" charset="-122"/>
                <a:cs typeface="Times New Roman" pitchFamily="18" charset="0"/>
              </a:rPr>
              <a:t>剑桥华人基督教会</a:t>
            </a:r>
            <a:endParaRPr lang="en-GB" altLang="zh-CN" sz="4800" b="1" cap="all" dirty="0" smtClean="0">
              <a:ln w="9000" cmpd="sng">
                <a:solidFill>
                  <a:prstClr val="white"/>
                </a:solidFill>
                <a:prstDash val="solid"/>
              </a:ln>
              <a:solidFill>
                <a:srgbClr val="4F81BD">
                  <a:lumMod val="75000"/>
                </a:srgbClr>
              </a:solidFill>
              <a:effectLst>
                <a:outerShdw blurRad="38100" dist="38100" dir="2700000" algn="tl">
                  <a:srgbClr val="000000">
                    <a:alpha val="43137"/>
                  </a:srgbClr>
                </a:outerShdw>
                <a:reflection blurRad="12700" stA="28000" endPos="45000" dist="1000" dir="5400000" sy="-100000" algn="bl" rotWithShape="0"/>
              </a:effectLst>
              <a:latin typeface="SimHei" pitchFamily="49" charset="-122"/>
              <a:ea typeface="SimHei" pitchFamily="49" charset="-122"/>
              <a:cs typeface="Times New Roman" pitchFamily="18" charset="0"/>
            </a:endParaRPr>
          </a:p>
          <a:p>
            <a:pPr algn="r" fontAlgn="auto">
              <a:spcBef>
                <a:spcPct val="50000"/>
              </a:spcBef>
              <a:spcAft>
                <a:spcPts val="0"/>
              </a:spcAft>
              <a:defRPr/>
            </a:pPr>
            <a:endParaRPr lang="zh-CN" altLang="en-US" sz="8000" b="1" cap="all" dirty="0">
              <a:ln w="9000" cmpd="sng">
                <a:solidFill>
                  <a:prstClr val="white"/>
                </a:solidFill>
                <a:prstDash val="solid"/>
              </a:ln>
              <a:solidFill>
                <a:srgbClr val="4F81BD">
                  <a:lumMod val="75000"/>
                </a:srgbClr>
              </a:solidFill>
              <a:effectLst>
                <a:outerShdw blurRad="38100" dist="38100" dir="2700000" algn="tl">
                  <a:srgbClr val="000000">
                    <a:alpha val="43137"/>
                  </a:srgbClr>
                </a:outerShdw>
                <a:reflection blurRad="12700" stA="28000" endPos="45000" dist="1000" dir="5400000" sy="-100000" algn="bl" rotWithShape="0"/>
              </a:effectLst>
              <a:latin typeface="Times New Roman" pitchFamily="18" charset="0"/>
              <a:ea typeface="汉鼎简楷体"/>
              <a:cs typeface="Times New Roman" pitchFamily="18" charset="0"/>
            </a:endParaRPr>
          </a:p>
          <a:p>
            <a:pPr algn="r" fontAlgn="auto">
              <a:lnSpc>
                <a:spcPts val="2500"/>
              </a:lnSpc>
              <a:spcBef>
                <a:spcPct val="50000"/>
              </a:spcBef>
              <a:spcAft>
                <a:spcPts val="0"/>
              </a:spcAft>
              <a:defRPr/>
            </a:pPr>
            <a:endParaRPr lang="en-US" altLang="zh-CN" sz="2800" b="1" dirty="0" smtClean="0">
              <a:ln w="17780" cmpd="sng">
                <a:solidFill>
                  <a:srgbClr val="FFFFFF"/>
                </a:solidFill>
                <a:prstDash val="solid"/>
                <a:miter lim="800000"/>
              </a:ln>
              <a:solidFill>
                <a:srgbClr val="7030A0"/>
              </a:solidFill>
              <a:effectLst>
                <a:outerShdw blurRad="50800" algn="tl" rotWithShape="0">
                  <a:srgbClr val="000000"/>
                </a:outerShdw>
                <a:reflection blurRad="6350" stA="55000" endA="300" endPos="45500" dir="5400000" sy="-100000" algn="bl" rotWithShape="0"/>
              </a:effectLst>
              <a:latin typeface="Arial Rounded MT Bold" pitchFamily="34" charset="0"/>
              <a:ea typeface="汉鼎简楷体"/>
              <a:cs typeface="Times New Roman" pitchFamily="18" charset="0"/>
            </a:endParaRPr>
          </a:p>
          <a:p>
            <a:pPr algn="r" fontAlgn="auto">
              <a:lnSpc>
                <a:spcPts val="2500"/>
              </a:lnSpc>
              <a:spcBef>
                <a:spcPct val="50000"/>
              </a:spcBef>
              <a:spcAft>
                <a:spcPts val="0"/>
              </a:spcAft>
              <a:defRPr/>
            </a:pPr>
            <a:r>
              <a:rPr lang="en-US" altLang="zh-CN" sz="2800" b="1" dirty="0" smtClean="0">
                <a:ln w="17780" cmpd="sng">
                  <a:solidFill>
                    <a:srgbClr val="FFFFFF"/>
                  </a:solidFill>
                  <a:prstDash val="solid"/>
                  <a:miter lim="800000"/>
                </a:ln>
                <a:solidFill>
                  <a:srgbClr val="7030A0"/>
                </a:solidFill>
                <a:effectLst>
                  <a:outerShdw blurRad="50800" algn="tl" rotWithShape="0">
                    <a:srgbClr val="000000"/>
                  </a:outerShdw>
                  <a:reflection blurRad="6350" stA="55000" endA="300" endPos="45500" dir="5400000" sy="-100000" algn="bl" rotWithShape="0"/>
                </a:effectLst>
                <a:latin typeface="Arial Rounded MT Bold" pitchFamily="34" charset="0"/>
                <a:ea typeface="汉鼎简楷体"/>
                <a:cs typeface="Times New Roman" pitchFamily="18" charset="0"/>
              </a:rPr>
              <a:t>Cambridge Chinese </a:t>
            </a:r>
            <a:r>
              <a:rPr lang="en-US" altLang="zh-CN" sz="2800" b="1" dirty="0">
                <a:ln w="17780" cmpd="sng">
                  <a:solidFill>
                    <a:srgbClr val="FFFFFF"/>
                  </a:solidFill>
                  <a:prstDash val="solid"/>
                  <a:miter lim="800000"/>
                </a:ln>
                <a:solidFill>
                  <a:srgbClr val="7030A0"/>
                </a:solidFill>
                <a:effectLst>
                  <a:outerShdw blurRad="50800" algn="tl" rotWithShape="0">
                    <a:srgbClr val="000000"/>
                  </a:outerShdw>
                  <a:reflection blurRad="6350" stA="55000" endA="300" endPos="45500" dir="5400000" sy="-100000" algn="bl" rotWithShape="0"/>
                </a:effectLst>
                <a:latin typeface="Arial Rounded MT Bold" pitchFamily="34" charset="0"/>
                <a:ea typeface="汉鼎简楷体"/>
                <a:cs typeface="Times New Roman" pitchFamily="18" charset="0"/>
              </a:rPr>
              <a:t>Christian Church</a:t>
            </a:r>
            <a:endParaRPr lang="en-US" sz="2800" b="1" dirty="0">
              <a:ln w="17780" cmpd="sng">
                <a:solidFill>
                  <a:srgbClr val="FFFFFF"/>
                </a:solidFill>
                <a:prstDash val="solid"/>
                <a:miter lim="800000"/>
              </a:ln>
              <a:solidFill>
                <a:srgbClr val="7030A0"/>
              </a:solidFill>
              <a:effectLst>
                <a:outerShdw blurRad="50800" algn="tl" rotWithShape="0">
                  <a:srgbClr val="000000"/>
                </a:outerShdw>
                <a:reflection blurRad="6350" stA="55000" endA="300" endPos="45500" dir="5400000" sy="-100000" algn="bl" rotWithShape="0"/>
              </a:effectLst>
              <a:latin typeface="Century Schoolbook"/>
              <a:cs typeface="Arial" pitchFamily="34" charset="0"/>
            </a:endParaRPr>
          </a:p>
        </p:txBody>
      </p:sp>
      <p:sp>
        <p:nvSpPr>
          <p:cNvPr id="9" name="Rectangle 8"/>
          <p:cNvSpPr/>
          <p:nvPr/>
        </p:nvSpPr>
        <p:spPr>
          <a:xfrm>
            <a:off x="1704469" y="-28205"/>
            <a:ext cx="7459579" cy="2326064"/>
          </a:xfrm>
          <a:prstGeom prst="rect">
            <a:avLst/>
          </a:prstGeom>
          <a:noFill/>
        </p:spPr>
        <p:txBody>
          <a:bodyPr wrap="square" lIns="91223" tIns="45614" rIns="91223" bIns="45614">
            <a:spAutoFit/>
          </a:bodyPr>
          <a:lstStyle/>
          <a:p>
            <a:pPr algn="r" fontAlgn="auto">
              <a:spcBef>
                <a:spcPct val="50000"/>
              </a:spcBef>
              <a:spcAft>
                <a:spcPts val="0"/>
              </a:spcAft>
              <a:defRPr/>
            </a:pPr>
            <a:r>
              <a:rPr lang="zh-CN" altLang="en-US" sz="5400" b="1" cap="all" dirty="0" smtClean="0">
                <a:ln w="9000" cmpd="sng">
                  <a:solidFill>
                    <a:prstClr val="white"/>
                  </a:solidFill>
                  <a:prstDash val="solid"/>
                </a:ln>
                <a:solidFill>
                  <a:srgbClr val="FF0000"/>
                </a:solidFill>
                <a:effectLst>
                  <a:outerShdw blurRad="38100" dist="38100" dir="2700000" algn="tl">
                    <a:srgbClr val="000000">
                      <a:alpha val="43137"/>
                    </a:srgbClr>
                  </a:outerShdw>
                  <a:reflection blurRad="12700" stA="28000" endPos="45000" dist="1000" dir="5400000" sy="-100000" algn="bl" rotWithShape="0"/>
                </a:effectLst>
                <a:latin typeface="SimHei" pitchFamily="49" charset="-122"/>
                <a:ea typeface="SimHei" pitchFamily="49" charset="-122"/>
                <a:cs typeface="Times New Roman" pitchFamily="18" charset="0"/>
              </a:rPr>
              <a:t>主日崇拜</a:t>
            </a:r>
            <a:endParaRPr lang="zh-CN" altLang="en-US" sz="11500" b="1" cap="all" dirty="0" smtClean="0">
              <a:ln w="9000" cmpd="sng">
                <a:solidFill>
                  <a:prstClr val="white"/>
                </a:solidFill>
                <a:prstDash val="solid"/>
              </a:ln>
              <a:solidFill>
                <a:srgbClr val="FF0000"/>
              </a:solidFill>
              <a:effectLst>
                <a:outerShdw blurRad="38100" dist="38100" dir="2700000" algn="tl">
                  <a:srgbClr val="000000">
                    <a:alpha val="43137"/>
                  </a:srgbClr>
                </a:outerShdw>
                <a:reflection blurRad="12700" stA="28000" endPos="45000" dist="1000" dir="5400000" sy="-100000" algn="bl" rotWithShape="0"/>
              </a:effectLst>
              <a:latin typeface="Times New Roman" pitchFamily="18" charset="0"/>
              <a:ea typeface="汉鼎简楷体"/>
              <a:cs typeface="Times New Roman" pitchFamily="18" charset="0"/>
            </a:endParaRPr>
          </a:p>
          <a:p>
            <a:pPr algn="r" fontAlgn="auto">
              <a:lnSpc>
                <a:spcPts val="2500"/>
              </a:lnSpc>
              <a:spcBef>
                <a:spcPct val="50000"/>
              </a:spcBef>
              <a:spcAft>
                <a:spcPts val="0"/>
              </a:spcAft>
              <a:defRPr/>
            </a:pPr>
            <a:r>
              <a:rPr lang="en-US" altLang="zh-CN" sz="4000" b="1" dirty="0" smtClean="0">
                <a:ln w="17780" cmpd="sng">
                  <a:solidFill>
                    <a:srgbClr val="FFFFFF"/>
                  </a:solidFill>
                  <a:prstDash val="solid"/>
                  <a:miter lim="800000"/>
                </a:ln>
                <a:solidFill>
                  <a:srgbClr val="FF0000"/>
                </a:solidFill>
                <a:effectLst>
                  <a:outerShdw blurRad="50800" algn="tl" rotWithShape="0">
                    <a:srgbClr val="000000"/>
                  </a:outerShdw>
                  <a:reflection blurRad="6350" stA="55000" endA="300" endPos="45500" dir="5400000" sy="-100000" algn="bl" rotWithShape="0"/>
                </a:effectLst>
                <a:latin typeface="Arial Rounded MT Bold" pitchFamily="34" charset="0"/>
                <a:ea typeface="汉鼎简楷体"/>
                <a:cs typeface="Times New Roman" pitchFamily="18" charset="0"/>
              </a:rPr>
              <a:t>Sunday Worship</a:t>
            </a:r>
          </a:p>
          <a:p>
            <a:pPr algn="r" fontAlgn="auto">
              <a:lnSpc>
                <a:spcPts val="2500"/>
              </a:lnSpc>
              <a:spcBef>
                <a:spcPct val="50000"/>
              </a:spcBef>
              <a:spcAft>
                <a:spcPts val="0"/>
              </a:spcAft>
              <a:defRPr/>
            </a:pPr>
            <a:r>
              <a:rPr lang="en-US" sz="5400" b="1" dirty="0" smtClean="0">
                <a:ln w="17780" cmpd="sng">
                  <a:solidFill>
                    <a:srgbClr val="FFFFFF"/>
                  </a:solidFill>
                  <a:prstDash val="solid"/>
                  <a:miter lim="800000"/>
                </a:ln>
                <a:solidFill>
                  <a:srgbClr val="FF0000"/>
                </a:solidFill>
                <a:effectLst>
                  <a:outerShdw blurRad="50800" algn="tl" rotWithShape="0">
                    <a:srgbClr val="000000"/>
                  </a:outerShdw>
                  <a:reflection blurRad="6350" stA="55000" endA="300" endPos="45500" dir="5400000" sy="-100000" algn="bl" rotWithShape="0"/>
                </a:effectLst>
                <a:latin typeface="Arial Rounded MT Bold" pitchFamily="34" charset="0"/>
                <a:cs typeface="Times New Roman" pitchFamily="18" charset="0"/>
              </a:rPr>
              <a:t>2014-2-2</a:t>
            </a:r>
            <a:endParaRPr lang="en-US" sz="5400" b="1" dirty="0">
              <a:ln w="17780" cmpd="sng">
                <a:solidFill>
                  <a:srgbClr val="FFFFFF"/>
                </a:solidFill>
                <a:prstDash val="solid"/>
                <a:miter lim="800000"/>
              </a:ln>
              <a:solidFill>
                <a:srgbClr val="FF0000"/>
              </a:solidFill>
              <a:effectLst>
                <a:outerShdw blurRad="50800" algn="tl" rotWithShape="0">
                  <a:srgbClr val="000000"/>
                </a:outerShdw>
                <a:reflection blurRad="6350" stA="55000" endA="300" endPos="45500" dir="5400000" sy="-100000" algn="bl" rotWithShape="0"/>
              </a:effectLst>
              <a:latin typeface="Century Schoolbook"/>
              <a:cs typeface="Arial" pitchFamily="34" charset="0"/>
            </a:endParaRPr>
          </a:p>
        </p:txBody>
      </p:sp>
      <p:pic>
        <p:nvPicPr>
          <p:cNvPr id="10" name="Picture 1" descr="image0340"/>
          <p:cNvPicPr>
            <a:picLocks noChangeAspect="1" noChangeArrowheads="1"/>
          </p:cNvPicPr>
          <p:nvPr/>
        </p:nvPicPr>
        <p:blipFill>
          <a:blip r:embed="rId4" cstate="print">
            <a:clrChange>
              <a:clrFrom>
                <a:srgbClr val="FEFFF9"/>
              </a:clrFrom>
              <a:clrTo>
                <a:srgbClr val="FEFFF9">
                  <a:alpha val="0"/>
                </a:srgbClr>
              </a:clrTo>
            </a:clrChange>
          </a:blip>
          <a:srcRect/>
          <a:stretch>
            <a:fillRect/>
          </a:stretch>
        </p:blipFill>
        <p:spPr bwMode="auto">
          <a:xfrm rot="2246778">
            <a:off x="1460189" y="3015101"/>
            <a:ext cx="2530475" cy="2259013"/>
          </a:xfrm>
          <a:prstGeom prst="rect">
            <a:avLst/>
          </a:prstGeom>
          <a:ln>
            <a:noFill/>
          </a:ln>
          <a:effectLst>
            <a:outerShdw blurRad="190500" algn="tl" rotWithShape="0">
              <a:srgbClr val="000000">
                <a:alpha val="70000"/>
              </a:srgbClr>
            </a:outerShdw>
          </a:effectLst>
        </p:spPr>
      </p:pic>
      <p:pic>
        <p:nvPicPr>
          <p:cNvPr id="11" name="Picture 1" descr="image0340"/>
          <p:cNvPicPr>
            <a:picLocks noChangeAspect="1" noChangeArrowheads="1"/>
          </p:cNvPicPr>
          <p:nvPr/>
        </p:nvPicPr>
        <p:blipFill>
          <a:blip r:embed="rId5" cstate="print">
            <a:clrChange>
              <a:clrFrom>
                <a:srgbClr val="FEFFF9"/>
              </a:clrFrom>
              <a:clrTo>
                <a:srgbClr val="FEFFF9">
                  <a:alpha val="0"/>
                </a:srgbClr>
              </a:clrTo>
            </a:clrChange>
          </a:blip>
          <a:srcRect/>
          <a:stretch>
            <a:fillRect/>
          </a:stretch>
        </p:blipFill>
        <p:spPr bwMode="auto">
          <a:xfrm rot="1414849">
            <a:off x="3385971" y="1801396"/>
            <a:ext cx="1477962" cy="1319213"/>
          </a:xfrm>
          <a:prstGeom prst="rect">
            <a:avLst/>
          </a:prstGeom>
          <a:noFill/>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 descr="image0340"/>
          <p:cNvPicPr>
            <a:picLocks noChangeAspect="1" noChangeArrowheads="1"/>
          </p:cNvPicPr>
          <p:nvPr/>
        </p:nvPicPr>
        <p:blipFill>
          <a:blip r:embed="rId6" cstate="print">
            <a:clrChange>
              <a:clrFrom>
                <a:srgbClr val="FEFFF9"/>
              </a:clrFrom>
              <a:clrTo>
                <a:srgbClr val="FEFFF9">
                  <a:alpha val="0"/>
                </a:srgbClr>
              </a:clrTo>
            </a:clrChange>
          </a:blip>
          <a:srcRect/>
          <a:stretch>
            <a:fillRect/>
          </a:stretch>
        </p:blipFill>
        <p:spPr bwMode="auto">
          <a:xfrm rot="1849541">
            <a:off x="5336696" y="1734809"/>
            <a:ext cx="938213" cy="1049337"/>
          </a:xfrm>
          <a:prstGeom prst="rect">
            <a:avLst/>
          </a:prstGeom>
          <a:noFill/>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 descr="image0340"/>
          <p:cNvPicPr>
            <a:picLocks noChangeAspect="1" noChangeArrowheads="1"/>
          </p:cNvPicPr>
          <p:nvPr/>
        </p:nvPicPr>
        <p:blipFill>
          <a:blip r:embed="rId7" cstate="print">
            <a:clrChange>
              <a:clrFrom>
                <a:srgbClr val="FEFFF9"/>
              </a:clrFrom>
              <a:clrTo>
                <a:srgbClr val="FEFFF9">
                  <a:alpha val="0"/>
                </a:srgbClr>
              </a:clrTo>
            </a:clrChange>
          </a:blip>
          <a:srcRect/>
          <a:stretch>
            <a:fillRect/>
          </a:stretch>
        </p:blipFill>
        <p:spPr bwMode="auto">
          <a:xfrm rot="1111525">
            <a:off x="6619355" y="2111372"/>
            <a:ext cx="1036462" cy="1158900"/>
          </a:xfrm>
          <a:prstGeom prst="rect">
            <a:avLst/>
          </a:prstGeom>
          <a:noFill/>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 descr="image0340"/>
          <p:cNvPicPr>
            <a:picLocks noChangeAspect="1" noChangeArrowheads="1"/>
          </p:cNvPicPr>
          <p:nvPr/>
        </p:nvPicPr>
        <p:blipFill>
          <a:blip r:embed="rId7" cstate="print">
            <a:clrChange>
              <a:clrFrom>
                <a:srgbClr val="FEFFF9"/>
              </a:clrFrom>
              <a:clrTo>
                <a:srgbClr val="FEFFF9">
                  <a:alpha val="0"/>
                </a:srgbClr>
              </a:clrTo>
            </a:clrChange>
          </a:blip>
          <a:srcRect/>
          <a:stretch>
            <a:fillRect/>
          </a:stretch>
        </p:blipFill>
        <p:spPr bwMode="auto">
          <a:xfrm rot="1111525">
            <a:off x="8385093" y="4117225"/>
            <a:ext cx="577850" cy="646112"/>
          </a:xfrm>
          <a:prstGeom prst="rect">
            <a:avLst/>
          </a:prstGeom>
          <a:noFill/>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 descr="image0340"/>
          <p:cNvPicPr>
            <a:picLocks noChangeAspect="1" noChangeArrowheads="1"/>
          </p:cNvPicPr>
          <p:nvPr/>
        </p:nvPicPr>
        <p:blipFill>
          <a:blip r:embed="rId6" cstate="print">
            <a:clrChange>
              <a:clrFrom>
                <a:srgbClr val="FEFFF9"/>
              </a:clrFrom>
              <a:clrTo>
                <a:srgbClr val="FEFFF9">
                  <a:alpha val="0"/>
                </a:srgbClr>
              </a:clrTo>
            </a:clrChange>
          </a:blip>
          <a:srcRect/>
          <a:stretch>
            <a:fillRect/>
          </a:stretch>
        </p:blipFill>
        <p:spPr bwMode="auto">
          <a:xfrm rot="1849541">
            <a:off x="8055829" y="2336384"/>
            <a:ext cx="938213" cy="1049337"/>
          </a:xfrm>
          <a:prstGeom prst="rect">
            <a:avLst/>
          </a:prstGeom>
          <a:noFill/>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0" y="2"/>
            <a:ext cx="9144000" cy="27809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81363" tIns="40683" rIns="81363" bIns="40683"/>
          <a:lstStyle/>
          <a:p>
            <a:pPr algn="ctr" defTabSz="405414" hangingPunct="0">
              <a:lnSpc>
                <a:spcPct val="150000"/>
              </a:lnSpc>
              <a:buClr>
                <a:srgbClr val="000000"/>
              </a:buClr>
              <a:buSzPct val="100000"/>
              <a:tabLst>
                <a:tab pos="0" algn="l"/>
                <a:tab pos="405414" algn="l"/>
                <a:tab pos="812264" algn="l"/>
                <a:tab pos="1219111" algn="l"/>
                <a:tab pos="1625964" algn="l"/>
                <a:tab pos="2032816" algn="l"/>
                <a:tab pos="2439660" algn="l"/>
                <a:tab pos="2846518" algn="l"/>
                <a:tab pos="3253369" algn="l"/>
                <a:tab pos="3660217" algn="l"/>
                <a:tab pos="4067069" algn="l"/>
                <a:tab pos="4473920" algn="l"/>
                <a:tab pos="4880768" algn="l"/>
                <a:tab pos="5287620" algn="l"/>
                <a:tab pos="5694471" algn="l"/>
                <a:tab pos="6101320" algn="l"/>
                <a:tab pos="6508172" algn="l"/>
                <a:tab pos="6915020" algn="l"/>
                <a:tab pos="7321874" algn="l"/>
                <a:tab pos="7728729" algn="l"/>
                <a:tab pos="8135576" algn="l"/>
              </a:tabLst>
            </a:pPr>
            <a:r>
              <a:rPr lang="zh-TW" altLang="en-US" sz="4800" b="1" dirty="0" smtClean="0">
                <a:solidFill>
                  <a:srgbClr val="FFFFFF"/>
                </a:solidFill>
                <a:effectLst>
                  <a:outerShdw blurRad="38100" dist="38100" dir="2700000" algn="tl">
                    <a:srgbClr val="C0C0C0"/>
                  </a:outerShdw>
                </a:effectLst>
                <a:latin typeface="楷体" pitchFamily="49" charset="-122"/>
                <a:ea typeface="楷体" pitchFamily="49" charset="-122"/>
                <a:cs typeface="+mn-cs"/>
              </a:rPr>
              <a:t>這好比主的恩愛 當你設身親嘗</a:t>
            </a:r>
          </a:p>
          <a:p>
            <a:pPr algn="ctr" defTabSz="405414" hangingPunct="0">
              <a:lnSpc>
                <a:spcPct val="150000"/>
              </a:lnSpc>
              <a:buClr>
                <a:srgbClr val="000000"/>
              </a:buClr>
              <a:buSzPct val="100000"/>
              <a:tabLst>
                <a:tab pos="0" algn="l"/>
                <a:tab pos="405414" algn="l"/>
                <a:tab pos="812264" algn="l"/>
                <a:tab pos="1219111" algn="l"/>
                <a:tab pos="1625964" algn="l"/>
                <a:tab pos="2032816" algn="l"/>
                <a:tab pos="2439660" algn="l"/>
                <a:tab pos="2846518" algn="l"/>
                <a:tab pos="3253369" algn="l"/>
                <a:tab pos="3660217" algn="l"/>
                <a:tab pos="4067069" algn="l"/>
                <a:tab pos="4473920" algn="l"/>
                <a:tab pos="4880768" algn="l"/>
                <a:tab pos="5287620" algn="l"/>
                <a:tab pos="5694471" algn="l"/>
                <a:tab pos="6101320" algn="l"/>
                <a:tab pos="6508172" algn="l"/>
                <a:tab pos="6915020" algn="l"/>
                <a:tab pos="7321874" algn="l"/>
                <a:tab pos="7728729" algn="l"/>
                <a:tab pos="8135576" algn="l"/>
              </a:tabLst>
            </a:pPr>
            <a:r>
              <a:rPr lang="zh-TW" altLang="en-US" sz="4800" b="1" dirty="0" smtClean="0">
                <a:solidFill>
                  <a:srgbClr val="FFFFFF"/>
                </a:solidFill>
                <a:effectLst>
                  <a:outerShdw blurRad="38100" dist="38100" dir="2700000" algn="tl">
                    <a:srgbClr val="C0C0C0"/>
                  </a:outerShdw>
                </a:effectLst>
                <a:latin typeface="楷体" pitchFamily="49" charset="-122"/>
                <a:ea typeface="楷体" pitchFamily="49" charset="-122"/>
                <a:cs typeface="+mn-cs"/>
              </a:rPr>
              <a:t>你必歌唱耶穌的愛</a:t>
            </a:r>
            <a:endParaRPr lang="en-GB" altLang="zh-TW" sz="4800" b="1" dirty="0" smtClean="0">
              <a:solidFill>
                <a:srgbClr val="FFFFFF"/>
              </a:solidFill>
              <a:effectLst>
                <a:outerShdw blurRad="38100" dist="38100" dir="2700000" algn="tl">
                  <a:srgbClr val="C0C0C0"/>
                </a:outerShdw>
              </a:effectLst>
              <a:latin typeface="楷体" pitchFamily="49" charset="-122"/>
              <a:ea typeface="楷体" pitchFamily="49" charset="-122"/>
              <a:cs typeface="+mn-cs"/>
            </a:endParaRPr>
          </a:p>
          <a:p>
            <a:pPr algn="ctr" defTabSz="405414" hangingPunct="0">
              <a:lnSpc>
                <a:spcPct val="150000"/>
              </a:lnSpc>
              <a:buClr>
                <a:srgbClr val="000000"/>
              </a:buClr>
              <a:buSzPct val="100000"/>
              <a:tabLst>
                <a:tab pos="0" algn="l"/>
                <a:tab pos="405414" algn="l"/>
                <a:tab pos="812264" algn="l"/>
                <a:tab pos="1219111" algn="l"/>
                <a:tab pos="1625964" algn="l"/>
                <a:tab pos="2032816" algn="l"/>
                <a:tab pos="2439660" algn="l"/>
                <a:tab pos="2846518" algn="l"/>
                <a:tab pos="3253369" algn="l"/>
                <a:tab pos="3660217" algn="l"/>
                <a:tab pos="4067069" algn="l"/>
                <a:tab pos="4473920" algn="l"/>
                <a:tab pos="4880768" algn="l"/>
                <a:tab pos="5287620" algn="l"/>
                <a:tab pos="5694471" algn="l"/>
                <a:tab pos="6101320" algn="l"/>
                <a:tab pos="6508172" algn="l"/>
                <a:tab pos="6915020" algn="l"/>
                <a:tab pos="7321874" algn="l"/>
                <a:tab pos="7728729" algn="l"/>
                <a:tab pos="8135576" algn="l"/>
              </a:tabLst>
            </a:pPr>
            <a:r>
              <a:rPr lang="zh-TW" altLang="en-US" sz="4800" b="1" dirty="0" smtClean="0">
                <a:solidFill>
                  <a:srgbClr val="FFFFFF"/>
                </a:solidFill>
                <a:effectLst>
                  <a:outerShdw blurRad="38100" dist="38100" dir="2700000" algn="tl">
                    <a:srgbClr val="C0C0C0"/>
                  </a:outerShdw>
                </a:effectLst>
                <a:latin typeface="楷体" pitchFamily="49" charset="-122"/>
                <a:ea typeface="楷体" pitchFamily="49" charset="-122"/>
                <a:cs typeface="+mn-cs"/>
              </a:rPr>
              <a:t>常將主愛宣揚</a:t>
            </a:r>
          </a:p>
        </p:txBody>
      </p:sp>
      <p:sp>
        <p:nvSpPr>
          <p:cNvPr id="21507" name="TextBox 2"/>
          <p:cNvSpPr txBox="1">
            <a:spLocks noChangeArrowheads="1"/>
          </p:cNvSpPr>
          <p:nvPr/>
        </p:nvSpPr>
        <p:spPr bwMode="auto">
          <a:xfrm>
            <a:off x="8651527" y="6381318"/>
            <a:ext cx="312211" cy="368989"/>
          </a:xfrm>
          <a:prstGeom prst="rect">
            <a:avLst/>
          </a:prstGeom>
          <a:noFill/>
          <a:ln w="9525">
            <a:noFill/>
            <a:miter lim="800000"/>
            <a:headEnd/>
            <a:tailEnd/>
          </a:ln>
        </p:spPr>
        <p:txBody>
          <a:bodyPr wrap="none" lIns="91096" tIns="45550" rIns="91096" bIns="45550">
            <a:spAutoFit/>
          </a:bodyPr>
          <a:lstStyle/>
          <a:p>
            <a:pPr defTabSz="910025"/>
            <a:r>
              <a:rPr lang="en-US" altLang="en-US" dirty="0" smtClean="0">
                <a:solidFill>
                  <a:srgbClr val="FFFFFF"/>
                </a:solidFill>
                <a:ea typeface="宋体" charset="-122"/>
                <a:cs typeface="+mn-cs"/>
              </a:rPr>
              <a:t>4</a:t>
            </a:r>
            <a:endParaRPr lang="en-GB" altLang="en-US" dirty="0" smtClean="0">
              <a:solidFill>
                <a:srgbClr val="FFFFFF"/>
              </a:solidFill>
              <a:ea typeface="宋体" charset="-122"/>
              <a:cs typeface="+mn-cs"/>
            </a:endParaRPr>
          </a:p>
        </p:txBody>
      </p:sp>
      <p:sp>
        <p:nvSpPr>
          <p:cNvPr id="4" name="Text Box 1"/>
          <p:cNvSpPr txBox="1">
            <a:spLocks noChangeArrowheads="1"/>
          </p:cNvSpPr>
          <p:nvPr/>
        </p:nvSpPr>
        <p:spPr bwMode="auto">
          <a:xfrm>
            <a:off x="0" y="3501010"/>
            <a:ext cx="9144000" cy="27809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81363" tIns="40683" rIns="81363" bIns="40683"/>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9pPr>
          </a:lstStyle>
          <a:p>
            <a:pPr algn="ctr" defTabSz="406173" eaLnBrk="1" hangingPunct="0">
              <a:lnSpc>
                <a:spcPct val="150000"/>
              </a:lnSpc>
              <a:buClr>
                <a:srgbClr val="000000"/>
              </a:buClr>
              <a:buSzPct val="100000"/>
              <a:defRPr/>
            </a:pPr>
            <a:r>
              <a:rPr lang="en-GB" altLang="zh-TW"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rPr>
              <a:t>That’s how it is with God’s love</a:t>
            </a:r>
          </a:p>
          <a:p>
            <a:pPr algn="ctr" defTabSz="406173" eaLnBrk="1" hangingPunct="0">
              <a:lnSpc>
                <a:spcPct val="150000"/>
              </a:lnSpc>
              <a:buClr>
                <a:srgbClr val="000000"/>
              </a:buClr>
              <a:buSzPct val="100000"/>
              <a:defRPr/>
            </a:pPr>
            <a:r>
              <a:rPr lang="en-GB" altLang="zh-TW"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rPr>
              <a:t>Once you’ve experienced it</a:t>
            </a:r>
          </a:p>
          <a:p>
            <a:pPr algn="ctr" defTabSz="406173" eaLnBrk="1" hangingPunct="0">
              <a:lnSpc>
                <a:spcPct val="150000"/>
              </a:lnSpc>
              <a:buClr>
                <a:srgbClr val="000000"/>
              </a:buClr>
              <a:buSzPct val="100000"/>
              <a:defRPr/>
            </a:pPr>
            <a:r>
              <a:rPr lang="en-GB" altLang="zh-TW"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rPr>
              <a:t>You want to sing; it’s fresh like spring</a:t>
            </a:r>
          </a:p>
          <a:p>
            <a:pPr algn="ctr" defTabSz="406173" eaLnBrk="1" hangingPunct="0">
              <a:lnSpc>
                <a:spcPct val="150000"/>
              </a:lnSpc>
              <a:buClr>
                <a:srgbClr val="000000"/>
              </a:buClr>
              <a:buSzPct val="100000"/>
              <a:defRPr/>
            </a:pPr>
            <a:r>
              <a:rPr lang="en-GB" altLang="zh-TW"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rPr>
              <a:t>You want to pass it on</a:t>
            </a:r>
            <a:endParaRPr lang="zh-TW" altLang="en-US"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bright="44000" contrast="-60000"/>
          </a:blip>
          <a:srcRect/>
          <a:stretch>
            <a:fillRect l="-7000" r="-7000"/>
          </a:stretch>
        </a:blipFill>
        <a:effectLst/>
      </p:bgPr>
    </p:bg>
    <p:spTree>
      <p:nvGrpSpPr>
        <p:cNvPr id="1" name=""/>
        <p:cNvGrpSpPr/>
        <p:nvPr/>
      </p:nvGrpSpPr>
      <p:grpSpPr>
        <a:xfrm>
          <a:off x="0" y="0"/>
          <a:ext cx="0" cy="0"/>
          <a:chOff x="0" y="0"/>
          <a:chExt cx="0" cy="0"/>
        </a:xfrm>
      </p:grpSpPr>
      <p:sp>
        <p:nvSpPr>
          <p:cNvPr id="6"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endParaRPr lang="en-US" sz="5200" b="1" kern="0" dirty="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endParaRPr>
          </a:p>
        </p:txBody>
      </p:sp>
      <p:sp>
        <p:nvSpPr>
          <p:cNvPr id="8" name="Rectangle 10"/>
          <p:cNvSpPr txBox="1">
            <a:spLocks noChangeArrowheads="1"/>
          </p:cNvSpPr>
          <p:nvPr/>
        </p:nvSpPr>
        <p:spPr bwMode="auto">
          <a:xfrm>
            <a:off x="152400" y="152402"/>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6000" b="1" kern="0" dirty="0" smtClean="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rPr>
              <a:t>腓</a:t>
            </a:r>
            <a:r>
              <a:rPr lang="en-US" altLang="zh-CN" sz="6000" b="1" kern="0" dirty="0" smtClean="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rPr>
              <a:t>4:6-7 </a:t>
            </a:r>
          </a:p>
          <a:p>
            <a:pPr algn="ctr">
              <a:spcBef>
                <a:spcPts val="0"/>
              </a:spcBef>
              <a:buClr>
                <a:schemeClr val="tx1"/>
              </a:buClr>
              <a:buSzPct val="100000"/>
            </a:pPr>
            <a:r>
              <a:rPr lang="zh-CN" altLang="en-US" sz="6000" b="1" kern="0" dirty="0" smtClean="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rPr>
              <a:t>应当一无罣虑、只要凡事藉著祷告、祈求、和感谢、将你们所要的告诉神。</a:t>
            </a:r>
            <a:r>
              <a:rPr lang="zh-TW" altLang="en-US" sz="6000" b="1" kern="0" dirty="0" smtClean="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rPr>
              <a:t> </a:t>
            </a:r>
            <a:r>
              <a:rPr lang="en-US" altLang="zh-CN" sz="6000" b="1" kern="0" dirty="0" smtClean="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rPr>
              <a:t>7</a:t>
            </a:r>
            <a:r>
              <a:rPr lang="zh-CN" altLang="en-US" sz="6000" b="1" kern="0" dirty="0" smtClean="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rPr>
              <a:t>神所赐出人意外的平安、必在基督耶稣里、保守你们的心怀意念。</a:t>
            </a:r>
            <a:endParaRPr lang="en-US" sz="5400" b="1" kern="0" dirty="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bright="44000" contrast="-60000"/>
          </a:blip>
          <a:srcRect/>
          <a:stretch>
            <a:fillRect l="-7000" r="-7000"/>
          </a:stretch>
        </a:blipFill>
        <a:effectLst/>
      </p:bgPr>
    </p:bg>
    <p:spTree>
      <p:nvGrpSpPr>
        <p:cNvPr id="1" name=""/>
        <p:cNvGrpSpPr/>
        <p:nvPr/>
      </p:nvGrpSpPr>
      <p:grpSpPr>
        <a:xfrm>
          <a:off x="0" y="0"/>
          <a:ext cx="0" cy="0"/>
          <a:chOff x="0" y="0"/>
          <a:chExt cx="0" cy="0"/>
        </a:xfrm>
      </p:grpSpPr>
      <p:sp>
        <p:nvSpPr>
          <p:cNvPr id="6"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endParaRPr lang="en-US" sz="5200" b="1" kern="0" dirty="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endParaRPr>
          </a:p>
        </p:txBody>
      </p:sp>
      <p:sp>
        <p:nvSpPr>
          <p:cNvPr id="8" name="Rectangle 10"/>
          <p:cNvSpPr txBox="1">
            <a:spLocks noChangeArrowheads="1"/>
          </p:cNvSpPr>
          <p:nvPr/>
        </p:nvSpPr>
        <p:spPr bwMode="auto">
          <a:xfrm>
            <a:off x="152400" y="152402"/>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96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爱心、信心</a:t>
            </a:r>
            <a:endParaRPr lang="en-US" sz="8800" b="1" kern="0" dirty="0">
              <a:solidFill>
                <a:srgbClr val="990000"/>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bright="44000" contrast="-60000"/>
          </a:blip>
          <a:srcRect/>
          <a:stretch>
            <a:fillRect l="-7000" r="-7000"/>
          </a:stretch>
        </a:blipFill>
        <a:effectLst/>
      </p:bgPr>
    </p:bg>
    <p:spTree>
      <p:nvGrpSpPr>
        <p:cNvPr id="1" name=""/>
        <p:cNvGrpSpPr/>
        <p:nvPr/>
      </p:nvGrpSpPr>
      <p:grpSpPr>
        <a:xfrm>
          <a:off x="0" y="0"/>
          <a:ext cx="0" cy="0"/>
          <a:chOff x="0" y="0"/>
          <a:chExt cx="0" cy="0"/>
        </a:xfrm>
      </p:grpSpPr>
      <p:sp>
        <p:nvSpPr>
          <p:cNvPr id="6"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endParaRPr lang="en-US" sz="5200" b="1" kern="0" dirty="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endParaRPr>
          </a:p>
        </p:txBody>
      </p:sp>
      <p:sp>
        <p:nvSpPr>
          <p:cNvPr id="8" name="Rectangle 10"/>
          <p:cNvSpPr txBox="1">
            <a:spLocks noChangeArrowheads="1"/>
          </p:cNvSpPr>
          <p:nvPr/>
        </p:nvSpPr>
        <p:spPr bwMode="auto">
          <a:xfrm>
            <a:off x="152400" y="152402"/>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6000" b="1" kern="0" dirty="0" smtClean="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rPr>
              <a:t>门</a:t>
            </a:r>
            <a:r>
              <a:rPr lang="en-US" altLang="zh-CN" sz="6000" b="1" kern="0" dirty="0" smtClean="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rPr>
              <a:t>5-7</a:t>
            </a:r>
          </a:p>
          <a:p>
            <a:pPr algn="ctr">
              <a:spcBef>
                <a:spcPts val="0"/>
              </a:spcBef>
              <a:buClr>
                <a:schemeClr val="tx1"/>
              </a:buClr>
              <a:buSzPct val="100000"/>
            </a:pPr>
            <a:r>
              <a:rPr lang="zh-CN" altLang="en-US" sz="6000" b="1" kern="0" dirty="0" smtClean="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rPr>
              <a:t>因听说你的爱心、并你向主耶稣和众圣徒的信心．</a:t>
            </a:r>
            <a:r>
              <a:rPr lang="en-US" altLang="zh-CN" sz="6000" b="1" kern="0" dirty="0" smtClean="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rPr>
              <a:t>6</a:t>
            </a:r>
            <a:r>
              <a:rPr lang="zh-CN" altLang="en-US" sz="6000" b="1" kern="0" dirty="0" smtClean="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rPr>
              <a:t>愿你与人所同有的信心显出功效、使人知道你们各样善事都是为基督作的。</a:t>
            </a:r>
            <a:endParaRPr lang="en-US" sz="5400" b="1" kern="0" dirty="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bright="44000" contrast="-60000"/>
          </a:blip>
          <a:srcRect/>
          <a:stretch>
            <a:fillRect l="-7000" r="-7000"/>
          </a:stretch>
        </a:blipFill>
        <a:effectLst/>
      </p:bgPr>
    </p:bg>
    <p:spTree>
      <p:nvGrpSpPr>
        <p:cNvPr id="1" name=""/>
        <p:cNvGrpSpPr/>
        <p:nvPr/>
      </p:nvGrpSpPr>
      <p:grpSpPr>
        <a:xfrm>
          <a:off x="0" y="0"/>
          <a:ext cx="0" cy="0"/>
          <a:chOff x="0" y="0"/>
          <a:chExt cx="0" cy="0"/>
        </a:xfrm>
      </p:grpSpPr>
      <p:sp>
        <p:nvSpPr>
          <p:cNvPr id="6"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endParaRPr lang="en-US" sz="5200" b="1" kern="0" dirty="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endParaRPr>
          </a:p>
        </p:txBody>
      </p:sp>
      <p:sp>
        <p:nvSpPr>
          <p:cNvPr id="8" name="Rectangle 10"/>
          <p:cNvSpPr txBox="1">
            <a:spLocks noChangeArrowheads="1"/>
          </p:cNvSpPr>
          <p:nvPr/>
        </p:nvSpPr>
        <p:spPr bwMode="auto">
          <a:xfrm>
            <a:off x="152400" y="152402"/>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en-US" altLang="zh-CN" sz="6000" b="1" kern="0" dirty="0" smtClean="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rPr>
              <a:t>7</a:t>
            </a:r>
            <a:r>
              <a:rPr lang="zh-CN" altLang="en-US" sz="6000" b="1" kern="0" dirty="0" smtClean="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rPr>
              <a:t>兄弟阿、我为你的爱心、大有快乐、大得安慰．因众圣徒的心从你得了畅快。</a:t>
            </a:r>
            <a:endParaRPr lang="en-US" sz="5400" b="1" kern="0" dirty="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duotone>
              <a:prstClr val="black"/>
              <a:schemeClr val="accent3">
                <a:tint val="45000"/>
                <a:satMod val="400000"/>
              </a:schemeClr>
            </a:duotone>
            <a:lum bright="10000"/>
          </a:blip>
          <a:srcRect/>
          <a:stretch>
            <a:fillRect/>
          </a:stretch>
        </a:blipFill>
        <a:effectLst/>
      </p:bgPr>
    </p:bg>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54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太</a:t>
            </a:r>
            <a:r>
              <a:rPr lang="en-US" altLang="zh-CN" sz="54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10:16 </a:t>
            </a:r>
          </a:p>
          <a:p>
            <a:pPr algn="ctr">
              <a:spcBef>
                <a:spcPts val="0"/>
              </a:spcBef>
              <a:buClr>
                <a:schemeClr val="tx1"/>
              </a:buClr>
              <a:buSzPct val="100000"/>
            </a:pPr>
            <a:r>
              <a:rPr lang="zh-CN" altLang="en-US" sz="54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我差你们去、如同羊进入狼群、所以你们要</a:t>
            </a:r>
            <a:endParaRPr lang="en-US" altLang="zh-CN" sz="54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r>
              <a:rPr lang="zh-CN" altLang="en-US"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灵巧像蛇、</a:t>
            </a:r>
            <a:endParaRPr lang="en-US" altLang="zh-CN"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r>
              <a:rPr lang="zh-CN" altLang="en-US"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驯良像鸽子。</a:t>
            </a:r>
            <a:endParaRPr lang="en-US" sz="5200" b="1" kern="0" dirty="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duotone>
              <a:prstClr val="black"/>
              <a:schemeClr val="accent3">
                <a:tint val="45000"/>
                <a:satMod val="400000"/>
              </a:schemeClr>
            </a:duotone>
            <a:lum bright="10000"/>
          </a:blip>
          <a:srcRect/>
          <a:stretch>
            <a:fillRect/>
          </a:stretch>
        </a:blipFill>
        <a:effectLst/>
      </p:bgPr>
    </p:bg>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52400" y="152402"/>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门</a:t>
            </a:r>
            <a:r>
              <a:rPr lang="en-US" altLang="zh-CN"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8-9, 17-22</a:t>
            </a:r>
          </a:p>
          <a:p>
            <a:pPr algn="ctr">
              <a:spcBef>
                <a:spcPts val="0"/>
              </a:spcBef>
              <a:buClr>
                <a:schemeClr val="tx1"/>
              </a:buClr>
              <a:buSzPct val="100000"/>
            </a:pPr>
            <a:r>
              <a:rPr lang="zh-CN" altLang="en-US"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我虽然靠著基督能放胆吩咐你合宜的事．</a:t>
            </a:r>
            <a:endParaRPr lang="en-US" sz="5400" b="1" kern="0" dirty="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duotone>
              <a:prstClr val="black"/>
              <a:schemeClr val="accent3">
                <a:tint val="45000"/>
                <a:satMod val="400000"/>
              </a:schemeClr>
            </a:duotone>
            <a:lum bright="10000"/>
          </a:blip>
          <a:srcRect/>
          <a:stretch>
            <a:fillRect/>
          </a:stretch>
        </a:blipFill>
        <a:effectLst/>
      </p:bgPr>
    </p:bg>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252662" y="152402"/>
            <a:ext cx="8734927"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en-US" altLang="zh-CN"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9</a:t>
            </a:r>
            <a:r>
              <a:rPr lang="zh-CN" altLang="en-US"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然而像我这有年纪的保罗、现在又是为基督耶稣被囚的、宁可凭著爱心求你．</a:t>
            </a:r>
            <a:r>
              <a:rPr lang="en-US" altLang="zh-TW"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a:t>
            </a:r>
            <a:r>
              <a:rPr lang="en-US" altLang="zh-CN"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17</a:t>
            </a:r>
            <a:r>
              <a:rPr lang="zh-CN" altLang="en-US"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你若以我为同伴、就收纳他、如同收纳我一样。</a:t>
            </a:r>
            <a:endParaRPr lang="en-US" sz="5400" b="1" kern="0" dirty="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duotone>
              <a:prstClr val="black"/>
              <a:schemeClr val="accent3">
                <a:tint val="45000"/>
                <a:satMod val="400000"/>
              </a:schemeClr>
            </a:duotone>
            <a:lum bright="10000"/>
          </a:blip>
          <a:srcRect/>
          <a:stretch>
            <a:fillRect/>
          </a:stretch>
        </a:blipFill>
        <a:effectLst/>
      </p:bgPr>
    </p:bg>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52400" y="152402"/>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en-US" altLang="zh-CN"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18</a:t>
            </a:r>
            <a:r>
              <a:rPr lang="zh-CN" altLang="en-US"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他若亏负你、或欠你什么、都归在我的账上．</a:t>
            </a:r>
            <a:r>
              <a:rPr lang="en-US" altLang="zh-CN"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19</a:t>
            </a:r>
            <a:r>
              <a:rPr lang="zh-CN" altLang="en-US"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我必偿还．这是我保罗亲笔写的．我并不用对你说、连你自己也是亏欠於我。</a:t>
            </a:r>
            <a:r>
              <a:rPr lang="en-US" altLang="zh-CN"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a:t>
            </a:r>
            <a:endParaRPr lang="en-US" sz="5400" b="1" kern="0" dirty="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duotone>
              <a:prstClr val="black"/>
              <a:schemeClr val="accent3">
                <a:tint val="45000"/>
                <a:satMod val="400000"/>
              </a:schemeClr>
            </a:duotone>
            <a:lum bright="10000"/>
          </a:blip>
          <a:srcRect/>
          <a:stretch>
            <a:fillRect/>
          </a:stretch>
        </a:blipFill>
        <a:effectLst/>
      </p:bgPr>
    </p:bg>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52400" y="152402"/>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en-US" altLang="zh-CN"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20</a:t>
            </a:r>
            <a:r>
              <a:rPr lang="zh-CN" altLang="en-US"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兄弟阿、望你使我在主里因你得快乐．并望你使我的心在基督里得畅快。</a:t>
            </a:r>
            <a:r>
              <a:rPr lang="en-US" altLang="zh-CN"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21</a:t>
            </a:r>
            <a:r>
              <a:rPr lang="zh-CN" altLang="en-US"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我写信给你、深信你必顺服、知道你所要行的、必过於我所说的。</a:t>
            </a:r>
            <a:endParaRPr lang="en-US" sz="5400" b="1" kern="0" dirty="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duotone>
              <a:prstClr val="black"/>
              <a:schemeClr val="accent3">
                <a:tint val="45000"/>
                <a:satMod val="400000"/>
              </a:schemeClr>
            </a:duotone>
            <a:lum bright="10000"/>
          </a:blip>
          <a:srcRect/>
          <a:stretch>
            <a:fillRect/>
          </a:stretch>
        </a:blipFill>
        <a:effectLst/>
      </p:bgPr>
    </p:bg>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52400" y="152402"/>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en-US" altLang="zh-CN"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22</a:t>
            </a:r>
            <a:r>
              <a:rPr lang="zh-CN" altLang="en-US"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此外你还要给我豫备住处、因为我盼望藉著你们的祷告、必蒙恩到你们那里去。</a:t>
            </a:r>
            <a:endParaRPr lang="en-US" sz="5400" b="1" kern="0" dirty="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0" y="2"/>
            <a:ext cx="9144000" cy="27809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81399" tIns="40699" rIns="81399" bIns="40699"/>
          <a:lstStyle/>
          <a:p>
            <a:pPr algn="ctr" defTabSz="405582" hangingPunct="0">
              <a:lnSpc>
                <a:spcPct val="150000"/>
              </a:lnSpc>
              <a:buClr>
                <a:srgbClr val="000000"/>
              </a:buClr>
              <a:buSzPct val="100000"/>
              <a:tabLst>
                <a:tab pos="0" algn="l"/>
                <a:tab pos="405582" algn="l"/>
                <a:tab pos="812601" algn="l"/>
                <a:tab pos="1219615" algn="l"/>
                <a:tab pos="1626638" algn="l"/>
                <a:tab pos="2033658" algn="l"/>
                <a:tab pos="2440672" algn="l"/>
                <a:tab pos="2847698" algn="l"/>
                <a:tab pos="3254717" algn="l"/>
                <a:tab pos="3661735" algn="l"/>
                <a:tab pos="4068756" algn="l"/>
                <a:tab pos="4475776" algn="l"/>
                <a:tab pos="4882792" algn="l"/>
                <a:tab pos="5289812" algn="l"/>
                <a:tab pos="5696833" algn="l"/>
                <a:tab pos="6103851" algn="l"/>
                <a:tab pos="6510872" algn="l"/>
                <a:tab pos="6917888" algn="l"/>
                <a:tab pos="7324911" algn="l"/>
                <a:tab pos="7731933" algn="l"/>
                <a:tab pos="8138950" algn="l"/>
              </a:tabLst>
            </a:pPr>
            <a:r>
              <a:rPr lang="zh-TW" altLang="en-US" sz="4800" b="1" dirty="0" smtClean="0">
                <a:solidFill>
                  <a:srgbClr val="FFFFFF"/>
                </a:solidFill>
                <a:effectLst>
                  <a:outerShdw blurRad="38100" dist="38100" dir="2700000" algn="tl">
                    <a:srgbClr val="C0C0C0"/>
                  </a:outerShdw>
                </a:effectLst>
                <a:latin typeface="楷体" pitchFamily="49" charset="-122"/>
                <a:ea typeface="楷体" pitchFamily="49" charset="-122"/>
                <a:cs typeface="+mn-cs"/>
              </a:rPr>
              <a:t>朋友 願你蒙福 分享</a:t>
            </a:r>
            <a:r>
              <a:rPr lang="zh-CN" altLang="en-US" sz="4800" b="1" dirty="0" smtClean="0">
                <a:solidFill>
                  <a:srgbClr val="FFFFFF"/>
                </a:solidFill>
                <a:effectLst>
                  <a:outerShdw blurRad="38100" dist="38100" dir="2700000" algn="tl">
                    <a:srgbClr val="C0C0C0"/>
                  </a:outerShdw>
                </a:effectLst>
                <a:latin typeface="楷体" pitchFamily="49" charset="-122"/>
                <a:ea typeface="楷体" pitchFamily="49" charset="-122"/>
                <a:cs typeface="+mn-cs"/>
              </a:rPr>
              <a:t>我</a:t>
            </a:r>
            <a:r>
              <a:rPr lang="zh-TW" altLang="en-US" sz="4800" b="1" dirty="0" smtClean="0">
                <a:solidFill>
                  <a:srgbClr val="FFFFFF"/>
                </a:solidFill>
                <a:effectLst>
                  <a:outerShdw blurRad="38100" dist="38100" dir="2700000" algn="tl">
                    <a:srgbClr val="C0C0C0"/>
                  </a:outerShdw>
                </a:effectLst>
                <a:latin typeface="楷体" pitchFamily="49" charset="-122"/>
                <a:ea typeface="楷体" pitchFamily="49" charset="-122"/>
                <a:cs typeface="+mn-cs"/>
              </a:rPr>
              <a:t>所得歡暢</a:t>
            </a:r>
          </a:p>
          <a:p>
            <a:pPr algn="ctr" defTabSz="405582" hangingPunct="0">
              <a:lnSpc>
                <a:spcPct val="150000"/>
              </a:lnSpc>
              <a:buClr>
                <a:srgbClr val="000000"/>
              </a:buClr>
              <a:buSzPct val="100000"/>
              <a:tabLst>
                <a:tab pos="0" algn="l"/>
                <a:tab pos="405582" algn="l"/>
                <a:tab pos="812601" algn="l"/>
                <a:tab pos="1219615" algn="l"/>
                <a:tab pos="1626638" algn="l"/>
                <a:tab pos="2033658" algn="l"/>
                <a:tab pos="2440672" algn="l"/>
                <a:tab pos="2847698" algn="l"/>
                <a:tab pos="3254717" algn="l"/>
                <a:tab pos="3661735" algn="l"/>
                <a:tab pos="4068756" algn="l"/>
                <a:tab pos="4475776" algn="l"/>
                <a:tab pos="4882792" algn="l"/>
                <a:tab pos="5289812" algn="l"/>
                <a:tab pos="5696833" algn="l"/>
                <a:tab pos="6103851" algn="l"/>
                <a:tab pos="6510872" algn="l"/>
                <a:tab pos="6917888" algn="l"/>
                <a:tab pos="7324911" algn="l"/>
                <a:tab pos="7731933" algn="l"/>
                <a:tab pos="8138950" algn="l"/>
              </a:tabLst>
            </a:pPr>
            <a:r>
              <a:rPr lang="zh-TW" altLang="en-US" sz="4800" b="1" dirty="0" smtClean="0">
                <a:solidFill>
                  <a:srgbClr val="FFFFFF"/>
                </a:solidFill>
                <a:effectLst>
                  <a:outerShdw blurRad="38100" dist="38100" dir="2700000" algn="tl">
                    <a:srgbClr val="C0C0C0"/>
                  </a:outerShdw>
                </a:effectLst>
                <a:latin typeface="楷体" pitchFamily="49" charset="-122"/>
                <a:ea typeface="楷体" pitchFamily="49" charset="-122"/>
                <a:cs typeface="+mn-cs"/>
              </a:rPr>
              <a:t>無論你往何方  依靠主永不失望</a:t>
            </a:r>
          </a:p>
        </p:txBody>
      </p:sp>
      <p:sp>
        <p:nvSpPr>
          <p:cNvPr id="22531" name="TextBox 2"/>
          <p:cNvSpPr txBox="1">
            <a:spLocks noChangeArrowheads="1"/>
          </p:cNvSpPr>
          <p:nvPr/>
        </p:nvSpPr>
        <p:spPr bwMode="auto">
          <a:xfrm>
            <a:off x="8651527" y="6381318"/>
            <a:ext cx="312290" cy="369029"/>
          </a:xfrm>
          <a:prstGeom prst="rect">
            <a:avLst/>
          </a:prstGeom>
          <a:noFill/>
          <a:ln w="9525">
            <a:noFill/>
            <a:miter lim="800000"/>
            <a:headEnd/>
            <a:tailEnd/>
          </a:ln>
        </p:spPr>
        <p:txBody>
          <a:bodyPr wrap="none" lIns="91135" tIns="45570" rIns="91135" bIns="45570">
            <a:spAutoFit/>
          </a:bodyPr>
          <a:lstStyle/>
          <a:p>
            <a:pPr defTabSz="910402"/>
            <a:r>
              <a:rPr lang="en-US" altLang="en-US" dirty="0" smtClean="0">
                <a:solidFill>
                  <a:srgbClr val="FFFFFF"/>
                </a:solidFill>
                <a:ea typeface="宋体" charset="-122"/>
                <a:cs typeface="+mn-cs"/>
              </a:rPr>
              <a:t>5</a:t>
            </a:r>
            <a:endParaRPr lang="en-GB" altLang="en-US" dirty="0" smtClean="0">
              <a:solidFill>
                <a:srgbClr val="FFFFFF"/>
              </a:solidFill>
              <a:ea typeface="宋体" charset="-122"/>
              <a:cs typeface="+mn-cs"/>
            </a:endParaRPr>
          </a:p>
        </p:txBody>
      </p:sp>
      <p:sp>
        <p:nvSpPr>
          <p:cNvPr id="4" name="Text Box 1"/>
          <p:cNvSpPr txBox="1">
            <a:spLocks noChangeArrowheads="1"/>
          </p:cNvSpPr>
          <p:nvPr/>
        </p:nvSpPr>
        <p:spPr bwMode="auto">
          <a:xfrm>
            <a:off x="0" y="3501010"/>
            <a:ext cx="9144000" cy="27809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81399" tIns="40699" rIns="81399" bIns="40699"/>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9pPr>
          </a:lstStyle>
          <a:p>
            <a:pPr algn="ctr" defTabSz="406342" eaLnBrk="1" hangingPunct="0">
              <a:lnSpc>
                <a:spcPct val="150000"/>
              </a:lnSpc>
              <a:buClr>
                <a:srgbClr val="000000"/>
              </a:buClr>
              <a:buSzPct val="100000"/>
              <a:defRPr/>
            </a:pPr>
            <a:r>
              <a:rPr lang="en-GB" altLang="zh-TW"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rPr>
              <a:t>I wish for you my friend</a:t>
            </a:r>
          </a:p>
          <a:p>
            <a:pPr algn="ctr" defTabSz="406342" eaLnBrk="1" hangingPunct="0">
              <a:lnSpc>
                <a:spcPct val="150000"/>
              </a:lnSpc>
              <a:buClr>
                <a:srgbClr val="000000"/>
              </a:buClr>
              <a:buSzPct val="100000"/>
              <a:defRPr/>
            </a:pPr>
            <a:r>
              <a:rPr lang="en-US" altLang="zh-CN"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rPr>
              <a:t>T</a:t>
            </a:r>
            <a:r>
              <a:rPr lang="en-GB" altLang="zh-TW"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rPr>
              <a:t>his happiness that I’ve found</a:t>
            </a:r>
          </a:p>
          <a:p>
            <a:pPr algn="ctr" defTabSz="406342" eaLnBrk="1" hangingPunct="0">
              <a:lnSpc>
                <a:spcPct val="150000"/>
              </a:lnSpc>
              <a:buClr>
                <a:srgbClr val="000000"/>
              </a:buClr>
              <a:buSzPct val="100000"/>
              <a:defRPr/>
            </a:pPr>
            <a:r>
              <a:rPr lang="en-GB" altLang="zh-TW"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rPr>
              <a:t>You can depend on Him</a:t>
            </a:r>
          </a:p>
          <a:p>
            <a:pPr algn="ctr" defTabSz="406342" eaLnBrk="1" hangingPunct="0">
              <a:lnSpc>
                <a:spcPct val="150000"/>
              </a:lnSpc>
              <a:buClr>
                <a:srgbClr val="000000"/>
              </a:buClr>
              <a:buSzPct val="100000"/>
              <a:defRPr/>
            </a:pPr>
            <a:r>
              <a:rPr lang="en-GB" altLang="zh-TW"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rPr>
              <a:t>It matters not where you’re bound</a:t>
            </a:r>
            <a:endParaRPr lang="zh-TW" altLang="en-US"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duotone>
              <a:prstClr val="black"/>
              <a:schemeClr val="accent3">
                <a:tint val="45000"/>
                <a:satMod val="400000"/>
              </a:schemeClr>
            </a:duotone>
            <a:lum bright="10000"/>
          </a:blip>
          <a:srcRect/>
          <a:stretch>
            <a:fillRect/>
          </a:stretch>
        </a:blipFill>
        <a:effectLst/>
      </p:bgPr>
    </p:bg>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52400" y="152402"/>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门</a:t>
            </a:r>
            <a:r>
              <a:rPr lang="en-US" altLang="zh-CN"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10-16</a:t>
            </a:r>
          </a:p>
          <a:p>
            <a:pPr algn="ctr">
              <a:spcBef>
                <a:spcPts val="0"/>
              </a:spcBef>
              <a:buClr>
                <a:schemeClr val="tx1"/>
              </a:buClr>
              <a:buSzPct val="100000"/>
            </a:pPr>
            <a:r>
              <a:rPr lang="zh-CN" altLang="en-US"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就是为我在捆锁中所生的儿子阿尼西母</a:t>
            </a:r>
            <a:r>
              <a:rPr lang="en-US" altLang="zh-CN"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a:t>
            </a:r>
            <a:r>
              <a:rPr lang="zh-CN" altLang="en-US"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此名就是有益处的意思</a:t>
            </a:r>
            <a:r>
              <a:rPr lang="en-US" altLang="zh-CN"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a:t>
            </a:r>
            <a:r>
              <a:rPr lang="zh-CN" altLang="en-US"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求你．</a:t>
            </a:r>
            <a:r>
              <a:rPr lang="en-US" altLang="zh-CN"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11.</a:t>
            </a:r>
            <a:r>
              <a:rPr lang="zh-CN" altLang="en-US"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他从前与你没有益处、但如今与你我都有益处．</a:t>
            </a:r>
            <a:endParaRPr lang="en-US" sz="5400" b="1" kern="0" dirty="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duotone>
              <a:prstClr val="black"/>
              <a:schemeClr val="accent3">
                <a:tint val="45000"/>
                <a:satMod val="400000"/>
              </a:schemeClr>
            </a:duotone>
            <a:lum bright="10000"/>
          </a:blip>
          <a:srcRect/>
          <a:stretch>
            <a:fillRect/>
          </a:stretch>
        </a:blipFill>
        <a:effectLst/>
      </p:bgPr>
    </p:bg>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52400" y="152402"/>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en-US" altLang="zh-CN" sz="54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12.</a:t>
            </a:r>
            <a:r>
              <a:rPr lang="zh-CN" altLang="en-US" sz="54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我现在打发他亲自回你那里去．他是我心上的人。</a:t>
            </a:r>
            <a:r>
              <a:rPr lang="en-US" altLang="zh-CN" sz="54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13.</a:t>
            </a:r>
            <a:r>
              <a:rPr lang="zh-CN" altLang="en-US" sz="54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我本来有意将他留下、在我为福音所的捆锁中替你伺候我。</a:t>
            </a:r>
            <a:r>
              <a:rPr lang="en-US" altLang="zh-CN" sz="54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14.</a:t>
            </a:r>
            <a:r>
              <a:rPr lang="zh-CN" altLang="en-US" sz="54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但不知道你的意思、我就不愿意这样行、叫你的善行不是出於勉强、乃是出於甘心。</a:t>
            </a:r>
            <a:endParaRPr lang="en-US" sz="5400" b="1" kern="0" dirty="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duotone>
              <a:prstClr val="black"/>
              <a:schemeClr val="accent3">
                <a:tint val="45000"/>
                <a:satMod val="400000"/>
              </a:schemeClr>
            </a:duotone>
            <a:lum bright="10000"/>
          </a:blip>
          <a:srcRect/>
          <a:stretch>
            <a:fillRect/>
          </a:stretch>
        </a:blipFill>
        <a:effectLst/>
      </p:bgPr>
    </p:bg>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52400" y="152402"/>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en-US" altLang="zh-CN"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15.</a:t>
            </a:r>
            <a:r>
              <a:rPr lang="zh-CN" altLang="en-US"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他暂时离开你、或者是叫你永远得著他。</a:t>
            </a:r>
            <a:r>
              <a:rPr lang="en-US" altLang="zh-CN"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16.</a:t>
            </a:r>
            <a:r>
              <a:rPr lang="zh-CN" altLang="en-US" sz="6000" b="1" kern="0" dirty="0" smtClean="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rPr>
              <a:t>不再是奴僕、乃是高过奴僕、是亲爱的兄弟、在我实在是如此、何况在你呢。这也不拘是按肉体说、是按主说、</a:t>
            </a:r>
            <a:endParaRPr lang="en-US" sz="5400" b="1" kern="0" dirty="0">
              <a:solidFill>
                <a:srgbClr val="9900CC"/>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bright="16000" contrast="46000"/>
          </a:blip>
          <a:srcRect/>
          <a:stretch>
            <a:fillRect l="-8000" r="-8000"/>
          </a:stretch>
        </a:blipFill>
        <a:effectLst/>
      </p:bgPr>
    </p:bg>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52400" y="152402"/>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TW" altLang="en-US" sz="115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回应</a:t>
            </a:r>
            <a:r>
              <a:rPr lang="zh-TW" altLang="en-US"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a:t>
            </a:r>
            <a:endParaRPr lang="en-US" sz="5400" b="1" kern="0" dirty="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bright="28000"/>
          </a:blip>
          <a:srcRect/>
          <a:stretch>
            <a:fillRect l="-8000" r="-8000"/>
          </a:stretch>
        </a:blipFill>
        <a:effectLst/>
      </p:bgPr>
    </p:bg>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52400" y="152402"/>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彼前</a:t>
            </a:r>
            <a:r>
              <a:rPr lang="en-US" altLang="zh-CN"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4:8-10 </a:t>
            </a:r>
          </a:p>
          <a:p>
            <a:pPr algn="ctr">
              <a:spcBef>
                <a:spcPts val="0"/>
              </a:spcBef>
              <a:buClr>
                <a:schemeClr val="tx1"/>
              </a:buClr>
              <a:buSzPct val="100000"/>
            </a:pPr>
            <a:r>
              <a:rPr lang="zh-CN" altLang="en-US"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最要紧的是彼此切实相爱．因为爱能遮掩许多的罪。</a:t>
            </a:r>
            <a:r>
              <a:rPr lang="en-US" altLang="zh-CN"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9 </a:t>
            </a:r>
            <a:r>
              <a:rPr lang="zh-CN" altLang="en-US"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你们要互相款待、不发怨言．</a:t>
            </a:r>
            <a:r>
              <a:rPr lang="en-US" altLang="zh-CN"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10 </a:t>
            </a:r>
            <a:r>
              <a:rPr lang="zh-CN" altLang="en-US"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各人要照所得的恩赐彼此服事、作神百般恩赐的好管家．</a:t>
            </a:r>
            <a:endParaRPr lang="en-US" sz="5400" b="1" kern="0" dirty="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bright="28000"/>
          </a:blip>
          <a:srcRect/>
          <a:stretch>
            <a:fillRect l="-8000" r="-8000"/>
          </a:stretch>
        </a:blipFill>
        <a:effectLst/>
      </p:bgPr>
    </p:bg>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52422" y="152402"/>
            <a:ext cx="8498305"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罗</a:t>
            </a:r>
            <a:r>
              <a:rPr lang="en-US" altLang="zh-CN"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15:7 </a:t>
            </a:r>
          </a:p>
          <a:p>
            <a:pPr algn="ctr">
              <a:spcBef>
                <a:spcPts val="0"/>
              </a:spcBef>
              <a:buClr>
                <a:schemeClr val="tx1"/>
              </a:buClr>
              <a:buSzPct val="100000"/>
            </a:pPr>
            <a:r>
              <a:rPr lang="zh-CN" altLang="en-US"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所以你们要彼此接纳、如同基督接纳你们一样、使荣耀归与神。</a:t>
            </a:r>
            <a:endParaRPr lang="en-US" sz="5400" b="1" kern="0" dirty="0">
              <a:solidFill>
                <a:srgbClr val="CC0000"/>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bright="28000"/>
          </a:blip>
          <a:srcRect/>
          <a:stretch>
            <a:fillRect l="-8000" r="-8000"/>
          </a:stretch>
        </a:blipFill>
        <a:effectLst/>
      </p:bgPr>
    </p:bg>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52422" y="152402"/>
            <a:ext cx="8498305"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罗</a:t>
            </a:r>
            <a:r>
              <a:rPr lang="en-US" altLang="zh-CN"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13:8 </a:t>
            </a:r>
          </a:p>
          <a:p>
            <a:pPr algn="ctr">
              <a:spcBef>
                <a:spcPts val="0"/>
              </a:spcBef>
              <a:buClr>
                <a:schemeClr val="tx1"/>
              </a:buClr>
              <a:buSzPct val="100000"/>
            </a:pPr>
            <a:r>
              <a:rPr lang="zh-CN" altLang="en-US"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凡事都不可亏欠人、惟有彼此相爱、要常以为亏欠．因为爱人的就完全了律法。</a:t>
            </a:r>
            <a:endParaRPr lang="en-US" sz="5400" b="1" kern="0" dirty="0">
              <a:solidFill>
                <a:srgbClr val="CC0000"/>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bright="28000"/>
          </a:blip>
          <a:srcRect/>
          <a:stretch>
            <a:fillRect l="-8000" r="-8000"/>
          </a:stretch>
        </a:blipFill>
        <a:effectLst/>
      </p:bgPr>
    </p:bg>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52422" y="152402"/>
            <a:ext cx="8498305"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约</a:t>
            </a:r>
            <a:r>
              <a:rPr lang="en-US" altLang="zh-CN"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13:35 </a:t>
            </a:r>
          </a:p>
          <a:p>
            <a:pPr algn="ctr">
              <a:spcBef>
                <a:spcPts val="0"/>
              </a:spcBef>
              <a:buClr>
                <a:schemeClr val="tx1"/>
              </a:buClr>
              <a:buSzPct val="100000"/>
            </a:pPr>
            <a:r>
              <a:rPr lang="zh-CN" altLang="en-US"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你们若有彼此相爱的心、众人因此就认出你们是我的门徒了。</a:t>
            </a:r>
            <a:endParaRPr lang="en-US" sz="5400" b="1" kern="0" dirty="0">
              <a:solidFill>
                <a:srgbClr val="CC0000"/>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bright="28000"/>
          </a:blip>
          <a:srcRect/>
          <a:stretch>
            <a:fillRect l="-8000" r="-8000"/>
          </a:stretch>
        </a:blipFill>
        <a:effectLst/>
      </p:bgPr>
    </p:bg>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52400" y="152402"/>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太</a:t>
            </a:r>
            <a:r>
              <a:rPr lang="en-US" altLang="zh-CN"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5:9 </a:t>
            </a:r>
          </a:p>
          <a:p>
            <a:pPr algn="ctr">
              <a:spcBef>
                <a:spcPts val="0"/>
              </a:spcBef>
              <a:buClr>
                <a:schemeClr val="tx1"/>
              </a:buClr>
              <a:buSzPct val="100000"/>
            </a:pPr>
            <a:r>
              <a:rPr lang="zh-CN" altLang="en-US"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使人和睦的人有福了．</a:t>
            </a:r>
            <a:endParaRPr lang="en-US" altLang="zh-CN"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r>
              <a:rPr lang="zh-CN" altLang="en-US"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因为他们必称为神的儿子。</a:t>
            </a:r>
            <a:endParaRPr lang="en-US" sz="5400" b="1" kern="0" dirty="0">
              <a:solidFill>
                <a:srgbClr val="CC0000"/>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bright="28000"/>
          </a:blip>
          <a:srcRect/>
          <a:stretch>
            <a:fillRect l="-8000" r="-8000"/>
          </a:stretch>
        </a:blipFill>
        <a:effectLst/>
      </p:bgPr>
    </p:bg>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52400" y="152402"/>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endParaRPr lang="en-US" sz="5400" b="1" kern="0" dirty="0">
              <a:solidFill>
                <a:srgbClr val="CC0000"/>
              </a:solidFill>
              <a:effectLst>
                <a:outerShdw blurRad="38100" dist="38100" dir="2700000" algn="tl">
                  <a:srgbClr val="000000">
                    <a:alpha val="43137"/>
                  </a:srgbClr>
                </a:outerShdw>
              </a:effectLst>
              <a:latin typeface="SimHei" pitchFamily="49" charset="-122"/>
              <a:ea typeface="SimHei" pitchFamily="49" charset="-122"/>
              <a:cs typeface="+mn-cs"/>
            </a:endParaRPr>
          </a:p>
        </p:txBody>
      </p:sp>
      <p:pic>
        <p:nvPicPr>
          <p:cNvPr id="184322" name="Picture 2"/>
          <p:cNvPicPr>
            <a:picLocks noChangeAspect="1" noChangeArrowheads="1"/>
          </p:cNvPicPr>
          <p:nvPr/>
        </p:nvPicPr>
        <p:blipFill>
          <a:blip r:embed="rId3" cstate="print"/>
          <a:srcRect l="3867" t="16139" r="3593"/>
          <a:stretch>
            <a:fillRect/>
          </a:stretch>
        </p:blipFill>
        <p:spPr bwMode="auto">
          <a:xfrm>
            <a:off x="2707098" y="72214"/>
            <a:ext cx="4834964" cy="559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0" y="2"/>
            <a:ext cx="9144000" cy="27809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81441" tIns="40721" rIns="81441" bIns="40721"/>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9pPr>
          </a:lstStyle>
          <a:p>
            <a:pPr algn="ctr" defTabSz="406554" eaLnBrk="1" hangingPunct="0">
              <a:lnSpc>
                <a:spcPct val="150000"/>
              </a:lnSpc>
              <a:buClr>
                <a:srgbClr val="000000"/>
              </a:buClr>
              <a:buSzPct val="100000"/>
              <a:defRPr/>
            </a:pPr>
            <a:r>
              <a:rPr lang="zh-TW" altLang="en-US" sz="4800" b="1" dirty="0">
                <a:ln w="22860" cmpd="sng">
                  <a:noFill/>
                </a:ln>
                <a:solidFill>
                  <a:srgbClr val="FFFFFF"/>
                </a:solidFill>
                <a:effectLst>
                  <a:outerShdw blurRad="38100" dist="38100" dir="2700000" algn="tl">
                    <a:srgbClr val="000000">
                      <a:alpha val="43137"/>
                    </a:srgbClr>
                  </a:outerShdw>
                </a:effectLst>
                <a:latin typeface="楷体" pitchFamily="49" charset="-122"/>
                <a:ea typeface="楷体" pitchFamily="49" charset="-122"/>
                <a:cs typeface="+mn-cs"/>
              </a:rPr>
              <a:t>我要在高山宣告 天下人當知道</a:t>
            </a:r>
          </a:p>
          <a:p>
            <a:pPr algn="ctr" defTabSz="406554" eaLnBrk="1" hangingPunct="0">
              <a:lnSpc>
                <a:spcPct val="150000"/>
              </a:lnSpc>
              <a:buClr>
                <a:srgbClr val="000000"/>
              </a:buClr>
              <a:buSzPct val="100000"/>
              <a:defRPr/>
            </a:pPr>
            <a:r>
              <a:rPr lang="zh-TW" altLang="en-US" sz="4800" b="1" dirty="0">
                <a:ln w="22860" cmpd="sng">
                  <a:noFill/>
                </a:ln>
                <a:solidFill>
                  <a:srgbClr val="FFFFFF"/>
                </a:solidFill>
                <a:effectLst>
                  <a:outerShdw blurRad="38100" dist="38100" dir="2700000" algn="tl">
                    <a:srgbClr val="000000">
                      <a:alpha val="43137"/>
                    </a:srgbClr>
                  </a:outerShdw>
                </a:effectLst>
                <a:latin typeface="楷体" pitchFamily="49" charset="-122"/>
                <a:ea typeface="楷体" pitchFamily="49" charset="-122"/>
                <a:cs typeface="+mn-cs"/>
              </a:rPr>
              <a:t>慈愛的主來到世上</a:t>
            </a:r>
            <a:endParaRPr lang="en-GB" altLang="zh-TW" sz="4800" b="1" dirty="0">
              <a:ln w="22860" cmpd="sng">
                <a:noFill/>
              </a:ln>
              <a:solidFill>
                <a:srgbClr val="FFFFFF"/>
              </a:solidFill>
              <a:effectLst>
                <a:outerShdw blurRad="38100" dist="38100" dir="2700000" algn="tl">
                  <a:srgbClr val="000000">
                    <a:alpha val="43137"/>
                  </a:srgbClr>
                </a:outerShdw>
              </a:effectLst>
              <a:latin typeface="楷体" pitchFamily="49" charset="-122"/>
              <a:ea typeface="楷体" pitchFamily="49" charset="-122"/>
              <a:cs typeface="+mn-cs"/>
            </a:endParaRPr>
          </a:p>
          <a:p>
            <a:pPr algn="ctr" defTabSz="406554" eaLnBrk="1" hangingPunct="0">
              <a:lnSpc>
                <a:spcPct val="150000"/>
              </a:lnSpc>
              <a:buClr>
                <a:srgbClr val="000000"/>
              </a:buClr>
              <a:buSzPct val="100000"/>
              <a:defRPr/>
            </a:pPr>
            <a:r>
              <a:rPr lang="zh-TW" altLang="en-US" sz="4800" b="1" dirty="0">
                <a:ln w="22860" cmpd="sng">
                  <a:noFill/>
                </a:ln>
                <a:solidFill>
                  <a:srgbClr val="FFFFFF"/>
                </a:solidFill>
                <a:effectLst>
                  <a:outerShdw blurRad="38100" dist="38100" dir="2700000" algn="tl">
                    <a:srgbClr val="000000">
                      <a:alpha val="43137"/>
                    </a:srgbClr>
                  </a:outerShdw>
                </a:effectLst>
                <a:latin typeface="楷体" pitchFamily="49" charset="-122"/>
                <a:ea typeface="楷体" pitchFamily="49" charset="-122"/>
                <a:cs typeface="+mn-cs"/>
              </a:rPr>
              <a:t>我要將主宣揚</a:t>
            </a:r>
          </a:p>
        </p:txBody>
      </p:sp>
      <p:sp>
        <p:nvSpPr>
          <p:cNvPr id="23555" name="TextBox 2"/>
          <p:cNvSpPr txBox="1">
            <a:spLocks noChangeArrowheads="1"/>
          </p:cNvSpPr>
          <p:nvPr/>
        </p:nvSpPr>
        <p:spPr bwMode="auto">
          <a:xfrm>
            <a:off x="8651523" y="6381316"/>
            <a:ext cx="312389" cy="369077"/>
          </a:xfrm>
          <a:prstGeom prst="rect">
            <a:avLst/>
          </a:prstGeom>
          <a:noFill/>
          <a:ln w="9525">
            <a:noFill/>
            <a:miter lim="800000"/>
            <a:headEnd/>
            <a:tailEnd/>
          </a:ln>
        </p:spPr>
        <p:txBody>
          <a:bodyPr wrap="none" lIns="91184" tIns="45594" rIns="91184" bIns="45594">
            <a:spAutoFit/>
          </a:bodyPr>
          <a:lstStyle/>
          <a:p>
            <a:pPr defTabSz="910874"/>
            <a:r>
              <a:rPr lang="en-US" altLang="en-US" dirty="0" smtClean="0">
                <a:solidFill>
                  <a:srgbClr val="FFFFFF"/>
                </a:solidFill>
                <a:ea typeface="宋体" charset="-122"/>
                <a:cs typeface="+mn-cs"/>
              </a:rPr>
              <a:t>6</a:t>
            </a:r>
            <a:endParaRPr lang="en-GB" altLang="en-US" dirty="0" smtClean="0">
              <a:solidFill>
                <a:srgbClr val="FFFFFF"/>
              </a:solidFill>
              <a:ea typeface="宋体" charset="-122"/>
              <a:cs typeface="+mn-cs"/>
            </a:endParaRPr>
          </a:p>
        </p:txBody>
      </p:sp>
      <p:sp>
        <p:nvSpPr>
          <p:cNvPr id="4" name="Text Box 1"/>
          <p:cNvSpPr txBox="1">
            <a:spLocks noChangeArrowheads="1"/>
          </p:cNvSpPr>
          <p:nvPr/>
        </p:nvSpPr>
        <p:spPr bwMode="auto">
          <a:xfrm>
            <a:off x="0" y="3501010"/>
            <a:ext cx="9144000" cy="27809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81441" tIns="40721" rIns="81441" bIns="40721"/>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9pPr>
          </a:lstStyle>
          <a:p>
            <a:pPr algn="ctr" defTabSz="406554" eaLnBrk="1" hangingPunct="0">
              <a:lnSpc>
                <a:spcPct val="150000"/>
              </a:lnSpc>
              <a:buClr>
                <a:srgbClr val="000000"/>
              </a:buClr>
              <a:buSzPct val="100000"/>
              <a:defRPr/>
            </a:pPr>
            <a:r>
              <a:rPr lang="en-GB" altLang="zh-TW"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rPr>
              <a:t>I’ll shout it from the mountain top</a:t>
            </a:r>
          </a:p>
          <a:p>
            <a:pPr algn="ctr" defTabSz="406554" eaLnBrk="1" hangingPunct="0">
              <a:lnSpc>
                <a:spcPct val="150000"/>
              </a:lnSpc>
              <a:buClr>
                <a:srgbClr val="000000"/>
              </a:buClr>
              <a:buSzPct val="100000"/>
              <a:defRPr/>
            </a:pPr>
            <a:r>
              <a:rPr lang="en-GB" altLang="zh-TW"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rPr>
              <a:t>I want the world to know</a:t>
            </a:r>
          </a:p>
          <a:p>
            <a:pPr algn="ctr" defTabSz="406554" eaLnBrk="1" hangingPunct="0">
              <a:lnSpc>
                <a:spcPct val="150000"/>
              </a:lnSpc>
              <a:buClr>
                <a:srgbClr val="000000"/>
              </a:buClr>
              <a:buSzPct val="100000"/>
              <a:defRPr/>
            </a:pPr>
            <a:r>
              <a:rPr lang="en-GB" altLang="zh-TW"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rPr>
              <a:t>The Lord of love has come to me</a:t>
            </a:r>
          </a:p>
          <a:p>
            <a:pPr algn="ctr" defTabSz="406554" eaLnBrk="1" hangingPunct="0">
              <a:lnSpc>
                <a:spcPct val="150000"/>
              </a:lnSpc>
              <a:buClr>
                <a:srgbClr val="000000"/>
              </a:buClr>
              <a:buSzPct val="100000"/>
              <a:defRPr/>
            </a:pPr>
            <a:r>
              <a:rPr lang="en-GB" altLang="zh-TW"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rPr>
              <a:t>I want to pass it on</a:t>
            </a:r>
            <a:endParaRPr lang="zh-TW" altLang="en-US"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subTitle" idx="1"/>
          </p:nvPr>
        </p:nvSpPr>
        <p:spPr>
          <a:xfrm>
            <a:off x="43408" y="1772816"/>
            <a:ext cx="9100592" cy="4752528"/>
          </a:xfrm>
          <a:ln/>
        </p:spPr>
        <p:txBody>
          <a:bodyPr/>
          <a:lstStyle/>
          <a:p>
            <a:r>
              <a:rPr lang="zh-CN" altLang="en-US" sz="115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rPr>
              <a:t>无价至宝</a:t>
            </a:r>
            <a:endParaRPr lang="en-US" altLang="zh-CN" sz="115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endParaRPr>
          </a:p>
          <a:p>
            <a:r>
              <a:rPr lang="en-US" sz="11500" dirty="0" smtClean="0">
                <a:solidFill>
                  <a:srgbClr val="FF0000"/>
                </a:solidFill>
              </a:rPr>
              <a:t>priceless</a:t>
            </a:r>
            <a:endParaRPr lang="en-US" sz="11500" dirty="0">
              <a:solidFill>
                <a:srgbClr val="FF0000"/>
              </a:solidFill>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subTitle" idx="1"/>
          </p:nvPr>
        </p:nvSpPr>
        <p:spPr>
          <a:xfrm>
            <a:off x="43408" y="1412776"/>
            <a:ext cx="9100592" cy="5112568"/>
          </a:xfrm>
          <a:ln/>
        </p:spPr>
        <p:txBody>
          <a:bodyPr/>
          <a:lstStyle/>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我的名字　刻划在你心中</a:t>
            </a:r>
          </a:p>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我的脸孔　深映在你眼中</a:t>
            </a:r>
          </a:p>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不是因为　我势力才能</a:t>
            </a:r>
          </a:p>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乃是因着　你奇妙宽容恩典</a:t>
            </a:r>
            <a:endParaRPr lang="en-US" sz="5400" b="1" dirty="0">
              <a:solidFill>
                <a:srgbClr val="660033"/>
              </a:solidFill>
              <a:effectLst>
                <a:outerShdw blurRad="38100" dist="38100" dir="2700000" algn="tl">
                  <a:srgbClr val="000000">
                    <a:alpha val="43137"/>
                  </a:srgbClr>
                </a:outerShdw>
              </a:effectLst>
              <a:latin typeface="SimHei" pitchFamily="49" charset="-122"/>
              <a:ea typeface="SimHei" pitchFamily="49" charset="-122"/>
            </a:endParaRPr>
          </a:p>
        </p:txBody>
      </p:sp>
      <p:pic>
        <p:nvPicPr>
          <p:cNvPr id="3" name="priceless無價至寶.mp3">
            <a:hlinkClick r:id="" action="ppaction://media"/>
          </p:cNvPr>
          <p:cNvPicPr>
            <a:picLocks noRot="1" noChangeAspect="1"/>
          </p:cNvPicPr>
          <p:nvPr>
            <a:audioFile r:link="rId1"/>
          </p:nvPr>
        </p:nvPicPr>
        <p:blipFill>
          <a:blip r:embed="rId3" cstate="print"/>
          <a:stretch>
            <a:fillRect/>
          </a:stretch>
        </p:blipFill>
        <p:spPr>
          <a:xfrm>
            <a:off x="1475678" y="40466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11">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subTitle" idx="1"/>
          </p:nvPr>
        </p:nvSpPr>
        <p:spPr>
          <a:xfrm>
            <a:off x="43408" y="1412776"/>
            <a:ext cx="9100592" cy="5112568"/>
          </a:xfrm>
          <a:ln/>
        </p:spPr>
        <p:txBody>
          <a:bodyPr/>
          <a:lstStyle/>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虽然有时 我会跌倒软弱</a:t>
            </a:r>
          </a:p>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你却一直　包容不放弃我　</a:t>
            </a:r>
          </a:p>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用你慈爱　紧紧的拥抱</a:t>
            </a:r>
          </a:p>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我赞美你　宝贵奇妙大爱</a:t>
            </a:r>
            <a:endParaRPr lang="en-US" sz="5400" b="1" dirty="0">
              <a:solidFill>
                <a:srgbClr val="660033"/>
              </a:solidFill>
              <a:effectLst>
                <a:outerShdw blurRad="38100" dist="38100" dir="2700000" algn="tl">
                  <a:srgbClr val="000000">
                    <a:alpha val="43137"/>
                  </a:srgbClr>
                </a:outerShdw>
              </a:effectLst>
              <a:latin typeface="SimHei" pitchFamily="49" charset="-122"/>
              <a:ea typeface="SimHei" pitchFamily="49" charset="-122"/>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subTitle" idx="1"/>
          </p:nvPr>
        </p:nvSpPr>
        <p:spPr>
          <a:xfrm>
            <a:off x="43408" y="1412776"/>
            <a:ext cx="9100592" cy="5112568"/>
          </a:xfrm>
          <a:ln/>
        </p:spPr>
        <p:txBody>
          <a:bodyPr/>
          <a:lstStyle/>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唯有你配得　所有的赞美</a:t>
            </a:r>
          </a:p>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一切尊贵荣耀 </a:t>
            </a:r>
          </a:p>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主你的十架 是无价至宝</a:t>
            </a:r>
          </a:p>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你是我尊贵的主　耶稣</a:t>
            </a:r>
            <a:endParaRPr lang="en-US" sz="5400" b="1" dirty="0">
              <a:solidFill>
                <a:srgbClr val="660033"/>
              </a:solidFill>
              <a:effectLst>
                <a:outerShdw blurRad="38100" dist="38100" dir="2700000" algn="tl">
                  <a:srgbClr val="000000">
                    <a:alpha val="43137"/>
                  </a:srgbClr>
                </a:outerShdw>
              </a:effectLst>
              <a:latin typeface="SimHei" pitchFamily="49" charset="-122"/>
              <a:ea typeface="SimHei" pitchFamily="49" charset="-122"/>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subTitle" idx="1"/>
          </p:nvPr>
        </p:nvSpPr>
        <p:spPr>
          <a:xfrm>
            <a:off x="43408" y="1412776"/>
            <a:ext cx="9100592" cy="5112568"/>
          </a:xfrm>
          <a:ln/>
        </p:spPr>
        <p:txBody>
          <a:bodyPr/>
          <a:lstStyle/>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虽然有时 我会跌倒软弱</a:t>
            </a:r>
          </a:p>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你却一直　包容不放弃我　</a:t>
            </a:r>
          </a:p>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用你慈爱　紧紧的拥抱</a:t>
            </a:r>
          </a:p>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我赞美你　宝贵奇妙大爱</a:t>
            </a:r>
            <a:endParaRPr lang="en-US" sz="5400" b="1" dirty="0">
              <a:solidFill>
                <a:srgbClr val="660033"/>
              </a:solidFill>
              <a:effectLst>
                <a:outerShdw blurRad="38100" dist="38100" dir="2700000" algn="tl">
                  <a:srgbClr val="000000">
                    <a:alpha val="43137"/>
                  </a:srgbClr>
                </a:outerShdw>
              </a:effectLst>
              <a:latin typeface="SimHei" pitchFamily="49" charset="-122"/>
              <a:ea typeface="SimHei" pitchFamily="49" charset="-122"/>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subTitle" idx="1"/>
          </p:nvPr>
        </p:nvSpPr>
        <p:spPr>
          <a:xfrm>
            <a:off x="43408" y="1412776"/>
            <a:ext cx="9100592" cy="5112568"/>
          </a:xfrm>
          <a:ln/>
        </p:spPr>
        <p:txBody>
          <a:bodyPr/>
          <a:lstStyle/>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唯有你配得　所有的赞美</a:t>
            </a:r>
          </a:p>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一切尊贵荣耀 </a:t>
            </a:r>
          </a:p>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主你的十架 是无价至宝</a:t>
            </a:r>
          </a:p>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你是我尊贵的主　</a:t>
            </a:r>
            <a:endParaRPr lang="en-US" sz="5400" b="1" dirty="0">
              <a:solidFill>
                <a:srgbClr val="660033"/>
              </a:solidFill>
              <a:effectLst>
                <a:outerShdw blurRad="38100" dist="38100" dir="2700000" algn="tl">
                  <a:srgbClr val="000000">
                    <a:alpha val="43137"/>
                  </a:srgbClr>
                </a:outerShdw>
              </a:effectLst>
              <a:latin typeface="SimHei" pitchFamily="49" charset="-122"/>
              <a:ea typeface="SimHei" pitchFamily="49" charset="-122"/>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subTitle" idx="1"/>
          </p:nvPr>
        </p:nvSpPr>
        <p:spPr>
          <a:xfrm>
            <a:off x="43408" y="1412776"/>
            <a:ext cx="9100592" cy="5112568"/>
          </a:xfrm>
          <a:ln/>
        </p:spPr>
        <p:txBody>
          <a:bodyPr/>
          <a:lstStyle/>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唯有你配得　所有的赞美</a:t>
            </a:r>
          </a:p>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一切尊贵荣耀 </a:t>
            </a:r>
          </a:p>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主你的十架 是无价至宝</a:t>
            </a:r>
          </a:p>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你是我尊贵的主　耶稣</a:t>
            </a:r>
            <a:endParaRPr lang="en-US" sz="5400" b="1" dirty="0">
              <a:solidFill>
                <a:srgbClr val="660033"/>
              </a:solidFill>
              <a:effectLst>
                <a:outerShdw blurRad="38100" dist="38100" dir="2700000" algn="tl">
                  <a:srgbClr val="000000">
                    <a:alpha val="43137"/>
                  </a:srgbClr>
                </a:outerShdw>
              </a:effectLst>
              <a:latin typeface="SimHei" pitchFamily="49" charset="-122"/>
              <a:ea typeface="SimHei" pitchFamily="49" charset="-122"/>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subTitle" idx="1"/>
          </p:nvPr>
        </p:nvSpPr>
        <p:spPr>
          <a:xfrm>
            <a:off x="43408" y="1412776"/>
            <a:ext cx="9100592" cy="5112568"/>
          </a:xfrm>
          <a:ln/>
        </p:spPr>
        <p:txBody>
          <a:bodyPr/>
          <a:lstStyle/>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唯有你配得　所有的赞美</a:t>
            </a:r>
          </a:p>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一切尊贵荣耀 </a:t>
            </a:r>
          </a:p>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主你的十架 是无价至宝</a:t>
            </a:r>
          </a:p>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你是我尊贵的主　</a:t>
            </a:r>
            <a:endParaRPr lang="en-US" sz="5400" b="1" dirty="0">
              <a:solidFill>
                <a:srgbClr val="660033"/>
              </a:solidFill>
              <a:effectLst>
                <a:outerShdw blurRad="38100" dist="38100" dir="2700000" algn="tl">
                  <a:srgbClr val="000000">
                    <a:alpha val="43137"/>
                  </a:srgbClr>
                </a:outerShdw>
              </a:effectLst>
              <a:latin typeface="SimHei" pitchFamily="49" charset="-122"/>
              <a:ea typeface="SimHei" pitchFamily="49" charset="-122"/>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subTitle" idx="1"/>
          </p:nvPr>
        </p:nvSpPr>
        <p:spPr>
          <a:xfrm>
            <a:off x="43408" y="1412776"/>
            <a:ext cx="9100592" cy="5112568"/>
          </a:xfrm>
          <a:ln/>
        </p:spPr>
        <p:txBody>
          <a:bodyPr/>
          <a:lstStyle/>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唯有你配得　所有的赞美</a:t>
            </a:r>
          </a:p>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一切尊贵荣耀 </a:t>
            </a:r>
          </a:p>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主你的十架 是无价至宝</a:t>
            </a:r>
          </a:p>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你是我尊贵的主　耶稣</a:t>
            </a:r>
            <a:endParaRPr lang="en-US" sz="5400" b="1" dirty="0">
              <a:solidFill>
                <a:srgbClr val="660033"/>
              </a:solidFill>
              <a:effectLst>
                <a:outerShdw blurRad="38100" dist="38100" dir="2700000" algn="tl">
                  <a:srgbClr val="000000">
                    <a:alpha val="43137"/>
                  </a:srgbClr>
                </a:outerShdw>
              </a:effectLst>
              <a:latin typeface="SimHei" pitchFamily="49" charset="-122"/>
              <a:ea typeface="SimHei" pitchFamily="49" charset="-122"/>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subTitle" idx="1"/>
          </p:nvPr>
        </p:nvSpPr>
        <p:spPr>
          <a:xfrm>
            <a:off x="43408" y="1412776"/>
            <a:ext cx="9100592" cy="5112568"/>
          </a:xfrm>
          <a:ln/>
        </p:spPr>
        <p:txBody>
          <a:bodyPr/>
          <a:lstStyle/>
          <a:p>
            <a:endParaRPr lang="en-US" altLang="zh-CN"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endParaRPr>
          </a:p>
          <a:p>
            <a:r>
              <a:rPr lang="zh-CN" altLang="en-US" sz="5400" b="1" dirty="0" smtClean="0">
                <a:solidFill>
                  <a:srgbClr val="660033"/>
                </a:solidFill>
                <a:effectLst>
                  <a:outerShdw blurRad="38100" dist="38100" dir="2700000" algn="tl">
                    <a:srgbClr val="000000">
                      <a:alpha val="43137"/>
                    </a:srgbClr>
                  </a:outerShdw>
                </a:effectLst>
                <a:latin typeface="SimHei" pitchFamily="49" charset="-122"/>
                <a:ea typeface="SimHei" pitchFamily="49" charset="-122"/>
              </a:rPr>
              <a:t>你是我尊贵的主　耶稣</a:t>
            </a:r>
            <a:endParaRPr lang="en-US" sz="5400" b="1" dirty="0">
              <a:solidFill>
                <a:srgbClr val="660033"/>
              </a:solidFill>
              <a:effectLst>
                <a:outerShdw blurRad="38100" dist="38100" dir="2700000" algn="tl">
                  <a:srgbClr val="000000">
                    <a:alpha val="43137"/>
                  </a:srgbClr>
                </a:outerShdw>
              </a:effectLst>
              <a:latin typeface="SimHei" pitchFamily="49" charset="-122"/>
              <a:ea typeface="SimHei" pitchFamily="49"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9" name="Rectangle 8"/>
          <p:cNvSpPr>
            <a:spLocks noChangeArrowheads="1"/>
          </p:cNvSpPr>
          <p:nvPr/>
        </p:nvSpPr>
        <p:spPr bwMode="auto">
          <a:xfrm>
            <a:off x="0" y="5"/>
            <a:ext cx="3528392" cy="1938778"/>
          </a:xfrm>
          <a:prstGeom prst="rect">
            <a:avLst/>
          </a:prstGeom>
          <a:noFill/>
          <a:ln w="9525">
            <a:noFill/>
            <a:miter lim="800000"/>
            <a:headEnd/>
            <a:tailEnd/>
          </a:ln>
          <a:effectLst/>
        </p:spPr>
        <p:txBody>
          <a:bodyPr wrap="square" lIns="91223" tIns="45614" rIns="91223" bIns="45614">
            <a:spAutoFit/>
          </a:bodyPr>
          <a:lstStyle/>
          <a:p>
            <a:pPr fontAlgn="base">
              <a:spcBef>
                <a:spcPct val="0"/>
              </a:spcBef>
              <a:spcAft>
                <a:spcPct val="0"/>
              </a:spcAft>
            </a:pPr>
            <a:r>
              <a:rPr kumimoji="1" lang="zh-TW" altLang="en-US" sz="6000" b="1" i="1" dirty="0" smtClean="0">
                <a:solidFill>
                  <a:srgbClr val="FF0000"/>
                </a:solidFill>
                <a:effectLst>
                  <a:outerShdw blurRad="38100" dist="38100" dir="2700000" algn="tl">
                    <a:srgbClr val="000000"/>
                  </a:outerShdw>
                </a:effectLst>
                <a:latin typeface="SimHei" pitchFamily="49" charset="-122"/>
                <a:ea typeface="SimHei" pitchFamily="49" charset="-122"/>
              </a:rPr>
              <a:t>奉献 </a:t>
            </a:r>
            <a:endParaRPr kumimoji="1" lang="en-GB" altLang="zh-TW" sz="6000" b="1" i="1" dirty="0" smtClean="0">
              <a:solidFill>
                <a:srgbClr val="FF0000"/>
              </a:solidFill>
              <a:effectLst>
                <a:outerShdw blurRad="38100" dist="38100" dir="2700000" algn="tl">
                  <a:srgbClr val="000000"/>
                </a:outerShdw>
              </a:effectLst>
              <a:latin typeface="SimHei" pitchFamily="49" charset="-122"/>
              <a:ea typeface="SimHei" pitchFamily="49" charset="-122"/>
            </a:endParaRPr>
          </a:p>
          <a:p>
            <a:pPr fontAlgn="base">
              <a:spcBef>
                <a:spcPct val="0"/>
              </a:spcBef>
              <a:spcAft>
                <a:spcPct val="0"/>
              </a:spcAft>
            </a:pPr>
            <a:r>
              <a:rPr kumimoji="1" lang="en-GB" altLang="zh-TW" sz="6000" b="1" i="1" dirty="0" smtClean="0">
                <a:solidFill>
                  <a:srgbClr val="FF0000"/>
                </a:solidFill>
                <a:effectLst>
                  <a:outerShdw blurRad="38100" dist="38100" dir="2700000" algn="tl">
                    <a:srgbClr val="000000"/>
                  </a:outerShdw>
                </a:effectLst>
                <a:latin typeface="Arial" pitchFamily="34" charset="0"/>
                <a:ea typeface="SimHei" pitchFamily="49" charset="-122"/>
                <a:cs typeface="Arial" pitchFamily="34" charset="0"/>
              </a:rPr>
              <a:t>Offering</a:t>
            </a:r>
            <a:endParaRPr kumimoji="1" lang="zh-TW" altLang="en-US" sz="6000" b="1" i="1" dirty="0">
              <a:solidFill>
                <a:srgbClr val="FF0000"/>
              </a:solidFill>
              <a:effectLst>
                <a:outerShdw blurRad="38100" dist="38100" dir="2700000" algn="tl">
                  <a:srgbClr val="000000"/>
                </a:outerShdw>
              </a:effectLst>
              <a:latin typeface="Arial" pitchFamily="34" charset="0"/>
              <a:ea typeface="SimHei" pitchFamily="49" charset="-122"/>
              <a:cs typeface="Arial" pitchFamily="34" charset="0"/>
            </a:endParaRPr>
          </a:p>
        </p:txBody>
      </p:sp>
      <p:sp>
        <p:nvSpPr>
          <p:cNvPr id="10" name="Date Placeholder 8"/>
          <p:cNvSpPr>
            <a:spLocks noGrp="1"/>
          </p:cNvSpPr>
          <p:nvPr>
            <p:ph type="dt" sz="half" idx="4294967295"/>
          </p:nvPr>
        </p:nvSpPr>
        <p:spPr>
          <a:xfrm>
            <a:off x="38478" y="6309320"/>
            <a:ext cx="2429475" cy="452669"/>
          </a:xfrm>
          <a:prstGeom prst="rect">
            <a:avLst/>
          </a:prstGeom>
          <a:solidFill>
            <a:schemeClr val="accent2">
              <a:lumMod val="50000"/>
            </a:schemeClr>
          </a:solidFill>
        </p:spPr>
        <p:txBody>
          <a:bodyPr/>
          <a:lstStyle/>
          <a:p>
            <a:pPr algn="r"/>
            <a:fld id="{B691C7E3-5575-4B63-BD12-9BE6B54B410C}" type="datetime8">
              <a:rPr lang="en-GB" sz="2000" smtClean="0">
                <a:solidFill>
                  <a:srgbClr val="D0FCD1"/>
                </a:solidFill>
              </a:rPr>
              <a:pPr algn="r"/>
              <a:t>02/02/2014 14:35</a:t>
            </a:fld>
            <a:endParaRPr lang="en-GB" dirty="0">
              <a:solidFill>
                <a:srgbClr val="D0FCD1"/>
              </a:solidFill>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subTitle" idx="1"/>
          </p:nvPr>
        </p:nvSpPr>
        <p:spPr>
          <a:xfrm>
            <a:off x="2195740" y="1772816"/>
            <a:ext cx="4320480" cy="2376264"/>
          </a:xfrm>
          <a:ln/>
        </p:spPr>
        <p:txBody>
          <a:bodyPr/>
          <a:lstStyle/>
          <a:p>
            <a:r>
              <a:rPr lang="zh-CN" altLang="en-US" sz="6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rPr>
              <a:t>无价至宝</a:t>
            </a:r>
            <a:endParaRPr lang="en-US" altLang="zh-CN" sz="6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endParaRPr>
          </a:p>
          <a:p>
            <a:r>
              <a:rPr lang="en-US" sz="6000" dirty="0" smtClean="0">
                <a:solidFill>
                  <a:srgbClr val="FF0000"/>
                </a:solidFill>
              </a:rPr>
              <a:t>priceless</a:t>
            </a:r>
            <a:endParaRPr lang="en-US" sz="6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2058">
                                            <p:txEl>
                                              <p:pRg st="0" end="0"/>
                                            </p:txEl>
                                          </p:spTgt>
                                        </p:tgtEl>
                                      </p:cBhvr>
                                      <p:by x="150000" y="150000"/>
                                    </p:animScale>
                                  </p:childTnLst>
                                </p:cTn>
                              </p:par>
                              <p:par>
                                <p:cTn id="7" presetID="6" presetClass="emph" presetSubtype="0" fill="hold" nodeType="withEffect">
                                  <p:stCondLst>
                                    <p:cond delay="0"/>
                                  </p:stCondLst>
                                  <p:childTnLst>
                                    <p:animScale>
                                      <p:cBhvr>
                                        <p:cTn id="8" dur="2000" fill="hold"/>
                                        <p:tgtEl>
                                          <p:spTgt spid="2058">
                                            <p:txEl>
                                              <p:pRg st="1" end="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
            <a:ext cx="4788024" cy="2123444"/>
          </a:xfrm>
          <a:prstGeom prst="rect">
            <a:avLst/>
          </a:prstGeom>
          <a:noFill/>
          <a:ln w="9525">
            <a:noFill/>
            <a:miter lim="800000"/>
            <a:headEnd/>
            <a:tailEnd/>
          </a:ln>
          <a:effectLst/>
        </p:spPr>
        <p:txBody>
          <a:bodyPr wrap="square" lIns="91223" tIns="45614" rIns="91223" bIns="45614">
            <a:spAutoFit/>
          </a:bodyPr>
          <a:lstStyle/>
          <a:p>
            <a:r>
              <a:rPr kumimoji="1" lang="zh-CN" altLang="en-US" sz="7200" b="1" i="1" dirty="0" smtClean="0">
                <a:solidFill>
                  <a:srgbClr val="FF0000"/>
                </a:solidFill>
                <a:effectLst>
                  <a:outerShdw blurRad="38100" dist="38100" dir="2700000" algn="tl">
                    <a:srgbClr val="000000"/>
                  </a:outerShdw>
                </a:effectLst>
                <a:latin typeface="SimHei" pitchFamily="49" charset="-122"/>
                <a:ea typeface="SimHei" pitchFamily="49" charset="-122"/>
                <a:cs typeface="+mn-cs"/>
              </a:rPr>
              <a:t>祝福</a:t>
            </a:r>
            <a:r>
              <a:rPr kumimoji="1" lang="en-GB" altLang="zh-TW" sz="6000" b="1" i="1" dirty="0" smtClean="0">
                <a:solidFill>
                  <a:srgbClr val="FF0000"/>
                </a:solidFill>
                <a:effectLst>
                  <a:outerShdw blurRad="38100" dist="38100" dir="2700000" algn="tl">
                    <a:srgbClr val="000000"/>
                  </a:outerShdw>
                </a:effectLst>
                <a:latin typeface="Arial" pitchFamily="34" charset="0"/>
                <a:ea typeface="SimHei" pitchFamily="49" charset="-122"/>
                <a:cs typeface="Arial" pitchFamily="34" charset="0"/>
              </a:rPr>
              <a:t>Benediction</a:t>
            </a:r>
            <a:endParaRPr kumimoji="1" lang="zh-TW" altLang="en-US" sz="6000" b="1" i="1" dirty="0">
              <a:solidFill>
                <a:srgbClr val="FF0000"/>
              </a:solidFill>
              <a:effectLst>
                <a:outerShdw blurRad="38100" dist="38100" dir="2700000" algn="tl">
                  <a:srgbClr val="000000"/>
                </a:outerShdw>
              </a:effectLst>
              <a:latin typeface="Arial" pitchFamily="34" charset="0"/>
              <a:ea typeface="SimHei" pitchFamily="49" charset="-122"/>
              <a:cs typeface="Arial" pitchFamily="34" charset="0"/>
            </a:endParaRPr>
          </a:p>
        </p:txBody>
      </p:sp>
      <p:sp>
        <p:nvSpPr>
          <p:cNvPr id="3" name="Date Placeholder 8"/>
          <p:cNvSpPr>
            <a:spLocks noGrp="1"/>
          </p:cNvSpPr>
          <p:nvPr>
            <p:ph type="dt" sz="half" idx="10"/>
          </p:nvPr>
        </p:nvSpPr>
        <p:spPr>
          <a:xfrm>
            <a:off x="54315" y="6360708"/>
            <a:ext cx="2429475" cy="452669"/>
          </a:xfrm>
          <a:solidFill>
            <a:schemeClr val="accent2">
              <a:lumMod val="50000"/>
            </a:schemeClr>
          </a:solidFill>
        </p:spPr>
        <p:txBody>
          <a:bodyPr/>
          <a:lstStyle/>
          <a:p>
            <a:pPr algn="r"/>
            <a:fld id="{B691C7E3-5575-4B63-BD12-9BE6B54B410C}" type="datetime8">
              <a:rPr lang="en-GB" sz="2000" smtClean="0">
                <a:solidFill>
                  <a:srgbClr val="D0FCD1"/>
                </a:solidFill>
              </a:rPr>
              <a:pPr algn="r"/>
              <a:t>02/02/2014 13:53</a:t>
            </a:fld>
            <a:endParaRPr lang="en-GB" dirty="0">
              <a:solidFill>
                <a:srgbClr val="D0FCD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8" name="Rectangle 7"/>
          <p:cNvSpPr>
            <a:spLocks noChangeArrowheads="1"/>
          </p:cNvSpPr>
          <p:nvPr/>
        </p:nvSpPr>
        <p:spPr bwMode="auto">
          <a:xfrm>
            <a:off x="156432" y="9"/>
            <a:ext cx="8987589" cy="5693652"/>
          </a:xfrm>
          <a:prstGeom prst="rect">
            <a:avLst/>
          </a:prstGeom>
          <a:noFill/>
          <a:ln w="9525">
            <a:noFill/>
            <a:miter lim="800000"/>
            <a:headEnd/>
            <a:tailEnd/>
          </a:ln>
          <a:effectLst/>
        </p:spPr>
        <p:txBody>
          <a:bodyPr wrap="square" lIns="91223" tIns="45614" rIns="91223" bIns="45614">
            <a:spAutoFit/>
          </a:bodyPr>
          <a:lstStyle/>
          <a:p>
            <a:pPr algn="ctr"/>
            <a:r>
              <a:rPr kumimoji="1" lang="zh-CN" altLang="en-US" sz="4800" b="1" i="1" dirty="0" smtClean="0">
                <a:solidFill>
                  <a:srgbClr val="FFFFFF"/>
                </a:solidFill>
                <a:effectLst>
                  <a:outerShdw blurRad="38100" dist="38100" dir="2700000" algn="tl">
                    <a:srgbClr val="000000"/>
                  </a:outerShdw>
                </a:effectLst>
                <a:latin typeface="SimHei" pitchFamily="49" charset="-122"/>
                <a:ea typeface="SimHei" pitchFamily="49" charset="-122"/>
              </a:rPr>
              <a:t>奉献是基督徒对神的爱的回应，也是对神信心的表达。您还不是基督徒是不需要参与这项目 。</a:t>
            </a:r>
            <a:endParaRPr kumimoji="1" lang="en-GB" altLang="zh-CN" sz="4800" b="1" i="1" dirty="0" smtClean="0">
              <a:solidFill>
                <a:srgbClr val="FFFFFF"/>
              </a:solidFill>
              <a:effectLst>
                <a:outerShdw blurRad="38100" dist="38100" dir="2700000" algn="tl">
                  <a:srgbClr val="000000"/>
                </a:outerShdw>
              </a:effectLst>
              <a:latin typeface="SimHei" pitchFamily="49" charset="-122"/>
              <a:ea typeface="SimHei" pitchFamily="49" charset="-122"/>
            </a:endParaRPr>
          </a:p>
          <a:p>
            <a:pPr algn="ctr" fontAlgn="base">
              <a:spcBef>
                <a:spcPct val="0"/>
              </a:spcBef>
              <a:spcAft>
                <a:spcPct val="0"/>
              </a:spcAft>
            </a:pPr>
            <a:r>
              <a:rPr kumimoji="1" lang="en-GB" altLang="zh-TW" sz="4400" b="1" i="1" dirty="0" smtClean="0">
                <a:solidFill>
                  <a:srgbClr val="FFFFFF"/>
                </a:solidFill>
                <a:effectLst>
                  <a:outerShdw blurRad="38100" dist="38100" dir="2700000" algn="tl">
                    <a:srgbClr val="000000"/>
                  </a:outerShdw>
                </a:effectLst>
                <a:latin typeface="Arial" pitchFamily="34" charset="0"/>
                <a:ea typeface="SimHei" pitchFamily="49" charset="-122"/>
                <a:cs typeface="Arial" pitchFamily="34" charset="0"/>
              </a:rPr>
              <a:t>Offering is a Christian response to the love of God and an expression of faith in God. If you are not yet a Christian, you do not need to take part. </a:t>
            </a:r>
            <a:endParaRPr kumimoji="1" lang="zh-TW" altLang="en-US" sz="4400" b="1" i="1" dirty="0">
              <a:solidFill>
                <a:srgbClr val="FFFFFF"/>
              </a:solidFill>
              <a:effectLst>
                <a:outerShdw blurRad="38100" dist="38100" dir="2700000" algn="tl">
                  <a:srgbClr val="000000"/>
                </a:outerShdw>
              </a:effectLst>
              <a:latin typeface="Arial" pitchFamily="34" charset="0"/>
              <a:ea typeface="SimHei" pitchFamily="49" charset="-122"/>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28675" name="Make me a channel of Your peace.mp3">
            <a:hlinkClick r:id="" action="ppaction://media"/>
          </p:cNvPr>
          <p:cNvPicPr>
            <a:picLocks noRot="1" noChangeAspect="1" noChangeArrowheads="1"/>
          </p:cNvPicPr>
          <p:nvPr>
            <a:audioFile r:link="rId1"/>
          </p:nvPr>
        </p:nvPicPr>
        <p:blipFill>
          <a:blip r:embed="rId4" cstate="print"/>
          <a:srcRect/>
          <a:stretch>
            <a:fillRect/>
          </a:stretch>
        </p:blipFill>
        <p:spPr bwMode="auto">
          <a:xfrm>
            <a:off x="990604" y="6019800"/>
            <a:ext cx="304800" cy="304800"/>
          </a:xfrm>
          <a:prstGeom prst="rect">
            <a:avLst/>
          </a:prstGeom>
          <a:noFill/>
          <a:ln w="9525">
            <a:noFill/>
            <a:miter lim="800000"/>
            <a:headEnd/>
            <a:tailEnd/>
          </a:ln>
        </p:spPr>
      </p:pic>
    </p:spTree>
  </p:cSld>
  <p:clrMapOvr>
    <a:masterClrMapping/>
  </p:clrMapOvr>
  <p:transition advTm="13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67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6">
                <p:cTn id="7" fill="hold" display="0">
                  <p:stCondLst>
                    <p:cond delay="indefinite"/>
                  </p:stCondLst>
                  <p:endCondLst>
                    <p:cond evt="onPrev" delay="0">
                      <p:tgtEl>
                        <p:sldTgt/>
                      </p:tgtEl>
                    </p:cond>
                    <p:cond evt="onStopAudio" delay="0">
                      <p:tgtEl>
                        <p:sldTgt/>
                      </p:tgtEl>
                    </p:cond>
                  </p:endCondLst>
                </p:cTn>
                <p:tgtEl>
                  <p:spTgt spid="2867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Tm="33984"/>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Tm="25296"/>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0"/>
            <a:ext cx="9144000" cy="6978650"/>
          </a:xfrm>
          <a:prstGeom prst="rect">
            <a:avLst/>
          </a:prstGeom>
          <a:noFill/>
          <a:ln w="9525">
            <a:noFill/>
            <a:miter lim="800000"/>
            <a:headEnd/>
            <a:tailEnd/>
          </a:ln>
        </p:spPr>
      </p:pic>
    </p:spTree>
  </p:cSld>
  <p:clrMapOvr>
    <a:masterClrMapping/>
  </p:clrMapOvr>
  <p:transition advTm="24128"/>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Tm="2424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3555" name="Rectangle 3"/>
          <p:cNvSpPr>
            <a:spLocks noGrp="1" noChangeArrowheads="1"/>
          </p:cNvSpPr>
          <p:nvPr>
            <p:ph type="subTitle" idx="1"/>
          </p:nvPr>
        </p:nvSpPr>
        <p:spPr/>
        <p:txBody>
          <a:bodyPr/>
          <a:lstStyle/>
          <a:p>
            <a:r>
              <a:rPr lang="en-US" dirty="0" smtClean="0"/>
              <a:t> </a:t>
            </a:r>
            <a:endParaRPr lang="en-US" dirty="0"/>
          </a:p>
        </p:txBody>
      </p:sp>
      <p:sp>
        <p:nvSpPr>
          <p:cNvPr id="7" name="Rectangle 6"/>
          <p:cNvSpPr/>
          <p:nvPr/>
        </p:nvSpPr>
        <p:spPr>
          <a:xfrm>
            <a:off x="1432560" y="515035"/>
            <a:ext cx="6903720" cy="830997"/>
          </a:xfrm>
          <a:prstGeom prst="rect">
            <a:avLst/>
          </a:prstGeom>
        </p:spPr>
        <p:txBody>
          <a:bodyPr wrap="square" lIns="91223" tIns="45614" rIns="91223" bIns="45614">
            <a:spAutoFit/>
          </a:bodyPr>
          <a:lstStyle/>
          <a:p>
            <a:pPr algn="ctr"/>
            <a:endParaRPr lang="en-GB" altLang="zh-CN" sz="4800" b="1" dirty="0" smtClean="0">
              <a:solidFill>
                <a:srgbClr val="FFFF00"/>
              </a:solidFill>
              <a:effectLst>
                <a:outerShdw blurRad="38100" dist="38100" dir="2700000" algn="tl">
                  <a:srgbClr val="000000">
                    <a:alpha val="43137"/>
                  </a:srgbClr>
                </a:outerShdw>
              </a:effectLst>
              <a:cs typeface="DFPHeiMedium-B5" pitchFamily="34" charset="-128"/>
            </a:endParaRPr>
          </a:p>
        </p:txBody>
      </p:sp>
      <p:pic>
        <p:nvPicPr>
          <p:cNvPr id="5" name="Picture 4" descr="1-131015000450.jpg"/>
          <p:cNvPicPr>
            <a:picLocks noChangeAspect="1"/>
          </p:cNvPicPr>
          <p:nvPr/>
        </p:nvPicPr>
        <p:blipFill>
          <a:blip r:embed="rId3" cstate="print"/>
          <a:srcRect l="1349" t="2089" r="1534" b="51651"/>
          <a:stretch>
            <a:fillRect/>
          </a:stretch>
        </p:blipFill>
        <p:spPr>
          <a:xfrm>
            <a:off x="9" y="3910263"/>
            <a:ext cx="4199021" cy="2947737"/>
          </a:xfrm>
          <a:prstGeom prst="rect">
            <a:avLst/>
          </a:prstGeom>
        </p:spPr>
      </p:pic>
      <p:pic>
        <p:nvPicPr>
          <p:cNvPr id="6" name="Picture 5" descr="1-131015000450.jpg"/>
          <p:cNvPicPr>
            <a:picLocks noChangeAspect="1"/>
          </p:cNvPicPr>
          <p:nvPr/>
        </p:nvPicPr>
        <p:blipFill>
          <a:blip r:embed="rId3" cstate="print"/>
          <a:srcRect l="1349" t="50006" r="1534" b="3579"/>
          <a:stretch>
            <a:fillRect/>
          </a:stretch>
        </p:blipFill>
        <p:spPr>
          <a:xfrm>
            <a:off x="4183001" y="4836695"/>
            <a:ext cx="4199021" cy="202130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Tm="33392"/>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Tm="33984"/>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Tm="25296"/>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0"/>
            <a:ext cx="9144000" cy="6978650"/>
          </a:xfrm>
          <a:prstGeom prst="rect">
            <a:avLst/>
          </a:prstGeom>
          <a:noFill/>
          <a:ln w="9525">
            <a:noFill/>
            <a:miter lim="800000"/>
            <a:headEnd/>
            <a:tailEnd/>
          </a:ln>
        </p:spPr>
      </p:pic>
    </p:spTree>
  </p:cSld>
  <p:clrMapOvr>
    <a:masterClrMapping/>
  </p:clrMapOvr>
  <p:transition advTm="24128"/>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Tm="2424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Tm="33392"/>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14000" r="-14000"/>
          </a:stretch>
        </a:blip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5"/>
            <a:ext cx="6372200" cy="1938778"/>
          </a:xfrm>
          <a:prstGeom prst="rect">
            <a:avLst/>
          </a:prstGeom>
          <a:noFill/>
          <a:ln w="9525">
            <a:noFill/>
            <a:miter lim="800000"/>
            <a:headEnd/>
            <a:tailEnd/>
          </a:ln>
          <a:effectLst/>
        </p:spPr>
        <p:txBody>
          <a:bodyPr wrap="square" lIns="91223" tIns="45614" rIns="91223" bIns="45614">
            <a:spAutoFit/>
          </a:bodyPr>
          <a:lstStyle/>
          <a:p>
            <a:pPr fontAlgn="base">
              <a:spcBef>
                <a:spcPct val="0"/>
              </a:spcBef>
              <a:spcAft>
                <a:spcPct val="0"/>
              </a:spcAft>
            </a:pPr>
            <a:r>
              <a:rPr kumimoji="1" lang="zh-TW" altLang="en-US" sz="6000" b="1" i="1" dirty="0" smtClean="0">
                <a:solidFill>
                  <a:srgbClr val="FF0000"/>
                </a:solidFill>
                <a:effectLst>
                  <a:outerShdw blurRad="38100" dist="38100" dir="2700000" algn="tl">
                    <a:srgbClr val="000000"/>
                  </a:outerShdw>
                </a:effectLst>
                <a:latin typeface="SimHei" pitchFamily="49" charset="-122"/>
                <a:ea typeface="SimHei" pitchFamily="49" charset="-122"/>
              </a:rPr>
              <a:t>报告 </a:t>
            </a:r>
            <a:endParaRPr kumimoji="1" lang="en-GB" altLang="zh-TW" sz="6000" b="1" i="1" dirty="0" smtClean="0">
              <a:solidFill>
                <a:srgbClr val="FF0000"/>
              </a:solidFill>
              <a:effectLst>
                <a:outerShdw blurRad="38100" dist="38100" dir="2700000" algn="tl">
                  <a:srgbClr val="000000"/>
                </a:outerShdw>
              </a:effectLst>
              <a:latin typeface="SimHei" pitchFamily="49" charset="-122"/>
              <a:ea typeface="SimHei" pitchFamily="49" charset="-122"/>
            </a:endParaRPr>
          </a:p>
          <a:p>
            <a:pPr fontAlgn="base">
              <a:spcBef>
                <a:spcPct val="0"/>
              </a:spcBef>
              <a:spcAft>
                <a:spcPct val="0"/>
              </a:spcAft>
            </a:pPr>
            <a:r>
              <a:rPr kumimoji="1" lang="en-GB" altLang="zh-TW" sz="6000" b="1" i="1" dirty="0" smtClean="0">
                <a:solidFill>
                  <a:srgbClr val="FF0000"/>
                </a:solidFill>
                <a:effectLst>
                  <a:outerShdw blurRad="38100" dist="38100" dir="2700000" algn="tl">
                    <a:srgbClr val="000000"/>
                  </a:outerShdw>
                </a:effectLst>
                <a:latin typeface="Arial" pitchFamily="34" charset="0"/>
                <a:ea typeface="SimHei" pitchFamily="49" charset="-122"/>
                <a:cs typeface="Arial" pitchFamily="34" charset="0"/>
              </a:rPr>
              <a:t>Announcements</a:t>
            </a:r>
            <a:endParaRPr kumimoji="1" lang="zh-TW" altLang="en-US" sz="6000" b="1" i="1" dirty="0">
              <a:solidFill>
                <a:srgbClr val="FF0000"/>
              </a:solidFill>
              <a:effectLst>
                <a:outerShdw blurRad="38100" dist="38100" dir="2700000" algn="tl">
                  <a:srgbClr val="000000"/>
                </a:outerShdw>
              </a:effectLst>
              <a:latin typeface="Arial" pitchFamily="34" charset="0"/>
              <a:ea typeface="SimHei" pitchFamily="49" charset="-122"/>
              <a:cs typeface="Arial" pitchFamily="34" charset="0"/>
            </a:endParaRPr>
          </a:p>
        </p:txBody>
      </p:sp>
      <p:sp>
        <p:nvSpPr>
          <p:cNvPr id="3" name="Date Placeholder 8"/>
          <p:cNvSpPr>
            <a:spLocks noGrp="1"/>
          </p:cNvSpPr>
          <p:nvPr>
            <p:ph type="dt" sz="half" idx="10"/>
          </p:nvPr>
        </p:nvSpPr>
        <p:spPr>
          <a:xfrm>
            <a:off x="38478" y="6309320"/>
            <a:ext cx="2429475" cy="452669"/>
          </a:xfrm>
          <a:solidFill>
            <a:schemeClr val="accent2">
              <a:lumMod val="50000"/>
            </a:schemeClr>
          </a:solidFill>
        </p:spPr>
        <p:txBody>
          <a:bodyPr/>
          <a:lstStyle/>
          <a:p>
            <a:pPr algn="r"/>
            <a:fld id="{B691C7E3-5575-4B63-BD12-9BE6B54B410C}" type="datetime8">
              <a:rPr lang="en-GB" sz="2000" smtClean="0">
                <a:solidFill>
                  <a:srgbClr val="D0FCD1"/>
                </a:solidFill>
              </a:rPr>
              <a:pPr algn="r"/>
              <a:t>02/02/2014 14:40</a:t>
            </a:fld>
            <a:endParaRPr lang="en-GB" dirty="0">
              <a:solidFill>
                <a:srgbClr val="D0FCD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bright="24000"/>
          </a:blip>
          <a:srcRect/>
          <a:stretch>
            <a:fillRect l="-14000" r="-14000"/>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0" y="17"/>
            <a:ext cx="9144000" cy="6740093"/>
          </a:xfrm>
          <a:prstGeom prst="rect">
            <a:avLst/>
          </a:prstGeom>
          <a:noFill/>
          <a:ln w="9525">
            <a:noFill/>
            <a:miter lim="800000"/>
            <a:headEnd/>
            <a:tailEnd/>
          </a:ln>
          <a:effectLst/>
        </p:spPr>
        <p:txBody>
          <a:bodyPr wrap="square" lIns="91223" tIns="45614" rIns="91223" bIns="45614">
            <a:spAutoFit/>
          </a:bodyPr>
          <a:lstStyle/>
          <a:p>
            <a:pPr algn="ctr" fontAlgn="base">
              <a:spcBef>
                <a:spcPct val="0"/>
              </a:spcBef>
              <a:spcAft>
                <a:spcPct val="0"/>
              </a:spcAft>
            </a:pPr>
            <a:r>
              <a:rPr kumimoji="1" lang="zh-CN" altLang="en-US" sz="4800" b="1" i="1" dirty="0" smtClean="0">
                <a:solidFill>
                  <a:srgbClr val="C00000"/>
                </a:solidFill>
                <a:effectLst>
                  <a:outerShdw blurRad="38100" dist="38100" dir="2700000" algn="tl">
                    <a:srgbClr val="000000"/>
                  </a:outerShdw>
                </a:effectLst>
                <a:latin typeface="SimHei" pitchFamily="49" charset="-122"/>
                <a:ea typeface="SimHei" pitchFamily="49" charset="-122"/>
              </a:rPr>
              <a:t>若您是第一次与我们在一起，欢迎您继续参加我们的聚会。请您在贵宾留名簿留下您的名字与资料，让我们保持联络。</a:t>
            </a:r>
            <a:r>
              <a:rPr kumimoji="1" lang="zh-TW" altLang="en-US" sz="4400" b="1" i="1" dirty="0" smtClean="0">
                <a:solidFill>
                  <a:srgbClr val="C00000"/>
                </a:solidFill>
                <a:effectLst>
                  <a:outerShdw blurRad="38100" dist="38100" dir="2700000" algn="tl">
                    <a:srgbClr val="000000"/>
                  </a:outerShdw>
                </a:effectLst>
                <a:latin typeface="SimHei" pitchFamily="49" charset="-122"/>
                <a:ea typeface="SimHei" pitchFamily="49" charset="-122"/>
              </a:rPr>
              <a:t> </a:t>
            </a:r>
            <a:endParaRPr kumimoji="1" lang="en-GB" altLang="zh-TW" sz="4400" b="1" i="1" dirty="0" smtClean="0">
              <a:solidFill>
                <a:srgbClr val="C00000"/>
              </a:solidFill>
              <a:effectLst>
                <a:outerShdw blurRad="38100" dist="38100" dir="2700000" algn="tl">
                  <a:srgbClr val="000000"/>
                </a:outerShdw>
              </a:effectLst>
              <a:latin typeface="SimHei" pitchFamily="49" charset="-122"/>
              <a:ea typeface="SimHei" pitchFamily="49" charset="-122"/>
            </a:endParaRPr>
          </a:p>
          <a:p>
            <a:pPr algn="ctr" fontAlgn="base">
              <a:spcBef>
                <a:spcPct val="0"/>
              </a:spcBef>
              <a:spcAft>
                <a:spcPct val="0"/>
              </a:spcAft>
            </a:pPr>
            <a:r>
              <a:rPr kumimoji="1" lang="en-GB" altLang="zh-TW" sz="4000" b="1" i="1" dirty="0" smtClean="0">
                <a:solidFill>
                  <a:srgbClr val="C00000"/>
                </a:solidFill>
                <a:effectLst>
                  <a:outerShdw blurRad="38100" dist="38100" dir="2700000" algn="tl">
                    <a:srgbClr val="000000"/>
                  </a:outerShdw>
                </a:effectLst>
                <a:latin typeface="Arial" pitchFamily="34" charset="0"/>
                <a:ea typeface="SimHei" pitchFamily="49" charset="-122"/>
                <a:cs typeface="Arial" pitchFamily="34" charset="0"/>
              </a:rPr>
              <a:t>Welcome anyone who is new among us.  You are warmly invited to stay behind after service for tea and refreshment. Please leave your name with our stewards so that we may be able to keep in touch.</a:t>
            </a:r>
            <a:endParaRPr kumimoji="1" lang="zh-TW" altLang="en-US" sz="4000" b="1" i="1" dirty="0">
              <a:solidFill>
                <a:srgbClr val="C00000"/>
              </a:solidFill>
              <a:effectLst>
                <a:outerShdw blurRad="38100" dist="38100" dir="2700000" algn="tl">
                  <a:srgbClr val="000000"/>
                </a:outerShdw>
              </a:effectLst>
              <a:latin typeface="Arial" pitchFamily="34" charset="0"/>
              <a:ea typeface="SimHei" pitchFamily="49" charset="-122"/>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bright="24000"/>
          </a:blip>
          <a:srcRect/>
          <a:stretch>
            <a:fillRect l="-14000" r="-14000"/>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0" y="12"/>
            <a:ext cx="9144000" cy="6924759"/>
          </a:xfrm>
          <a:prstGeom prst="rect">
            <a:avLst/>
          </a:prstGeom>
          <a:noFill/>
          <a:ln w="9525">
            <a:noFill/>
            <a:miter lim="800000"/>
            <a:headEnd/>
            <a:tailEnd/>
          </a:ln>
          <a:effectLst/>
        </p:spPr>
        <p:txBody>
          <a:bodyPr wrap="square" lIns="91223" tIns="45614" rIns="91223" bIns="45614">
            <a:spAutoFit/>
          </a:bodyPr>
          <a:lstStyle/>
          <a:p>
            <a:pPr algn="ctr"/>
            <a:r>
              <a:rPr kumimoji="1" lang="zh-CN" altLang="en-US" sz="5400" b="1" dirty="0" smtClean="0">
                <a:solidFill>
                  <a:srgbClr val="C00000"/>
                </a:solidFill>
                <a:effectLst>
                  <a:outerShdw blurRad="38100" dist="38100" dir="2700000" algn="tl">
                    <a:srgbClr val="000000"/>
                  </a:outerShdw>
                </a:effectLst>
                <a:latin typeface="+mn-lt"/>
                <a:ea typeface="SimHei" pitchFamily="49" charset="-122"/>
              </a:rPr>
              <a:t>２０１４－３－３０</a:t>
            </a:r>
          </a:p>
          <a:p>
            <a:pPr algn="ctr"/>
            <a:r>
              <a:rPr kumimoji="1" lang="zh-CN" altLang="en-US" sz="5400" b="1" dirty="0" smtClean="0">
                <a:solidFill>
                  <a:srgbClr val="C00000"/>
                </a:solidFill>
                <a:effectLst>
                  <a:outerShdw blurRad="38100" dist="38100" dir="2700000" algn="tl">
                    <a:srgbClr val="000000"/>
                  </a:outerShdw>
                </a:effectLst>
                <a:latin typeface="SimHei" pitchFamily="49" charset="-122"/>
                <a:ea typeface="SimHei" pitchFamily="49" charset="-122"/>
              </a:rPr>
              <a:t>浸礼　</a:t>
            </a:r>
            <a:r>
              <a:rPr kumimoji="1" lang="en-GB" altLang="zh-CN" sz="5400" b="1" dirty="0" smtClean="0">
                <a:solidFill>
                  <a:srgbClr val="C00000"/>
                </a:solidFill>
                <a:effectLst>
                  <a:outerShdw blurRad="38100" dist="38100" dir="2700000" algn="tl">
                    <a:srgbClr val="000000"/>
                  </a:outerShdw>
                </a:effectLst>
                <a:latin typeface="+mn-lt"/>
                <a:ea typeface="SimHei" pitchFamily="49" charset="-122"/>
              </a:rPr>
              <a:t>Baptism</a:t>
            </a:r>
          </a:p>
          <a:p>
            <a:pPr algn="ctr"/>
            <a:endParaRPr kumimoji="1" lang="en-GB" altLang="zh-CN" sz="4800" b="1" i="1" dirty="0" smtClean="0">
              <a:solidFill>
                <a:srgbClr val="C00000"/>
              </a:solidFill>
              <a:effectLst>
                <a:outerShdw blurRad="38100" dist="38100" dir="2700000" algn="tl">
                  <a:srgbClr val="000000"/>
                </a:outerShdw>
              </a:effectLst>
              <a:latin typeface="SimHei" pitchFamily="49" charset="-122"/>
              <a:ea typeface="SimHei" pitchFamily="49" charset="-122"/>
            </a:endParaRPr>
          </a:p>
          <a:p>
            <a:pPr algn="ctr"/>
            <a:endParaRPr kumimoji="1" lang="en-GB" altLang="zh-CN" sz="4800" b="1" i="1" dirty="0" smtClean="0">
              <a:solidFill>
                <a:srgbClr val="C00000"/>
              </a:solidFill>
              <a:effectLst>
                <a:outerShdw blurRad="38100" dist="38100" dir="2700000" algn="tl">
                  <a:srgbClr val="000000"/>
                </a:outerShdw>
              </a:effectLst>
              <a:latin typeface="SimHei" pitchFamily="49" charset="-122"/>
              <a:ea typeface="SimHei" pitchFamily="49" charset="-122"/>
            </a:endParaRPr>
          </a:p>
          <a:p>
            <a:pPr algn="ctr"/>
            <a:endParaRPr kumimoji="1" lang="en-GB" altLang="zh-CN" sz="4800" b="1" i="1" dirty="0" smtClean="0">
              <a:solidFill>
                <a:srgbClr val="C00000"/>
              </a:solidFill>
              <a:effectLst>
                <a:outerShdw blurRad="38100" dist="38100" dir="2700000" algn="tl">
                  <a:srgbClr val="000000"/>
                </a:outerShdw>
              </a:effectLst>
              <a:latin typeface="SimHei" pitchFamily="49" charset="-122"/>
              <a:ea typeface="SimHei" pitchFamily="49" charset="-122"/>
            </a:endParaRPr>
          </a:p>
          <a:p>
            <a:pPr algn="ctr"/>
            <a:r>
              <a:rPr kumimoji="1" lang="zh-CN" altLang="en-US" sz="4800" b="1" i="1" dirty="0" smtClean="0">
                <a:solidFill>
                  <a:srgbClr val="C00000"/>
                </a:solidFill>
                <a:effectLst>
                  <a:outerShdw blurRad="38100" dist="38100" dir="2700000" algn="tl">
                    <a:srgbClr val="000000"/>
                  </a:outerShdw>
                </a:effectLst>
                <a:latin typeface="SimHei" pitchFamily="49" charset="-122"/>
                <a:ea typeface="SimHei" pitchFamily="49" charset="-122"/>
              </a:rPr>
              <a:t>联络 ﻿</a:t>
            </a:r>
            <a:r>
              <a:rPr kumimoji="1" lang="en-GB" altLang="zh-CN" sz="4800" b="1" i="1" dirty="0" smtClean="0">
                <a:solidFill>
                  <a:srgbClr val="C00000"/>
                </a:solidFill>
                <a:effectLst>
                  <a:outerShdw blurRad="38100" dist="38100" dir="2700000" algn="tl">
                    <a:srgbClr val="000000"/>
                  </a:outerShdw>
                </a:effectLst>
                <a:latin typeface="+mj-ea"/>
                <a:ea typeface="+mj-ea"/>
              </a:rPr>
              <a:t>Contact</a:t>
            </a:r>
          </a:p>
          <a:p>
            <a:pPr algn="ctr"/>
            <a:endParaRPr kumimoji="1" lang="en-GB" altLang="zh-CN" sz="4800" b="1" i="1" dirty="0" smtClean="0">
              <a:solidFill>
                <a:srgbClr val="C00000"/>
              </a:solidFill>
              <a:effectLst>
                <a:outerShdw blurRad="38100" dist="38100" dir="2700000" algn="tl">
                  <a:srgbClr val="000000"/>
                </a:outerShdw>
              </a:effectLst>
              <a:latin typeface="SimHei" pitchFamily="49" charset="-122"/>
              <a:ea typeface="SimHei" pitchFamily="49" charset="-122"/>
            </a:endParaRPr>
          </a:p>
          <a:p>
            <a:pPr algn="ctr"/>
            <a:r>
              <a:rPr kumimoji="1" lang="zh-CN" altLang="en-US" sz="4800" b="1" dirty="0" smtClean="0">
                <a:solidFill>
                  <a:srgbClr val="C00000"/>
                </a:solidFill>
                <a:effectLst>
                  <a:outerShdw blurRad="38100" dist="38100" dir="2700000" algn="tl">
                    <a:srgbClr val="000000"/>
                  </a:outerShdw>
                </a:effectLst>
                <a:latin typeface="SimHei" pitchFamily="49" charset="-122"/>
                <a:ea typeface="SimHei" pitchFamily="49" charset="-122"/>
              </a:rPr>
              <a:t>黄牧师或黄传道</a:t>
            </a:r>
          </a:p>
          <a:p>
            <a:pPr algn="ctr"/>
            <a:r>
              <a:rPr kumimoji="1" lang="zh-CN" altLang="en-US" sz="4800" b="1" dirty="0" smtClean="0">
                <a:solidFill>
                  <a:srgbClr val="C00000"/>
                </a:solidFill>
                <a:effectLst>
                  <a:outerShdw blurRad="38100" dist="38100" dir="2700000" algn="tl">
                    <a:srgbClr val="000000"/>
                  </a:outerShdw>
                </a:effectLst>
                <a:latin typeface="SimHei" pitchFamily="49" charset="-122"/>
                <a:ea typeface="SimHei" pitchFamily="49" charset="-122"/>
              </a:rPr>
              <a:t>﻿</a:t>
            </a:r>
            <a:r>
              <a:rPr kumimoji="1" lang="en-GB" altLang="zh-CN" sz="4800" b="1" dirty="0" smtClean="0">
                <a:solidFill>
                  <a:srgbClr val="C00000"/>
                </a:solidFill>
                <a:effectLst>
                  <a:outerShdw blurRad="38100" dist="38100" dir="2700000" algn="tl">
                    <a:srgbClr val="000000"/>
                  </a:outerShdw>
                </a:effectLst>
                <a:latin typeface="+mj-ea"/>
                <a:ea typeface="+mj-ea"/>
              </a:rPr>
              <a:t>Stanley or Helen Wong</a:t>
            </a:r>
            <a:endParaRPr kumimoji="1" lang="zh-TW" altLang="en-US" sz="4000" b="1" dirty="0">
              <a:solidFill>
                <a:srgbClr val="C00000"/>
              </a:solidFill>
              <a:effectLst>
                <a:outerShdw blurRad="38100" dist="38100" dir="2700000" algn="tl">
                  <a:srgbClr val="000000"/>
                </a:outerShdw>
              </a:effectLst>
              <a:latin typeface="+mj-ea"/>
              <a:ea typeface="+mj-ea"/>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bright="24000"/>
          </a:blip>
          <a:srcRect/>
          <a:stretch>
            <a:fillRect l="-14000" r="-14000"/>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0" y="9"/>
            <a:ext cx="9144000" cy="7063258"/>
          </a:xfrm>
          <a:prstGeom prst="rect">
            <a:avLst/>
          </a:prstGeom>
          <a:noFill/>
          <a:ln w="9525">
            <a:noFill/>
            <a:miter lim="800000"/>
            <a:headEnd/>
            <a:tailEnd/>
          </a:ln>
          <a:effectLst/>
        </p:spPr>
        <p:txBody>
          <a:bodyPr wrap="square" lIns="91223" tIns="45614" rIns="91223" bIns="45614">
            <a:spAutoFit/>
          </a:bodyPr>
          <a:lstStyle/>
          <a:p>
            <a:pPr algn="ctr"/>
            <a:r>
              <a:rPr kumimoji="1" lang="zh-CN" altLang="en-US" sz="5400" b="1" dirty="0" smtClean="0">
                <a:solidFill>
                  <a:srgbClr val="C00000"/>
                </a:solidFill>
                <a:effectLst>
                  <a:outerShdw blurRad="38100" dist="38100" dir="2700000" algn="tl">
                    <a:srgbClr val="000000"/>
                  </a:outerShdw>
                </a:effectLst>
                <a:latin typeface="+mn-lt"/>
                <a:ea typeface="SimHei" pitchFamily="49" charset="-122"/>
              </a:rPr>
              <a:t>音响事奉组召慕员工</a:t>
            </a:r>
          </a:p>
          <a:p>
            <a:pPr algn="ctr"/>
            <a:r>
              <a:rPr kumimoji="1" lang="en-GB" altLang="zh-CN" sz="4800" b="1" i="1" dirty="0" smtClean="0">
                <a:solidFill>
                  <a:srgbClr val="C00000"/>
                </a:solidFill>
                <a:effectLst>
                  <a:outerShdw blurRad="38100" dist="38100" dir="2700000" algn="tl">
                    <a:srgbClr val="000000"/>
                  </a:outerShdw>
                </a:effectLst>
                <a:latin typeface="+mj-ea"/>
                <a:ea typeface="+mj-ea"/>
              </a:rPr>
              <a:t>Audio-visual Workers needed</a:t>
            </a:r>
          </a:p>
          <a:p>
            <a:pPr algn="ctr"/>
            <a:endParaRPr kumimoji="1" lang="en-GB" altLang="zh-CN" sz="4800" b="1" i="1" dirty="0" smtClean="0">
              <a:solidFill>
                <a:srgbClr val="C00000"/>
              </a:solidFill>
              <a:effectLst>
                <a:outerShdw blurRad="38100" dist="38100" dir="2700000" algn="tl">
                  <a:srgbClr val="000000"/>
                </a:outerShdw>
              </a:effectLst>
              <a:latin typeface="SimHei" pitchFamily="49" charset="-122"/>
              <a:ea typeface="SimHei" pitchFamily="49" charset="-122"/>
            </a:endParaRPr>
          </a:p>
          <a:p>
            <a:pPr algn="ctr"/>
            <a:endParaRPr kumimoji="1" lang="en-GB" altLang="zh-CN" sz="4800" b="1" i="1" dirty="0" smtClean="0">
              <a:solidFill>
                <a:srgbClr val="C00000"/>
              </a:solidFill>
              <a:effectLst>
                <a:outerShdw blurRad="38100" dist="38100" dir="2700000" algn="tl">
                  <a:srgbClr val="000000"/>
                </a:outerShdw>
              </a:effectLst>
              <a:latin typeface="SimHei" pitchFamily="49" charset="-122"/>
              <a:ea typeface="SimHei" pitchFamily="49" charset="-122"/>
            </a:endParaRPr>
          </a:p>
          <a:p>
            <a:pPr algn="ctr"/>
            <a:endParaRPr kumimoji="1" lang="en-GB" altLang="zh-CN" sz="4800" b="1" i="1" dirty="0" smtClean="0">
              <a:solidFill>
                <a:srgbClr val="C00000"/>
              </a:solidFill>
              <a:effectLst>
                <a:outerShdw blurRad="38100" dist="38100" dir="2700000" algn="tl">
                  <a:srgbClr val="000000"/>
                </a:outerShdw>
              </a:effectLst>
              <a:latin typeface="SimHei" pitchFamily="49" charset="-122"/>
              <a:ea typeface="SimHei" pitchFamily="49" charset="-122"/>
            </a:endParaRPr>
          </a:p>
          <a:p>
            <a:pPr algn="ctr"/>
            <a:r>
              <a:rPr kumimoji="1" lang="zh-CN" altLang="en-US" sz="4800" b="1" i="1" dirty="0" smtClean="0">
                <a:solidFill>
                  <a:srgbClr val="C00000"/>
                </a:solidFill>
                <a:effectLst>
                  <a:outerShdw blurRad="38100" dist="38100" dir="2700000" algn="tl">
                    <a:srgbClr val="000000"/>
                  </a:outerShdw>
                </a:effectLst>
                <a:latin typeface="SimHei" pitchFamily="49" charset="-122"/>
                <a:ea typeface="SimHei" pitchFamily="49" charset="-122"/>
              </a:rPr>
              <a:t>联络 ﻿</a:t>
            </a:r>
            <a:r>
              <a:rPr kumimoji="1" lang="en-GB" altLang="zh-CN" sz="4800" b="1" i="1" dirty="0" smtClean="0">
                <a:solidFill>
                  <a:srgbClr val="C00000"/>
                </a:solidFill>
                <a:effectLst>
                  <a:outerShdw blurRad="38100" dist="38100" dir="2700000" algn="tl">
                    <a:srgbClr val="000000"/>
                  </a:outerShdw>
                </a:effectLst>
                <a:latin typeface="+mj-ea"/>
                <a:ea typeface="+mj-ea"/>
              </a:rPr>
              <a:t>Contact</a:t>
            </a:r>
          </a:p>
          <a:p>
            <a:pPr algn="ctr"/>
            <a:endParaRPr kumimoji="1" lang="en-GB" altLang="zh-CN" sz="4800" b="1" i="1" dirty="0" smtClean="0">
              <a:solidFill>
                <a:srgbClr val="C00000"/>
              </a:solidFill>
              <a:effectLst>
                <a:outerShdw blurRad="38100" dist="38100" dir="2700000" algn="tl">
                  <a:srgbClr val="000000"/>
                </a:outerShdw>
              </a:effectLst>
              <a:latin typeface="SimHei" pitchFamily="49" charset="-122"/>
              <a:ea typeface="SimHei" pitchFamily="49" charset="-122"/>
            </a:endParaRPr>
          </a:p>
          <a:p>
            <a:pPr algn="ctr"/>
            <a:endParaRPr kumimoji="1" lang="en-GB" altLang="zh-CN" sz="4800" b="1" dirty="0" smtClean="0">
              <a:solidFill>
                <a:srgbClr val="C00000"/>
              </a:solidFill>
              <a:effectLst>
                <a:outerShdw blurRad="38100" dist="38100" dir="2700000" algn="tl">
                  <a:srgbClr val="000000"/>
                </a:outerShdw>
              </a:effectLst>
              <a:latin typeface="SimHei" pitchFamily="49" charset="-122"/>
              <a:ea typeface="SimHei" pitchFamily="49" charset="-122"/>
            </a:endParaRPr>
          </a:p>
          <a:p>
            <a:pPr algn="ctr"/>
            <a:r>
              <a:rPr kumimoji="1" lang="en-GB" altLang="zh-CN" sz="4800" b="1" dirty="0" smtClean="0">
                <a:solidFill>
                  <a:srgbClr val="C00000"/>
                </a:solidFill>
                <a:effectLst>
                  <a:outerShdw blurRad="38100" dist="38100" dir="2700000" algn="tl">
                    <a:srgbClr val="000000"/>
                  </a:outerShdw>
                </a:effectLst>
                <a:latin typeface="+mn-lt"/>
                <a:ea typeface="SimHei" pitchFamily="49" charset="-122"/>
              </a:rPr>
              <a:t>Charles Au or Mary Lau</a:t>
            </a:r>
            <a:endParaRPr kumimoji="1" lang="zh-TW" altLang="en-US" sz="4000" b="1" dirty="0">
              <a:solidFill>
                <a:srgbClr val="C00000"/>
              </a:solidFill>
              <a:effectLst>
                <a:outerShdw blurRad="38100" dist="38100" dir="2700000" algn="tl">
                  <a:srgbClr val="000000"/>
                </a:outerShdw>
              </a:effectLst>
              <a:latin typeface="+mn-lt"/>
              <a:ea typeface="+mj-ea"/>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3555" name="Rectangle 3"/>
          <p:cNvSpPr>
            <a:spLocks noGrp="1" noChangeArrowheads="1"/>
          </p:cNvSpPr>
          <p:nvPr>
            <p:ph type="subTitle" idx="1"/>
          </p:nvPr>
        </p:nvSpPr>
        <p:spPr/>
        <p:txBody>
          <a:bodyPr/>
          <a:lstStyle/>
          <a:p>
            <a:r>
              <a:rPr lang="en-US" dirty="0" smtClean="0"/>
              <a:t> </a:t>
            </a:r>
            <a:endParaRPr lang="en-US" dirty="0"/>
          </a:p>
        </p:txBody>
      </p:sp>
      <p:sp>
        <p:nvSpPr>
          <p:cNvPr id="7" name="Rectangle 6"/>
          <p:cNvSpPr/>
          <p:nvPr/>
        </p:nvSpPr>
        <p:spPr>
          <a:xfrm>
            <a:off x="1432560" y="515035"/>
            <a:ext cx="6903720" cy="830997"/>
          </a:xfrm>
          <a:prstGeom prst="rect">
            <a:avLst/>
          </a:prstGeom>
        </p:spPr>
        <p:txBody>
          <a:bodyPr wrap="square" lIns="91223" tIns="45614" rIns="91223" bIns="45614">
            <a:spAutoFit/>
          </a:bodyPr>
          <a:lstStyle/>
          <a:p>
            <a:pPr algn="ctr"/>
            <a:endParaRPr lang="en-GB" altLang="zh-CN" sz="4800" b="1" dirty="0" smtClean="0">
              <a:solidFill>
                <a:srgbClr val="FFFF00"/>
              </a:solidFill>
              <a:effectLst>
                <a:outerShdw blurRad="38100" dist="38100" dir="2700000" algn="tl">
                  <a:srgbClr val="000000">
                    <a:alpha val="43137"/>
                  </a:srgbClr>
                </a:outerShdw>
              </a:effectLst>
              <a:cs typeface="DFPHeiMedium-B5" pitchFamily="34" charset="-128"/>
            </a:endParaRPr>
          </a:p>
        </p:txBody>
      </p:sp>
      <p:pic>
        <p:nvPicPr>
          <p:cNvPr id="8" name="Picture 7" descr="images 7.jpg"/>
          <p:cNvPicPr>
            <a:picLocks noChangeAspect="1"/>
          </p:cNvPicPr>
          <p:nvPr/>
        </p:nvPicPr>
        <p:blipFill>
          <a:blip r:embed="rId3" cstate="print"/>
          <a:stretch>
            <a:fillRect/>
          </a:stretch>
        </p:blipFill>
        <p:spPr>
          <a:xfrm>
            <a:off x="277299" y="3896277"/>
            <a:ext cx="3476575" cy="2784030"/>
          </a:xfrm>
          <a:prstGeom prst="rect">
            <a:avLst/>
          </a:prstGeom>
        </p:spPr>
      </p:pic>
      <p:pic>
        <p:nvPicPr>
          <p:cNvPr id="5" name="Picture 6" descr="This is a preview only. Click Download Now to download the template."/>
          <p:cNvPicPr>
            <a:picLocks noChangeAspect="1" noChangeArrowheads="1"/>
          </p:cNvPicPr>
          <p:nvPr/>
        </p:nvPicPr>
        <p:blipFill>
          <a:blip r:embed="rId4" cstate="print"/>
          <a:srcRect l="10829" t="7216" r="13367" b="18216"/>
          <a:stretch>
            <a:fillRect/>
          </a:stretch>
        </p:blipFill>
        <p:spPr bwMode="auto">
          <a:xfrm>
            <a:off x="3" y="757990"/>
            <a:ext cx="1582979" cy="2204864"/>
          </a:xfrm>
          <a:prstGeom prst="rect">
            <a:avLst/>
          </a:prstGeom>
          <a:noFill/>
        </p:spPr>
      </p:pic>
      <p:sp>
        <p:nvSpPr>
          <p:cNvPr id="6" name="Rectangle 7"/>
          <p:cNvSpPr>
            <a:spLocks noChangeArrowheads="1"/>
          </p:cNvSpPr>
          <p:nvPr/>
        </p:nvSpPr>
        <p:spPr bwMode="auto">
          <a:xfrm>
            <a:off x="0" y="0"/>
            <a:ext cx="4353272" cy="707886"/>
          </a:xfrm>
          <a:prstGeom prst="rect">
            <a:avLst/>
          </a:prstGeom>
          <a:noFill/>
          <a:ln w="9525">
            <a:noFill/>
            <a:miter lim="800000"/>
            <a:headEnd/>
            <a:tailEnd/>
          </a:ln>
          <a:effectLst/>
        </p:spPr>
        <p:txBody>
          <a:bodyPr wrap="square" lIns="91223" tIns="45614" rIns="91223" bIns="45614">
            <a:spAutoFit/>
          </a:bodyPr>
          <a:lstStyle/>
          <a:p>
            <a:r>
              <a:rPr lang="zh-TW" altLang="en-GB" sz="4000" b="1" i="1" dirty="0" smtClean="0">
                <a:solidFill>
                  <a:srgbClr val="0070C0"/>
                </a:solidFill>
                <a:effectLst>
                  <a:outerShdw blurRad="38100" dist="38100" dir="2700000" algn="tl">
                    <a:srgbClr val="000000"/>
                  </a:outerShdw>
                </a:effectLst>
                <a:latin typeface="SimHei" pitchFamily="49" charset="-122"/>
                <a:ea typeface="SimHei" pitchFamily="49" charset="-122"/>
              </a:rPr>
              <a:t>请关掉手提电话</a:t>
            </a:r>
            <a:endParaRPr lang="zh-TW" altLang="en-US" sz="4000" b="1" i="1" dirty="0">
              <a:solidFill>
                <a:srgbClr val="0070C0"/>
              </a:solidFill>
              <a:effectLst>
                <a:outerShdw blurRad="38100" dist="38100" dir="2700000" algn="tl">
                  <a:srgbClr val="000000"/>
                </a:outerShdw>
              </a:effectLst>
              <a:latin typeface="SimHei" pitchFamily="49" charset="-122"/>
              <a:ea typeface="SimHei" pitchFamily="49"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bright="24000"/>
          </a:blip>
          <a:srcRect/>
          <a:stretch>
            <a:fillRect l="-14000" r="-14000"/>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0" y="9"/>
            <a:ext cx="9144000" cy="3954715"/>
          </a:xfrm>
          <a:prstGeom prst="rect">
            <a:avLst/>
          </a:prstGeom>
          <a:noFill/>
          <a:ln w="9525">
            <a:noFill/>
            <a:miter lim="800000"/>
            <a:headEnd/>
            <a:tailEnd/>
          </a:ln>
          <a:effectLst/>
        </p:spPr>
        <p:txBody>
          <a:bodyPr wrap="square" lIns="91223" tIns="45614" rIns="91223" bIns="45614">
            <a:spAutoFit/>
          </a:bodyPr>
          <a:lstStyle/>
          <a:p>
            <a:pPr algn="ctr"/>
            <a:r>
              <a:rPr kumimoji="1" lang="zh-CN" altLang="en-US" sz="5400" b="1" dirty="0" smtClean="0">
                <a:solidFill>
                  <a:srgbClr val="C00000"/>
                </a:solidFill>
                <a:effectLst>
                  <a:outerShdw blurRad="38100" dist="38100" dir="2700000" algn="tl">
                    <a:srgbClr val="000000"/>
                  </a:outerShdw>
                </a:effectLst>
                <a:latin typeface="+mn-lt"/>
                <a:ea typeface="SimHei" pitchFamily="49" charset="-122"/>
              </a:rPr>
              <a:t>研讨：基督徒正常恋爱 </a:t>
            </a:r>
            <a:endParaRPr kumimoji="1" lang="en-GB" altLang="zh-CN" sz="5400" b="1" dirty="0" smtClean="0">
              <a:solidFill>
                <a:srgbClr val="C00000"/>
              </a:solidFill>
              <a:effectLst>
                <a:outerShdw blurRad="38100" dist="38100" dir="2700000" algn="tl">
                  <a:srgbClr val="000000"/>
                </a:outerShdw>
              </a:effectLst>
              <a:latin typeface="+mn-lt"/>
              <a:ea typeface="SimHei" pitchFamily="49" charset="-122"/>
            </a:endParaRPr>
          </a:p>
          <a:p>
            <a:pPr algn="ctr"/>
            <a:r>
              <a:rPr kumimoji="1" lang="en-GB" altLang="zh-CN" sz="4800" b="1" dirty="0" smtClean="0">
                <a:solidFill>
                  <a:srgbClr val="C00000"/>
                </a:solidFill>
                <a:effectLst>
                  <a:outerShdw blurRad="38100" dist="38100" dir="2700000" algn="tl">
                    <a:srgbClr val="000000"/>
                  </a:outerShdw>
                </a:effectLst>
                <a:latin typeface="+mj-ea"/>
                <a:ea typeface="+mj-ea"/>
              </a:rPr>
              <a:t>Seminar: Normal Christian Love Affair</a:t>
            </a:r>
          </a:p>
          <a:p>
            <a:pPr algn="ctr"/>
            <a:endParaRPr kumimoji="1" lang="en-GB" altLang="zh-CN" sz="4800" b="1" i="1" dirty="0" smtClean="0">
              <a:solidFill>
                <a:srgbClr val="C00000"/>
              </a:solidFill>
              <a:effectLst>
                <a:outerShdw blurRad="38100" dist="38100" dir="2700000" algn="tl">
                  <a:srgbClr val="000000"/>
                </a:outerShdw>
              </a:effectLst>
              <a:latin typeface="SimHei" pitchFamily="49" charset="-122"/>
              <a:ea typeface="SimHei" pitchFamily="49" charset="-122"/>
            </a:endParaRPr>
          </a:p>
          <a:p>
            <a:pPr algn="ctr"/>
            <a:r>
              <a:rPr kumimoji="1" lang="en-GB" altLang="zh-CN" sz="4800" b="1" i="1" dirty="0" smtClean="0">
                <a:solidFill>
                  <a:srgbClr val="C00000"/>
                </a:solidFill>
                <a:effectLst>
                  <a:outerShdw blurRad="38100" dist="38100" dir="2700000" algn="tl">
                    <a:srgbClr val="000000"/>
                  </a:outerShdw>
                </a:effectLst>
                <a:latin typeface="+mj-ea"/>
                <a:ea typeface="+mj-ea"/>
              </a:rPr>
              <a:t>2014 – 2 -16   4pm</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bright="24000"/>
          </a:blip>
          <a:srcRect/>
          <a:stretch>
            <a:fillRect l="-14000" r="-14000"/>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0" y="4"/>
            <a:ext cx="9144000" cy="4231714"/>
          </a:xfrm>
          <a:prstGeom prst="rect">
            <a:avLst/>
          </a:prstGeom>
          <a:noFill/>
          <a:ln w="9525">
            <a:noFill/>
            <a:miter lim="800000"/>
            <a:headEnd/>
            <a:tailEnd/>
          </a:ln>
          <a:effectLst/>
        </p:spPr>
        <p:txBody>
          <a:bodyPr wrap="square" lIns="91223" tIns="45614" rIns="91223" bIns="45614">
            <a:spAutoFit/>
          </a:bodyPr>
          <a:lstStyle/>
          <a:p>
            <a:pPr algn="ctr"/>
            <a:r>
              <a:rPr kumimoji="1" lang="zh-CN" altLang="en-US" sz="5400" b="1" dirty="0" smtClean="0">
                <a:solidFill>
                  <a:srgbClr val="C00000"/>
                </a:solidFill>
                <a:effectLst>
                  <a:outerShdw blurRad="38100" dist="38100" dir="2700000" algn="tl">
                    <a:srgbClr val="000000"/>
                  </a:outerShdw>
                </a:effectLst>
                <a:latin typeface="+mn-lt"/>
                <a:ea typeface="SimHei" pitchFamily="49" charset="-122"/>
              </a:rPr>
              <a:t>新春聚餐</a:t>
            </a:r>
          </a:p>
          <a:p>
            <a:pPr algn="ctr"/>
            <a:r>
              <a:rPr kumimoji="1" lang="en-GB" altLang="zh-CN" sz="5400" b="1" dirty="0" smtClean="0">
                <a:solidFill>
                  <a:srgbClr val="C00000"/>
                </a:solidFill>
                <a:effectLst>
                  <a:outerShdw blurRad="38100" dist="38100" dir="2700000" algn="tl">
                    <a:srgbClr val="000000"/>
                  </a:outerShdw>
                </a:effectLst>
                <a:latin typeface="+mn-lt"/>
                <a:ea typeface="SimHei" pitchFamily="49" charset="-122"/>
              </a:rPr>
              <a:t>Chinese New Year Dinner</a:t>
            </a:r>
          </a:p>
          <a:p>
            <a:pPr algn="ctr"/>
            <a:endParaRPr kumimoji="1" lang="en-GB" altLang="zh-CN" sz="5400" b="1" dirty="0" smtClean="0">
              <a:solidFill>
                <a:srgbClr val="C00000"/>
              </a:solidFill>
              <a:effectLst>
                <a:outerShdw blurRad="38100" dist="38100" dir="2700000" algn="tl">
                  <a:srgbClr val="000000"/>
                </a:outerShdw>
              </a:effectLst>
              <a:latin typeface="+mn-lt"/>
              <a:ea typeface="SimHei" pitchFamily="49" charset="-122"/>
            </a:endParaRPr>
          </a:p>
          <a:p>
            <a:pPr algn="ctr"/>
            <a:r>
              <a:rPr kumimoji="1" lang="zh-CN" altLang="en-US" sz="5400" b="1" i="1" dirty="0" smtClean="0">
                <a:solidFill>
                  <a:srgbClr val="C00000"/>
                </a:solidFill>
                <a:effectLst>
                  <a:outerShdw blurRad="38100" dist="38100" dir="2700000" algn="tl">
                    <a:srgbClr val="000000"/>
                  </a:outerShdw>
                </a:effectLst>
                <a:latin typeface="+mn-lt"/>
                <a:ea typeface="SimHei" pitchFamily="49" charset="-122"/>
              </a:rPr>
              <a:t>崇拜後</a:t>
            </a:r>
            <a:endParaRPr kumimoji="1" lang="en-GB" altLang="zh-CN" sz="4800" b="1" i="1" dirty="0" smtClean="0">
              <a:solidFill>
                <a:srgbClr val="C00000"/>
              </a:solidFill>
              <a:effectLst>
                <a:outerShdw blurRad="38100" dist="38100" dir="2700000" algn="tl">
                  <a:srgbClr val="000000"/>
                </a:outerShdw>
              </a:effectLst>
              <a:latin typeface="SimHei" pitchFamily="49" charset="-122"/>
              <a:ea typeface="SimHei" pitchFamily="49" charset="-122"/>
            </a:endParaRPr>
          </a:p>
          <a:p>
            <a:pPr algn="ctr"/>
            <a:r>
              <a:rPr kumimoji="1" lang="en-GB" altLang="zh-CN" sz="4800" b="1" i="1" dirty="0" smtClean="0">
                <a:solidFill>
                  <a:srgbClr val="C00000"/>
                </a:solidFill>
                <a:effectLst>
                  <a:outerShdw blurRad="38100" dist="38100" dir="2700000" algn="tl">
                    <a:srgbClr val="000000"/>
                  </a:outerShdw>
                </a:effectLst>
                <a:latin typeface="+mj-ea"/>
                <a:ea typeface="+mj-ea"/>
              </a:rPr>
              <a:t>After the Worship Service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
            <a:ext cx="9144000" cy="2123444"/>
          </a:xfrm>
          <a:prstGeom prst="rect">
            <a:avLst/>
          </a:prstGeom>
          <a:noFill/>
          <a:ln w="9525">
            <a:noFill/>
            <a:miter lim="800000"/>
            <a:headEnd/>
            <a:tailEnd/>
          </a:ln>
          <a:effectLst/>
        </p:spPr>
        <p:txBody>
          <a:bodyPr wrap="square" lIns="91223" tIns="45614" rIns="91223" bIns="45614">
            <a:spAutoFit/>
          </a:bodyPr>
          <a:lstStyle/>
          <a:p>
            <a:pPr fontAlgn="base">
              <a:spcBef>
                <a:spcPct val="0"/>
              </a:spcBef>
              <a:spcAft>
                <a:spcPct val="0"/>
              </a:spcAft>
            </a:pPr>
            <a:r>
              <a:rPr kumimoji="1" lang="zh-CN" altLang="en-US" sz="7200" b="1" i="1" dirty="0" smtClean="0">
                <a:solidFill>
                  <a:srgbClr val="FF0000"/>
                </a:solidFill>
                <a:effectLst>
                  <a:outerShdw blurRad="38100" dist="38100" dir="2700000" algn="tl">
                    <a:srgbClr val="000000"/>
                  </a:outerShdw>
                </a:effectLst>
                <a:latin typeface="SimHei" pitchFamily="49" charset="-122"/>
                <a:ea typeface="SimHei" pitchFamily="49" charset="-122"/>
              </a:rPr>
              <a:t>主餐</a:t>
            </a:r>
            <a:endParaRPr kumimoji="1" lang="en-GB" altLang="zh-CN" sz="7200" b="1" i="1" dirty="0" smtClean="0">
              <a:solidFill>
                <a:srgbClr val="FF0000"/>
              </a:solidFill>
              <a:effectLst>
                <a:outerShdw blurRad="38100" dist="38100" dir="2700000" algn="tl">
                  <a:srgbClr val="000000"/>
                </a:outerShdw>
              </a:effectLst>
              <a:latin typeface="SimHei" pitchFamily="49" charset="-122"/>
              <a:ea typeface="SimHei" pitchFamily="49" charset="-122"/>
            </a:endParaRPr>
          </a:p>
          <a:p>
            <a:pPr fontAlgn="base">
              <a:spcBef>
                <a:spcPct val="0"/>
              </a:spcBef>
              <a:spcAft>
                <a:spcPct val="0"/>
              </a:spcAft>
            </a:pPr>
            <a:r>
              <a:rPr kumimoji="1" lang="en-GB" altLang="zh-TW" sz="6000" b="1" i="1" dirty="0" smtClean="0">
                <a:solidFill>
                  <a:srgbClr val="FF0000"/>
                </a:solidFill>
                <a:effectLst>
                  <a:outerShdw blurRad="38100" dist="38100" dir="2700000" algn="tl">
                    <a:srgbClr val="000000"/>
                  </a:outerShdw>
                </a:effectLst>
                <a:latin typeface="Arial" pitchFamily="34" charset="0"/>
                <a:ea typeface="SimHei" pitchFamily="49" charset="-122"/>
                <a:cs typeface="Arial" pitchFamily="34" charset="0"/>
              </a:rPr>
              <a:t>Holy Communion</a:t>
            </a:r>
            <a:endParaRPr kumimoji="1" lang="zh-TW" altLang="en-US" sz="6000" b="1" i="1" dirty="0">
              <a:solidFill>
                <a:srgbClr val="FF0000"/>
              </a:solidFill>
              <a:effectLst>
                <a:outerShdw blurRad="38100" dist="38100" dir="2700000" algn="tl">
                  <a:srgbClr val="000000"/>
                </a:outerShdw>
              </a:effectLst>
              <a:latin typeface="Arial" pitchFamily="34" charset="0"/>
              <a:ea typeface="SimHei" pitchFamily="49" charset="-122"/>
              <a:cs typeface="Arial" pitchFamily="34" charset="0"/>
            </a:endParaRPr>
          </a:p>
        </p:txBody>
      </p:sp>
      <p:sp>
        <p:nvSpPr>
          <p:cNvPr id="3" name="Date Placeholder 8"/>
          <p:cNvSpPr>
            <a:spLocks noGrp="1"/>
          </p:cNvSpPr>
          <p:nvPr>
            <p:ph type="dt" sz="half" idx="10"/>
          </p:nvPr>
        </p:nvSpPr>
        <p:spPr>
          <a:xfrm>
            <a:off x="38478" y="6309320"/>
            <a:ext cx="2429475" cy="452669"/>
          </a:xfrm>
          <a:solidFill>
            <a:schemeClr val="accent2">
              <a:lumMod val="50000"/>
            </a:schemeClr>
          </a:solidFill>
        </p:spPr>
        <p:txBody>
          <a:bodyPr/>
          <a:lstStyle/>
          <a:p>
            <a:pPr algn="r"/>
            <a:fld id="{B691C7E3-5575-4B63-BD12-9BE6B54B410C}" type="datetime8">
              <a:rPr lang="en-GB" sz="2000" smtClean="0">
                <a:solidFill>
                  <a:srgbClr val="D0FCD1"/>
                </a:solidFill>
              </a:rPr>
              <a:pPr algn="r"/>
              <a:t>02/02/2014 14:45</a:t>
            </a:fld>
            <a:endParaRPr lang="en-GB" dirty="0">
              <a:solidFill>
                <a:srgbClr val="D0FCD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63050" cy="6915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380"/>
            <a:ext cx="9144000" cy="6818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7314"/>
            <a:ext cx="9144000" cy="5447431"/>
          </a:xfrm>
          <a:prstGeom prst="rect">
            <a:avLst/>
          </a:prstGeom>
          <a:noFill/>
        </p:spPr>
        <p:txBody>
          <a:bodyPr wrap="square" lIns="91223" tIns="45614" rIns="91223" bIns="45614">
            <a:spAutoFit/>
          </a:bodyPr>
          <a:lstStyle/>
          <a:p>
            <a:pPr algn="ctr"/>
            <a:r>
              <a:rPr lang="zh-CN" altLang="en-US"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rPr>
              <a:t>我当日传给你们的，</a:t>
            </a:r>
            <a:endParaRPr lang="en-US" altLang="zh-CN"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endParaRPr>
          </a:p>
          <a:p>
            <a:pPr algn="ctr"/>
            <a:r>
              <a:rPr lang="zh-CN" altLang="en-US"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rPr>
              <a:t>原是从主领受的，</a:t>
            </a:r>
            <a:endParaRPr lang="en-US" altLang="zh-CN"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endParaRPr>
          </a:p>
          <a:p>
            <a:pPr algn="ctr"/>
            <a:r>
              <a:rPr lang="zh-CN" altLang="en-US"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rPr>
              <a:t>就是主耶稣被卖的那一夜，拿起饼来，</a:t>
            </a:r>
            <a:endParaRPr lang="en-US" altLang="zh-CN"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endParaRPr>
          </a:p>
          <a:p>
            <a:pPr algn="ctr"/>
            <a:r>
              <a:rPr lang="en-GB" altLang="zh-CN" sz="3600" b="1" dirty="0" smtClean="0">
                <a:solidFill>
                  <a:srgbClr val="00B0F0"/>
                </a:solidFill>
                <a:effectLst>
                  <a:outerShdw blurRad="38100" dist="38100" dir="2700000" algn="tl">
                    <a:srgbClr val="000000">
                      <a:alpha val="43137"/>
                    </a:srgbClr>
                  </a:outerShdw>
                </a:effectLst>
              </a:rPr>
              <a:t>For I received from the Lord </a:t>
            </a:r>
          </a:p>
          <a:p>
            <a:pPr algn="ctr"/>
            <a:r>
              <a:rPr lang="en-GB" altLang="zh-CN" sz="3600" b="1" dirty="0" smtClean="0">
                <a:solidFill>
                  <a:srgbClr val="00B0F0"/>
                </a:solidFill>
                <a:effectLst>
                  <a:outerShdw blurRad="38100" dist="38100" dir="2700000" algn="tl">
                    <a:srgbClr val="000000">
                      <a:alpha val="43137"/>
                    </a:srgbClr>
                  </a:outerShdw>
                </a:effectLst>
              </a:rPr>
              <a:t>what I also passed on to you: </a:t>
            </a:r>
          </a:p>
          <a:p>
            <a:pPr algn="ctr"/>
            <a:r>
              <a:rPr lang="en-GB" altLang="zh-CN" sz="3600" b="1" dirty="0" smtClean="0">
                <a:solidFill>
                  <a:srgbClr val="00B0F0"/>
                </a:solidFill>
                <a:effectLst>
                  <a:outerShdw blurRad="38100" dist="38100" dir="2700000" algn="tl">
                    <a:srgbClr val="000000">
                      <a:alpha val="43137"/>
                    </a:srgbClr>
                  </a:outerShdw>
                </a:effectLst>
              </a:rPr>
              <a:t>The Lord Jesus, </a:t>
            </a:r>
          </a:p>
          <a:p>
            <a:pPr algn="ctr"/>
            <a:r>
              <a:rPr lang="en-GB" altLang="zh-CN" sz="3600" b="1" dirty="0" smtClean="0">
                <a:solidFill>
                  <a:srgbClr val="00B0F0"/>
                </a:solidFill>
                <a:effectLst>
                  <a:outerShdw blurRad="38100" dist="38100" dir="2700000" algn="tl">
                    <a:srgbClr val="000000">
                      <a:alpha val="43137"/>
                    </a:srgbClr>
                  </a:outerShdw>
                </a:effectLst>
              </a:rPr>
              <a:t>on the night he was betrayed, </a:t>
            </a:r>
          </a:p>
          <a:p>
            <a:pPr algn="ctr"/>
            <a:r>
              <a:rPr lang="en-GB" altLang="zh-CN" sz="3600" b="1" dirty="0" smtClean="0">
                <a:solidFill>
                  <a:srgbClr val="00B0F0"/>
                </a:solidFill>
                <a:effectLst>
                  <a:outerShdw blurRad="38100" dist="38100" dir="2700000" algn="tl">
                    <a:srgbClr val="000000">
                      <a:alpha val="43137"/>
                    </a:srgbClr>
                  </a:outerShdw>
                </a:effectLst>
              </a:rPr>
              <a:t>took bread,</a:t>
            </a:r>
            <a:r>
              <a:rPr lang="zh-CN" altLang="en-US" sz="3600" b="1" dirty="0" smtClean="0">
                <a:solidFill>
                  <a:srgbClr val="00B0F0"/>
                </a:solidFill>
                <a:effectLst>
                  <a:outerShdw blurRad="38100" dist="38100" dir="2700000" algn="tl">
                    <a:srgbClr val="000000">
                      <a:alpha val="43137"/>
                    </a:srgbClr>
                  </a:outerShdw>
                </a:effectLst>
              </a:rPr>
              <a:t> </a:t>
            </a:r>
            <a:endParaRPr lang="en-US" altLang="zh-CN" sz="3600" b="1" dirty="0" smtClean="0">
              <a:solidFill>
                <a:srgbClr val="00B0F0"/>
              </a:solidFill>
              <a:effectLst>
                <a:outerShdw blurRad="38100" dist="38100" dir="2700000" algn="tl">
                  <a:srgbClr val="000000">
                    <a:alpha val="43137"/>
                  </a:srgbClr>
                </a:outerShdw>
              </a:effectLst>
            </a:endParaRPr>
          </a:p>
          <a:p>
            <a:pPr algn="ctr"/>
            <a:endParaRPr lang="zh-CN" altLang="en-US"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endParaRPr>
          </a:p>
        </p:txBody>
      </p:sp>
      <p:pic>
        <p:nvPicPr>
          <p:cNvPr id="4" name="Picture 2"/>
          <p:cNvPicPr>
            <a:picLocks noChangeAspect="1" noChangeArrowheads="1"/>
          </p:cNvPicPr>
          <p:nvPr/>
        </p:nvPicPr>
        <p:blipFill>
          <a:blip r:embed="rId2" cstate="print"/>
          <a:srcRect l="83075" t="56120"/>
          <a:stretch>
            <a:fillRect/>
          </a:stretch>
        </p:blipFill>
        <p:spPr bwMode="auto">
          <a:xfrm>
            <a:off x="7596336" y="3813043"/>
            <a:ext cx="1547664" cy="29814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277"/>
            <a:ext cx="9144000" cy="5324320"/>
          </a:xfrm>
          <a:prstGeom prst="rect">
            <a:avLst/>
          </a:prstGeom>
          <a:solidFill>
            <a:srgbClr val="FFFF99"/>
          </a:solidFill>
        </p:spPr>
        <p:txBody>
          <a:bodyPr wrap="square" lIns="91223" tIns="45614" rIns="91223" bIns="45614">
            <a:spAutoFit/>
          </a:bodyPr>
          <a:lstStyle/>
          <a:p>
            <a:pPr algn="ctr"/>
            <a:r>
              <a:rPr lang="en-US" altLang="zh-CN"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rPr>
              <a:t> </a:t>
            </a:r>
            <a:r>
              <a:rPr lang="zh-CN" altLang="en-US"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rPr>
              <a:t>祝谢了，就擘开，说：</a:t>
            </a:r>
            <a:endParaRPr lang="en-US" altLang="zh-CN"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endParaRPr>
          </a:p>
          <a:p>
            <a:pPr algn="ctr"/>
            <a:r>
              <a:rPr lang="zh-CN" altLang="en-US"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rPr>
              <a:t>「这是我的身体，为你们舍的，</a:t>
            </a:r>
            <a:endParaRPr lang="en-US" altLang="zh-CN"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endParaRPr>
          </a:p>
          <a:p>
            <a:pPr algn="ctr"/>
            <a:r>
              <a:rPr lang="zh-CN" altLang="en-US"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rPr>
              <a:t>你们应当如此行，为的是记念我。」</a:t>
            </a:r>
            <a:endParaRPr lang="en-US" altLang="zh-CN"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endParaRPr>
          </a:p>
          <a:p>
            <a:pPr algn="ctr"/>
            <a:r>
              <a:rPr lang="en-GB" altLang="zh-CN" sz="3600" b="1" dirty="0" smtClean="0">
                <a:solidFill>
                  <a:srgbClr val="FF0000"/>
                </a:solidFill>
                <a:effectLst>
                  <a:outerShdw blurRad="38100" dist="38100" dir="2700000" algn="tl">
                    <a:srgbClr val="000000">
                      <a:alpha val="43137"/>
                    </a:srgbClr>
                  </a:outerShdw>
                </a:effectLst>
                <a:latin typeface="Arial"/>
                <a:ea typeface="SimHei" pitchFamily="49" charset="-122"/>
              </a:rPr>
              <a:t>and when he had given thanks, </a:t>
            </a:r>
          </a:p>
          <a:p>
            <a:pPr algn="ctr"/>
            <a:r>
              <a:rPr lang="en-GB" altLang="zh-CN" sz="3600" b="1" dirty="0" smtClean="0">
                <a:solidFill>
                  <a:srgbClr val="FF0000"/>
                </a:solidFill>
                <a:effectLst>
                  <a:outerShdw blurRad="38100" dist="38100" dir="2700000" algn="tl">
                    <a:srgbClr val="000000">
                      <a:alpha val="43137"/>
                    </a:srgbClr>
                  </a:outerShdw>
                </a:effectLst>
                <a:latin typeface="Arial"/>
                <a:ea typeface="SimHei" pitchFamily="49" charset="-122"/>
              </a:rPr>
              <a:t>he broke it and said, </a:t>
            </a:r>
          </a:p>
          <a:p>
            <a:pPr algn="ctr"/>
            <a:r>
              <a:rPr lang="en-GB" altLang="zh-CN" sz="3600" b="1" dirty="0" smtClean="0">
                <a:solidFill>
                  <a:srgbClr val="FF0000"/>
                </a:solidFill>
                <a:effectLst>
                  <a:outerShdw blurRad="38100" dist="38100" dir="2700000" algn="tl">
                    <a:srgbClr val="000000">
                      <a:alpha val="43137"/>
                    </a:srgbClr>
                  </a:outerShdw>
                </a:effectLst>
                <a:latin typeface="Arial"/>
                <a:ea typeface="SimHei" pitchFamily="49" charset="-122"/>
              </a:rPr>
              <a:t>"This is my body, </a:t>
            </a:r>
          </a:p>
          <a:p>
            <a:pPr algn="ctr"/>
            <a:r>
              <a:rPr lang="en-GB" altLang="zh-CN" sz="3600" b="1" dirty="0" smtClean="0">
                <a:solidFill>
                  <a:srgbClr val="FF0000"/>
                </a:solidFill>
                <a:effectLst>
                  <a:outerShdw blurRad="38100" dist="38100" dir="2700000" algn="tl">
                    <a:srgbClr val="000000">
                      <a:alpha val="43137"/>
                    </a:srgbClr>
                  </a:outerShdw>
                </a:effectLst>
                <a:latin typeface="Arial"/>
                <a:ea typeface="SimHei" pitchFamily="49" charset="-122"/>
              </a:rPr>
              <a:t>which is for you; </a:t>
            </a:r>
          </a:p>
          <a:p>
            <a:pPr algn="ctr"/>
            <a:r>
              <a:rPr lang="en-GB" altLang="zh-CN" sz="3600" b="1" dirty="0" smtClean="0">
                <a:solidFill>
                  <a:srgbClr val="FF0000"/>
                </a:solidFill>
                <a:effectLst>
                  <a:outerShdw blurRad="38100" dist="38100" dir="2700000" algn="tl">
                    <a:srgbClr val="000000">
                      <a:alpha val="43137"/>
                    </a:srgbClr>
                  </a:outerShdw>
                </a:effectLst>
                <a:latin typeface="Arial"/>
                <a:ea typeface="SimHei" pitchFamily="49" charset="-122"/>
              </a:rPr>
              <a:t>do this in remembrance of me.“</a:t>
            </a:r>
          </a:p>
          <a:p>
            <a:pPr algn="ctr"/>
            <a:r>
              <a:rPr lang="zh-CN" altLang="en-US" sz="3600" b="1" dirty="0" smtClean="0">
                <a:solidFill>
                  <a:srgbClr val="FF0000"/>
                </a:solidFill>
                <a:effectLst>
                  <a:outerShdw blurRad="38100" dist="38100" dir="2700000" algn="tl">
                    <a:srgbClr val="000000">
                      <a:alpha val="43137"/>
                    </a:srgbClr>
                  </a:outerShdw>
                </a:effectLst>
                <a:latin typeface="Arial"/>
                <a:ea typeface="SimHei" pitchFamily="49" charset="-122"/>
              </a:rPr>
              <a:t> </a:t>
            </a:r>
            <a:endParaRPr lang="zh-CN" altLang="en-US" sz="3600" b="1" dirty="0">
              <a:solidFill>
                <a:srgbClr val="FF0000"/>
              </a:solidFill>
              <a:effectLst>
                <a:outerShdw blurRad="38100" dist="38100" dir="2700000" algn="tl">
                  <a:srgbClr val="000000">
                    <a:alpha val="43137"/>
                  </a:srgbClr>
                </a:outerShdw>
              </a:effectLst>
              <a:latin typeface="Arial"/>
              <a:ea typeface="SimHei" pitchFamily="49" charset="-122"/>
            </a:endParaRPr>
          </a:p>
        </p:txBody>
      </p:sp>
      <p:pic>
        <p:nvPicPr>
          <p:cNvPr id="4" name="Picture 3"/>
          <p:cNvPicPr>
            <a:picLocks noChangeAspect="1" noChangeArrowheads="1"/>
          </p:cNvPicPr>
          <p:nvPr/>
        </p:nvPicPr>
        <p:blipFill>
          <a:blip r:embed="rId2" cstate="print"/>
          <a:srcRect l="79925" t="45811" r="4326" b="16381"/>
          <a:stretch>
            <a:fillRect/>
          </a:stretch>
        </p:blipFill>
        <p:spPr bwMode="auto">
          <a:xfrm>
            <a:off x="7596336" y="4293100"/>
            <a:ext cx="1440160" cy="2592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7372"/>
            <a:ext cx="9144000" cy="5447431"/>
          </a:xfrm>
          <a:prstGeom prst="rect">
            <a:avLst/>
          </a:prstGeom>
          <a:solidFill>
            <a:srgbClr val="FFFF99"/>
          </a:solidFill>
        </p:spPr>
        <p:txBody>
          <a:bodyPr wrap="square" lIns="91223" tIns="45614" rIns="91223" bIns="45614">
            <a:spAutoFit/>
          </a:bodyPr>
          <a:lstStyle/>
          <a:p>
            <a:pPr algn="ctr"/>
            <a:r>
              <a:rPr lang="zh-CN" altLang="en-US"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rPr>
              <a:t>饭后，也照样拿起杯来，说：</a:t>
            </a:r>
            <a:endParaRPr lang="en-US" altLang="zh-CN"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endParaRPr>
          </a:p>
          <a:p>
            <a:pPr algn="ctr"/>
            <a:r>
              <a:rPr lang="zh-CN" altLang="en-US"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rPr>
              <a:t>「这杯是用我的血所立的新约，</a:t>
            </a:r>
            <a:endParaRPr lang="en-US" altLang="zh-CN"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endParaRPr>
          </a:p>
          <a:p>
            <a:pPr algn="ctr"/>
            <a:r>
              <a:rPr lang="zh-CN" altLang="en-US"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rPr>
              <a:t>你们每逢喝的时候，要如此行，</a:t>
            </a:r>
            <a:endParaRPr lang="en-US" altLang="zh-CN"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endParaRPr>
          </a:p>
          <a:p>
            <a:pPr algn="ctr"/>
            <a:r>
              <a:rPr lang="zh-CN" altLang="en-US"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rPr>
              <a:t>为的是记念我。」</a:t>
            </a:r>
            <a:endParaRPr lang="en-US" altLang="zh-CN"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endParaRPr>
          </a:p>
          <a:p>
            <a:pPr algn="ctr"/>
            <a:r>
              <a:rPr lang="en-GB" altLang="zh-CN" sz="3600" b="1" dirty="0" smtClean="0">
                <a:solidFill>
                  <a:srgbClr val="00B0F0"/>
                </a:solidFill>
                <a:effectLst>
                  <a:outerShdw blurRad="38100" dist="38100" dir="2700000" algn="tl">
                    <a:srgbClr val="000000">
                      <a:alpha val="43137"/>
                    </a:srgbClr>
                  </a:outerShdw>
                </a:effectLst>
              </a:rPr>
              <a:t>In the same way, after supper he took the cup, saying, "This cup is the new covenant in my blood; do this, whenever you drink it, in remembrance of me."</a:t>
            </a:r>
            <a:endParaRPr lang="en-US" altLang="zh-CN" sz="3600" b="1" dirty="0" smtClean="0">
              <a:solidFill>
                <a:srgbClr val="00B0F0"/>
              </a:solidFill>
              <a:effectLst>
                <a:outerShdw blurRad="38100" dist="38100" dir="2700000" algn="tl">
                  <a:srgbClr val="000000">
                    <a:alpha val="43137"/>
                  </a:srgbClr>
                </a:outerShdw>
              </a:effectLst>
            </a:endParaRPr>
          </a:p>
          <a:p>
            <a:pPr algn="ctr"/>
            <a:endParaRPr lang="zh-CN" altLang="en-US"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endParaRPr>
          </a:p>
        </p:txBody>
      </p:sp>
      <p:pic>
        <p:nvPicPr>
          <p:cNvPr id="4" name="Picture 2"/>
          <p:cNvPicPr>
            <a:picLocks noChangeAspect="1" noChangeArrowheads="1"/>
          </p:cNvPicPr>
          <p:nvPr/>
        </p:nvPicPr>
        <p:blipFill>
          <a:blip r:embed="rId2" cstate="print"/>
          <a:srcRect l="85437" t="61772" r="1963" b="5728"/>
          <a:stretch>
            <a:fillRect/>
          </a:stretch>
        </p:blipFill>
        <p:spPr bwMode="auto">
          <a:xfrm>
            <a:off x="7956376" y="644714"/>
            <a:ext cx="1152128" cy="22082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7378"/>
            <a:ext cx="9144000" cy="5262765"/>
          </a:xfrm>
          <a:prstGeom prst="rect">
            <a:avLst/>
          </a:prstGeom>
          <a:solidFill>
            <a:srgbClr val="FFFF99"/>
          </a:solidFill>
        </p:spPr>
        <p:txBody>
          <a:bodyPr wrap="square" lIns="91223" tIns="45614" rIns="91223" bIns="45614">
            <a:spAutoFit/>
          </a:bodyPr>
          <a:lstStyle/>
          <a:p>
            <a:pPr algn="ctr"/>
            <a:r>
              <a:rPr lang="en-US" altLang="zh-CN"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rPr>
              <a:t> </a:t>
            </a:r>
            <a:r>
              <a:rPr lang="zh-CN" altLang="en-US"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rPr>
              <a:t>你们每逢吃这饼，喝这杯，</a:t>
            </a:r>
            <a:endParaRPr lang="en-US" altLang="zh-CN"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endParaRPr>
          </a:p>
          <a:p>
            <a:pPr algn="ctr"/>
            <a:r>
              <a:rPr lang="zh-CN" altLang="en-US"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rPr>
              <a:t>是表明主的死，直等到他来。</a:t>
            </a:r>
            <a:endParaRPr lang="en-US" altLang="zh-CN"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endParaRPr>
          </a:p>
          <a:p>
            <a:pPr algn="ctr"/>
            <a:r>
              <a:rPr lang="en-GB" altLang="zh-CN" sz="3600" b="1" dirty="0" smtClean="0">
                <a:solidFill>
                  <a:srgbClr val="FF0000"/>
                </a:solidFill>
                <a:effectLst>
                  <a:outerShdw blurRad="38100" dist="38100" dir="2700000" algn="tl">
                    <a:srgbClr val="000000">
                      <a:alpha val="43137"/>
                    </a:srgbClr>
                  </a:outerShdw>
                </a:effectLst>
                <a:latin typeface="Arial"/>
                <a:ea typeface="SimHei" pitchFamily="49" charset="-122"/>
              </a:rPr>
              <a:t>For whenever you eat this bread</a:t>
            </a:r>
          </a:p>
          <a:p>
            <a:pPr algn="ctr"/>
            <a:r>
              <a:rPr lang="en-GB" altLang="zh-CN" sz="3600" b="1" dirty="0" smtClean="0">
                <a:solidFill>
                  <a:srgbClr val="FF0000"/>
                </a:solidFill>
                <a:effectLst>
                  <a:outerShdw blurRad="38100" dist="38100" dir="2700000" algn="tl">
                    <a:srgbClr val="000000">
                      <a:alpha val="43137"/>
                    </a:srgbClr>
                  </a:outerShdw>
                </a:effectLst>
                <a:latin typeface="Arial"/>
                <a:ea typeface="SimHei" pitchFamily="49" charset="-122"/>
              </a:rPr>
              <a:t> and drink this cup, </a:t>
            </a:r>
          </a:p>
          <a:p>
            <a:pPr algn="ctr"/>
            <a:r>
              <a:rPr lang="en-GB" altLang="zh-CN" sz="3600" b="1" dirty="0" smtClean="0">
                <a:solidFill>
                  <a:srgbClr val="FF0000"/>
                </a:solidFill>
                <a:effectLst>
                  <a:outerShdw blurRad="38100" dist="38100" dir="2700000" algn="tl">
                    <a:srgbClr val="000000">
                      <a:alpha val="43137"/>
                    </a:srgbClr>
                  </a:outerShdw>
                </a:effectLst>
                <a:latin typeface="Arial"/>
                <a:ea typeface="SimHei" pitchFamily="49" charset="-122"/>
              </a:rPr>
              <a:t>you proclaim the Lord's death </a:t>
            </a:r>
          </a:p>
          <a:p>
            <a:pPr algn="ctr"/>
            <a:r>
              <a:rPr lang="en-GB" altLang="zh-CN" sz="3600" b="1" dirty="0" smtClean="0">
                <a:solidFill>
                  <a:srgbClr val="FF0000"/>
                </a:solidFill>
                <a:effectLst>
                  <a:outerShdw blurRad="38100" dist="38100" dir="2700000" algn="tl">
                    <a:srgbClr val="000000">
                      <a:alpha val="43137"/>
                    </a:srgbClr>
                  </a:outerShdw>
                </a:effectLst>
                <a:latin typeface="Arial"/>
                <a:ea typeface="SimHei" pitchFamily="49" charset="-122"/>
              </a:rPr>
              <a:t>until he comes.</a:t>
            </a:r>
          </a:p>
          <a:p>
            <a:pPr algn="ctr"/>
            <a:endParaRPr lang="en-GB" altLang="zh-CN" sz="3600" b="1" dirty="0" smtClean="0">
              <a:solidFill>
                <a:srgbClr val="FF0000"/>
              </a:solidFill>
              <a:effectLst>
                <a:outerShdw blurRad="38100" dist="38100" dir="2700000" algn="tl">
                  <a:srgbClr val="000000">
                    <a:alpha val="43137"/>
                  </a:srgbClr>
                </a:outerShdw>
              </a:effectLst>
              <a:latin typeface="Arial"/>
              <a:ea typeface="SimHei" pitchFamily="49" charset="-122"/>
            </a:endParaRPr>
          </a:p>
          <a:p>
            <a:pPr algn="ctr"/>
            <a:endParaRPr lang="en-GB" altLang="zh-CN" sz="3600" b="1" dirty="0" smtClean="0">
              <a:solidFill>
                <a:srgbClr val="FF0000"/>
              </a:solidFill>
              <a:effectLst>
                <a:outerShdw blurRad="38100" dist="38100" dir="2700000" algn="tl">
                  <a:srgbClr val="000000">
                    <a:alpha val="43137"/>
                  </a:srgbClr>
                </a:outerShdw>
              </a:effectLst>
              <a:latin typeface="Arial"/>
              <a:ea typeface="SimHei" pitchFamily="49" charset="-122"/>
            </a:endParaRPr>
          </a:p>
          <a:p>
            <a:pPr algn="ctr"/>
            <a:r>
              <a:rPr lang="zh-CN" altLang="en-US" sz="3600" b="1" dirty="0" smtClean="0">
                <a:solidFill>
                  <a:srgbClr val="FF0000"/>
                </a:solidFill>
                <a:effectLst>
                  <a:outerShdw blurRad="38100" dist="38100" dir="2700000" algn="tl">
                    <a:srgbClr val="000000">
                      <a:alpha val="43137"/>
                    </a:srgbClr>
                  </a:outerShdw>
                </a:effectLst>
                <a:latin typeface="Arial"/>
                <a:ea typeface="SimHei" pitchFamily="49" charset="-122"/>
              </a:rPr>
              <a:t> </a:t>
            </a:r>
            <a:endParaRPr lang="zh-CN" altLang="en-US" sz="3600" b="1" dirty="0">
              <a:solidFill>
                <a:srgbClr val="FF0000"/>
              </a:solidFill>
              <a:effectLst>
                <a:outerShdw blurRad="38100" dist="38100" dir="2700000" algn="tl">
                  <a:srgbClr val="000000">
                    <a:alpha val="43137"/>
                  </a:srgbClr>
                </a:outerShdw>
              </a:effectLst>
              <a:latin typeface="Arial"/>
              <a:ea typeface="SimHei" pitchFamily="49" charset="-122"/>
            </a:endParaRPr>
          </a:p>
        </p:txBody>
      </p:sp>
      <p:pic>
        <p:nvPicPr>
          <p:cNvPr id="4" name="Picture 3"/>
          <p:cNvPicPr>
            <a:picLocks noChangeAspect="1" noChangeArrowheads="1"/>
          </p:cNvPicPr>
          <p:nvPr/>
        </p:nvPicPr>
        <p:blipFill>
          <a:blip r:embed="rId2" cstate="print"/>
          <a:srcRect l="79925" t="45811" r="4326" b="16381"/>
          <a:stretch>
            <a:fillRect/>
          </a:stretch>
        </p:blipFill>
        <p:spPr bwMode="auto">
          <a:xfrm>
            <a:off x="7596336" y="4293100"/>
            <a:ext cx="1440160" cy="2592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17"/>
            <a:ext cx="9144000" cy="5324320"/>
          </a:xfrm>
          <a:prstGeom prst="rect">
            <a:avLst/>
          </a:prstGeom>
          <a:solidFill>
            <a:srgbClr val="FFFF99"/>
          </a:solidFill>
        </p:spPr>
        <p:txBody>
          <a:bodyPr wrap="square" lIns="91223" tIns="45614" rIns="91223" bIns="45614">
            <a:spAutoFit/>
          </a:bodyPr>
          <a:lstStyle/>
          <a:p>
            <a:pPr algn="ctr"/>
            <a:r>
              <a:rPr lang="zh-CN" altLang="en-US"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rPr>
              <a:t>所以，无论何人不按理</a:t>
            </a:r>
          </a:p>
          <a:p>
            <a:pPr algn="ctr"/>
            <a:r>
              <a:rPr lang="zh-CN" altLang="en-US"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rPr>
              <a:t>吃主的饼、喝主的杯，</a:t>
            </a:r>
          </a:p>
          <a:p>
            <a:pPr algn="ctr"/>
            <a:r>
              <a:rPr lang="zh-CN" altLang="en-US"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rPr>
              <a:t>就是干犯主的身、主的血了。 </a:t>
            </a:r>
          </a:p>
          <a:p>
            <a:pPr algn="ctr"/>
            <a:r>
              <a:rPr lang="en-GB" altLang="zh-CN" sz="3600" b="1" dirty="0" smtClean="0">
                <a:solidFill>
                  <a:srgbClr val="00B0F0"/>
                </a:solidFill>
                <a:effectLst>
                  <a:outerShdw blurRad="38100" dist="38100" dir="2700000" algn="tl">
                    <a:srgbClr val="000000">
                      <a:alpha val="43137"/>
                    </a:srgbClr>
                  </a:outerShdw>
                </a:effectLst>
              </a:rPr>
              <a:t>Therefore, whoever eats the bread </a:t>
            </a:r>
          </a:p>
          <a:p>
            <a:pPr algn="ctr"/>
            <a:r>
              <a:rPr lang="en-GB" altLang="zh-CN" sz="3600" b="1" dirty="0" smtClean="0">
                <a:solidFill>
                  <a:srgbClr val="00B0F0"/>
                </a:solidFill>
                <a:effectLst>
                  <a:outerShdw blurRad="38100" dist="38100" dir="2700000" algn="tl">
                    <a:srgbClr val="000000">
                      <a:alpha val="43137"/>
                    </a:srgbClr>
                  </a:outerShdw>
                </a:effectLst>
              </a:rPr>
              <a:t>or drinks the cup of the Lord </a:t>
            </a:r>
          </a:p>
          <a:p>
            <a:pPr algn="ctr"/>
            <a:r>
              <a:rPr lang="en-GB" altLang="zh-CN" sz="3600" b="1" dirty="0" smtClean="0">
                <a:solidFill>
                  <a:srgbClr val="00B0F0"/>
                </a:solidFill>
                <a:effectLst>
                  <a:outerShdw blurRad="38100" dist="38100" dir="2700000" algn="tl">
                    <a:srgbClr val="000000">
                      <a:alpha val="43137"/>
                    </a:srgbClr>
                  </a:outerShdw>
                </a:effectLst>
              </a:rPr>
              <a:t>in an unworthy manner </a:t>
            </a:r>
          </a:p>
          <a:p>
            <a:pPr algn="ctr"/>
            <a:r>
              <a:rPr lang="en-GB" altLang="zh-CN" sz="3600" b="1" dirty="0" smtClean="0">
                <a:solidFill>
                  <a:srgbClr val="00B0F0"/>
                </a:solidFill>
                <a:effectLst>
                  <a:outerShdw blurRad="38100" dist="38100" dir="2700000" algn="tl">
                    <a:srgbClr val="000000">
                      <a:alpha val="43137"/>
                    </a:srgbClr>
                  </a:outerShdw>
                </a:effectLst>
              </a:rPr>
              <a:t>will be guilty of sinning </a:t>
            </a:r>
          </a:p>
          <a:p>
            <a:pPr algn="ctr"/>
            <a:r>
              <a:rPr lang="en-GB" altLang="zh-CN" sz="3600" b="1" dirty="0" smtClean="0">
                <a:solidFill>
                  <a:srgbClr val="00B0F0"/>
                </a:solidFill>
                <a:effectLst>
                  <a:outerShdw blurRad="38100" dist="38100" dir="2700000" algn="tl">
                    <a:srgbClr val="000000">
                      <a:alpha val="43137"/>
                    </a:srgbClr>
                  </a:outerShdw>
                </a:effectLst>
              </a:rPr>
              <a:t>against the body and blood of the Lord. </a:t>
            </a:r>
          </a:p>
          <a:p>
            <a:pPr algn="ctr"/>
            <a:endParaRPr lang="en-GB" altLang="zh-CN" sz="3600" b="1" dirty="0" smtClean="0">
              <a:solidFill>
                <a:srgbClr val="00B0F0"/>
              </a:solidFill>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2" cstate="print"/>
          <a:srcRect l="85437" t="61772" r="1963" b="5728"/>
          <a:stretch>
            <a:fillRect/>
          </a:stretch>
        </p:blipFill>
        <p:spPr bwMode="auto">
          <a:xfrm>
            <a:off x="7956376" y="2948969"/>
            <a:ext cx="1152128" cy="22082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12000" r="-12000"/>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0" y="12"/>
            <a:ext cx="3528392" cy="2862108"/>
          </a:xfrm>
          <a:prstGeom prst="rect">
            <a:avLst/>
          </a:prstGeom>
          <a:noFill/>
          <a:ln w="9525">
            <a:noFill/>
            <a:miter lim="800000"/>
            <a:headEnd/>
            <a:tailEnd/>
          </a:ln>
          <a:effectLst/>
        </p:spPr>
        <p:txBody>
          <a:bodyPr wrap="square" lIns="91223" tIns="45614" rIns="91223" bIns="45614">
            <a:spAutoFit/>
          </a:bodyPr>
          <a:lstStyle/>
          <a:p>
            <a:pPr algn="r" fontAlgn="base">
              <a:spcBef>
                <a:spcPct val="0"/>
              </a:spcBef>
              <a:spcAft>
                <a:spcPct val="0"/>
              </a:spcAft>
            </a:pPr>
            <a:r>
              <a:rPr kumimoji="1" lang="zh-TW" altLang="en-US" sz="6000" b="1" i="1" dirty="0" smtClean="0">
                <a:solidFill>
                  <a:srgbClr val="FF0000"/>
                </a:solidFill>
                <a:effectLst>
                  <a:outerShdw blurRad="38100" dist="38100" dir="2700000" algn="tl">
                    <a:srgbClr val="000000"/>
                  </a:outerShdw>
                </a:effectLst>
                <a:latin typeface="SimHei" pitchFamily="49" charset="-122"/>
                <a:ea typeface="SimHei" pitchFamily="49" charset="-122"/>
              </a:rPr>
              <a:t>诗歌敬拜 </a:t>
            </a:r>
            <a:r>
              <a:rPr kumimoji="1" lang="en-GB" altLang="zh-TW" sz="6000" b="1" i="1" dirty="0" smtClean="0">
                <a:solidFill>
                  <a:srgbClr val="FF0000"/>
                </a:solidFill>
                <a:effectLst>
                  <a:outerShdw blurRad="38100" dist="38100" dir="2700000" algn="tl">
                    <a:srgbClr val="000000"/>
                  </a:outerShdw>
                </a:effectLst>
                <a:latin typeface="Arial" pitchFamily="34" charset="0"/>
                <a:ea typeface="SimHei" pitchFamily="49" charset="-122"/>
                <a:cs typeface="Arial" pitchFamily="34" charset="0"/>
              </a:rPr>
              <a:t>Worship in songs</a:t>
            </a:r>
            <a:endParaRPr kumimoji="1" lang="zh-TW" altLang="en-US" sz="6000" b="1" i="1" dirty="0">
              <a:solidFill>
                <a:srgbClr val="FF0000"/>
              </a:solidFill>
              <a:effectLst>
                <a:outerShdw blurRad="38100" dist="38100" dir="2700000" algn="tl">
                  <a:srgbClr val="000000"/>
                </a:outerShdw>
              </a:effectLst>
              <a:latin typeface="Arial" pitchFamily="34" charset="0"/>
              <a:ea typeface="SimHei" pitchFamily="49" charset="-122"/>
              <a:cs typeface="Arial" pitchFamily="34" charset="0"/>
            </a:endParaRPr>
          </a:p>
        </p:txBody>
      </p:sp>
      <p:sp>
        <p:nvSpPr>
          <p:cNvPr id="7" name="Date Placeholder 8"/>
          <p:cNvSpPr>
            <a:spLocks noGrp="1"/>
          </p:cNvSpPr>
          <p:nvPr>
            <p:ph type="dt" sz="half" idx="4294967295"/>
          </p:nvPr>
        </p:nvSpPr>
        <p:spPr>
          <a:xfrm>
            <a:off x="38478" y="6237314"/>
            <a:ext cx="2429475" cy="452669"/>
          </a:xfrm>
          <a:prstGeom prst="rect">
            <a:avLst/>
          </a:prstGeom>
          <a:solidFill>
            <a:schemeClr val="accent2">
              <a:lumMod val="50000"/>
            </a:schemeClr>
          </a:solidFill>
        </p:spPr>
        <p:txBody>
          <a:bodyPr/>
          <a:lstStyle/>
          <a:p>
            <a:pPr algn="r"/>
            <a:fld id="{B691C7E3-5575-4B63-BD12-9BE6B54B410C}" type="datetime8">
              <a:rPr lang="en-GB" sz="2000" smtClean="0">
                <a:solidFill>
                  <a:srgbClr val="D0FCD1"/>
                </a:solidFill>
              </a:rPr>
              <a:pPr algn="r"/>
              <a:t>02/02/2014 13:53</a:t>
            </a:fld>
            <a:endParaRPr lang="en-GB" dirty="0">
              <a:solidFill>
                <a:srgbClr val="D0FCD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7319"/>
            <a:ext cx="9144000" cy="5447431"/>
          </a:xfrm>
          <a:prstGeom prst="rect">
            <a:avLst/>
          </a:prstGeom>
          <a:solidFill>
            <a:srgbClr val="FFFF99"/>
          </a:solidFill>
        </p:spPr>
        <p:txBody>
          <a:bodyPr wrap="square" lIns="91223" tIns="45614" rIns="91223" bIns="45614">
            <a:spAutoFit/>
          </a:bodyPr>
          <a:lstStyle/>
          <a:p>
            <a:pPr algn="ctr"/>
            <a:r>
              <a:rPr lang="en-US" altLang="zh-CN"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rPr>
              <a:t> </a:t>
            </a:r>
            <a:r>
              <a:rPr lang="zh-CN" altLang="en-US"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rPr>
              <a:t>人应当自己省察，</a:t>
            </a:r>
            <a:endParaRPr lang="en-GB" altLang="zh-CN"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endParaRPr>
          </a:p>
          <a:p>
            <a:pPr algn="ctr"/>
            <a:r>
              <a:rPr lang="zh-CN" altLang="en-US"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rPr>
              <a:t>然后吃这饼、喝这杯。 </a:t>
            </a:r>
          </a:p>
          <a:p>
            <a:pPr algn="ctr"/>
            <a:r>
              <a:rPr lang="zh-CN" altLang="en-US"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rPr>
              <a:t>因为人吃喝，若不分辨是主的身体，</a:t>
            </a:r>
          </a:p>
          <a:p>
            <a:pPr algn="ctr"/>
            <a:r>
              <a:rPr lang="zh-CN" altLang="en-US"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rPr>
              <a:t>就是吃喝自己的罪了。 </a:t>
            </a:r>
          </a:p>
          <a:p>
            <a:pPr algn="ctr"/>
            <a:r>
              <a:rPr lang="en-GB" altLang="zh-CN" sz="3600" b="1" dirty="0" smtClean="0">
                <a:solidFill>
                  <a:srgbClr val="FF0000"/>
                </a:solidFill>
                <a:effectLst>
                  <a:outerShdw blurRad="38100" dist="38100" dir="2700000" algn="tl">
                    <a:srgbClr val="000000">
                      <a:alpha val="43137"/>
                    </a:srgbClr>
                  </a:outerShdw>
                </a:effectLst>
                <a:latin typeface="Arial"/>
                <a:ea typeface="SimHei" pitchFamily="49" charset="-122"/>
              </a:rPr>
              <a:t> A man ought to  and drinks of the cup. </a:t>
            </a:r>
          </a:p>
          <a:p>
            <a:pPr algn="ctr"/>
            <a:r>
              <a:rPr lang="en-GB" altLang="zh-CN" sz="3600" b="1" dirty="0" smtClean="0">
                <a:solidFill>
                  <a:srgbClr val="FF0000"/>
                </a:solidFill>
                <a:effectLst>
                  <a:outerShdw blurRad="38100" dist="38100" dir="2700000" algn="tl">
                    <a:srgbClr val="000000">
                      <a:alpha val="43137"/>
                    </a:srgbClr>
                  </a:outerShdw>
                </a:effectLst>
                <a:latin typeface="Arial"/>
                <a:ea typeface="SimHei" pitchFamily="49" charset="-122"/>
              </a:rPr>
              <a:t>For anyone who eats and drinks without recognizing the body of the Lord </a:t>
            </a:r>
          </a:p>
          <a:p>
            <a:pPr algn="ctr"/>
            <a:r>
              <a:rPr lang="en-GB" altLang="zh-CN" sz="3600" b="1" dirty="0" smtClean="0">
                <a:solidFill>
                  <a:srgbClr val="FF0000"/>
                </a:solidFill>
                <a:effectLst>
                  <a:outerShdw blurRad="38100" dist="38100" dir="2700000" algn="tl">
                    <a:srgbClr val="000000">
                      <a:alpha val="43137"/>
                    </a:srgbClr>
                  </a:outerShdw>
                </a:effectLst>
                <a:latin typeface="Arial"/>
                <a:ea typeface="SimHei" pitchFamily="49" charset="-122"/>
              </a:rPr>
              <a:t>eats and drinks judgment on himself. </a:t>
            </a:r>
          </a:p>
          <a:p>
            <a:pPr algn="ctr"/>
            <a:r>
              <a:rPr lang="zh-CN" altLang="en-US" sz="3600" b="1" dirty="0" smtClean="0">
                <a:solidFill>
                  <a:srgbClr val="FF0000"/>
                </a:solidFill>
                <a:effectLst>
                  <a:outerShdw blurRad="38100" dist="38100" dir="2700000" algn="tl">
                    <a:srgbClr val="000000">
                      <a:alpha val="43137"/>
                    </a:srgbClr>
                  </a:outerShdw>
                </a:effectLst>
                <a:latin typeface="Arial"/>
                <a:ea typeface="SimHei" pitchFamily="49" charset="-122"/>
              </a:rPr>
              <a:t> </a:t>
            </a:r>
            <a:endParaRPr lang="zh-CN" altLang="en-US" sz="3600" b="1" dirty="0">
              <a:solidFill>
                <a:srgbClr val="FF0000"/>
              </a:solidFill>
              <a:effectLst>
                <a:outerShdw blurRad="38100" dist="38100" dir="2700000" algn="tl">
                  <a:srgbClr val="000000">
                    <a:alpha val="43137"/>
                  </a:srgbClr>
                </a:outerShdw>
              </a:effectLst>
              <a:latin typeface="Arial"/>
              <a:ea typeface="SimHei" pitchFamily="49" charset="-122"/>
            </a:endParaRPr>
          </a:p>
        </p:txBody>
      </p:sp>
      <p:pic>
        <p:nvPicPr>
          <p:cNvPr id="4" name="Picture 3"/>
          <p:cNvPicPr>
            <a:picLocks noChangeAspect="1" noChangeArrowheads="1"/>
          </p:cNvPicPr>
          <p:nvPr/>
        </p:nvPicPr>
        <p:blipFill>
          <a:blip r:embed="rId2" cstate="print"/>
          <a:srcRect l="82287" t="48612" r="6688" b="16381"/>
          <a:stretch>
            <a:fillRect/>
          </a:stretch>
        </p:blipFill>
        <p:spPr bwMode="auto">
          <a:xfrm>
            <a:off x="8100392" y="260670"/>
            <a:ext cx="685516" cy="16321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7382"/>
            <a:ext cx="9144000" cy="5201210"/>
          </a:xfrm>
          <a:prstGeom prst="rect">
            <a:avLst/>
          </a:prstGeom>
          <a:solidFill>
            <a:srgbClr val="FFFF99"/>
          </a:solidFill>
        </p:spPr>
        <p:txBody>
          <a:bodyPr wrap="square" lIns="91223" tIns="45614" rIns="91223" bIns="45614">
            <a:spAutoFit/>
          </a:bodyPr>
          <a:lstStyle/>
          <a:p>
            <a:pPr algn="ctr"/>
            <a:r>
              <a:rPr lang="zh-CN" altLang="en-US"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rPr>
              <a:t>所以，自己以为站得稳的，</a:t>
            </a:r>
            <a:endParaRPr lang="en-US" altLang="zh-CN"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endParaRPr>
          </a:p>
          <a:p>
            <a:pPr algn="ctr"/>
            <a:r>
              <a:rPr lang="zh-CN" altLang="en-US"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rPr>
              <a:t>须要谨慎，免得跌倒。 </a:t>
            </a:r>
          </a:p>
          <a:p>
            <a:pPr algn="ctr"/>
            <a:r>
              <a:rPr lang="en-GB" altLang="zh-CN" sz="3600" b="1" dirty="0" smtClean="0">
                <a:solidFill>
                  <a:srgbClr val="00B0F0"/>
                </a:solidFill>
                <a:effectLst>
                  <a:outerShdw blurRad="38100" dist="38100" dir="2700000" algn="tl">
                    <a:srgbClr val="000000">
                      <a:alpha val="43137"/>
                    </a:srgbClr>
                  </a:outerShdw>
                </a:effectLst>
              </a:rPr>
              <a:t>So, if you think you are standing firm, </a:t>
            </a:r>
          </a:p>
          <a:p>
            <a:pPr algn="ctr"/>
            <a:r>
              <a:rPr lang="en-GB" altLang="zh-CN" sz="3600" b="1" dirty="0" smtClean="0">
                <a:solidFill>
                  <a:srgbClr val="00B0F0"/>
                </a:solidFill>
                <a:effectLst>
                  <a:outerShdw blurRad="38100" dist="38100" dir="2700000" algn="tl">
                    <a:srgbClr val="000000">
                      <a:alpha val="43137"/>
                    </a:srgbClr>
                  </a:outerShdw>
                </a:effectLst>
              </a:rPr>
              <a:t>be careful that you don't fall! </a:t>
            </a:r>
          </a:p>
          <a:p>
            <a:pPr algn="ctr"/>
            <a:endParaRPr lang="en-US" altLang="zh-CN" sz="3600" b="1" dirty="0" smtClean="0">
              <a:solidFill>
                <a:srgbClr val="00B0F0"/>
              </a:solidFill>
              <a:effectLst>
                <a:outerShdw blurRad="38100" dist="38100" dir="2700000" algn="tl">
                  <a:srgbClr val="000000">
                    <a:alpha val="43137"/>
                  </a:srgbClr>
                </a:outerShdw>
              </a:effectLst>
            </a:endParaRPr>
          </a:p>
          <a:p>
            <a:pPr algn="ctr"/>
            <a:endParaRPr lang="en-US" altLang="zh-CN" sz="3600" b="1" dirty="0" smtClean="0">
              <a:solidFill>
                <a:srgbClr val="00B0F0"/>
              </a:solidFill>
              <a:effectLst>
                <a:outerShdw blurRad="38100" dist="38100" dir="2700000" algn="tl">
                  <a:srgbClr val="000000">
                    <a:alpha val="43137"/>
                  </a:srgbClr>
                </a:outerShdw>
              </a:effectLst>
            </a:endParaRPr>
          </a:p>
          <a:p>
            <a:pPr algn="ctr"/>
            <a:endParaRPr lang="en-US" altLang="zh-CN" sz="3600" b="1" dirty="0" smtClean="0">
              <a:solidFill>
                <a:srgbClr val="00B0F0"/>
              </a:solidFill>
              <a:effectLst>
                <a:outerShdw blurRad="38100" dist="38100" dir="2700000" algn="tl">
                  <a:srgbClr val="000000">
                    <a:alpha val="43137"/>
                  </a:srgbClr>
                </a:outerShdw>
              </a:effectLst>
            </a:endParaRPr>
          </a:p>
          <a:p>
            <a:pPr algn="ctr"/>
            <a:endParaRPr lang="en-US" altLang="zh-CN" sz="3600" b="1" dirty="0" smtClean="0">
              <a:solidFill>
                <a:srgbClr val="00B0F0"/>
              </a:solidFill>
              <a:effectLst>
                <a:outerShdw blurRad="38100" dist="38100" dir="2700000" algn="tl">
                  <a:srgbClr val="000000">
                    <a:alpha val="43137"/>
                  </a:srgbClr>
                </a:outerShdw>
              </a:effectLst>
            </a:endParaRPr>
          </a:p>
          <a:p>
            <a:pPr algn="ctr"/>
            <a:endParaRPr lang="en-GB" altLang="zh-CN" sz="3600" b="1" dirty="0" smtClean="0">
              <a:solidFill>
                <a:srgbClr val="00B0F0"/>
              </a:solidFill>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a:blip r:embed="rId2" cstate="print"/>
          <a:srcRect l="85437" t="61772" r="1963" b="5728"/>
          <a:stretch>
            <a:fillRect/>
          </a:stretch>
        </p:blipFill>
        <p:spPr bwMode="auto">
          <a:xfrm>
            <a:off x="7956376" y="2948969"/>
            <a:ext cx="1152128" cy="22082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7373"/>
            <a:ext cx="9144000" cy="6047595"/>
          </a:xfrm>
          <a:prstGeom prst="rect">
            <a:avLst/>
          </a:prstGeom>
          <a:solidFill>
            <a:srgbClr val="FFFF99"/>
          </a:solidFill>
        </p:spPr>
        <p:txBody>
          <a:bodyPr wrap="square" lIns="91223" tIns="45614" rIns="91223" bIns="45614">
            <a:spAutoFit/>
          </a:bodyPr>
          <a:lstStyle/>
          <a:p>
            <a:pPr algn="ctr"/>
            <a:r>
              <a:rPr lang="en-US" altLang="zh-CN"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rPr>
              <a:t> </a:t>
            </a:r>
            <a:r>
              <a:rPr lang="zh-CN" altLang="en-US"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rPr>
              <a:t>你们所遇见的试探，无非是人所能受的。神是信实的，必不叫你们受试探过于所能受的；在受试探的时候，总要给你们开一条出路，叫你们能忍受得住。 </a:t>
            </a:r>
            <a:endParaRPr lang="en-US" altLang="zh-CN"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endParaRPr>
          </a:p>
          <a:p>
            <a:pPr algn="ctr"/>
            <a:r>
              <a:rPr lang="en-GB" altLang="zh-CN" sz="3200" b="1" dirty="0" smtClean="0">
                <a:solidFill>
                  <a:srgbClr val="FF0000"/>
                </a:solidFill>
                <a:effectLst>
                  <a:outerShdw blurRad="38100" dist="38100" dir="2700000" algn="tl">
                    <a:srgbClr val="000000">
                      <a:alpha val="43137"/>
                    </a:srgbClr>
                  </a:outerShdw>
                </a:effectLst>
                <a:latin typeface="Arial"/>
                <a:ea typeface="SimHei" pitchFamily="49" charset="-122"/>
              </a:rPr>
              <a:t>No temptation has seized you except what is common to man. And God is faithful; he will not let you be tempted beyond what you can bear. But when you are tempted, he will also provide a way out so that you can stand up under it.</a:t>
            </a:r>
          </a:p>
          <a:p>
            <a:pPr algn="ctr"/>
            <a:endParaRPr lang="zh-CN" altLang="en-US" sz="3200" b="1" dirty="0">
              <a:solidFill>
                <a:srgbClr val="FF0000"/>
              </a:solidFill>
              <a:effectLst>
                <a:outerShdw blurRad="38100" dist="38100" dir="2700000" algn="tl">
                  <a:srgbClr val="000000">
                    <a:alpha val="43137"/>
                  </a:srgbClr>
                </a:outerShdw>
              </a:effectLst>
              <a:latin typeface="Arial"/>
              <a:ea typeface="SimHei" pitchFamily="49" charset="-122"/>
            </a:endParaRPr>
          </a:p>
        </p:txBody>
      </p:sp>
      <p:pic>
        <p:nvPicPr>
          <p:cNvPr id="4" name="Picture 3"/>
          <p:cNvPicPr>
            <a:picLocks noChangeAspect="1" noChangeArrowheads="1"/>
          </p:cNvPicPr>
          <p:nvPr/>
        </p:nvPicPr>
        <p:blipFill>
          <a:blip r:embed="rId2" cstate="print"/>
          <a:srcRect l="82287" t="48612" r="6688" b="16381"/>
          <a:stretch>
            <a:fillRect/>
          </a:stretch>
        </p:blipFill>
        <p:spPr bwMode="auto">
          <a:xfrm>
            <a:off x="8532639" y="5829290"/>
            <a:ext cx="564543" cy="13441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7382"/>
            <a:ext cx="9144000" cy="5201210"/>
          </a:xfrm>
          <a:prstGeom prst="rect">
            <a:avLst/>
          </a:prstGeom>
          <a:solidFill>
            <a:srgbClr val="FFFF99"/>
          </a:solidFill>
        </p:spPr>
        <p:txBody>
          <a:bodyPr wrap="square" lIns="91223" tIns="45614" rIns="91223" bIns="45614">
            <a:spAutoFit/>
          </a:bodyPr>
          <a:lstStyle/>
          <a:p>
            <a:pPr algn="ctr"/>
            <a:r>
              <a:rPr lang="zh-CN" altLang="en-US"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rPr>
              <a:t>我所亲爱的弟兄啊，</a:t>
            </a:r>
            <a:endParaRPr lang="en-US" altLang="zh-CN"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endParaRPr>
          </a:p>
          <a:p>
            <a:pPr algn="ctr"/>
            <a:r>
              <a:rPr lang="zh-CN" altLang="en-US"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rPr>
              <a:t>你们要逃避拜偶像的事。</a:t>
            </a:r>
          </a:p>
          <a:p>
            <a:pPr algn="ctr"/>
            <a:r>
              <a:rPr lang="en-GB" altLang="zh-CN" sz="3600" b="1" dirty="0" smtClean="0">
                <a:solidFill>
                  <a:srgbClr val="00B0F0"/>
                </a:solidFill>
                <a:effectLst>
                  <a:outerShdw blurRad="38100" dist="38100" dir="2700000" algn="tl">
                    <a:srgbClr val="000000">
                      <a:alpha val="43137"/>
                    </a:srgbClr>
                  </a:outerShdw>
                </a:effectLst>
              </a:rPr>
              <a:t>Therefore, my dear friends, </a:t>
            </a:r>
          </a:p>
          <a:p>
            <a:pPr algn="ctr"/>
            <a:r>
              <a:rPr lang="en-GB" altLang="zh-CN" sz="3600" b="1" dirty="0" smtClean="0">
                <a:solidFill>
                  <a:srgbClr val="00B0F0"/>
                </a:solidFill>
                <a:effectLst>
                  <a:outerShdw blurRad="38100" dist="38100" dir="2700000" algn="tl">
                    <a:srgbClr val="000000">
                      <a:alpha val="43137"/>
                    </a:srgbClr>
                  </a:outerShdw>
                </a:effectLst>
              </a:rPr>
              <a:t>flee from idolatry.</a:t>
            </a:r>
            <a:endParaRPr lang="en-US" altLang="zh-CN" sz="3600" b="1" dirty="0" smtClean="0">
              <a:solidFill>
                <a:srgbClr val="00B0F0"/>
              </a:solidFill>
              <a:effectLst>
                <a:outerShdw blurRad="38100" dist="38100" dir="2700000" algn="tl">
                  <a:srgbClr val="000000">
                    <a:alpha val="43137"/>
                  </a:srgbClr>
                </a:outerShdw>
              </a:effectLst>
            </a:endParaRPr>
          </a:p>
          <a:p>
            <a:pPr algn="ctr"/>
            <a:endParaRPr lang="en-US" altLang="zh-CN" sz="3600" dirty="0" smtClean="0">
              <a:solidFill>
                <a:srgbClr val="00B0F0"/>
              </a:solidFill>
            </a:endParaRPr>
          </a:p>
          <a:p>
            <a:pPr algn="ctr"/>
            <a:endParaRPr lang="en-US" altLang="zh-CN" sz="3600" dirty="0" smtClean="0">
              <a:solidFill>
                <a:srgbClr val="00B0F0"/>
              </a:solidFill>
            </a:endParaRPr>
          </a:p>
          <a:p>
            <a:pPr algn="ctr"/>
            <a:endParaRPr lang="en-US" altLang="zh-CN" sz="3600" dirty="0" smtClean="0">
              <a:solidFill>
                <a:srgbClr val="00B0F0"/>
              </a:solidFill>
            </a:endParaRPr>
          </a:p>
          <a:p>
            <a:pPr algn="ctr"/>
            <a:endParaRPr lang="en-US" altLang="zh-CN" sz="3600" dirty="0" smtClean="0">
              <a:solidFill>
                <a:srgbClr val="00B0F0"/>
              </a:solidFill>
            </a:endParaRPr>
          </a:p>
          <a:p>
            <a:pPr algn="ctr"/>
            <a:endParaRPr lang="en-GB" altLang="zh-CN" sz="3600" dirty="0" smtClean="0">
              <a:solidFill>
                <a:srgbClr val="00B0F0"/>
              </a:solidFill>
            </a:endParaRPr>
          </a:p>
        </p:txBody>
      </p:sp>
      <p:pic>
        <p:nvPicPr>
          <p:cNvPr id="5" name="Picture 2"/>
          <p:cNvPicPr>
            <a:picLocks noChangeAspect="1" noChangeArrowheads="1"/>
          </p:cNvPicPr>
          <p:nvPr/>
        </p:nvPicPr>
        <p:blipFill>
          <a:blip r:embed="rId2" cstate="print"/>
          <a:srcRect l="85437" t="61772" r="1963" b="5728"/>
          <a:stretch>
            <a:fillRect/>
          </a:stretch>
        </p:blipFill>
        <p:spPr bwMode="auto">
          <a:xfrm>
            <a:off x="7956376" y="2948969"/>
            <a:ext cx="1152128" cy="22082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7264"/>
            <a:ext cx="9144000" cy="5262765"/>
          </a:xfrm>
          <a:prstGeom prst="rect">
            <a:avLst/>
          </a:prstGeom>
          <a:solidFill>
            <a:srgbClr val="FFFF99"/>
          </a:solidFill>
        </p:spPr>
        <p:txBody>
          <a:bodyPr wrap="square" lIns="91223" tIns="45614" rIns="91223" bIns="45614">
            <a:spAutoFit/>
          </a:bodyPr>
          <a:lstStyle/>
          <a:p>
            <a:pPr algn="ctr"/>
            <a:r>
              <a:rPr lang="en-US" altLang="zh-CN" sz="4000" b="1" dirty="0" smtClean="0">
                <a:solidFill>
                  <a:srgbClr val="FF0000"/>
                </a:solidFill>
                <a:latin typeface="SimHei" pitchFamily="49" charset="-122"/>
                <a:ea typeface="SimHei" pitchFamily="49" charset="-122"/>
              </a:rPr>
              <a:t> </a:t>
            </a:r>
            <a:r>
              <a:rPr lang="zh-CN" altLang="en-US"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rPr>
              <a:t>我好像对明白人说的，</a:t>
            </a:r>
            <a:endParaRPr lang="en-US" altLang="zh-CN"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endParaRPr>
          </a:p>
          <a:p>
            <a:pPr algn="ctr"/>
            <a:r>
              <a:rPr lang="zh-CN" altLang="en-US"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rPr>
              <a:t>你们要审察我的话。</a:t>
            </a:r>
            <a:endParaRPr lang="en-US" altLang="zh-CN"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endParaRPr>
          </a:p>
          <a:p>
            <a:pPr algn="ctr"/>
            <a:r>
              <a:rPr lang="en-GB" altLang="zh-CN" sz="3200" b="1" dirty="0" smtClean="0">
                <a:solidFill>
                  <a:srgbClr val="FF0000"/>
                </a:solidFill>
                <a:effectLst>
                  <a:outerShdw blurRad="38100" dist="38100" dir="2700000" algn="tl">
                    <a:srgbClr val="000000">
                      <a:alpha val="43137"/>
                    </a:srgbClr>
                  </a:outerShdw>
                </a:effectLst>
                <a:latin typeface="Arial"/>
                <a:ea typeface="SimHei" pitchFamily="49" charset="-122"/>
              </a:rPr>
              <a:t>I speak to sensible people; </a:t>
            </a:r>
          </a:p>
          <a:p>
            <a:pPr algn="ctr"/>
            <a:r>
              <a:rPr lang="en-GB" altLang="zh-CN" sz="3200" b="1" dirty="0" smtClean="0">
                <a:solidFill>
                  <a:srgbClr val="FF0000"/>
                </a:solidFill>
                <a:effectLst>
                  <a:outerShdw blurRad="38100" dist="38100" dir="2700000" algn="tl">
                    <a:srgbClr val="000000">
                      <a:alpha val="43137"/>
                    </a:srgbClr>
                  </a:outerShdw>
                </a:effectLst>
                <a:latin typeface="Arial"/>
                <a:ea typeface="SimHei" pitchFamily="49" charset="-122"/>
              </a:rPr>
              <a:t>judge for yourselves what I say</a:t>
            </a:r>
            <a:r>
              <a:rPr lang="zh-CN" altLang="en-US" sz="3200" b="1" dirty="0" smtClean="0">
                <a:solidFill>
                  <a:srgbClr val="FF0000"/>
                </a:solidFill>
                <a:effectLst>
                  <a:outerShdw blurRad="38100" dist="38100" dir="2700000" algn="tl">
                    <a:srgbClr val="000000">
                      <a:alpha val="43137"/>
                    </a:srgbClr>
                  </a:outerShdw>
                </a:effectLst>
                <a:latin typeface="Arial"/>
                <a:ea typeface="SimHei" pitchFamily="49" charset="-122"/>
              </a:rPr>
              <a:t> </a:t>
            </a:r>
            <a:endParaRPr lang="en-US" altLang="zh-CN" sz="3200" b="1" dirty="0" smtClean="0">
              <a:solidFill>
                <a:srgbClr val="FF0000"/>
              </a:solidFill>
              <a:effectLst>
                <a:outerShdw blurRad="38100" dist="38100" dir="2700000" algn="tl">
                  <a:srgbClr val="000000">
                    <a:alpha val="43137"/>
                  </a:srgbClr>
                </a:outerShdw>
              </a:effectLst>
              <a:latin typeface="Arial"/>
              <a:ea typeface="SimHei" pitchFamily="49" charset="-122"/>
            </a:endParaRPr>
          </a:p>
          <a:p>
            <a:pPr algn="ctr"/>
            <a:endParaRPr lang="en-US" altLang="zh-CN" sz="3200" dirty="0" smtClean="0">
              <a:solidFill>
                <a:srgbClr val="FF0000"/>
              </a:solidFill>
              <a:latin typeface="Arial"/>
              <a:ea typeface="SimHei" pitchFamily="49" charset="-122"/>
            </a:endParaRPr>
          </a:p>
          <a:p>
            <a:pPr algn="ctr"/>
            <a:endParaRPr lang="en-US" altLang="zh-CN" sz="3200" dirty="0" smtClean="0">
              <a:solidFill>
                <a:srgbClr val="FF0000"/>
              </a:solidFill>
              <a:latin typeface="Arial"/>
              <a:ea typeface="SimHei" pitchFamily="49" charset="-122"/>
            </a:endParaRPr>
          </a:p>
          <a:p>
            <a:pPr algn="ctr"/>
            <a:endParaRPr lang="en-US" altLang="zh-CN" sz="3200" dirty="0" smtClean="0">
              <a:solidFill>
                <a:srgbClr val="FF0000"/>
              </a:solidFill>
              <a:latin typeface="Arial"/>
              <a:ea typeface="SimHei" pitchFamily="49" charset="-122"/>
            </a:endParaRPr>
          </a:p>
          <a:p>
            <a:pPr algn="ctr"/>
            <a:endParaRPr lang="en-US" altLang="zh-CN" sz="3200" dirty="0" smtClean="0">
              <a:solidFill>
                <a:srgbClr val="FF0000"/>
              </a:solidFill>
              <a:latin typeface="Arial"/>
              <a:ea typeface="SimHei" pitchFamily="49" charset="-122"/>
            </a:endParaRPr>
          </a:p>
          <a:p>
            <a:pPr algn="ctr"/>
            <a:endParaRPr lang="en-US" altLang="zh-CN" sz="3200" dirty="0" smtClean="0">
              <a:solidFill>
                <a:srgbClr val="FF0000"/>
              </a:solidFill>
              <a:latin typeface="Arial"/>
              <a:ea typeface="SimHei" pitchFamily="49" charset="-122"/>
            </a:endParaRPr>
          </a:p>
          <a:p>
            <a:pPr algn="ctr"/>
            <a:endParaRPr lang="zh-CN" altLang="en-US" sz="3200" dirty="0">
              <a:solidFill>
                <a:srgbClr val="FF0000"/>
              </a:solidFill>
              <a:latin typeface="Arial"/>
              <a:ea typeface="SimHei" pitchFamily="49" charset="-122"/>
            </a:endParaRPr>
          </a:p>
        </p:txBody>
      </p:sp>
      <p:pic>
        <p:nvPicPr>
          <p:cNvPr id="4" name="Picture 3"/>
          <p:cNvPicPr>
            <a:picLocks noChangeAspect="1" noChangeArrowheads="1"/>
          </p:cNvPicPr>
          <p:nvPr/>
        </p:nvPicPr>
        <p:blipFill>
          <a:blip r:embed="rId2" cstate="print"/>
          <a:srcRect l="82287" t="48612" r="6688" b="16381"/>
          <a:stretch>
            <a:fillRect/>
          </a:stretch>
        </p:blipFill>
        <p:spPr bwMode="auto">
          <a:xfrm>
            <a:off x="7236322" y="2983237"/>
            <a:ext cx="1356631" cy="32300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7329"/>
            <a:ext cx="9144000" cy="5324320"/>
          </a:xfrm>
          <a:prstGeom prst="rect">
            <a:avLst/>
          </a:prstGeom>
          <a:solidFill>
            <a:srgbClr val="FFFF99"/>
          </a:solidFill>
        </p:spPr>
        <p:txBody>
          <a:bodyPr wrap="square" lIns="91223" tIns="45614" rIns="91223" bIns="45614">
            <a:spAutoFit/>
          </a:bodyPr>
          <a:lstStyle/>
          <a:p>
            <a:pPr algn="ctr"/>
            <a:r>
              <a:rPr lang="zh-CN" altLang="en-US"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rPr>
              <a:t>我们所祝福的杯，</a:t>
            </a:r>
            <a:endParaRPr lang="en-US" altLang="zh-CN"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endParaRPr>
          </a:p>
          <a:p>
            <a:pPr algn="ctr"/>
            <a:r>
              <a:rPr lang="zh-CN" altLang="en-US"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rPr>
              <a:t>岂不是同领基督的血吗？</a:t>
            </a:r>
            <a:endParaRPr lang="en-US" altLang="zh-CN"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endParaRPr>
          </a:p>
          <a:p>
            <a:pPr algn="ctr"/>
            <a:r>
              <a:rPr lang="zh-CN" altLang="en-US"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rPr>
              <a:t>我们所擘开的饼，</a:t>
            </a:r>
            <a:endParaRPr lang="en-US" altLang="zh-CN"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endParaRPr>
          </a:p>
          <a:p>
            <a:pPr algn="ctr"/>
            <a:r>
              <a:rPr lang="zh-CN" altLang="en-US"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rPr>
              <a:t>岂不是同领基督的身体吗？ </a:t>
            </a:r>
            <a:endParaRPr lang="en-US" altLang="zh-CN" sz="4000" b="1" dirty="0" smtClean="0">
              <a:solidFill>
                <a:srgbClr val="00B0F0"/>
              </a:solidFill>
              <a:effectLst>
                <a:outerShdw blurRad="38100" dist="38100" dir="2700000" algn="tl">
                  <a:srgbClr val="000000">
                    <a:alpha val="43137"/>
                  </a:srgbClr>
                </a:outerShdw>
              </a:effectLst>
              <a:latin typeface="SimHei" pitchFamily="49" charset="-122"/>
              <a:ea typeface="SimHei" pitchFamily="49" charset="-122"/>
            </a:endParaRPr>
          </a:p>
          <a:p>
            <a:pPr algn="ctr"/>
            <a:r>
              <a:rPr lang="en-GB" altLang="zh-CN" sz="3600" b="1" dirty="0" smtClean="0">
                <a:solidFill>
                  <a:srgbClr val="00B0F0"/>
                </a:solidFill>
                <a:effectLst>
                  <a:outerShdw blurRad="38100" dist="38100" dir="2700000" algn="tl">
                    <a:srgbClr val="000000">
                      <a:alpha val="43137"/>
                    </a:srgbClr>
                  </a:outerShdw>
                </a:effectLst>
              </a:rPr>
              <a:t>Is not the cup of thanksgiving for which we give thanks a participation in the blood of Christ? And is not the bread that we break  a participation in the body of Christ? </a:t>
            </a:r>
          </a:p>
        </p:txBody>
      </p:sp>
      <p:pic>
        <p:nvPicPr>
          <p:cNvPr id="5" name="Picture 2"/>
          <p:cNvPicPr>
            <a:picLocks noChangeAspect="1" noChangeArrowheads="1"/>
          </p:cNvPicPr>
          <p:nvPr/>
        </p:nvPicPr>
        <p:blipFill>
          <a:blip r:embed="rId2" cstate="print"/>
          <a:srcRect l="85437" t="61772" r="1963" b="5728"/>
          <a:stretch>
            <a:fillRect/>
          </a:stretch>
        </p:blipFill>
        <p:spPr bwMode="auto">
          <a:xfrm>
            <a:off x="7812360" y="356682"/>
            <a:ext cx="1152128" cy="22082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7374"/>
            <a:ext cx="9144000" cy="5493598"/>
          </a:xfrm>
          <a:prstGeom prst="rect">
            <a:avLst/>
          </a:prstGeom>
          <a:solidFill>
            <a:srgbClr val="FFFF99"/>
          </a:solidFill>
        </p:spPr>
        <p:txBody>
          <a:bodyPr wrap="square" lIns="91223" tIns="45614" rIns="91223" bIns="45614">
            <a:spAutoFit/>
          </a:bodyPr>
          <a:lstStyle/>
          <a:p>
            <a:pPr algn="ctr"/>
            <a:r>
              <a:rPr lang="en-US" altLang="zh-CN" sz="4000" b="1" dirty="0" smtClean="0">
                <a:solidFill>
                  <a:srgbClr val="FF0000"/>
                </a:solidFill>
                <a:latin typeface="SimHei" pitchFamily="49" charset="-122"/>
                <a:ea typeface="SimHei" pitchFamily="49" charset="-122"/>
              </a:rPr>
              <a:t> </a:t>
            </a:r>
            <a:r>
              <a:rPr lang="zh-CN" altLang="en-US"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rPr>
              <a:t>我们虽多，仍是一个饼，一个身体，</a:t>
            </a:r>
            <a:endParaRPr lang="en-US" altLang="zh-CN"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endParaRPr>
          </a:p>
          <a:p>
            <a:pPr algn="ctr"/>
            <a:r>
              <a:rPr lang="zh-CN" altLang="en-US"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rPr>
              <a:t>因为我们都是分受这一个饼。</a:t>
            </a:r>
            <a:endParaRPr lang="en-US" altLang="zh-CN"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endParaRPr>
          </a:p>
          <a:p>
            <a:pPr algn="ctr"/>
            <a:r>
              <a:rPr lang="en-GB" altLang="zh-CN" sz="3600" b="1" dirty="0" smtClean="0">
                <a:solidFill>
                  <a:srgbClr val="FF0000"/>
                </a:solidFill>
                <a:effectLst>
                  <a:outerShdw blurRad="38100" dist="38100" dir="2700000" algn="tl">
                    <a:srgbClr val="000000">
                      <a:alpha val="43137"/>
                    </a:srgbClr>
                  </a:outerShdw>
                </a:effectLst>
                <a:latin typeface="Arial"/>
                <a:ea typeface="SimHei" pitchFamily="49" charset="-122"/>
              </a:rPr>
              <a:t>Because there is one loaf, </a:t>
            </a:r>
          </a:p>
          <a:p>
            <a:pPr algn="ctr"/>
            <a:r>
              <a:rPr lang="en-GB" altLang="zh-CN" sz="3600" b="1" dirty="0" smtClean="0">
                <a:solidFill>
                  <a:srgbClr val="FF0000"/>
                </a:solidFill>
                <a:effectLst>
                  <a:outerShdw blurRad="38100" dist="38100" dir="2700000" algn="tl">
                    <a:srgbClr val="000000">
                      <a:alpha val="43137"/>
                    </a:srgbClr>
                  </a:outerShdw>
                </a:effectLst>
                <a:latin typeface="Arial"/>
                <a:ea typeface="SimHei" pitchFamily="49" charset="-122"/>
              </a:rPr>
              <a:t>we, who are many, are one body, </a:t>
            </a:r>
          </a:p>
          <a:p>
            <a:pPr algn="ctr"/>
            <a:r>
              <a:rPr lang="en-GB" altLang="zh-CN" sz="3600" b="1" dirty="0" smtClean="0">
                <a:solidFill>
                  <a:srgbClr val="FF0000"/>
                </a:solidFill>
                <a:effectLst>
                  <a:outerShdw blurRad="38100" dist="38100" dir="2700000" algn="tl">
                    <a:srgbClr val="000000">
                      <a:alpha val="43137"/>
                    </a:srgbClr>
                  </a:outerShdw>
                </a:effectLst>
                <a:latin typeface="Arial"/>
                <a:ea typeface="SimHei" pitchFamily="49" charset="-122"/>
              </a:rPr>
              <a:t>for we all partake of the one loaf.</a:t>
            </a:r>
            <a:endParaRPr lang="en-US" altLang="zh-CN" sz="3200" b="1" dirty="0" smtClean="0">
              <a:solidFill>
                <a:srgbClr val="FF0000"/>
              </a:solidFill>
              <a:effectLst>
                <a:outerShdw blurRad="38100" dist="38100" dir="2700000" algn="tl">
                  <a:srgbClr val="000000">
                    <a:alpha val="43137"/>
                  </a:srgbClr>
                </a:outerShdw>
              </a:effectLst>
              <a:latin typeface="Arial"/>
              <a:ea typeface="SimHei" pitchFamily="49" charset="-122"/>
            </a:endParaRPr>
          </a:p>
          <a:p>
            <a:pPr algn="ctr"/>
            <a:endParaRPr lang="en-US" altLang="zh-CN" sz="3200" dirty="0" smtClean="0">
              <a:solidFill>
                <a:srgbClr val="FF0000"/>
              </a:solidFill>
              <a:latin typeface="Arial"/>
              <a:ea typeface="SimHei" pitchFamily="49" charset="-122"/>
            </a:endParaRPr>
          </a:p>
          <a:p>
            <a:pPr algn="ctr"/>
            <a:endParaRPr lang="en-US" altLang="zh-CN" sz="3200" dirty="0" smtClean="0">
              <a:solidFill>
                <a:srgbClr val="FF0000"/>
              </a:solidFill>
              <a:latin typeface="Arial"/>
              <a:ea typeface="SimHei" pitchFamily="49" charset="-122"/>
            </a:endParaRPr>
          </a:p>
          <a:p>
            <a:pPr algn="ctr"/>
            <a:endParaRPr lang="en-US" altLang="zh-CN" sz="3200" dirty="0" smtClean="0">
              <a:solidFill>
                <a:srgbClr val="FF0000"/>
              </a:solidFill>
              <a:latin typeface="Arial"/>
              <a:ea typeface="SimHei" pitchFamily="49" charset="-122"/>
            </a:endParaRPr>
          </a:p>
          <a:p>
            <a:pPr algn="ctr"/>
            <a:endParaRPr lang="en-US" altLang="zh-CN" sz="3200" dirty="0" smtClean="0">
              <a:solidFill>
                <a:srgbClr val="FF0000"/>
              </a:solidFill>
              <a:latin typeface="Arial"/>
              <a:ea typeface="SimHei" pitchFamily="49" charset="-122"/>
            </a:endParaRPr>
          </a:p>
          <a:p>
            <a:pPr algn="ctr"/>
            <a:endParaRPr lang="zh-CN" altLang="en-US" sz="3200" dirty="0">
              <a:solidFill>
                <a:srgbClr val="FF0000"/>
              </a:solidFill>
              <a:latin typeface="Arial"/>
              <a:ea typeface="SimHei" pitchFamily="49" charset="-122"/>
            </a:endParaRPr>
          </a:p>
        </p:txBody>
      </p:sp>
      <p:pic>
        <p:nvPicPr>
          <p:cNvPr id="4" name="Picture 3"/>
          <p:cNvPicPr>
            <a:picLocks noChangeAspect="1" noChangeArrowheads="1"/>
          </p:cNvPicPr>
          <p:nvPr/>
        </p:nvPicPr>
        <p:blipFill>
          <a:blip r:embed="rId2" cstate="print"/>
          <a:srcRect l="82287" t="48612" r="6688" b="16381"/>
          <a:stretch>
            <a:fillRect/>
          </a:stretch>
        </p:blipFill>
        <p:spPr bwMode="auto">
          <a:xfrm>
            <a:off x="7544524" y="4101098"/>
            <a:ext cx="1048437" cy="24962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2"/>
            <a:ext cx="9144000" cy="5324320"/>
          </a:xfrm>
          <a:prstGeom prst="rect">
            <a:avLst/>
          </a:prstGeom>
          <a:solidFill>
            <a:srgbClr val="FFFF99"/>
          </a:solidFill>
        </p:spPr>
        <p:txBody>
          <a:bodyPr wrap="square" lIns="91223" tIns="45614" rIns="91223" bIns="45614">
            <a:spAutoFit/>
          </a:bodyPr>
          <a:lstStyle/>
          <a:p>
            <a:pPr algn="ctr"/>
            <a:r>
              <a:rPr lang="zh-TW" altLang="en-US" sz="4400" b="1" dirty="0" smtClean="0">
                <a:solidFill>
                  <a:srgbClr val="00B0F0"/>
                </a:solidFill>
                <a:effectLst>
                  <a:outerShdw blurRad="38100" dist="38100" dir="2700000" algn="tl">
                    <a:srgbClr val="000000">
                      <a:alpha val="43137"/>
                    </a:srgbClr>
                  </a:outerShdw>
                </a:effectLst>
                <a:latin typeface="Arial" pitchFamily="34" charset="0"/>
                <a:ea typeface="SimHei" pitchFamily="49" charset="-122"/>
              </a:rPr>
              <a:t>我已经与基督同钉十架．</a:t>
            </a:r>
            <a:endParaRPr lang="en-US" altLang="zh-TW" sz="4400" b="1" dirty="0" smtClean="0">
              <a:solidFill>
                <a:srgbClr val="00B0F0"/>
              </a:solidFill>
              <a:effectLst>
                <a:outerShdw blurRad="38100" dist="38100" dir="2700000" algn="tl">
                  <a:srgbClr val="000000">
                    <a:alpha val="43137"/>
                  </a:srgbClr>
                </a:outerShdw>
              </a:effectLst>
              <a:latin typeface="Arial" pitchFamily="34" charset="0"/>
              <a:ea typeface="SimHei" pitchFamily="49" charset="-122"/>
            </a:endParaRPr>
          </a:p>
          <a:p>
            <a:pPr algn="ctr"/>
            <a:r>
              <a:rPr lang="zh-TW" altLang="en-US" sz="4400" b="1" dirty="0" smtClean="0">
                <a:solidFill>
                  <a:srgbClr val="00B0F0"/>
                </a:solidFill>
                <a:effectLst>
                  <a:outerShdw blurRad="38100" dist="38100" dir="2700000" algn="tl">
                    <a:srgbClr val="000000">
                      <a:alpha val="43137"/>
                    </a:srgbClr>
                  </a:outerShdw>
                </a:effectLst>
                <a:latin typeface="Arial" pitchFamily="34" charset="0"/>
                <a:ea typeface="SimHei" pitchFamily="49" charset="-122"/>
              </a:rPr>
              <a:t>现在活着的、不再是我、</a:t>
            </a:r>
            <a:endParaRPr lang="en-US" altLang="zh-TW" sz="4400" b="1" dirty="0" smtClean="0">
              <a:solidFill>
                <a:srgbClr val="00B0F0"/>
              </a:solidFill>
              <a:effectLst>
                <a:outerShdw blurRad="38100" dist="38100" dir="2700000" algn="tl">
                  <a:srgbClr val="000000">
                    <a:alpha val="43137"/>
                  </a:srgbClr>
                </a:outerShdw>
              </a:effectLst>
              <a:latin typeface="Arial" pitchFamily="34" charset="0"/>
              <a:ea typeface="SimHei" pitchFamily="49" charset="-122"/>
            </a:endParaRPr>
          </a:p>
          <a:p>
            <a:pPr algn="ctr"/>
            <a:r>
              <a:rPr lang="zh-TW" altLang="en-US" sz="4400" b="1" dirty="0" smtClean="0">
                <a:solidFill>
                  <a:srgbClr val="00B0F0"/>
                </a:solidFill>
                <a:effectLst>
                  <a:outerShdw blurRad="38100" dist="38100" dir="2700000" algn="tl">
                    <a:srgbClr val="000000">
                      <a:alpha val="43137"/>
                    </a:srgbClr>
                  </a:outerShdw>
                </a:effectLst>
                <a:latin typeface="Arial" pitchFamily="34" charset="0"/>
                <a:ea typeface="SimHei" pitchFamily="49" charset="-122"/>
              </a:rPr>
              <a:t>乃是基督在我里面活着．</a:t>
            </a:r>
          </a:p>
          <a:p>
            <a:pPr algn="ctr"/>
            <a:r>
              <a:rPr lang="en-GB" sz="4000" b="1" dirty="0" smtClean="0">
                <a:solidFill>
                  <a:srgbClr val="00B0F0"/>
                </a:solidFill>
                <a:effectLst>
                  <a:outerShdw blurRad="38100" dist="38100" dir="2700000" algn="tl">
                    <a:srgbClr val="000000">
                      <a:alpha val="43137"/>
                    </a:srgbClr>
                  </a:outerShdw>
                </a:effectLst>
                <a:latin typeface="Arial" pitchFamily="34" charset="0"/>
                <a:ea typeface="SimHei" pitchFamily="49" charset="-122"/>
              </a:rPr>
              <a:t>I have been crucified with Christ, and I no longer live, </a:t>
            </a:r>
          </a:p>
          <a:p>
            <a:pPr algn="ctr"/>
            <a:r>
              <a:rPr lang="en-GB" sz="4000" b="1" dirty="0" smtClean="0">
                <a:solidFill>
                  <a:srgbClr val="00B0F0"/>
                </a:solidFill>
                <a:effectLst>
                  <a:outerShdw blurRad="38100" dist="38100" dir="2700000" algn="tl">
                    <a:srgbClr val="000000">
                      <a:alpha val="43137"/>
                    </a:srgbClr>
                  </a:outerShdw>
                </a:effectLst>
                <a:latin typeface="Arial" pitchFamily="34" charset="0"/>
                <a:ea typeface="SimHei" pitchFamily="49" charset="-122"/>
              </a:rPr>
              <a:t>but Christ lives in me.</a:t>
            </a:r>
          </a:p>
          <a:p>
            <a:pPr algn="ctr"/>
            <a:endParaRPr lang="en-GB" sz="4400" b="1" dirty="0" smtClean="0">
              <a:solidFill>
                <a:srgbClr val="00B0F0"/>
              </a:solidFill>
              <a:effectLst>
                <a:outerShdw blurRad="38100" dist="38100" dir="2700000" algn="tl">
                  <a:srgbClr val="000000">
                    <a:alpha val="43137"/>
                  </a:srgbClr>
                </a:outerShdw>
              </a:effectLst>
              <a:latin typeface="Arial" pitchFamily="34" charset="0"/>
              <a:ea typeface="SimHei" pitchFamily="49" charset="-122"/>
            </a:endParaRPr>
          </a:p>
          <a:p>
            <a:pPr algn="ctr"/>
            <a:endParaRPr lang="en-GB" sz="4400" b="1" dirty="0">
              <a:solidFill>
                <a:srgbClr val="00B0F0"/>
              </a:solidFill>
              <a:effectLst>
                <a:outerShdw blurRad="38100" dist="38100" dir="2700000" algn="tl">
                  <a:srgbClr val="000000">
                    <a:alpha val="43137"/>
                  </a:srgbClr>
                </a:outerShdw>
              </a:effectLst>
              <a:latin typeface="Arial" pitchFamily="34" charset="0"/>
              <a:ea typeface="SimHei" pitchFamily="49" charset="-122"/>
            </a:endParaRPr>
          </a:p>
        </p:txBody>
      </p:sp>
      <p:pic>
        <p:nvPicPr>
          <p:cNvPr id="4" name="Picture 2"/>
          <p:cNvPicPr>
            <a:picLocks noChangeAspect="1" noChangeArrowheads="1"/>
          </p:cNvPicPr>
          <p:nvPr/>
        </p:nvPicPr>
        <p:blipFill>
          <a:blip r:embed="rId2" cstate="print"/>
          <a:srcRect l="4326" t="56921" r="80712" b="10924"/>
          <a:stretch>
            <a:fillRect/>
          </a:stretch>
        </p:blipFill>
        <p:spPr bwMode="auto">
          <a:xfrm>
            <a:off x="7524329" y="4649778"/>
            <a:ext cx="1368152" cy="22082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7264"/>
            <a:ext cx="9144000" cy="5262765"/>
          </a:xfrm>
          <a:prstGeom prst="rect">
            <a:avLst/>
          </a:prstGeom>
          <a:solidFill>
            <a:srgbClr val="FFFF99"/>
          </a:solidFill>
        </p:spPr>
        <p:txBody>
          <a:bodyPr wrap="square" lIns="91223" tIns="45614" rIns="91223" bIns="45614">
            <a:spAutoFit/>
          </a:bodyPr>
          <a:lstStyle/>
          <a:p>
            <a:pPr algn="ctr"/>
            <a:r>
              <a:rPr lang="en-US" altLang="zh-CN"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rPr>
              <a:t> </a:t>
            </a:r>
            <a:r>
              <a:rPr lang="zh-CN" altLang="en-US"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rPr>
              <a:t>并且我如今在肉身活著，是因信神的儿子而活；他是爱我，为我舍己。 </a:t>
            </a:r>
            <a:endParaRPr lang="en-GB" altLang="zh-CN" sz="4000" b="1"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endParaRPr>
          </a:p>
          <a:p>
            <a:pPr algn="ctr"/>
            <a:r>
              <a:rPr lang="en-GB" altLang="zh-CN" sz="3200" b="1" dirty="0" smtClean="0">
                <a:solidFill>
                  <a:srgbClr val="FF0000"/>
                </a:solidFill>
                <a:effectLst>
                  <a:outerShdw blurRad="38100" dist="38100" dir="2700000" algn="tl">
                    <a:srgbClr val="000000">
                      <a:alpha val="43137"/>
                    </a:srgbClr>
                  </a:outerShdw>
                </a:effectLst>
                <a:latin typeface="Arial"/>
                <a:ea typeface="SimHei" pitchFamily="49" charset="-122"/>
              </a:rPr>
              <a:t>The life I live in the body,</a:t>
            </a:r>
          </a:p>
          <a:p>
            <a:pPr algn="ctr"/>
            <a:r>
              <a:rPr lang="en-GB" altLang="zh-CN" sz="3200" b="1" dirty="0" smtClean="0">
                <a:solidFill>
                  <a:srgbClr val="FF0000"/>
                </a:solidFill>
                <a:effectLst>
                  <a:outerShdw blurRad="38100" dist="38100" dir="2700000" algn="tl">
                    <a:srgbClr val="000000">
                      <a:alpha val="43137"/>
                    </a:srgbClr>
                  </a:outerShdw>
                </a:effectLst>
                <a:latin typeface="Arial"/>
                <a:ea typeface="SimHei" pitchFamily="49" charset="-122"/>
              </a:rPr>
              <a:t> I live by faith in the Son of God, </a:t>
            </a:r>
          </a:p>
          <a:p>
            <a:pPr algn="ctr"/>
            <a:r>
              <a:rPr lang="en-GB" altLang="zh-CN" sz="3200" b="1" dirty="0" smtClean="0">
                <a:solidFill>
                  <a:srgbClr val="FF0000"/>
                </a:solidFill>
                <a:effectLst>
                  <a:outerShdw blurRad="38100" dist="38100" dir="2700000" algn="tl">
                    <a:srgbClr val="000000">
                      <a:alpha val="43137"/>
                    </a:srgbClr>
                  </a:outerShdw>
                </a:effectLst>
                <a:latin typeface="Arial"/>
                <a:ea typeface="SimHei" pitchFamily="49" charset="-122"/>
              </a:rPr>
              <a:t>who loved me </a:t>
            </a:r>
          </a:p>
          <a:p>
            <a:pPr algn="ctr"/>
            <a:r>
              <a:rPr lang="en-GB" altLang="zh-CN" sz="3200" b="1" dirty="0" smtClean="0">
                <a:solidFill>
                  <a:srgbClr val="FF0000"/>
                </a:solidFill>
                <a:effectLst>
                  <a:outerShdw blurRad="38100" dist="38100" dir="2700000" algn="tl">
                    <a:srgbClr val="000000">
                      <a:alpha val="43137"/>
                    </a:srgbClr>
                  </a:outerShdw>
                </a:effectLst>
                <a:latin typeface="Arial"/>
                <a:ea typeface="SimHei" pitchFamily="49" charset="-122"/>
              </a:rPr>
              <a:t>and gave himself for me.</a:t>
            </a:r>
          </a:p>
          <a:p>
            <a:pPr algn="ctr"/>
            <a:endParaRPr lang="en-US" altLang="zh-CN" sz="3200" b="1" dirty="0" smtClean="0">
              <a:solidFill>
                <a:srgbClr val="FF0000"/>
              </a:solidFill>
              <a:effectLst>
                <a:outerShdw blurRad="38100" dist="38100" dir="2700000" algn="tl">
                  <a:srgbClr val="000000">
                    <a:alpha val="43137"/>
                  </a:srgbClr>
                </a:outerShdw>
              </a:effectLst>
              <a:latin typeface="Arial"/>
              <a:ea typeface="SimHei" pitchFamily="49" charset="-122"/>
            </a:endParaRPr>
          </a:p>
          <a:p>
            <a:pPr algn="ctr"/>
            <a:endParaRPr lang="en-US" altLang="zh-CN" sz="3200" b="1" dirty="0" smtClean="0">
              <a:solidFill>
                <a:srgbClr val="FF0000"/>
              </a:solidFill>
              <a:effectLst>
                <a:outerShdw blurRad="38100" dist="38100" dir="2700000" algn="tl">
                  <a:srgbClr val="000000">
                    <a:alpha val="43137"/>
                  </a:srgbClr>
                </a:outerShdw>
              </a:effectLst>
              <a:latin typeface="Arial"/>
              <a:ea typeface="SimHei" pitchFamily="49" charset="-122"/>
            </a:endParaRPr>
          </a:p>
          <a:p>
            <a:pPr algn="ctr"/>
            <a:endParaRPr lang="en-US" altLang="zh-CN" sz="3200" b="1" dirty="0" smtClean="0">
              <a:solidFill>
                <a:srgbClr val="FF0000"/>
              </a:solidFill>
              <a:effectLst>
                <a:outerShdw blurRad="38100" dist="38100" dir="2700000" algn="tl">
                  <a:srgbClr val="000000">
                    <a:alpha val="43137"/>
                  </a:srgbClr>
                </a:outerShdw>
              </a:effectLst>
              <a:latin typeface="Arial"/>
              <a:ea typeface="SimHei" pitchFamily="49" charset="-122"/>
            </a:endParaRPr>
          </a:p>
          <a:p>
            <a:pPr algn="ctr"/>
            <a:endParaRPr lang="zh-CN" altLang="en-US" sz="3200" b="1" dirty="0">
              <a:solidFill>
                <a:srgbClr val="FF0000"/>
              </a:solidFill>
              <a:effectLst>
                <a:outerShdw blurRad="38100" dist="38100" dir="2700000" algn="tl">
                  <a:srgbClr val="000000">
                    <a:alpha val="43137"/>
                  </a:srgbClr>
                </a:outerShdw>
              </a:effectLst>
              <a:latin typeface="Arial"/>
              <a:ea typeface="SimHei" pitchFamily="49" charset="-122"/>
            </a:endParaRPr>
          </a:p>
        </p:txBody>
      </p:sp>
      <p:pic>
        <p:nvPicPr>
          <p:cNvPr id="4" name="Picture 3"/>
          <p:cNvPicPr>
            <a:picLocks noChangeAspect="1" noChangeArrowheads="1"/>
          </p:cNvPicPr>
          <p:nvPr/>
        </p:nvPicPr>
        <p:blipFill>
          <a:blip r:embed="rId2" cstate="print"/>
          <a:srcRect l="82287" t="48612" r="6688" b="16381"/>
          <a:stretch>
            <a:fillRect/>
          </a:stretch>
        </p:blipFill>
        <p:spPr bwMode="auto">
          <a:xfrm>
            <a:off x="479119" y="3367280"/>
            <a:ext cx="1356631" cy="32300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
            <a:ext cx="9144000" cy="5139655"/>
          </a:xfrm>
          <a:prstGeom prst="rect">
            <a:avLst/>
          </a:prstGeom>
          <a:solidFill>
            <a:srgbClr val="FFFF99"/>
          </a:solidFill>
        </p:spPr>
        <p:txBody>
          <a:bodyPr wrap="square" lIns="91223" tIns="45614" rIns="91223" bIns="45614">
            <a:spAutoFit/>
          </a:bodyPr>
          <a:lstStyle/>
          <a:p>
            <a:pPr algn="ctr"/>
            <a:r>
              <a:rPr lang="zh-TW" altLang="en-US" sz="4400" b="1" dirty="0" smtClean="0">
                <a:solidFill>
                  <a:srgbClr val="C00000"/>
                </a:solidFill>
                <a:effectLst>
                  <a:outerShdw blurRad="38100" dist="38100" dir="2700000" algn="tl">
                    <a:srgbClr val="000000">
                      <a:alpha val="43137"/>
                    </a:srgbClr>
                  </a:outerShdw>
                </a:effectLst>
                <a:latin typeface="SimHei" pitchFamily="49" charset="-122"/>
                <a:ea typeface="SimHei" pitchFamily="49" charset="-122"/>
              </a:rPr>
              <a:t>亲爱的弟兄啊，神既是这样爱我们，我们也当彼此相爱。</a:t>
            </a:r>
          </a:p>
          <a:p>
            <a:pPr algn="ctr"/>
            <a:r>
              <a:rPr lang="en-GB" sz="4000" b="1" dirty="0" smtClean="0">
                <a:solidFill>
                  <a:srgbClr val="C00000"/>
                </a:solidFill>
                <a:effectLst>
                  <a:outerShdw blurRad="38100" dist="38100" dir="2700000" algn="tl">
                    <a:srgbClr val="000000">
                      <a:alpha val="43137"/>
                    </a:srgbClr>
                  </a:outerShdw>
                </a:effectLst>
              </a:rPr>
              <a:t>Dear friends, since God so loved us, we also ought to love one another</a:t>
            </a:r>
          </a:p>
          <a:p>
            <a:pPr algn="ctr"/>
            <a:endParaRPr lang="en-GB" sz="4000" b="1" dirty="0" smtClean="0">
              <a:solidFill>
                <a:srgbClr val="C00000"/>
              </a:solidFill>
              <a:effectLst>
                <a:outerShdw blurRad="38100" dist="38100" dir="2700000" algn="tl">
                  <a:srgbClr val="000000">
                    <a:alpha val="43137"/>
                  </a:srgbClr>
                </a:outerShdw>
              </a:effectLst>
            </a:endParaRPr>
          </a:p>
          <a:p>
            <a:pPr algn="ctr"/>
            <a:endParaRPr lang="en-GB" sz="4000" b="1" dirty="0" smtClean="0">
              <a:solidFill>
                <a:srgbClr val="C00000"/>
              </a:solidFill>
              <a:effectLst>
                <a:outerShdw blurRad="38100" dist="38100" dir="2700000" algn="tl">
                  <a:srgbClr val="000000">
                    <a:alpha val="43137"/>
                  </a:srgbClr>
                </a:outerShdw>
              </a:effectLst>
            </a:endParaRPr>
          </a:p>
          <a:p>
            <a:pPr algn="ctr"/>
            <a:endParaRPr lang="en-GB" sz="4000" b="1" dirty="0" smtClean="0">
              <a:solidFill>
                <a:srgbClr val="C00000"/>
              </a:solidFill>
              <a:effectLst>
                <a:outerShdw blurRad="38100" dist="38100" dir="2700000" algn="tl">
                  <a:srgbClr val="000000">
                    <a:alpha val="43137"/>
                  </a:srgbClr>
                </a:outerShdw>
              </a:effectLst>
            </a:endParaRPr>
          </a:p>
          <a:p>
            <a:pPr algn="ctr"/>
            <a:endParaRPr lang="en-GB" sz="4000" b="1" dirty="0">
              <a:solidFill>
                <a:srgbClr val="C00000"/>
              </a:solidFill>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2" cstate="print"/>
          <a:srcRect l="42125" t="59511" r="31888"/>
          <a:stretch>
            <a:fillRect/>
          </a:stretch>
        </p:blipFill>
        <p:spPr bwMode="auto">
          <a:xfrm>
            <a:off x="3419872" y="4101122"/>
            <a:ext cx="2376264" cy="2790265"/>
          </a:xfrm>
          <a:prstGeom prst="rect">
            <a:avLst/>
          </a:prstGeom>
          <a:noFill/>
          <a:ln w="9525">
            <a:noFill/>
            <a:miter lim="800000"/>
            <a:headEnd/>
            <a:tailEnd/>
          </a:ln>
        </p:spPr>
      </p:pic>
      <p:pic>
        <p:nvPicPr>
          <p:cNvPr id="7" name="Picture 6"/>
          <p:cNvPicPr>
            <a:picLocks noChangeAspect="1" noChangeArrowheads="1"/>
          </p:cNvPicPr>
          <p:nvPr/>
        </p:nvPicPr>
        <p:blipFill>
          <a:blip r:embed="rId3" cstate="print"/>
          <a:srcRect l="85437" t="61772" r="1963" b="5728"/>
          <a:stretch>
            <a:fillRect/>
          </a:stretch>
        </p:blipFill>
        <p:spPr bwMode="auto">
          <a:xfrm>
            <a:off x="4572004" y="4197110"/>
            <a:ext cx="1152128" cy="22082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ChangeArrowheads="1"/>
          </p:cNvSpPr>
          <p:nvPr/>
        </p:nvSpPr>
        <p:spPr bwMode="auto">
          <a:xfrm>
            <a:off x="1437120" y="554458"/>
            <a:ext cx="6923520" cy="1991729"/>
          </a:xfrm>
          <a:prstGeom prst="rect">
            <a:avLst/>
          </a:prstGeom>
          <a:noFill/>
          <a:ln w="9525">
            <a:noFill/>
            <a:miter lim="800000"/>
            <a:headEnd/>
            <a:tailEnd/>
          </a:ln>
        </p:spPr>
        <p:txBody>
          <a:bodyPr lIns="82623" tIns="41313" rIns="82623" bIns="41313">
            <a:spAutoFit/>
          </a:bodyPr>
          <a:lstStyle/>
          <a:p>
            <a:pPr defTabSz="403683" hangingPunct="0">
              <a:lnSpc>
                <a:spcPct val="93000"/>
              </a:lnSpc>
              <a:buClr>
                <a:srgbClr val="000000"/>
              </a:buClr>
              <a:buSzPct val="100000"/>
            </a:pPr>
            <a:r>
              <a:rPr lang="zh-CN" altLang="en-US" sz="4400" dirty="0" smtClean="0">
                <a:solidFill>
                  <a:srgbClr val="FFFFFF"/>
                </a:solidFill>
                <a:latin typeface="楷体" pitchFamily="49" charset="-122"/>
                <a:ea typeface="楷体" pitchFamily="49" charset="-122"/>
                <a:cs typeface="+mn-cs"/>
              </a:rPr>
              <a:t>我們可以用自己熟悉的語言來敬拜，英語、粵語、或者國語。</a:t>
            </a:r>
            <a:endParaRPr lang="en-GB" altLang="en-US" sz="4400" dirty="0" smtClean="0">
              <a:solidFill>
                <a:srgbClr val="FFFFFF"/>
              </a:solidFill>
              <a:latin typeface="楷体" pitchFamily="49" charset="-122"/>
              <a:ea typeface="楷体" pitchFamily="49" charset="-122"/>
              <a:cs typeface="+mn-cs"/>
            </a:endParaRPr>
          </a:p>
        </p:txBody>
      </p:sp>
      <p:sp>
        <p:nvSpPr>
          <p:cNvPr id="6" name="Rectangle 5"/>
          <p:cNvSpPr/>
          <p:nvPr/>
        </p:nvSpPr>
        <p:spPr>
          <a:xfrm>
            <a:off x="1437120" y="3575896"/>
            <a:ext cx="6792480" cy="1500638"/>
          </a:xfrm>
          <a:prstGeom prst="rect">
            <a:avLst/>
          </a:prstGeom>
        </p:spPr>
        <p:txBody>
          <a:bodyPr lIns="82623" tIns="41313" rIns="82623" bIns="41313">
            <a:spAutoFit/>
          </a:bodyPr>
          <a:lstStyle/>
          <a:p>
            <a:pPr defTabSz="405962" hangingPunct="0">
              <a:lnSpc>
                <a:spcPct val="93000"/>
              </a:lnSpc>
              <a:buClr>
                <a:srgbClr val="000000"/>
              </a:buClr>
              <a:buSzPct val="100000"/>
              <a:defRPr/>
            </a:pPr>
            <a:r>
              <a:rPr lang="en-GB" altLang="zh-CN" sz="3300" b="1" dirty="0">
                <a:solidFill>
                  <a:srgbClr val="FFFFFF"/>
                </a:solidFill>
                <a:effectLst>
                  <a:outerShdw blurRad="38100" dist="38100" dir="2700000" algn="tl">
                    <a:srgbClr val="000000">
                      <a:alpha val="43137"/>
                    </a:srgbClr>
                  </a:outerShdw>
                </a:effectLst>
                <a:latin typeface="Times New Roman" pitchFamily="18" charset="0"/>
                <a:ea typeface="隶书" pitchFamily="49" charset="-122"/>
                <a:cs typeface="Times New Roman" pitchFamily="18" charset="0"/>
              </a:rPr>
              <a:t>Please use your own familiar language to worship, in English, Cantonese, or Mandarin.</a:t>
            </a:r>
            <a:endParaRPr lang="en-GB" sz="3300" b="1" dirty="0">
              <a:solidFill>
                <a:srgbClr val="FFFFFF"/>
              </a:solidFill>
              <a:effectLst>
                <a:outerShdw blurRad="38100" dist="38100" dir="2700000" algn="tl">
                  <a:srgbClr val="000000">
                    <a:alpha val="43137"/>
                  </a:srgbClr>
                </a:outerShdw>
              </a:effectLst>
              <a:latin typeface="Times New Roman" pitchFamily="18" charset="0"/>
              <a:ea typeface="隶书" pitchFamily="49" charset="-122"/>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ctrTitle"/>
          </p:nvPr>
        </p:nvSpPr>
        <p:spPr>
          <a:xfrm>
            <a:off x="684213" y="207211"/>
            <a:ext cx="7772400" cy="2261707"/>
          </a:xfrm>
        </p:spPr>
        <p:txBody>
          <a:bodyPr/>
          <a:lstStyle/>
          <a:p>
            <a:pPr eaLnBrk="1" hangingPunct="1">
              <a:defRPr/>
            </a:pPr>
            <a:r>
              <a:rPr lang="zh-TW" altLang="en-GB" sz="6000" b="1" dirty="0" smtClean="0">
                <a:effectLst>
                  <a:outerShdw blurRad="38100" dist="38100" dir="2700000" algn="tl">
                    <a:srgbClr val="000000">
                      <a:alpha val="43137"/>
                    </a:srgbClr>
                  </a:outerShdw>
                </a:effectLst>
                <a:ea typeface="SimHei" pitchFamily="49" charset="-122"/>
              </a:rPr>
              <a:t>颂主新歌</a:t>
            </a:r>
            <a:r>
              <a:rPr lang="en-GB" altLang="zh-TW" sz="4800" b="1" dirty="0" smtClean="0">
                <a:effectLst>
                  <a:outerShdw blurRad="38100" dist="38100" dir="2700000" algn="tl">
                    <a:srgbClr val="000000">
                      <a:alpha val="43137"/>
                    </a:srgbClr>
                  </a:outerShdw>
                </a:effectLst>
                <a:ea typeface="SimHei" pitchFamily="49" charset="-122"/>
              </a:rPr>
              <a:t>347</a:t>
            </a:r>
            <a:br>
              <a:rPr lang="en-GB" altLang="zh-TW" sz="4800" b="1" dirty="0" smtClean="0">
                <a:effectLst>
                  <a:outerShdw blurRad="38100" dist="38100" dir="2700000" algn="tl">
                    <a:srgbClr val="000000">
                      <a:alpha val="43137"/>
                    </a:srgbClr>
                  </a:outerShdw>
                </a:effectLst>
                <a:ea typeface="SimHei" pitchFamily="49" charset="-122"/>
              </a:rPr>
            </a:br>
            <a:r>
              <a:rPr lang="en-GB" altLang="zh-TW" sz="4000" b="1" dirty="0" smtClean="0">
                <a:effectLst>
                  <a:outerShdw blurRad="38100" dist="38100" dir="2700000" algn="tl">
                    <a:srgbClr val="000000">
                      <a:alpha val="43137"/>
                    </a:srgbClr>
                  </a:outerShdw>
                </a:effectLst>
                <a:ea typeface="SimHei" pitchFamily="49" charset="-122"/>
              </a:rPr>
              <a:t>New Songs of Praises</a:t>
            </a:r>
            <a:r>
              <a:rPr lang="en-GB" altLang="zh-TW" sz="4800" b="1" dirty="0" smtClean="0">
                <a:effectLst>
                  <a:outerShdw blurRad="38100" dist="38100" dir="2700000" algn="tl">
                    <a:srgbClr val="000000">
                      <a:alpha val="43137"/>
                    </a:srgbClr>
                  </a:outerShdw>
                </a:effectLst>
                <a:ea typeface="SimHei" pitchFamily="49" charset="-122"/>
              </a:rPr>
              <a:t> (350)</a:t>
            </a:r>
            <a:endParaRPr lang="en-US" altLang="zh-TW" sz="4800" b="1" dirty="0" smtClean="0">
              <a:solidFill>
                <a:srgbClr val="FF3300"/>
              </a:solidFill>
              <a:effectLst>
                <a:outerShdw blurRad="38100" dist="38100" dir="2700000" algn="tl">
                  <a:srgbClr val="000000">
                    <a:alpha val="43137"/>
                  </a:srgbClr>
                </a:outerShdw>
              </a:effectLst>
              <a:ea typeface="SimHei" pitchFamily="49" charset="-122"/>
            </a:endParaRPr>
          </a:p>
        </p:txBody>
      </p:sp>
      <p:sp>
        <p:nvSpPr>
          <p:cNvPr id="2058" name="Rectangle 10"/>
          <p:cNvSpPr>
            <a:spLocks noGrp="1" noChangeArrowheads="1"/>
          </p:cNvSpPr>
          <p:nvPr>
            <p:ph type="subTitle" idx="1"/>
          </p:nvPr>
        </p:nvSpPr>
        <p:spPr>
          <a:xfrm>
            <a:off x="1547813" y="2565450"/>
            <a:ext cx="3600450" cy="1439863"/>
          </a:xfrm>
        </p:spPr>
        <p:txBody>
          <a:bodyPr/>
          <a:lstStyle/>
          <a:p>
            <a:pPr eaLnBrk="1" hangingPunct="1">
              <a:lnSpc>
                <a:spcPct val="90000"/>
              </a:lnSpc>
              <a:defRPr/>
            </a:pPr>
            <a:r>
              <a:rPr lang="en-GB" altLang="zh-TW" sz="2800" b="1" dirty="0" smtClean="0">
                <a:effectLst>
                  <a:outerShdw blurRad="38100" dist="38100" dir="2700000" algn="tl">
                    <a:srgbClr val="000000">
                      <a:alpha val="43137"/>
                    </a:srgbClr>
                  </a:outerShdw>
                </a:effectLst>
                <a:ea typeface="SimHei" pitchFamily="49" charset="-122"/>
              </a:rPr>
              <a:t/>
            </a:r>
            <a:br>
              <a:rPr lang="en-GB" altLang="zh-TW" sz="2800" b="1" dirty="0" smtClean="0">
                <a:effectLst>
                  <a:outerShdw blurRad="38100" dist="38100" dir="2700000" algn="tl">
                    <a:srgbClr val="000000">
                      <a:alpha val="43137"/>
                    </a:srgbClr>
                  </a:outerShdw>
                </a:effectLst>
                <a:ea typeface="SimHei" pitchFamily="49" charset="-122"/>
              </a:rPr>
            </a:br>
            <a:r>
              <a:rPr lang="zh-TW" altLang="en-GB" sz="4000" b="1" dirty="0" smtClean="0">
                <a:solidFill>
                  <a:srgbClr val="FF3300"/>
                </a:solidFill>
                <a:effectLst>
                  <a:outerShdw blurRad="38100" dist="38100" dir="2700000" algn="tl">
                    <a:srgbClr val="000000">
                      <a:alpha val="43137"/>
                    </a:srgbClr>
                  </a:outerShdw>
                </a:effectLst>
                <a:ea typeface="SimHei" pitchFamily="49" charset="-122"/>
              </a:rPr>
              <a:t>想念主爱</a:t>
            </a:r>
            <a:br>
              <a:rPr lang="zh-TW" altLang="en-GB" sz="4000" b="1" dirty="0" smtClean="0">
                <a:solidFill>
                  <a:srgbClr val="FF3300"/>
                </a:solidFill>
                <a:effectLst>
                  <a:outerShdw blurRad="38100" dist="38100" dir="2700000" algn="tl">
                    <a:srgbClr val="000000">
                      <a:alpha val="43137"/>
                    </a:srgbClr>
                  </a:outerShdw>
                </a:effectLst>
                <a:ea typeface="SimHei" pitchFamily="49" charset="-122"/>
              </a:rPr>
            </a:br>
            <a:r>
              <a:rPr lang="en-GB" altLang="zh-TW" sz="2800" b="1" dirty="0" smtClean="0">
                <a:solidFill>
                  <a:srgbClr val="FF3300"/>
                </a:solidFill>
                <a:effectLst>
                  <a:outerShdw blurRad="38100" dist="38100" dir="2700000" algn="tl">
                    <a:srgbClr val="000000">
                      <a:alpha val="43137"/>
                    </a:srgbClr>
                  </a:outerShdw>
                </a:effectLst>
                <a:ea typeface="SimHei" pitchFamily="49" charset="-122"/>
              </a:rPr>
              <a:t>Your Love Jesus</a:t>
            </a:r>
            <a:endParaRPr lang="en-US" altLang="zh-TW" sz="2800" b="1" dirty="0" smtClean="0">
              <a:solidFill>
                <a:srgbClr val="FF3300"/>
              </a:solidFill>
              <a:effectLst>
                <a:outerShdw blurRad="38100" dist="38100" dir="2700000" algn="tl">
                  <a:srgbClr val="000000">
                    <a:alpha val="43137"/>
                  </a:srgbClr>
                </a:outerShdw>
              </a:effectLst>
              <a:ea typeface="SimHei" pitchFamily="49" charset="-122"/>
            </a:endParaRPr>
          </a:p>
        </p:txBody>
      </p:sp>
      <p:pic>
        <p:nvPicPr>
          <p:cNvPr id="3076" name="Picture 5" descr="j0310346[1]"/>
          <p:cNvPicPr>
            <a:picLocks noGrp="1" noChangeAspect="1" noChangeArrowheads="1"/>
          </p:cNvPicPr>
          <p:nvPr>
            <p:ph idx="4294967295"/>
          </p:nvPr>
        </p:nvPicPr>
        <p:blipFill>
          <a:blip r:embed="rId3" cstate="print"/>
          <a:srcRect/>
          <a:stretch>
            <a:fillRect/>
          </a:stretch>
        </p:blipFill>
        <p:spPr>
          <a:xfrm>
            <a:off x="5435622" y="2746211"/>
            <a:ext cx="2422525" cy="3467100"/>
          </a:xfrm>
          <a:noFill/>
        </p:spPr>
      </p:pic>
      <p:pic>
        <p:nvPicPr>
          <p:cNvPr id="5" name="Your Love Jesus347 想念主愛347.mp3">
            <a:hlinkClick r:id="" action="ppaction://media"/>
          </p:cNvPr>
          <p:cNvPicPr>
            <a:picLocks noRot="1" noChangeAspect="1"/>
          </p:cNvPicPr>
          <p:nvPr>
            <a:audioFile r:link="rId1"/>
          </p:nvPr>
        </p:nvPicPr>
        <p:blipFill>
          <a:blip r:embed="rId4" cstate="print"/>
          <a:stretch>
            <a:fillRect/>
          </a:stretch>
        </p:blipFill>
        <p:spPr>
          <a:xfrm>
            <a:off x="3419872" y="4725144"/>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148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79516" y="188935"/>
            <a:ext cx="8727504" cy="6669087"/>
          </a:xfrm>
        </p:spPr>
        <p:txBody>
          <a:bodyPr/>
          <a:lstStyle/>
          <a:p>
            <a:pPr eaLnBrk="1" hangingPunct="1">
              <a:defRPr/>
            </a:pPr>
            <a:r>
              <a:rPr lang="en-US" altLang="zh-TW" b="1" dirty="0" smtClean="0">
                <a:solidFill>
                  <a:srgbClr val="FF3300"/>
                </a:solidFill>
                <a:effectLst>
                  <a:outerShdw blurRad="38100" dist="38100" dir="2700000" algn="tl">
                    <a:srgbClr val="000000">
                      <a:alpha val="43137"/>
                    </a:srgbClr>
                  </a:outerShdw>
                </a:effectLst>
                <a:ea typeface="SimHei" pitchFamily="49" charset="-122"/>
              </a:rPr>
              <a:t>(1)  </a:t>
            </a:r>
            <a:r>
              <a:rPr lang="zh-TW" altLang="en-US" b="1" dirty="0" smtClean="0">
                <a:solidFill>
                  <a:srgbClr val="660033"/>
                </a:solidFill>
                <a:effectLst>
                  <a:outerShdw blurRad="38100" dist="38100" dir="2700000" algn="tl">
                    <a:srgbClr val="000000">
                      <a:alpha val="43137"/>
                    </a:srgbClr>
                  </a:outerShdw>
                </a:effectLst>
                <a:ea typeface="SimHei" pitchFamily="49" charset="-122"/>
              </a:rPr>
              <a:t>我昼夜常思念你的爱</a:t>
            </a:r>
            <a:r>
              <a:rPr lang="en-US" altLang="zh-TW" b="1" dirty="0" smtClean="0">
                <a:solidFill>
                  <a:srgbClr val="660033"/>
                </a:solidFill>
                <a:effectLst>
                  <a:outerShdw blurRad="38100" dist="38100" dir="2700000" algn="tl">
                    <a:srgbClr val="000000">
                      <a:alpha val="43137"/>
                    </a:srgbClr>
                  </a:outerShdw>
                </a:effectLst>
                <a:ea typeface="SimHei" pitchFamily="49" charset="-122"/>
              </a:rPr>
              <a:t>, </a:t>
            </a:r>
            <a:r>
              <a:rPr lang="zh-TW" altLang="en-US" b="1" dirty="0" smtClean="0">
                <a:solidFill>
                  <a:srgbClr val="660033"/>
                </a:solidFill>
                <a:effectLst>
                  <a:outerShdw blurRad="38100" dist="38100" dir="2700000" algn="tl">
                    <a:srgbClr val="000000">
                      <a:alpha val="43137"/>
                    </a:srgbClr>
                  </a:outerShdw>
                </a:effectLst>
                <a:ea typeface="SimHei" pitchFamily="49" charset="-122"/>
              </a:rPr>
              <a:t>耶稣</a:t>
            </a:r>
            <a:r>
              <a:rPr lang="en-US" altLang="zh-TW" b="1" dirty="0" smtClean="0">
                <a:solidFill>
                  <a:srgbClr val="660033"/>
                </a:solidFill>
                <a:effectLst>
                  <a:outerShdw blurRad="38100" dist="38100" dir="2700000" algn="tl">
                    <a:srgbClr val="000000">
                      <a:alpha val="43137"/>
                    </a:srgbClr>
                  </a:outerShdw>
                </a:effectLst>
                <a:ea typeface="SimHei" pitchFamily="49" charset="-122"/>
              </a:rPr>
              <a:t>,</a:t>
            </a:r>
            <a:br>
              <a:rPr lang="en-US" altLang="zh-TW" b="1" dirty="0" smtClean="0">
                <a:solidFill>
                  <a:srgbClr val="660033"/>
                </a:solidFill>
                <a:effectLst>
                  <a:outerShdw blurRad="38100" dist="38100" dir="2700000" algn="tl">
                    <a:srgbClr val="000000">
                      <a:alpha val="43137"/>
                    </a:srgbClr>
                  </a:outerShdw>
                </a:effectLst>
                <a:ea typeface="SimHei" pitchFamily="49" charset="-122"/>
              </a:rPr>
            </a:br>
            <a:r>
              <a:rPr lang="en-GB" altLang="zh-TW" sz="3200" b="1" dirty="0" smtClean="0">
                <a:solidFill>
                  <a:srgbClr val="660033"/>
                </a:solidFill>
                <a:effectLst>
                  <a:outerShdw blurRad="38100" dist="38100" dir="2700000" algn="tl">
                    <a:srgbClr val="000000">
                      <a:alpha val="43137"/>
                    </a:srgbClr>
                  </a:outerShdw>
                </a:effectLst>
                <a:ea typeface="SimHei" pitchFamily="49" charset="-122"/>
              </a:rPr>
              <a:t>Day and night do I think of Your love, Jesus</a:t>
            </a:r>
            <a:r>
              <a:rPr lang="en-GB" altLang="zh-TW" sz="3600" b="1" dirty="0" smtClean="0">
                <a:solidFill>
                  <a:srgbClr val="660033"/>
                </a:solidFill>
                <a:effectLst>
                  <a:outerShdw blurRad="38100" dist="38100" dir="2700000" algn="tl">
                    <a:srgbClr val="000000">
                      <a:alpha val="43137"/>
                    </a:srgbClr>
                  </a:outerShdw>
                </a:effectLst>
                <a:ea typeface="SimHei" pitchFamily="49" charset="-122"/>
              </a:rPr>
              <a:t/>
            </a:r>
            <a:br>
              <a:rPr lang="en-GB" altLang="zh-TW" sz="3600" b="1" dirty="0" smtClean="0">
                <a:solidFill>
                  <a:srgbClr val="660033"/>
                </a:solidFill>
                <a:effectLst>
                  <a:outerShdw blurRad="38100" dist="38100" dir="2700000" algn="tl">
                    <a:srgbClr val="000000">
                      <a:alpha val="43137"/>
                    </a:srgbClr>
                  </a:outerShdw>
                </a:effectLst>
                <a:ea typeface="SimHei" pitchFamily="49" charset="-122"/>
              </a:rPr>
            </a:br>
            <a:r>
              <a:rPr lang="zh-TW" altLang="en-US" b="1" dirty="0" smtClean="0">
                <a:solidFill>
                  <a:srgbClr val="660033"/>
                </a:solidFill>
                <a:effectLst>
                  <a:outerShdw blurRad="38100" dist="38100" dir="2700000" algn="tl">
                    <a:srgbClr val="000000">
                      <a:alpha val="43137"/>
                    </a:srgbClr>
                  </a:outerShdw>
                </a:effectLst>
                <a:ea typeface="SimHei" pitchFamily="49" charset="-122"/>
              </a:rPr>
              <a:t>不能测长阔与高深</a:t>
            </a:r>
            <a:r>
              <a:rPr lang="en-US" altLang="zh-TW" b="1" dirty="0" smtClean="0">
                <a:solidFill>
                  <a:srgbClr val="660033"/>
                </a:solidFill>
                <a:effectLst>
                  <a:outerShdw blurRad="38100" dist="38100" dir="2700000" algn="tl">
                    <a:srgbClr val="000000">
                      <a:alpha val="43137"/>
                    </a:srgbClr>
                  </a:outerShdw>
                </a:effectLst>
                <a:ea typeface="SimHei" pitchFamily="49" charset="-122"/>
              </a:rPr>
              <a:t>,</a:t>
            </a:r>
            <a:br>
              <a:rPr lang="en-US" altLang="zh-TW" b="1" dirty="0" smtClean="0">
                <a:solidFill>
                  <a:srgbClr val="660033"/>
                </a:solidFill>
                <a:effectLst>
                  <a:outerShdw blurRad="38100" dist="38100" dir="2700000" algn="tl">
                    <a:srgbClr val="000000">
                      <a:alpha val="43137"/>
                    </a:srgbClr>
                  </a:outerShdw>
                </a:effectLst>
                <a:ea typeface="SimHei" pitchFamily="49" charset="-122"/>
              </a:rPr>
            </a:br>
            <a:r>
              <a:rPr lang="en-US" altLang="zh-TW" sz="3600" b="1" dirty="0" smtClean="0">
                <a:solidFill>
                  <a:srgbClr val="660033"/>
                </a:solidFill>
                <a:effectLst>
                  <a:outerShdw blurRad="38100" dist="38100" dir="2700000" algn="tl">
                    <a:srgbClr val="000000">
                      <a:alpha val="43137"/>
                    </a:srgbClr>
                  </a:outerShdw>
                </a:effectLst>
                <a:ea typeface="SimHei" pitchFamily="49" charset="-122"/>
              </a:rPr>
              <a:t>Height, depth, length and breadth are so great,</a:t>
            </a:r>
            <a:br>
              <a:rPr lang="en-US" altLang="zh-TW" sz="3600" b="1" dirty="0" smtClean="0">
                <a:solidFill>
                  <a:srgbClr val="660033"/>
                </a:solidFill>
                <a:effectLst>
                  <a:outerShdw blurRad="38100" dist="38100" dir="2700000" algn="tl">
                    <a:srgbClr val="000000">
                      <a:alpha val="43137"/>
                    </a:srgbClr>
                  </a:outerShdw>
                </a:effectLst>
                <a:ea typeface="SimHei" pitchFamily="49" charset="-122"/>
              </a:rPr>
            </a:br>
            <a:r>
              <a:rPr lang="zh-TW" altLang="en-US" sz="3600" b="1" dirty="0" smtClean="0">
                <a:solidFill>
                  <a:srgbClr val="660033"/>
                </a:solidFill>
                <a:effectLst>
                  <a:outerShdw blurRad="38100" dist="38100" dir="2700000" algn="tl">
                    <a:srgbClr val="000000">
                      <a:alpha val="43137"/>
                    </a:srgbClr>
                  </a:outerShdw>
                </a:effectLst>
                <a:ea typeface="SimHei" pitchFamily="49" charset="-122"/>
              </a:rPr>
              <a:t>如瀑布从高处泻下来</a:t>
            </a:r>
            <a:r>
              <a:rPr lang="en-US" altLang="zh-TW" sz="3600" b="1" dirty="0" smtClean="0">
                <a:solidFill>
                  <a:srgbClr val="660033"/>
                </a:solidFill>
                <a:effectLst>
                  <a:outerShdw blurRad="38100" dist="38100" dir="2700000" algn="tl">
                    <a:srgbClr val="000000">
                      <a:alpha val="43137"/>
                    </a:srgbClr>
                  </a:outerShdw>
                </a:effectLst>
                <a:ea typeface="SimHei" pitchFamily="49" charset="-122"/>
              </a:rPr>
              <a:t>, </a:t>
            </a:r>
            <a:r>
              <a:rPr lang="zh-TW" altLang="en-US" sz="3600" b="1" dirty="0" smtClean="0">
                <a:solidFill>
                  <a:srgbClr val="660033"/>
                </a:solidFill>
                <a:effectLst>
                  <a:outerShdw blurRad="38100" dist="38100" dir="2700000" algn="tl">
                    <a:srgbClr val="000000">
                      <a:alpha val="43137"/>
                    </a:srgbClr>
                  </a:outerShdw>
                </a:effectLst>
                <a:ea typeface="SimHei" pitchFamily="49" charset="-122"/>
              </a:rPr>
              <a:t>耶稣</a:t>
            </a:r>
            <a:r>
              <a:rPr lang="en-US" altLang="zh-TW" sz="3600" b="1" dirty="0" smtClean="0">
                <a:solidFill>
                  <a:srgbClr val="660033"/>
                </a:solidFill>
                <a:effectLst>
                  <a:outerShdw blurRad="38100" dist="38100" dir="2700000" algn="tl">
                    <a:srgbClr val="000000">
                      <a:alpha val="43137"/>
                    </a:srgbClr>
                  </a:outerShdw>
                </a:effectLst>
                <a:ea typeface="SimHei" pitchFamily="49" charset="-122"/>
              </a:rPr>
              <a:t>,</a:t>
            </a:r>
            <a:br>
              <a:rPr lang="en-US" altLang="zh-TW" sz="3600" b="1" dirty="0" smtClean="0">
                <a:solidFill>
                  <a:srgbClr val="660033"/>
                </a:solidFill>
                <a:effectLst>
                  <a:outerShdw blurRad="38100" dist="38100" dir="2700000" algn="tl">
                    <a:srgbClr val="000000">
                      <a:alpha val="43137"/>
                    </a:srgbClr>
                  </a:outerShdw>
                </a:effectLst>
                <a:ea typeface="SimHei" pitchFamily="49" charset="-122"/>
              </a:rPr>
            </a:br>
            <a:r>
              <a:rPr lang="en-US" altLang="zh-TW" sz="3600" b="1" dirty="0" smtClean="0">
                <a:solidFill>
                  <a:srgbClr val="660033"/>
                </a:solidFill>
                <a:effectLst>
                  <a:outerShdw blurRad="38100" dist="38100" dir="2700000" algn="tl">
                    <a:srgbClr val="000000">
                      <a:alpha val="43137"/>
                    </a:srgbClr>
                  </a:outerShdw>
                </a:effectLst>
                <a:ea typeface="SimHei" pitchFamily="49" charset="-122"/>
              </a:rPr>
              <a:t>Like a waterfall fresh from above, Jesus</a:t>
            </a:r>
            <a:r>
              <a:rPr lang="en-US" altLang="zh-TW" sz="4000" b="1" dirty="0" smtClean="0">
                <a:solidFill>
                  <a:srgbClr val="660033"/>
                </a:solidFill>
                <a:effectLst>
                  <a:outerShdw blurRad="38100" dist="38100" dir="2700000" algn="tl">
                    <a:srgbClr val="000000">
                      <a:alpha val="43137"/>
                    </a:srgbClr>
                  </a:outerShdw>
                </a:effectLst>
                <a:ea typeface="SimHei" pitchFamily="49" charset="-122"/>
              </a:rPr>
              <a:t>,</a:t>
            </a:r>
            <a:r>
              <a:rPr lang="en-US" altLang="zh-TW" sz="3600" b="1" dirty="0" smtClean="0">
                <a:solidFill>
                  <a:srgbClr val="660033"/>
                </a:solidFill>
                <a:effectLst>
                  <a:outerShdw blurRad="38100" dist="38100" dir="2700000" algn="tl">
                    <a:srgbClr val="000000">
                      <a:alpha val="43137"/>
                    </a:srgbClr>
                  </a:outerShdw>
                </a:effectLst>
                <a:ea typeface="SimHei" pitchFamily="49" charset="-122"/>
              </a:rPr>
              <a:t/>
            </a:r>
            <a:br>
              <a:rPr lang="en-US" altLang="zh-TW" sz="3600" b="1" dirty="0" smtClean="0">
                <a:solidFill>
                  <a:srgbClr val="660033"/>
                </a:solidFill>
                <a:effectLst>
                  <a:outerShdw blurRad="38100" dist="38100" dir="2700000" algn="tl">
                    <a:srgbClr val="000000">
                      <a:alpha val="43137"/>
                    </a:srgbClr>
                  </a:outerShdw>
                </a:effectLst>
                <a:ea typeface="SimHei" pitchFamily="49" charset="-122"/>
              </a:rPr>
            </a:br>
            <a:r>
              <a:rPr lang="zh-TW" altLang="en-US" sz="3600" b="1" dirty="0" smtClean="0">
                <a:solidFill>
                  <a:srgbClr val="660033"/>
                </a:solidFill>
                <a:effectLst>
                  <a:outerShdw blurRad="38100" dist="38100" dir="2700000" algn="tl">
                    <a:srgbClr val="000000">
                      <a:alpha val="43137"/>
                    </a:srgbClr>
                  </a:outerShdw>
                </a:effectLst>
                <a:ea typeface="SimHei" pitchFamily="49" charset="-122"/>
              </a:rPr>
              <a:t>使我心快樂頌主恩</a:t>
            </a:r>
            <a:r>
              <a:rPr lang="en-US" altLang="zh-TW" sz="3600" b="1" dirty="0" smtClean="0">
                <a:solidFill>
                  <a:srgbClr val="660033"/>
                </a:solidFill>
                <a:effectLst>
                  <a:outerShdw blurRad="38100" dist="38100" dir="2700000" algn="tl">
                    <a:srgbClr val="000000">
                      <a:alpha val="43137"/>
                    </a:srgbClr>
                  </a:outerShdw>
                </a:effectLst>
                <a:ea typeface="SimHei" pitchFamily="49" charset="-122"/>
              </a:rPr>
              <a:t>.</a:t>
            </a:r>
            <a:br>
              <a:rPr lang="en-US" altLang="zh-TW" sz="3600" b="1" dirty="0" smtClean="0">
                <a:solidFill>
                  <a:srgbClr val="660033"/>
                </a:solidFill>
                <a:effectLst>
                  <a:outerShdw blurRad="38100" dist="38100" dir="2700000" algn="tl">
                    <a:srgbClr val="000000">
                      <a:alpha val="43137"/>
                    </a:srgbClr>
                  </a:outerShdw>
                </a:effectLst>
                <a:ea typeface="SimHei" pitchFamily="49" charset="-122"/>
              </a:rPr>
            </a:br>
            <a:r>
              <a:rPr lang="en-US" altLang="zh-TW" sz="3600" b="1" dirty="0" smtClean="0">
                <a:solidFill>
                  <a:srgbClr val="660033"/>
                </a:solidFill>
                <a:effectLst>
                  <a:outerShdw blurRad="38100" dist="38100" dir="2700000" algn="tl">
                    <a:srgbClr val="000000">
                      <a:alpha val="43137"/>
                    </a:srgbClr>
                  </a:outerShdw>
                </a:effectLst>
                <a:ea typeface="SimHei" pitchFamily="49" charset="-122"/>
              </a:rPr>
              <a:t>What happiness comes from this spate </a:t>
            </a:r>
            <a:br>
              <a:rPr lang="en-US" altLang="zh-TW" sz="3600" b="1" dirty="0" smtClean="0">
                <a:solidFill>
                  <a:srgbClr val="660033"/>
                </a:solidFill>
                <a:effectLst>
                  <a:outerShdw blurRad="38100" dist="38100" dir="2700000" algn="tl">
                    <a:srgbClr val="000000">
                      <a:alpha val="43137"/>
                    </a:srgbClr>
                  </a:outerShdw>
                </a:effectLst>
                <a:ea typeface="SimHei" pitchFamily="49" charset="-122"/>
              </a:rPr>
            </a:br>
            <a:endParaRPr lang="en-US" altLang="zh-TW" sz="3600" b="1" dirty="0" smtClean="0">
              <a:solidFill>
                <a:srgbClr val="660033"/>
              </a:solidFill>
              <a:effectLst>
                <a:outerShdw blurRad="38100" dist="38100" dir="2700000" algn="tl">
                  <a:srgbClr val="000000">
                    <a:alpha val="43137"/>
                  </a:srgbClr>
                </a:outerShdw>
              </a:effectLst>
              <a:ea typeface="SimHei" pitchFamily="49" charset="-122"/>
            </a:endParaRPr>
          </a:p>
        </p:txBody>
      </p:sp>
      <p:pic>
        <p:nvPicPr>
          <p:cNvPr id="4" name="Your Love Jesus347 想念主愛347.mp3">
            <a:hlinkClick r:id="" action="ppaction://media"/>
          </p:cNvPr>
          <p:cNvPicPr>
            <a:picLocks noRot="1" noChangeAspect="1"/>
          </p:cNvPicPr>
          <p:nvPr>
            <a:audioFile r:link="rId1"/>
          </p:nvPr>
        </p:nvPicPr>
        <p:blipFill>
          <a:blip r:embed="rId3" cstate="print"/>
          <a:stretch>
            <a:fillRect/>
          </a:stretch>
        </p:blipFill>
        <p:spPr>
          <a:xfrm>
            <a:off x="4419600" y="836712"/>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8">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179402" y="226438"/>
            <a:ext cx="8785225" cy="6186095"/>
          </a:xfrm>
          <a:prstGeom prst="rect">
            <a:avLst/>
          </a:prstGeom>
          <a:noFill/>
          <a:ln w="9525">
            <a:noFill/>
            <a:miter lim="800000"/>
            <a:headEnd/>
            <a:tailEnd/>
          </a:ln>
          <a:effectLst/>
        </p:spPr>
        <p:txBody>
          <a:bodyPr lIns="91223" tIns="45614" rIns="91223" bIns="45614" anchor="ctr">
            <a:spAutoFit/>
          </a:bodyPr>
          <a:lstStyle/>
          <a:p>
            <a:pPr indent="256587" algn="ctr">
              <a:defRPr/>
            </a:pPr>
            <a:r>
              <a:rPr kumimoji="1" lang="zh-TW" altLang="en-US" sz="4400" b="1" dirty="0">
                <a:solidFill>
                  <a:srgbClr val="660033"/>
                </a:solidFill>
                <a:effectLst>
                  <a:outerShdw blurRad="38100" dist="38100" dir="2700000" algn="tl">
                    <a:srgbClr val="000000">
                      <a:alpha val="43137"/>
                    </a:srgbClr>
                  </a:outerShdw>
                </a:effectLst>
                <a:latin typeface="Arial"/>
                <a:ea typeface="SimHei" pitchFamily="49" charset="-122"/>
                <a:cs typeface="+mn-cs"/>
              </a:rPr>
              <a:t>你因爱肯降世成肉体</a:t>
            </a:r>
            <a:r>
              <a:rPr kumimoji="1" lang="en-US" altLang="zh-TW" sz="4400" b="1" dirty="0">
                <a:solidFill>
                  <a:srgbClr val="660033"/>
                </a:solidFill>
                <a:effectLst>
                  <a:outerShdw blurRad="38100" dist="38100" dir="2700000" algn="tl">
                    <a:srgbClr val="000000">
                      <a:alpha val="43137"/>
                    </a:srgbClr>
                  </a:outerShdw>
                </a:effectLst>
                <a:latin typeface="Arial"/>
                <a:ea typeface="SimHei" pitchFamily="49" charset="-122"/>
                <a:cs typeface="+mn-cs"/>
              </a:rPr>
              <a:t>, </a:t>
            </a:r>
            <a:r>
              <a:rPr kumimoji="1" lang="zh-TW" altLang="en-US" sz="4400" b="1" dirty="0">
                <a:solidFill>
                  <a:srgbClr val="660033"/>
                </a:solidFill>
                <a:effectLst>
                  <a:outerShdw blurRad="38100" dist="38100" dir="2700000" algn="tl">
                    <a:srgbClr val="000000">
                      <a:alpha val="43137"/>
                    </a:srgbClr>
                  </a:outerShdw>
                </a:effectLst>
                <a:latin typeface="Arial"/>
                <a:ea typeface="SimHei" pitchFamily="49" charset="-122"/>
                <a:cs typeface="+mn-cs"/>
              </a:rPr>
              <a:t>耶稣</a:t>
            </a:r>
            <a:r>
              <a:rPr kumimoji="1" lang="en-US" altLang="zh-TW" sz="4400" b="1" dirty="0">
                <a:solidFill>
                  <a:srgbClr val="660033"/>
                </a:solidFill>
                <a:effectLst>
                  <a:outerShdw blurRad="38100" dist="38100" dir="2700000" algn="tl">
                    <a:srgbClr val="000000">
                      <a:alpha val="43137"/>
                    </a:srgbClr>
                  </a:outerShdw>
                </a:effectLst>
                <a:latin typeface="Arial"/>
                <a:ea typeface="SimHei" pitchFamily="49" charset="-122"/>
                <a:cs typeface="+mn-cs"/>
              </a:rPr>
              <a:t>,</a:t>
            </a:r>
          </a:p>
          <a:p>
            <a:pPr indent="256587" algn="ctr">
              <a:defRPr/>
            </a:pPr>
            <a:r>
              <a:rPr kumimoji="1" lang="en-US" altLang="zh-TW" sz="3600" b="1" dirty="0">
                <a:solidFill>
                  <a:srgbClr val="660033"/>
                </a:solidFill>
                <a:effectLst>
                  <a:outerShdw blurRad="38100" dist="38100" dir="2700000" algn="tl">
                    <a:srgbClr val="000000">
                      <a:alpha val="43137"/>
                    </a:srgbClr>
                  </a:outerShdw>
                </a:effectLst>
                <a:latin typeface="Arial"/>
                <a:ea typeface="SimHei" pitchFamily="49" charset="-122"/>
                <a:cs typeface="+mn-cs"/>
              </a:rPr>
              <a:t>Through Your love, You became </a:t>
            </a:r>
          </a:p>
          <a:p>
            <a:pPr indent="256587" algn="ctr">
              <a:defRPr/>
            </a:pPr>
            <a:r>
              <a:rPr kumimoji="1" lang="en-US" altLang="zh-TW" sz="3600" b="1" dirty="0">
                <a:solidFill>
                  <a:srgbClr val="660033"/>
                </a:solidFill>
                <a:effectLst>
                  <a:outerShdw blurRad="38100" dist="38100" dir="2700000" algn="tl">
                    <a:srgbClr val="000000">
                      <a:alpha val="43137"/>
                    </a:srgbClr>
                  </a:outerShdw>
                </a:effectLst>
                <a:latin typeface="Arial"/>
                <a:ea typeface="SimHei" pitchFamily="49" charset="-122"/>
                <a:cs typeface="+mn-cs"/>
              </a:rPr>
              <a:t>flesh on earth, Jesus,</a:t>
            </a:r>
          </a:p>
          <a:p>
            <a:pPr indent="256587" algn="ctr">
              <a:defRPr/>
            </a:pPr>
            <a:r>
              <a:rPr kumimoji="1" lang="zh-TW" altLang="en-US" sz="4400" b="1" dirty="0">
                <a:solidFill>
                  <a:srgbClr val="660033"/>
                </a:solidFill>
                <a:effectLst>
                  <a:outerShdw blurRad="38100" dist="38100" dir="2700000" algn="tl">
                    <a:srgbClr val="000000">
                      <a:alpha val="43137"/>
                    </a:srgbClr>
                  </a:outerShdw>
                </a:effectLst>
                <a:latin typeface="Arial"/>
                <a:ea typeface="SimHei" pitchFamily="49" charset="-122"/>
                <a:cs typeface="+mn-cs"/>
              </a:rPr>
              <a:t>舍弃你荣光大宝座</a:t>
            </a:r>
            <a:r>
              <a:rPr kumimoji="1" lang="en-US" altLang="zh-TW" sz="4400" b="1" dirty="0">
                <a:solidFill>
                  <a:srgbClr val="660033"/>
                </a:solidFill>
                <a:effectLst>
                  <a:outerShdw blurRad="38100" dist="38100" dir="2700000" algn="tl">
                    <a:srgbClr val="000000">
                      <a:alpha val="43137"/>
                    </a:srgbClr>
                  </a:outerShdw>
                </a:effectLst>
                <a:latin typeface="Arial"/>
                <a:ea typeface="SimHei" pitchFamily="49" charset="-122"/>
                <a:cs typeface="+mn-cs"/>
              </a:rPr>
              <a:t>;</a:t>
            </a:r>
          </a:p>
          <a:p>
            <a:pPr indent="256587" algn="ctr">
              <a:defRPr/>
            </a:pPr>
            <a:r>
              <a:rPr kumimoji="1" lang="en-US" altLang="zh-TW" sz="3600" b="1" dirty="0">
                <a:solidFill>
                  <a:srgbClr val="660033"/>
                </a:solidFill>
                <a:effectLst>
                  <a:outerShdw blurRad="38100" dist="38100" dir="2700000" algn="tl">
                    <a:srgbClr val="000000">
                      <a:alpha val="43137"/>
                    </a:srgbClr>
                  </a:outerShdw>
                </a:effectLst>
                <a:latin typeface="Arial"/>
                <a:ea typeface="SimHei" pitchFamily="49" charset="-122"/>
                <a:cs typeface="+mn-cs"/>
              </a:rPr>
              <a:t>Relieving Your throne bright on high,</a:t>
            </a:r>
          </a:p>
          <a:p>
            <a:pPr indent="256587" algn="ctr">
              <a:defRPr/>
            </a:pPr>
            <a:r>
              <a:rPr kumimoji="1" lang="zh-TW" altLang="en-US" sz="4400" b="1" dirty="0">
                <a:solidFill>
                  <a:srgbClr val="660033"/>
                </a:solidFill>
                <a:effectLst>
                  <a:outerShdw blurRad="38100" dist="38100" dir="2700000" algn="tl">
                    <a:srgbClr val="000000">
                      <a:alpha val="43137"/>
                    </a:srgbClr>
                  </a:outerShdw>
                </a:effectLst>
                <a:latin typeface="Arial"/>
                <a:ea typeface="SimHei" pitchFamily="49" charset="-122"/>
                <a:cs typeface="+mn-cs"/>
              </a:rPr>
              <a:t>竟生在律法下为人子</a:t>
            </a:r>
            <a:r>
              <a:rPr kumimoji="1" lang="en-US" altLang="zh-TW" sz="4400" b="1" dirty="0">
                <a:solidFill>
                  <a:srgbClr val="660033"/>
                </a:solidFill>
                <a:effectLst>
                  <a:outerShdw blurRad="38100" dist="38100" dir="2700000" algn="tl">
                    <a:srgbClr val="000000">
                      <a:alpha val="43137"/>
                    </a:srgbClr>
                  </a:outerShdw>
                </a:effectLst>
                <a:latin typeface="Arial"/>
                <a:ea typeface="SimHei" pitchFamily="49" charset="-122"/>
                <a:cs typeface="+mn-cs"/>
              </a:rPr>
              <a:t>, </a:t>
            </a:r>
            <a:r>
              <a:rPr kumimoji="1" lang="zh-TW" altLang="en-US" sz="4400" b="1" dirty="0">
                <a:solidFill>
                  <a:srgbClr val="660033"/>
                </a:solidFill>
                <a:effectLst>
                  <a:outerShdw blurRad="38100" dist="38100" dir="2700000" algn="tl">
                    <a:srgbClr val="000000">
                      <a:alpha val="43137"/>
                    </a:srgbClr>
                  </a:outerShdw>
                </a:effectLst>
                <a:latin typeface="Arial"/>
                <a:ea typeface="SimHei" pitchFamily="49" charset="-122"/>
                <a:cs typeface="+mn-cs"/>
              </a:rPr>
              <a:t>耶稣</a:t>
            </a:r>
            <a:r>
              <a:rPr kumimoji="1" lang="en-US" altLang="zh-TW" sz="4400" b="1" dirty="0">
                <a:solidFill>
                  <a:srgbClr val="660033"/>
                </a:solidFill>
                <a:effectLst>
                  <a:outerShdw blurRad="38100" dist="38100" dir="2700000" algn="tl">
                    <a:srgbClr val="000000">
                      <a:alpha val="43137"/>
                    </a:srgbClr>
                  </a:outerShdw>
                </a:effectLst>
                <a:latin typeface="Arial"/>
                <a:ea typeface="SimHei" pitchFamily="49" charset="-122"/>
                <a:cs typeface="+mn-cs"/>
              </a:rPr>
              <a:t>,</a:t>
            </a:r>
          </a:p>
          <a:p>
            <a:pPr indent="256587" algn="ctr">
              <a:defRPr/>
            </a:pPr>
            <a:r>
              <a:rPr kumimoji="1" lang="en-US" altLang="zh-TW" sz="3600" b="1" dirty="0">
                <a:solidFill>
                  <a:srgbClr val="660033"/>
                </a:solidFill>
                <a:effectLst>
                  <a:outerShdw blurRad="38100" dist="38100" dir="2700000" algn="tl">
                    <a:srgbClr val="000000">
                      <a:alpha val="43137"/>
                    </a:srgbClr>
                  </a:outerShdw>
                </a:effectLst>
                <a:latin typeface="Arial"/>
                <a:ea typeface="SimHei" pitchFamily="49" charset="-122"/>
                <a:cs typeface="+mn-cs"/>
              </a:rPr>
              <a:t>Being born son of man, under law, Jesus,</a:t>
            </a:r>
          </a:p>
          <a:p>
            <a:pPr indent="256587" algn="ctr">
              <a:defRPr/>
            </a:pPr>
            <a:r>
              <a:rPr kumimoji="1" lang="zh-TW" altLang="en-US" sz="4400" b="1" dirty="0">
                <a:solidFill>
                  <a:srgbClr val="660033"/>
                </a:solidFill>
                <a:effectLst>
                  <a:outerShdw blurRad="38100" dist="38100" dir="2700000" algn="tl">
                    <a:srgbClr val="000000">
                      <a:alpha val="43137"/>
                    </a:srgbClr>
                  </a:outerShdw>
                </a:effectLst>
                <a:latin typeface="Arial"/>
                <a:ea typeface="SimHei" pitchFamily="49" charset="-122"/>
                <a:cs typeface="+mn-cs"/>
              </a:rPr>
              <a:t>甘心受贫寒无枕所</a:t>
            </a:r>
            <a:r>
              <a:rPr kumimoji="1" lang="en-US" altLang="zh-TW" sz="4400" b="1" dirty="0">
                <a:solidFill>
                  <a:srgbClr val="660033"/>
                </a:solidFill>
                <a:effectLst>
                  <a:outerShdw blurRad="38100" dist="38100" dir="2700000" algn="tl">
                    <a:srgbClr val="000000">
                      <a:alpha val="43137"/>
                    </a:srgbClr>
                  </a:outerShdw>
                </a:effectLst>
                <a:latin typeface="Arial"/>
                <a:ea typeface="SimHei" pitchFamily="49" charset="-122"/>
                <a:cs typeface="+mn-cs"/>
              </a:rPr>
              <a:t>.</a:t>
            </a:r>
          </a:p>
          <a:p>
            <a:pPr indent="256587" algn="ctr">
              <a:defRPr/>
            </a:pPr>
            <a:r>
              <a:rPr kumimoji="1" lang="en-US" altLang="zh-TW" sz="3600" b="1" dirty="0">
                <a:solidFill>
                  <a:srgbClr val="660033"/>
                </a:solidFill>
                <a:effectLst>
                  <a:outerShdw blurRad="38100" dist="38100" dir="2700000" algn="tl">
                    <a:srgbClr val="000000">
                      <a:alpha val="43137"/>
                    </a:srgbClr>
                  </a:outerShdw>
                </a:effectLst>
                <a:latin typeface="Arial"/>
                <a:ea typeface="SimHei" pitchFamily="49" charset="-122"/>
                <a:cs typeface="+mn-cs"/>
              </a:rPr>
              <a:t>Too poor for a place You could lie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79402" y="188916"/>
            <a:ext cx="8785225" cy="6335712"/>
          </a:xfrm>
        </p:spPr>
        <p:txBody>
          <a:bodyPr/>
          <a:lstStyle/>
          <a:p>
            <a:pPr eaLnBrk="1" hangingPunct="1">
              <a:defRPr/>
            </a:pPr>
            <a:r>
              <a:rPr lang="en-US" altLang="zh-TW" sz="3200" b="1" i="1" u="sng" dirty="0" smtClean="0">
                <a:solidFill>
                  <a:srgbClr val="FF3300"/>
                </a:solidFill>
                <a:effectLst>
                  <a:outerShdw blurRad="38100" dist="38100" dir="2700000" algn="tl">
                    <a:srgbClr val="000000">
                      <a:alpha val="43137"/>
                    </a:srgbClr>
                  </a:outerShdw>
                </a:effectLst>
                <a:ea typeface="SimHei" pitchFamily="49" charset="-122"/>
              </a:rPr>
              <a:t>[</a:t>
            </a:r>
            <a:r>
              <a:rPr lang="zh-TW" altLang="en-US" sz="3200" b="1" i="1" u="sng" dirty="0" smtClean="0">
                <a:solidFill>
                  <a:srgbClr val="FF3300"/>
                </a:solidFill>
                <a:effectLst>
                  <a:outerShdw blurRad="38100" dist="38100" dir="2700000" algn="tl">
                    <a:srgbClr val="000000">
                      <a:alpha val="43137"/>
                    </a:srgbClr>
                  </a:outerShdw>
                </a:effectLst>
                <a:ea typeface="SimHei" pitchFamily="49" charset="-122"/>
              </a:rPr>
              <a:t>副歌</a:t>
            </a:r>
            <a:r>
              <a:rPr lang="en-GB" altLang="zh-TW" sz="3200" b="1" i="1" u="sng" dirty="0" smtClean="0">
                <a:solidFill>
                  <a:srgbClr val="FF3300"/>
                </a:solidFill>
                <a:effectLst>
                  <a:outerShdw blurRad="38100" dist="38100" dir="2700000" algn="tl">
                    <a:srgbClr val="000000">
                      <a:alpha val="43137"/>
                    </a:srgbClr>
                  </a:outerShdw>
                </a:effectLst>
                <a:ea typeface="SimHei" pitchFamily="49" charset="-122"/>
              </a:rPr>
              <a:t>]</a:t>
            </a:r>
            <a:r>
              <a:rPr lang="en-GB" altLang="zh-TW" sz="4000" b="1" i="1" dirty="0" smtClean="0">
                <a:effectLst>
                  <a:outerShdw blurRad="38100" dist="38100" dir="2700000" algn="tl">
                    <a:srgbClr val="000000">
                      <a:alpha val="43137"/>
                    </a:srgbClr>
                  </a:outerShdw>
                </a:effectLst>
                <a:ea typeface="SimHei" pitchFamily="49" charset="-122"/>
              </a:rPr>
              <a:t>  </a:t>
            </a:r>
            <a:r>
              <a:rPr lang="zh-TW" altLang="en-US" b="1" dirty="0" smtClean="0">
                <a:solidFill>
                  <a:srgbClr val="660033"/>
                </a:solidFill>
                <a:effectLst>
                  <a:outerShdw blurRad="38100" dist="38100" dir="2700000" algn="tl">
                    <a:srgbClr val="000000">
                      <a:alpha val="43137"/>
                    </a:srgbClr>
                  </a:outerShdw>
                </a:effectLst>
                <a:ea typeface="SimHei" pitchFamily="49" charset="-122"/>
              </a:rPr>
              <a:t>我的爱都浇奠你脚前</a:t>
            </a:r>
            <a:r>
              <a:rPr lang="en-US" altLang="zh-TW" b="1" dirty="0" smtClean="0">
                <a:solidFill>
                  <a:srgbClr val="660033"/>
                </a:solidFill>
                <a:effectLst>
                  <a:outerShdw blurRad="38100" dist="38100" dir="2700000" algn="tl">
                    <a:srgbClr val="000000">
                      <a:alpha val="43137"/>
                    </a:srgbClr>
                  </a:outerShdw>
                </a:effectLst>
                <a:ea typeface="SimHei" pitchFamily="49" charset="-122"/>
              </a:rPr>
              <a:t>, </a:t>
            </a:r>
            <a:r>
              <a:rPr lang="zh-TW" altLang="en-US" b="1" dirty="0" smtClean="0">
                <a:solidFill>
                  <a:srgbClr val="660033"/>
                </a:solidFill>
                <a:effectLst>
                  <a:outerShdw blurRad="38100" dist="38100" dir="2700000" algn="tl">
                    <a:srgbClr val="000000">
                      <a:alpha val="43137"/>
                    </a:srgbClr>
                  </a:outerShdw>
                </a:effectLst>
                <a:ea typeface="SimHei" pitchFamily="49" charset="-122"/>
              </a:rPr>
              <a:t>耶稣</a:t>
            </a:r>
            <a:r>
              <a:rPr lang="en-US" altLang="zh-TW" b="1" dirty="0" smtClean="0">
                <a:solidFill>
                  <a:srgbClr val="660033"/>
                </a:solidFill>
                <a:effectLst>
                  <a:outerShdw blurRad="38100" dist="38100" dir="2700000" algn="tl">
                    <a:srgbClr val="000000">
                      <a:alpha val="43137"/>
                    </a:srgbClr>
                  </a:outerShdw>
                </a:effectLst>
                <a:ea typeface="SimHei" pitchFamily="49" charset="-122"/>
              </a:rPr>
              <a:t>,</a:t>
            </a:r>
            <a:r>
              <a:rPr lang="en-US" altLang="zh-TW" b="1" dirty="0" smtClean="0">
                <a:effectLst>
                  <a:outerShdw blurRad="38100" dist="38100" dir="2700000" algn="tl">
                    <a:srgbClr val="000000">
                      <a:alpha val="43137"/>
                    </a:srgbClr>
                  </a:outerShdw>
                </a:effectLst>
                <a:ea typeface="SimHei" pitchFamily="49" charset="-122"/>
              </a:rPr>
              <a:t/>
            </a:r>
            <a:br>
              <a:rPr lang="en-US" altLang="zh-TW" b="1" dirty="0" smtClean="0">
                <a:effectLst>
                  <a:outerShdw blurRad="38100" dist="38100" dir="2700000" algn="tl">
                    <a:srgbClr val="000000">
                      <a:alpha val="43137"/>
                    </a:srgbClr>
                  </a:outerShdw>
                </a:effectLst>
                <a:ea typeface="SimHei" pitchFamily="49" charset="-122"/>
              </a:rPr>
            </a:br>
            <a:r>
              <a:rPr lang="en-GB" altLang="zh-TW" sz="2800" b="1" i="1" u="sng" dirty="0" smtClean="0">
                <a:solidFill>
                  <a:srgbClr val="FF3300"/>
                </a:solidFill>
                <a:effectLst>
                  <a:outerShdw blurRad="38100" dist="38100" dir="2700000" algn="tl">
                    <a:srgbClr val="000000">
                      <a:alpha val="43137"/>
                    </a:srgbClr>
                  </a:outerShdw>
                </a:effectLst>
                <a:ea typeface="SimHei" pitchFamily="49" charset="-122"/>
              </a:rPr>
              <a:t>[CHORUS</a:t>
            </a:r>
            <a:r>
              <a:rPr lang="en-US" altLang="zh-TW" sz="2800" b="1" i="1" u="sng" dirty="0" smtClean="0">
                <a:solidFill>
                  <a:srgbClr val="FF3300"/>
                </a:solidFill>
                <a:effectLst>
                  <a:outerShdw blurRad="38100" dist="38100" dir="2700000" algn="tl">
                    <a:srgbClr val="000000">
                      <a:alpha val="43137"/>
                    </a:srgbClr>
                  </a:outerShdw>
                </a:effectLst>
                <a:ea typeface="SimHei" pitchFamily="49" charset="-122"/>
              </a:rPr>
              <a:t>]</a:t>
            </a:r>
            <a:r>
              <a:rPr lang="en-US" altLang="zh-TW" sz="2800" b="1" i="1" dirty="0" smtClean="0">
                <a:effectLst>
                  <a:outerShdw blurRad="38100" dist="38100" dir="2700000" algn="tl">
                    <a:srgbClr val="000000">
                      <a:alpha val="43137"/>
                    </a:srgbClr>
                  </a:outerShdw>
                </a:effectLst>
                <a:ea typeface="SimHei" pitchFamily="49" charset="-122"/>
              </a:rPr>
              <a:t>	    </a:t>
            </a:r>
            <a:r>
              <a:rPr lang="en-US" altLang="zh-TW" sz="3600" b="1" dirty="0" smtClean="0">
                <a:solidFill>
                  <a:srgbClr val="660033"/>
                </a:solidFill>
                <a:effectLst>
                  <a:outerShdw blurRad="38100" dist="38100" dir="2700000" algn="tl">
                    <a:srgbClr val="000000">
                      <a:alpha val="43137"/>
                    </a:srgbClr>
                  </a:outerShdw>
                </a:effectLst>
                <a:ea typeface="SimHei" pitchFamily="49" charset="-122"/>
              </a:rPr>
              <a:t>Now my love is poured out </a:t>
            </a:r>
            <a:br>
              <a:rPr lang="en-US" altLang="zh-TW" sz="3600" b="1" dirty="0" smtClean="0">
                <a:solidFill>
                  <a:srgbClr val="660033"/>
                </a:solidFill>
                <a:effectLst>
                  <a:outerShdw blurRad="38100" dist="38100" dir="2700000" algn="tl">
                    <a:srgbClr val="000000">
                      <a:alpha val="43137"/>
                    </a:srgbClr>
                  </a:outerShdw>
                </a:effectLst>
                <a:ea typeface="SimHei" pitchFamily="49" charset="-122"/>
              </a:rPr>
            </a:br>
            <a:r>
              <a:rPr lang="en-US" altLang="zh-TW" sz="3600" b="1" dirty="0" smtClean="0">
                <a:solidFill>
                  <a:srgbClr val="660033"/>
                </a:solidFill>
                <a:effectLst>
                  <a:outerShdw blurRad="38100" dist="38100" dir="2700000" algn="tl">
                    <a:srgbClr val="000000">
                      <a:alpha val="43137"/>
                    </a:srgbClr>
                  </a:outerShdw>
                </a:effectLst>
                <a:ea typeface="SimHei" pitchFamily="49" charset="-122"/>
              </a:rPr>
              <a:t>     at Your feet, Jesus,</a:t>
            </a:r>
            <a:br>
              <a:rPr lang="en-US" altLang="zh-TW" sz="3600" b="1" dirty="0" smtClean="0">
                <a:solidFill>
                  <a:srgbClr val="660033"/>
                </a:solidFill>
                <a:effectLst>
                  <a:outerShdw blurRad="38100" dist="38100" dir="2700000" algn="tl">
                    <a:srgbClr val="000000">
                      <a:alpha val="43137"/>
                    </a:srgbClr>
                  </a:outerShdw>
                </a:effectLst>
                <a:ea typeface="SimHei" pitchFamily="49" charset="-122"/>
              </a:rPr>
            </a:br>
            <a:r>
              <a:rPr lang="en-US" altLang="zh-TW" sz="4000" b="1" dirty="0" smtClean="0">
                <a:solidFill>
                  <a:srgbClr val="660033"/>
                </a:solidFill>
                <a:effectLst>
                  <a:outerShdw blurRad="38100" dist="38100" dir="2700000" algn="tl">
                    <a:srgbClr val="000000">
                      <a:alpha val="43137"/>
                    </a:srgbClr>
                  </a:outerShdw>
                </a:effectLst>
                <a:ea typeface="SimHei" pitchFamily="49" charset="-122"/>
              </a:rPr>
              <a:t>	</a:t>
            </a:r>
            <a:r>
              <a:rPr lang="zh-TW" altLang="en-US" b="1" dirty="0" smtClean="0">
                <a:solidFill>
                  <a:srgbClr val="660033"/>
                </a:solidFill>
                <a:effectLst>
                  <a:outerShdw blurRad="38100" dist="38100" dir="2700000" algn="tl">
                    <a:srgbClr val="000000">
                      <a:alpha val="43137"/>
                    </a:srgbClr>
                  </a:outerShdw>
                </a:effectLst>
                <a:ea typeface="SimHei" pitchFamily="49" charset="-122"/>
              </a:rPr>
              <a:t>因你比万有满我意</a:t>
            </a:r>
            <a:r>
              <a:rPr lang="en-US" altLang="zh-TW" b="1" dirty="0" smtClean="0">
                <a:solidFill>
                  <a:srgbClr val="660033"/>
                </a:solidFill>
                <a:effectLst>
                  <a:outerShdw blurRad="38100" dist="38100" dir="2700000" algn="tl">
                    <a:srgbClr val="000000">
                      <a:alpha val="43137"/>
                    </a:srgbClr>
                  </a:outerShdw>
                </a:effectLst>
                <a:ea typeface="SimHei" pitchFamily="49" charset="-122"/>
              </a:rPr>
              <a:t>,</a:t>
            </a:r>
            <a:br>
              <a:rPr lang="en-US" altLang="zh-TW" b="1" dirty="0" smtClean="0">
                <a:solidFill>
                  <a:srgbClr val="660033"/>
                </a:solidFill>
                <a:effectLst>
                  <a:outerShdw blurRad="38100" dist="38100" dir="2700000" algn="tl">
                    <a:srgbClr val="000000">
                      <a:alpha val="43137"/>
                    </a:srgbClr>
                  </a:outerShdw>
                </a:effectLst>
                <a:ea typeface="SimHei" pitchFamily="49" charset="-122"/>
              </a:rPr>
            </a:br>
            <a:r>
              <a:rPr lang="en-GB" altLang="zh-TW" sz="4000" b="1" dirty="0" smtClean="0">
                <a:solidFill>
                  <a:srgbClr val="660033"/>
                </a:solidFill>
                <a:effectLst>
                  <a:outerShdw blurRad="38100" dist="38100" dir="2700000" algn="tl">
                    <a:srgbClr val="000000">
                      <a:alpha val="43137"/>
                    </a:srgbClr>
                  </a:outerShdw>
                </a:effectLst>
                <a:ea typeface="SimHei" pitchFamily="49" charset="-122"/>
              </a:rPr>
              <a:t>	</a:t>
            </a:r>
            <a:r>
              <a:rPr lang="en-US" altLang="zh-TW" sz="3600" b="1" dirty="0" smtClean="0">
                <a:solidFill>
                  <a:srgbClr val="660033"/>
                </a:solidFill>
                <a:effectLst>
                  <a:outerShdw blurRad="38100" dist="38100" dir="2700000" algn="tl">
                    <a:srgbClr val="000000">
                      <a:alpha val="43137"/>
                    </a:srgbClr>
                  </a:outerShdw>
                </a:effectLst>
                <a:ea typeface="SimHei" pitchFamily="49" charset="-122"/>
              </a:rPr>
              <a:t>You satisfy me more than all,</a:t>
            </a:r>
            <a:br>
              <a:rPr lang="en-US" altLang="zh-TW" sz="3600" b="1" dirty="0" smtClean="0">
                <a:solidFill>
                  <a:srgbClr val="660033"/>
                </a:solidFill>
                <a:effectLst>
                  <a:outerShdw blurRad="38100" dist="38100" dir="2700000" algn="tl">
                    <a:srgbClr val="000000">
                      <a:alpha val="43137"/>
                    </a:srgbClr>
                  </a:outerShdw>
                </a:effectLst>
                <a:ea typeface="SimHei" pitchFamily="49" charset="-122"/>
              </a:rPr>
            </a:br>
            <a:r>
              <a:rPr lang="zh-TW" altLang="en-US" sz="4000" b="1" dirty="0" smtClean="0">
                <a:solidFill>
                  <a:srgbClr val="660033"/>
                </a:solidFill>
                <a:effectLst>
                  <a:outerShdw blurRad="38100" dist="38100" dir="2700000" algn="tl">
                    <a:srgbClr val="000000">
                      <a:alpha val="43137"/>
                    </a:srgbClr>
                  </a:outerShdw>
                </a:effectLst>
                <a:ea typeface="SimHei" pitchFamily="49" charset="-122"/>
              </a:rPr>
              <a:t>你到底又尽美又尽善</a:t>
            </a:r>
            <a:r>
              <a:rPr lang="en-US" altLang="zh-TW" sz="4000" b="1" dirty="0" smtClean="0">
                <a:solidFill>
                  <a:srgbClr val="660033"/>
                </a:solidFill>
                <a:effectLst>
                  <a:outerShdw blurRad="38100" dist="38100" dir="2700000" algn="tl">
                    <a:srgbClr val="000000">
                      <a:alpha val="43137"/>
                    </a:srgbClr>
                  </a:outerShdw>
                </a:effectLst>
                <a:ea typeface="SimHei" pitchFamily="49" charset="-122"/>
              </a:rPr>
              <a:t>, </a:t>
            </a:r>
            <a:r>
              <a:rPr lang="zh-TW" altLang="en-US" sz="4000" b="1" dirty="0" smtClean="0">
                <a:solidFill>
                  <a:srgbClr val="660033"/>
                </a:solidFill>
                <a:effectLst>
                  <a:outerShdw blurRad="38100" dist="38100" dir="2700000" algn="tl">
                    <a:srgbClr val="000000">
                      <a:alpha val="43137"/>
                    </a:srgbClr>
                  </a:outerShdw>
                </a:effectLst>
                <a:ea typeface="SimHei" pitchFamily="49" charset="-122"/>
              </a:rPr>
              <a:t>耶稣</a:t>
            </a:r>
            <a:r>
              <a:rPr lang="en-US" altLang="zh-TW" sz="4000" b="1" dirty="0" smtClean="0">
                <a:solidFill>
                  <a:srgbClr val="660033"/>
                </a:solidFill>
                <a:effectLst>
                  <a:outerShdw blurRad="38100" dist="38100" dir="2700000" algn="tl">
                    <a:srgbClr val="000000">
                      <a:alpha val="43137"/>
                    </a:srgbClr>
                  </a:outerShdw>
                </a:effectLst>
                <a:ea typeface="SimHei" pitchFamily="49" charset="-122"/>
              </a:rPr>
              <a:t>, </a:t>
            </a:r>
            <a:br>
              <a:rPr lang="en-US" altLang="zh-TW" sz="4000" b="1" dirty="0" smtClean="0">
                <a:solidFill>
                  <a:srgbClr val="660033"/>
                </a:solidFill>
                <a:effectLst>
                  <a:outerShdw blurRad="38100" dist="38100" dir="2700000" algn="tl">
                    <a:srgbClr val="000000">
                      <a:alpha val="43137"/>
                    </a:srgbClr>
                  </a:outerShdw>
                </a:effectLst>
                <a:ea typeface="SimHei" pitchFamily="49" charset="-122"/>
              </a:rPr>
            </a:br>
            <a:r>
              <a:rPr lang="en-US" altLang="zh-TW" sz="4000" b="1" dirty="0" smtClean="0">
                <a:solidFill>
                  <a:srgbClr val="660033"/>
                </a:solidFill>
                <a:effectLst>
                  <a:outerShdw blurRad="38100" dist="38100" dir="2700000" algn="tl">
                    <a:srgbClr val="000000">
                      <a:alpha val="43137"/>
                    </a:srgbClr>
                  </a:outerShdw>
                </a:effectLst>
                <a:ea typeface="SimHei" pitchFamily="49" charset="-122"/>
              </a:rPr>
              <a:t>O Your beauty and goodness excel, Jesus</a:t>
            </a:r>
            <a:br>
              <a:rPr lang="en-US" altLang="zh-TW" sz="4000" b="1" dirty="0" smtClean="0">
                <a:solidFill>
                  <a:srgbClr val="660033"/>
                </a:solidFill>
                <a:effectLst>
                  <a:outerShdw blurRad="38100" dist="38100" dir="2700000" algn="tl">
                    <a:srgbClr val="000000">
                      <a:alpha val="43137"/>
                    </a:srgbClr>
                  </a:outerShdw>
                </a:effectLst>
                <a:ea typeface="SimHei" pitchFamily="49" charset="-122"/>
              </a:rPr>
            </a:br>
            <a:r>
              <a:rPr lang="en-US" altLang="zh-TW" sz="4000" b="1" dirty="0" smtClean="0">
                <a:solidFill>
                  <a:srgbClr val="660033"/>
                </a:solidFill>
                <a:effectLst>
                  <a:outerShdw blurRad="38100" dist="38100" dir="2700000" algn="tl">
                    <a:srgbClr val="000000">
                      <a:alpha val="43137"/>
                    </a:srgbClr>
                  </a:outerShdw>
                </a:effectLst>
                <a:ea typeface="SimHei" pitchFamily="49" charset="-122"/>
              </a:rPr>
              <a:t>	</a:t>
            </a:r>
            <a:r>
              <a:rPr lang="zh-TW" altLang="en-US" sz="4000" b="1" dirty="0" smtClean="0">
                <a:solidFill>
                  <a:srgbClr val="660033"/>
                </a:solidFill>
                <a:effectLst>
                  <a:outerShdw blurRad="38100" dist="38100" dir="2700000" algn="tl">
                    <a:srgbClr val="000000">
                      <a:alpha val="43137"/>
                    </a:srgbClr>
                  </a:outerShdw>
                </a:effectLst>
                <a:ea typeface="SimHei" pitchFamily="49" charset="-122"/>
              </a:rPr>
              <a:t>我心欢喜住你怀里。</a:t>
            </a:r>
            <a:br>
              <a:rPr lang="zh-TW" altLang="en-US" sz="4000" b="1" dirty="0" smtClean="0">
                <a:solidFill>
                  <a:srgbClr val="660033"/>
                </a:solidFill>
                <a:effectLst>
                  <a:outerShdw blurRad="38100" dist="38100" dir="2700000" algn="tl">
                    <a:srgbClr val="000000">
                      <a:alpha val="43137"/>
                    </a:srgbClr>
                  </a:outerShdw>
                </a:effectLst>
                <a:ea typeface="SimHei" pitchFamily="49" charset="-122"/>
              </a:rPr>
            </a:br>
            <a:r>
              <a:rPr lang="en-GB" altLang="zh-TW" sz="4000" b="1" dirty="0" smtClean="0">
                <a:solidFill>
                  <a:srgbClr val="660033"/>
                </a:solidFill>
                <a:effectLst>
                  <a:outerShdw blurRad="38100" dist="38100" dir="2700000" algn="tl">
                    <a:srgbClr val="000000">
                      <a:alpha val="43137"/>
                    </a:srgbClr>
                  </a:outerShdw>
                </a:effectLst>
                <a:ea typeface="SimHei" pitchFamily="49" charset="-122"/>
              </a:rPr>
              <a:t>With joy, I abide in Your love. </a:t>
            </a:r>
            <a:r>
              <a:rPr lang="en-US" altLang="zh-TW" sz="4000" b="1" dirty="0" smtClean="0">
                <a:solidFill>
                  <a:srgbClr val="660033"/>
                </a:solidFill>
                <a:effectLst>
                  <a:outerShdw blurRad="38100" dist="38100" dir="2700000" algn="tl">
                    <a:srgbClr val="000000">
                      <a:alpha val="43137"/>
                    </a:srgbClr>
                  </a:outerShdw>
                </a:effectLst>
                <a:ea typeface="SimHei" pitchFamily="49" charset="-122"/>
              </a:rPr>
              <a:t>	</a:t>
            </a:r>
            <a:endParaRPr lang="en-US" altLang="zh-TW" sz="3600" b="1" dirty="0" smtClean="0">
              <a:solidFill>
                <a:srgbClr val="660033"/>
              </a:solidFill>
              <a:effectLst>
                <a:outerShdw blurRad="38100" dist="38100" dir="2700000" algn="tl">
                  <a:srgbClr val="000000">
                    <a:alpha val="43137"/>
                  </a:srgbClr>
                </a:outerShdw>
              </a:effectLst>
              <a:ea typeface="SimHei" pitchFamily="49" charset="-122"/>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Rectangle 2"/>
          <p:cNvSpPr/>
          <p:nvPr/>
        </p:nvSpPr>
        <p:spPr>
          <a:xfrm>
            <a:off x="0" y="-27372"/>
            <a:ext cx="9144000" cy="5078099"/>
          </a:xfrm>
          <a:prstGeom prst="rect">
            <a:avLst/>
          </a:prstGeom>
          <a:noFill/>
        </p:spPr>
        <p:txBody>
          <a:bodyPr wrap="square" lIns="91223" tIns="45614" rIns="91223" bIns="45614">
            <a:spAutoFit/>
          </a:bodyPr>
          <a:lstStyle/>
          <a:p>
            <a:pPr algn="ctr"/>
            <a:endParaRPr lang="en-US" altLang="zh-CN" sz="3600" dirty="0">
              <a:solidFill>
                <a:srgbClr val="FF0000"/>
              </a:solidFill>
              <a:latin typeface="Arial"/>
              <a:ea typeface="SimHei" pitchFamily="49" charset="-122"/>
              <a:cs typeface="+mn-cs"/>
            </a:endParaRPr>
          </a:p>
          <a:p>
            <a:pPr algn="ctr"/>
            <a:endParaRPr lang="en-US" altLang="zh-CN" sz="3600" dirty="0">
              <a:solidFill>
                <a:srgbClr val="FF0000"/>
              </a:solidFill>
              <a:latin typeface="Arial"/>
              <a:ea typeface="SimHei" pitchFamily="49" charset="-122"/>
              <a:cs typeface="+mn-cs"/>
            </a:endParaRPr>
          </a:p>
          <a:p>
            <a:pPr algn="ctr"/>
            <a:endParaRPr lang="en-US" altLang="zh-CN" sz="3600" dirty="0">
              <a:solidFill>
                <a:srgbClr val="FF0000"/>
              </a:solidFill>
              <a:latin typeface="Arial"/>
              <a:ea typeface="SimHei" pitchFamily="49" charset="-122"/>
              <a:cs typeface="+mn-cs"/>
            </a:endParaRPr>
          </a:p>
          <a:p>
            <a:pPr algn="ctr"/>
            <a:endParaRPr lang="en-US" altLang="zh-CN" sz="3600" dirty="0">
              <a:solidFill>
                <a:srgbClr val="FF0000"/>
              </a:solidFill>
              <a:latin typeface="Arial"/>
              <a:ea typeface="SimHei" pitchFamily="49" charset="-122"/>
              <a:cs typeface="+mn-cs"/>
            </a:endParaRPr>
          </a:p>
          <a:p>
            <a:pPr algn="ctr"/>
            <a:endParaRPr lang="en-US" altLang="zh-CN" sz="3600" dirty="0">
              <a:solidFill>
                <a:srgbClr val="FF0000"/>
              </a:solidFill>
              <a:latin typeface="Arial"/>
              <a:ea typeface="SimHei" pitchFamily="49" charset="-122"/>
              <a:cs typeface="+mn-cs"/>
            </a:endParaRPr>
          </a:p>
          <a:p>
            <a:pPr algn="ctr"/>
            <a:endParaRPr lang="en-US" altLang="zh-CN" sz="3600" dirty="0">
              <a:solidFill>
                <a:srgbClr val="FF0000"/>
              </a:solidFill>
              <a:latin typeface="Arial"/>
              <a:ea typeface="SimHei" pitchFamily="49" charset="-122"/>
              <a:cs typeface="+mn-cs"/>
            </a:endParaRPr>
          </a:p>
          <a:p>
            <a:pPr algn="ctr"/>
            <a:endParaRPr lang="en-US" altLang="zh-CN" sz="3600" dirty="0">
              <a:solidFill>
                <a:srgbClr val="FF0000"/>
              </a:solidFill>
              <a:latin typeface="Arial"/>
              <a:ea typeface="SimHei" pitchFamily="49" charset="-122"/>
              <a:cs typeface="+mn-cs"/>
            </a:endParaRPr>
          </a:p>
          <a:p>
            <a:pPr algn="ctr"/>
            <a:endParaRPr lang="en-US" altLang="zh-CN" sz="3600" dirty="0">
              <a:solidFill>
                <a:srgbClr val="FF0000"/>
              </a:solidFill>
              <a:latin typeface="Arial"/>
              <a:ea typeface="SimHei" pitchFamily="49" charset="-122"/>
              <a:cs typeface="+mn-cs"/>
            </a:endParaRPr>
          </a:p>
          <a:p>
            <a:pPr algn="ctr"/>
            <a:endParaRPr lang="zh-CN" altLang="en-US" sz="3600" dirty="0">
              <a:solidFill>
                <a:srgbClr val="FF0000"/>
              </a:solidFill>
              <a:latin typeface="Arial"/>
              <a:ea typeface="SimHei" pitchFamily="49" charset="-122"/>
              <a:cs typeface="+mn-cs"/>
            </a:endParaRPr>
          </a:p>
        </p:txBody>
      </p:sp>
      <p:pic>
        <p:nvPicPr>
          <p:cNvPr id="5" name="Picture 2" descr="http://s1.hubimg.com/u/2482004_f260.jpg"/>
          <p:cNvPicPr>
            <a:picLocks noChangeAspect="1" noChangeArrowheads="1"/>
          </p:cNvPicPr>
          <p:nvPr/>
        </p:nvPicPr>
        <p:blipFill>
          <a:blip r:embed="rId2" cstate="print"/>
          <a:srcRect/>
          <a:stretch>
            <a:fillRect/>
          </a:stretch>
        </p:blipFill>
        <p:spPr bwMode="auto">
          <a:xfrm>
            <a:off x="2555776" y="68755"/>
            <a:ext cx="3888432" cy="6639961"/>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6146" name="Picture 3"/>
          <p:cNvPicPr>
            <a:picLocks noChangeAspect="1" noChangeArrowheads="1"/>
          </p:cNvPicPr>
          <p:nvPr/>
        </p:nvPicPr>
        <p:blipFill>
          <a:blip r:embed="rId2" cstate="print">
            <a:duotone>
              <a:prstClr val="black"/>
              <a:srgbClr val="33CC33">
                <a:tint val="45000"/>
                <a:satMod val="400000"/>
              </a:srgbClr>
            </a:duotone>
          </a:blip>
          <a:srcRect r="20075"/>
          <a:stretch>
            <a:fillRect/>
          </a:stretch>
        </p:blipFill>
        <p:spPr bwMode="auto">
          <a:xfrm>
            <a:off x="144016" y="260648"/>
            <a:ext cx="8820472" cy="63367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ctrTitle"/>
          </p:nvPr>
        </p:nvSpPr>
        <p:spPr>
          <a:xfrm>
            <a:off x="684213" y="207211"/>
            <a:ext cx="7772400" cy="2261707"/>
          </a:xfrm>
        </p:spPr>
        <p:txBody>
          <a:bodyPr/>
          <a:lstStyle/>
          <a:p>
            <a:pPr eaLnBrk="1" hangingPunct="1">
              <a:defRPr/>
            </a:pPr>
            <a:r>
              <a:rPr lang="zh-TW" altLang="en-GB" sz="6000" b="1" dirty="0" smtClean="0">
                <a:effectLst>
                  <a:outerShdw blurRad="38100" dist="38100" dir="2700000" algn="tl">
                    <a:srgbClr val="000000">
                      <a:alpha val="43137"/>
                    </a:srgbClr>
                  </a:outerShdw>
                </a:effectLst>
                <a:ea typeface="SimHei" pitchFamily="49" charset="-122"/>
              </a:rPr>
              <a:t>颂主新歌</a:t>
            </a:r>
            <a:r>
              <a:rPr lang="en-GB" altLang="zh-TW" sz="4800" b="1" dirty="0" smtClean="0">
                <a:effectLst>
                  <a:outerShdw blurRad="38100" dist="38100" dir="2700000" algn="tl">
                    <a:srgbClr val="000000">
                      <a:alpha val="43137"/>
                    </a:srgbClr>
                  </a:outerShdw>
                </a:effectLst>
                <a:ea typeface="SimHei" pitchFamily="49" charset="-122"/>
              </a:rPr>
              <a:t>347</a:t>
            </a:r>
            <a:br>
              <a:rPr lang="en-GB" altLang="zh-TW" sz="4800" b="1" dirty="0" smtClean="0">
                <a:effectLst>
                  <a:outerShdw blurRad="38100" dist="38100" dir="2700000" algn="tl">
                    <a:srgbClr val="000000">
                      <a:alpha val="43137"/>
                    </a:srgbClr>
                  </a:outerShdw>
                </a:effectLst>
                <a:ea typeface="SimHei" pitchFamily="49" charset="-122"/>
              </a:rPr>
            </a:br>
            <a:r>
              <a:rPr lang="en-GB" altLang="zh-TW" sz="4000" b="1" dirty="0" smtClean="0">
                <a:effectLst>
                  <a:outerShdw blurRad="38100" dist="38100" dir="2700000" algn="tl">
                    <a:srgbClr val="000000">
                      <a:alpha val="43137"/>
                    </a:srgbClr>
                  </a:outerShdw>
                </a:effectLst>
                <a:ea typeface="SimHei" pitchFamily="49" charset="-122"/>
              </a:rPr>
              <a:t>New Songs of Praises</a:t>
            </a:r>
            <a:r>
              <a:rPr lang="en-GB" altLang="zh-TW" sz="4800" b="1" dirty="0" smtClean="0">
                <a:effectLst>
                  <a:outerShdw blurRad="38100" dist="38100" dir="2700000" algn="tl">
                    <a:srgbClr val="000000">
                      <a:alpha val="43137"/>
                    </a:srgbClr>
                  </a:outerShdw>
                </a:effectLst>
                <a:ea typeface="SimHei" pitchFamily="49" charset="-122"/>
              </a:rPr>
              <a:t> (350)</a:t>
            </a:r>
            <a:endParaRPr lang="en-US" altLang="zh-TW" sz="4800" b="1" dirty="0" smtClean="0">
              <a:solidFill>
                <a:srgbClr val="FF3300"/>
              </a:solidFill>
              <a:effectLst>
                <a:outerShdw blurRad="38100" dist="38100" dir="2700000" algn="tl">
                  <a:srgbClr val="000000">
                    <a:alpha val="43137"/>
                  </a:srgbClr>
                </a:outerShdw>
              </a:effectLst>
              <a:ea typeface="SimHei" pitchFamily="49" charset="-122"/>
            </a:endParaRPr>
          </a:p>
        </p:txBody>
      </p:sp>
      <p:sp>
        <p:nvSpPr>
          <p:cNvPr id="2058" name="Rectangle 10"/>
          <p:cNvSpPr>
            <a:spLocks noGrp="1" noChangeArrowheads="1"/>
          </p:cNvSpPr>
          <p:nvPr>
            <p:ph type="subTitle" idx="1"/>
          </p:nvPr>
        </p:nvSpPr>
        <p:spPr>
          <a:xfrm>
            <a:off x="1547813" y="2565450"/>
            <a:ext cx="3600450" cy="1439863"/>
          </a:xfrm>
        </p:spPr>
        <p:txBody>
          <a:bodyPr/>
          <a:lstStyle/>
          <a:p>
            <a:pPr eaLnBrk="1" hangingPunct="1">
              <a:lnSpc>
                <a:spcPct val="90000"/>
              </a:lnSpc>
              <a:defRPr/>
            </a:pPr>
            <a:r>
              <a:rPr lang="en-GB" altLang="zh-TW" sz="2800" b="1" dirty="0" smtClean="0">
                <a:effectLst>
                  <a:outerShdw blurRad="38100" dist="38100" dir="2700000" algn="tl">
                    <a:srgbClr val="000000">
                      <a:alpha val="43137"/>
                    </a:srgbClr>
                  </a:outerShdw>
                </a:effectLst>
                <a:ea typeface="SimHei" pitchFamily="49" charset="-122"/>
              </a:rPr>
              <a:t/>
            </a:r>
            <a:br>
              <a:rPr lang="en-GB" altLang="zh-TW" sz="2800" b="1" dirty="0" smtClean="0">
                <a:effectLst>
                  <a:outerShdw blurRad="38100" dist="38100" dir="2700000" algn="tl">
                    <a:srgbClr val="000000">
                      <a:alpha val="43137"/>
                    </a:srgbClr>
                  </a:outerShdw>
                </a:effectLst>
                <a:ea typeface="SimHei" pitchFamily="49" charset="-122"/>
              </a:rPr>
            </a:br>
            <a:r>
              <a:rPr lang="zh-TW" altLang="en-GB" sz="4000" b="1" dirty="0" smtClean="0">
                <a:solidFill>
                  <a:srgbClr val="FF3300"/>
                </a:solidFill>
                <a:effectLst>
                  <a:outerShdw blurRad="38100" dist="38100" dir="2700000" algn="tl">
                    <a:srgbClr val="000000">
                      <a:alpha val="43137"/>
                    </a:srgbClr>
                  </a:outerShdw>
                </a:effectLst>
                <a:ea typeface="SimHei" pitchFamily="49" charset="-122"/>
              </a:rPr>
              <a:t>想念主爱</a:t>
            </a:r>
            <a:br>
              <a:rPr lang="zh-TW" altLang="en-GB" sz="4000" b="1" dirty="0" smtClean="0">
                <a:solidFill>
                  <a:srgbClr val="FF3300"/>
                </a:solidFill>
                <a:effectLst>
                  <a:outerShdw blurRad="38100" dist="38100" dir="2700000" algn="tl">
                    <a:srgbClr val="000000">
                      <a:alpha val="43137"/>
                    </a:srgbClr>
                  </a:outerShdw>
                </a:effectLst>
                <a:ea typeface="SimHei" pitchFamily="49" charset="-122"/>
              </a:rPr>
            </a:br>
            <a:r>
              <a:rPr lang="en-GB" altLang="zh-TW" sz="2800" b="1" dirty="0" smtClean="0">
                <a:solidFill>
                  <a:srgbClr val="FF3300"/>
                </a:solidFill>
                <a:effectLst>
                  <a:outerShdw blurRad="38100" dist="38100" dir="2700000" algn="tl">
                    <a:srgbClr val="000000">
                      <a:alpha val="43137"/>
                    </a:srgbClr>
                  </a:outerShdw>
                </a:effectLst>
                <a:ea typeface="SimHei" pitchFamily="49" charset="-122"/>
              </a:rPr>
              <a:t>Your Love Jesus</a:t>
            </a:r>
            <a:endParaRPr lang="en-US" altLang="zh-TW" sz="2800" b="1" dirty="0" smtClean="0">
              <a:solidFill>
                <a:srgbClr val="FF3300"/>
              </a:solidFill>
              <a:effectLst>
                <a:outerShdw blurRad="38100" dist="38100" dir="2700000" algn="tl">
                  <a:srgbClr val="000000">
                    <a:alpha val="43137"/>
                  </a:srgbClr>
                </a:outerShdw>
              </a:effectLst>
              <a:ea typeface="SimHei" pitchFamily="49" charset="-122"/>
            </a:endParaRPr>
          </a:p>
        </p:txBody>
      </p:sp>
      <p:pic>
        <p:nvPicPr>
          <p:cNvPr id="3076" name="Picture 5" descr="j0310346[1]"/>
          <p:cNvPicPr>
            <a:picLocks noGrp="1" noChangeAspect="1" noChangeArrowheads="1"/>
          </p:cNvPicPr>
          <p:nvPr>
            <p:ph idx="4294967295"/>
          </p:nvPr>
        </p:nvPicPr>
        <p:blipFill>
          <a:blip r:embed="rId3" cstate="print"/>
          <a:srcRect/>
          <a:stretch>
            <a:fillRect/>
          </a:stretch>
        </p:blipFill>
        <p:spPr>
          <a:xfrm>
            <a:off x="5435622" y="2746211"/>
            <a:ext cx="2422525" cy="3467100"/>
          </a:xfrm>
          <a:noFill/>
        </p:spPr>
      </p:pic>
      <p:pic>
        <p:nvPicPr>
          <p:cNvPr id="5" name="Your Love Jesus347 想念主愛347.mp3">
            <a:hlinkClick r:id="" action="ppaction://media"/>
          </p:cNvPr>
          <p:cNvPicPr>
            <a:picLocks noRot="1" noChangeAspect="1"/>
          </p:cNvPicPr>
          <p:nvPr>
            <a:audioFile r:link="rId1"/>
          </p:nvPr>
        </p:nvPicPr>
        <p:blipFill>
          <a:blip r:embed="rId4" cstate="print"/>
          <a:stretch>
            <a:fillRect/>
          </a:stretch>
        </p:blipFill>
        <p:spPr>
          <a:xfrm>
            <a:off x="3419872" y="4725144"/>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148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79402" y="260405"/>
            <a:ext cx="8785225" cy="6264961"/>
          </a:xfrm>
        </p:spPr>
        <p:txBody>
          <a:bodyPr/>
          <a:lstStyle/>
          <a:p>
            <a:pPr eaLnBrk="1" hangingPunct="1">
              <a:defRPr/>
            </a:pPr>
            <a:r>
              <a:rPr lang="en-US" altLang="zh-TW" b="1" dirty="0" smtClean="0">
                <a:solidFill>
                  <a:srgbClr val="FF3300"/>
                </a:solidFill>
                <a:effectLst>
                  <a:outerShdw blurRad="38100" dist="38100" dir="2700000" algn="tl">
                    <a:srgbClr val="000000">
                      <a:alpha val="43137"/>
                    </a:srgbClr>
                  </a:outerShdw>
                </a:effectLst>
                <a:ea typeface="SimHei" pitchFamily="49" charset="-122"/>
              </a:rPr>
              <a:t>(2) </a:t>
            </a:r>
            <a:r>
              <a:rPr lang="zh-TW" altLang="en-US" b="1" dirty="0" smtClean="0">
                <a:solidFill>
                  <a:srgbClr val="660033"/>
                </a:solidFill>
                <a:effectLst>
                  <a:outerShdw blurRad="38100" dist="38100" dir="2700000" algn="tl">
                    <a:srgbClr val="000000">
                      <a:alpha val="43137"/>
                    </a:srgbClr>
                  </a:outerShdw>
                </a:effectLst>
                <a:ea typeface="SimHei" pitchFamily="49" charset="-122"/>
              </a:rPr>
              <a:t>你的爱如筵席气味香</a:t>
            </a:r>
            <a:r>
              <a:rPr lang="en-US" altLang="zh-TW" b="1" dirty="0" smtClean="0">
                <a:solidFill>
                  <a:srgbClr val="660033"/>
                </a:solidFill>
                <a:effectLst>
                  <a:outerShdw blurRad="38100" dist="38100" dir="2700000" algn="tl">
                    <a:srgbClr val="000000">
                      <a:alpha val="43137"/>
                    </a:srgbClr>
                  </a:outerShdw>
                </a:effectLst>
                <a:ea typeface="SimHei" pitchFamily="49" charset="-122"/>
              </a:rPr>
              <a:t>, </a:t>
            </a:r>
            <a:r>
              <a:rPr lang="zh-TW" altLang="en-US" b="1" dirty="0" smtClean="0">
                <a:solidFill>
                  <a:srgbClr val="660033"/>
                </a:solidFill>
                <a:effectLst>
                  <a:outerShdw blurRad="38100" dist="38100" dir="2700000" algn="tl">
                    <a:srgbClr val="000000">
                      <a:alpha val="43137"/>
                    </a:srgbClr>
                  </a:outerShdw>
                </a:effectLst>
                <a:ea typeface="SimHei" pitchFamily="49" charset="-122"/>
              </a:rPr>
              <a:t>耶稣</a:t>
            </a:r>
            <a:r>
              <a:rPr lang="en-US" altLang="zh-TW" b="1" dirty="0" smtClean="0">
                <a:solidFill>
                  <a:srgbClr val="660033"/>
                </a:solidFill>
                <a:effectLst>
                  <a:outerShdw blurRad="38100" dist="38100" dir="2700000" algn="tl">
                    <a:srgbClr val="000000">
                      <a:alpha val="43137"/>
                    </a:srgbClr>
                  </a:outerShdw>
                </a:effectLst>
                <a:ea typeface="SimHei" pitchFamily="49" charset="-122"/>
              </a:rPr>
              <a:t>,</a:t>
            </a:r>
            <a:br>
              <a:rPr lang="en-US" altLang="zh-TW" b="1" dirty="0" smtClean="0">
                <a:solidFill>
                  <a:srgbClr val="660033"/>
                </a:solidFill>
                <a:effectLst>
                  <a:outerShdw blurRad="38100" dist="38100" dir="2700000" algn="tl">
                    <a:srgbClr val="000000">
                      <a:alpha val="43137"/>
                    </a:srgbClr>
                  </a:outerShdw>
                </a:effectLst>
                <a:ea typeface="SimHei" pitchFamily="49" charset="-122"/>
              </a:rPr>
            </a:br>
            <a:r>
              <a:rPr lang="en-GB" altLang="zh-TW" sz="3600" b="1" dirty="0" smtClean="0">
                <a:solidFill>
                  <a:srgbClr val="660033"/>
                </a:solidFill>
                <a:effectLst>
                  <a:outerShdw blurRad="38100" dist="38100" dir="2700000" algn="tl">
                    <a:srgbClr val="000000">
                      <a:alpha val="43137"/>
                    </a:srgbClr>
                  </a:outerShdw>
                </a:effectLst>
                <a:ea typeface="SimHei" pitchFamily="49" charset="-122"/>
              </a:rPr>
              <a:t>Like aroma of food is Your love, Jesus</a:t>
            </a:r>
            <a:br>
              <a:rPr lang="en-GB" altLang="zh-TW" sz="3600" b="1" dirty="0" smtClean="0">
                <a:solidFill>
                  <a:srgbClr val="660033"/>
                </a:solidFill>
                <a:effectLst>
                  <a:outerShdw blurRad="38100" dist="38100" dir="2700000" algn="tl">
                    <a:srgbClr val="000000">
                      <a:alpha val="43137"/>
                    </a:srgbClr>
                  </a:outerShdw>
                </a:effectLst>
                <a:ea typeface="SimHei" pitchFamily="49" charset="-122"/>
              </a:rPr>
            </a:br>
            <a:r>
              <a:rPr lang="en-GB" altLang="zh-TW" sz="4000" b="1" dirty="0" smtClean="0">
                <a:solidFill>
                  <a:srgbClr val="660033"/>
                </a:solidFill>
                <a:effectLst>
                  <a:outerShdw blurRad="38100" dist="38100" dir="2700000" algn="tl">
                    <a:srgbClr val="000000">
                      <a:alpha val="43137"/>
                    </a:srgbClr>
                  </a:outerShdw>
                </a:effectLst>
                <a:ea typeface="SimHei" pitchFamily="49" charset="-122"/>
              </a:rPr>
              <a:t>	</a:t>
            </a:r>
            <a:r>
              <a:rPr lang="zh-TW" altLang="en-US" b="1" dirty="0" smtClean="0">
                <a:solidFill>
                  <a:srgbClr val="660033"/>
                </a:solidFill>
                <a:effectLst>
                  <a:outerShdw blurRad="38100" dist="38100" dir="2700000" algn="tl">
                    <a:srgbClr val="000000">
                      <a:alpha val="43137"/>
                    </a:srgbClr>
                  </a:outerShdw>
                </a:effectLst>
                <a:ea typeface="SimHei" pitchFamily="49" charset="-122"/>
              </a:rPr>
              <a:t>让我蒙恩人来饱尝</a:t>
            </a:r>
            <a:r>
              <a:rPr lang="en-US" altLang="zh-TW" b="1" dirty="0" smtClean="0">
                <a:solidFill>
                  <a:srgbClr val="660033"/>
                </a:solidFill>
                <a:effectLst>
                  <a:outerShdw blurRad="38100" dist="38100" dir="2700000" algn="tl">
                    <a:srgbClr val="000000">
                      <a:alpha val="43137"/>
                    </a:srgbClr>
                  </a:outerShdw>
                </a:effectLst>
                <a:ea typeface="SimHei" pitchFamily="49" charset="-122"/>
              </a:rPr>
              <a:t>,</a:t>
            </a:r>
            <a:br>
              <a:rPr lang="en-US" altLang="zh-TW" b="1" dirty="0" smtClean="0">
                <a:solidFill>
                  <a:srgbClr val="660033"/>
                </a:solidFill>
                <a:effectLst>
                  <a:outerShdw blurRad="38100" dist="38100" dir="2700000" algn="tl">
                    <a:srgbClr val="000000">
                      <a:alpha val="43137"/>
                    </a:srgbClr>
                  </a:outerShdw>
                </a:effectLst>
                <a:ea typeface="SimHei" pitchFamily="49" charset="-122"/>
              </a:rPr>
            </a:br>
            <a:r>
              <a:rPr lang="en-GB" altLang="zh-TW" sz="4000" b="1" dirty="0" smtClean="0">
                <a:solidFill>
                  <a:srgbClr val="660033"/>
                </a:solidFill>
                <a:effectLst>
                  <a:outerShdw blurRad="38100" dist="38100" dir="2700000" algn="tl">
                    <a:srgbClr val="000000">
                      <a:alpha val="43137"/>
                    </a:srgbClr>
                  </a:outerShdw>
                </a:effectLst>
                <a:ea typeface="SimHei" pitchFamily="49" charset="-122"/>
              </a:rPr>
              <a:t>	</a:t>
            </a:r>
            <a:r>
              <a:rPr lang="en-GB" altLang="zh-TW" sz="3600" b="1" dirty="0" smtClean="0">
                <a:solidFill>
                  <a:srgbClr val="660033"/>
                </a:solidFill>
                <a:effectLst>
                  <a:outerShdw blurRad="38100" dist="38100" dir="2700000" algn="tl">
                    <a:srgbClr val="000000">
                      <a:alpha val="43137"/>
                    </a:srgbClr>
                  </a:outerShdw>
                </a:effectLst>
                <a:ea typeface="SimHei" pitchFamily="49" charset="-122"/>
              </a:rPr>
              <a:t>Let favoured ones eat and be filled,</a:t>
            </a:r>
            <a:br>
              <a:rPr lang="en-GB" altLang="zh-TW" sz="3600" b="1" dirty="0" smtClean="0">
                <a:solidFill>
                  <a:srgbClr val="660033"/>
                </a:solidFill>
                <a:effectLst>
                  <a:outerShdw blurRad="38100" dist="38100" dir="2700000" algn="tl">
                    <a:srgbClr val="000000">
                      <a:alpha val="43137"/>
                    </a:srgbClr>
                  </a:outerShdw>
                </a:effectLst>
                <a:ea typeface="SimHei" pitchFamily="49" charset="-122"/>
              </a:rPr>
            </a:br>
            <a:r>
              <a:rPr lang="zh-TW" altLang="en-US" sz="4000" b="1" dirty="0" smtClean="0">
                <a:solidFill>
                  <a:srgbClr val="660033"/>
                </a:solidFill>
                <a:effectLst>
                  <a:outerShdw blurRad="38100" dist="38100" dir="2700000" algn="tl">
                    <a:srgbClr val="000000">
                      <a:alpha val="43137"/>
                    </a:srgbClr>
                  </a:outerShdw>
                </a:effectLst>
                <a:ea typeface="SimHei" pitchFamily="49" charset="-122"/>
              </a:rPr>
              <a:t>多亏你在十架代死亡</a:t>
            </a:r>
            <a:r>
              <a:rPr lang="en-US" altLang="zh-TW" sz="4000" b="1" dirty="0" smtClean="0">
                <a:solidFill>
                  <a:srgbClr val="660033"/>
                </a:solidFill>
                <a:effectLst>
                  <a:outerShdw blurRad="38100" dist="38100" dir="2700000" algn="tl">
                    <a:srgbClr val="000000">
                      <a:alpha val="43137"/>
                    </a:srgbClr>
                  </a:outerShdw>
                </a:effectLst>
                <a:ea typeface="SimHei" pitchFamily="49" charset="-122"/>
              </a:rPr>
              <a:t>, </a:t>
            </a:r>
            <a:r>
              <a:rPr lang="zh-TW" altLang="en-US" sz="4000" b="1" dirty="0" smtClean="0">
                <a:solidFill>
                  <a:srgbClr val="660033"/>
                </a:solidFill>
                <a:effectLst>
                  <a:outerShdw blurRad="38100" dist="38100" dir="2700000" algn="tl">
                    <a:srgbClr val="000000">
                      <a:alpha val="43137"/>
                    </a:srgbClr>
                  </a:outerShdw>
                </a:effectLst>
                <a:ea typeface="SimHei" pitchFamily="49" charset="-122"/>
              </a:rPr>
              <a:t>耶稣</a:t>
            </a:r>
            <a:br>
              <a:rPr lang="zh-TW" altLang="en-US" sz="4000" b="1" dirty="0" smtClean="0">
                <a:solidFill>
                  <a:srgbClr val="660033"/>
                </a:solidFill>
                <a:effectLst>
                  <a:outerShdw blurRad="38100" dist="38100" dir="2700000" algn="tl">
                    <a:srgbClr val="000000">
                      <a:alpha val="43137"/>
                    </a:srgbClr>
                  </a:outerShdw>
                </a:effectLst>
                <a:ea typeface="SimHei" pitchFamily="49" charset="-122"/>
              </a:rPr>
            </a:br>
            <a:r>
              <a:rPr lang="en-GB" altLang="zh-TW" sz="4000" b="1" dirty="0" smtClean="0">
                <a:solidFill>
                  <a:srgbClr val="660033"/>
                </a:solidFill>
                <a:effectLst>
                  <a:outerShdw blurRad="38100" dist="38100" dir="2700000" algn="tl">
                    <a:srgbClr val="000000">
                      <a:alpha val="43137"/>
                    </a:srgbClr>
                  </a:outerShdw>
                </a:effectLst>
                <a:ea typeface="SimHei" pitchFamily="49" charset="-122"/>
              </a:rPr>
              <a:t>We give thanks for Your death </a:t>
            </a:r>
            <a:br>
              <a:rPr lang="en-GB" altLang="zh-TW" sz="4000" b="1" dirty="0" smtClean="0">
                <a:solidFill>
                  <a:srgbClr val="660033"/>
                </a:solidFill>
                <a:effectLst>
                  <a:outerShdw blurRad="38100" dist="38100" dir="2700000" algn="tl">
                    <a:srgbClr val="000000">
                      <a:alpha val="43137"/>
                    </a:srgbClr>
                  </a:outerShdw>
                </a:effectLst>
                <a:ea typeface="SimHei" pitchFamily="49" charset="-122"/>
              </a:rPr>
            </a:br>
            <a:r>
              <a:rPr lang="en-GB" altLang="zh-TW" sz="4000" b="1" dirty="0" smtClean="0">
                <a:solidFill>
                  <a:srgbClr val="660033"/>
                </a:solidFill>
                <a:effectLst>
                  <a:outerShdw blurRad="38100" dist="38100" dir="2700000" algn="tl">
                    <a:srgbClr val="000000">
                      <a:alpha val="43137"/>
                    </a:srgbClr>
                  </a:outerShdw>
                </a:effectLst>
                <a:ea typeface="SimHei" pitchFamily="49" charset="-122"/>
              </a:rPr>
              <a:t>on the cross, Jesus</a:t>
            </a:r>
            <a:br>
              <a:rPr lang="en-GB" altLang="zh-TW" sz="4000" b="1" dirty="0" smtClean="0">
                <a:solidFill>
                  <a:srgbClr val="660033"/>
                </a:solidFill>
                <a:effectLst>
                  <a:outerShdw blurRad="38100" dist="38100" dir="2700000" algn="tl">
                    <a:srgbClr val="000000">
                      <a:alpha val="43137"/>
                    </a:srgbClr>
                  </a:outerShdw>
                </a:effectLst>
                <a:ea typeface="SimHei" pitchFamily="49" charset="-122"/>
              </a:rPr>
            </a:br>
            <a:r>
              <a:rPr lang="zh-TW" altLang="en-US" sz="4000" b="1" dirty="0" smtClean="0">
                <a:solidFill>
                  <a:srgbClr val="660033"/>
                </a:solidFill>
                <a:effectLst>
                  <a:outerShdw blurRad="38100" dist="38100" dir="2700000" algn="tl">
                    <a:srgbClr val="000000">
                      <a:alpha val="43137"/>
                    </a:srgbClr>
                  </a:outerShdw>
                </a:effectLst>
                <a:ea typeface="SimHei" pitchFamily="49" charset="-122"/>
              </a:rPr>
              <a:t>甘愿受咒诅挂架上</a:t>
            </a:r>
            <a:r>
              <a:rPr lang="en-US" altLang="zh-TW" sz="4000" b="1" dirty="0" smtClean="0">
                <a:solidFill>
                  <a:srgbClr val="660033"/>
                </a:solidFill>
                <a:effectLst>
                  <a:outerShdw blurRad="38100" dist="38100" dir="2700000" algn="tl">
                    <a:srgbClr val="000000">
                      <a:alpha val="43137"/>
                    </a:srgbClr>
                  </a:outerShdw>
                </a:effectLst>
                <a:ea typeface="SimHei" pitchFamily="49" charset="-122"/>
              </a:rPr>
              <a:t>.</a:t>
            </a:r>
            <a:br>
              <a:rPr lang="en-US" altLang="zh-TW" sz="4000" b="1" dirty="0" smtClean="0">
                <a:solidFill>
                  <a:srgbClr val="660033"/>
                </a:solidFill>
                <a:effectLst>
                  <a:outerShdw blurRad="38100" dist="38100" dir="2700000" algn="tl">
                    <a:srgbClr val="000000">
                      <a:alpha val="43137"/>
                    </a:srgbClr>
                  </a:outerShdw>
                </a:effectLst>
                <a:ea typeface="SimHei" pitchFamily="49" charset="-122"/>
              </a:rPr>
            </a:br>
            <a:r>
              <a:rPr lang="en-US" altLang="zh-TW" sz="4000" b="1" dirty="0" smtClean="0">
                <a:solidFill>
                  <a:srgbClr val="660033"/>
                </a:solidFill>
                <a:effectLst>
                  <a:outerShdw blurRad="38100" dist="38100" dir="2700000" algn="tl">
                    <a:srgbClr val="000000">
                      <a:alpha val="43137"/>
                    </a:srgbClr>
                  </a:outerShdw>
                </a:effectLst>
                <a:ea typeface="SimHei" pitchFamily="49" charset="-122"/>
              </a:rPr>
              <a:t>Such mocking and suffering You willed.</a:t>
            </a:r>
            <a:endParaRPr lang="en-US" altLang="zh-TW" sz="3600" b="1" dirty="0" smtClean="0">
              <a:solidFill>
                <a:srgbClr val="660033"/>
              </a:solidFill>
              <a:effectLst>
                <a:outerShdw blurRad="38100" dist="38100" dir="2700000" algn="tl">
                  <a:srgbClr val="000000">
                    <a:alpha val="43137"/>
                  </a:srgbClr>
                </a:outerShdw>
              </a:effectLst>
              <a:ea typeface="SimHei" pitchFamily="49" charset="-122"/>
            </a:endParaRPr>
          </a:p>
        </p:txBody>
      </p:sp>
      <p:pic>
        <p:nvPicPr>
          <p:cNvPr id="5" name="Your Love Jesus347 想念主愛347.mp3">
            <a:hlinkClick r:id="" action="ppaction://media"/>
          </p:cNvPr>
          <p:cNvPicPr>
            <a:picLocks noRot="1" noChangeAspect="1"/>
          </p:cNvPicPr>
          <p:nvPr>
            <a:audioFile r:link="rId1"/>
          </p:nvPr>
        </p:nvPicPr>
        <p:blipFill>
          <a:blip r:embed="rId3" cstate="print"/>
          <a:stretch>
            <a:fillRect/>
          </a:stretch>
        </p:blipFill>
        <p:spPr>
          <a:xfrm>
            <a:off x="4419600" y="54868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8">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274666"/>
            <a:ext cx="8458200" cy="6178551"/>
          </a:xfrm>
        </p:spPr>
        <p:txBody>
          <a:bodyPr/>
          <a:lstStyle/>
          <a:p>
            <a:pPr eaLnBrk="1" hangingPunct="1">
              <a:defRPr/>
            </a:pPr>
            <a:r>
              <a:rPr lang="en-US" altLang="zh-TW" sz="3600" b="1" dirty="0" smtClean="0">
                <a:effectLst>
                  <a:outerShdw blurRad="38100" dist="38100" dir="2700000" algn="tl">
                    <a:srgbClr val="000000">
                      <a:alpha val="43137"/>
                    </a:srgbClr>
                  </a:outerShdw>
                </a:effectLst>
                <a:ea typeface="SimHei" pitchFamily="49" charset="-122"/>
              </a:rPr>
              <a:t>	</a:t>
            </a:r>
            <a:r>
              <a:rPr lang="zh-TW" altLang="en-US" b="1" dirty="0" smtClean="0">
                <a:solidFill>
                  <a:srgbClr val="660033"/>
                </a:solidFill>
                <a:effectLst>
                  <a:outerShdw blurRad="38100" dist="38100" dir="2700000" algn="tl">
                    <a:srgbClr val="000000">
                      <a:alpha val="43137"/>
                    </a:srgbClr>
                  </a:outerShdw>
                </a:effectLst>
                <a:ea typeface="SimHei" pitchFamily="49" charset="-122"/>
              </a:rPr>
              <a:t>救赎我出死亡脱罪孽</a:t>
            </a:r>
            <a:r>
              <a:rPr lang="en-US" altLang="zh-TW" b="1" dirty="0" smtClean="0">
                <a:solidFill>
                  <a:srgbClr val="660033"/>
                </a:solidFill>
                <a:effectLst>
                  <a:outerShdw blurRad="38100" dist="38100" dir="2700000" algn="tl">
                    <a:srgbClr val="000000">
                      <a:alpha val="43137"/>
                    </a:srgbClr>
                  </a:outerShdw>
                </a:effectLst>
                <a:ea typeface="SimHei" pitchFamily="49" charset="-122"/>
              </a:rPr>
              <a:t>, </a:t>
            </a:r>
            <a:r>
              <a:rPr lang="zh-TW" altLang="en-US" b="1" dirty="0" smtClean="0">
                <a:solidFill>
                  <a:srgbClr val="660033"/>
                </a:solidFill>
                <a:effectLst>
                  <a:outerShdw blurRad="38100" dist="38100" dir="2700000" algn="tl">
                    <a:srgbClr val="000000">
                      <a:alpha val="43137"/>
                    </a:srgbClr>
                  </a:outerShdw>
                </a:effectLst>
                <a:ea typeface="SimHei" pitchFamily="49" charset="-122"/>
              </a:rPr>
              <a:t>耶稣</a:t>
            </a:r>
            <a:br>
              <a:rPr lang="zh-TW" altLang="en-US" b="1" dirty="0" smtClean="0">
                <a:solidFill>
                  <a:srgbClr val="660033"/>
                </a:solidFill>
                <a:effectLst>
                  <a:outerShdw blurRad="38100" dist="38100" dir="2700000" algn="tl">
                    <a:srgbClr val="000000">
                      <a:alpha val="43137"/>
                    </a:srgbClr>
                  </a:outerShdw>
                </a:effectLst>
                <a:ea typeface="SimHei" pitchFamily="49" charset="-122"/>
              </a:rPr>
            </a:br>
            <a:r>
              <a:rPr lang="en-GB" altLang="zh-TW" sz="3600" b="1" dirty="0" smtClean="0">
                <a:solidFill>
                  <a:srgbClr val="660033"/>
                </a:solidFill>
                <a:effectLst>
                  <a:outerShdw blurRad="38100" dist="38100" dir="2700000" algn="tl">
                    <a:srgbClr val="000000">
                      <a:alpha val="43137"/>
                    </a:srgbClr>
                  </a:outerShdw>
                </a:effectLst>
                <a:ea typeface="SimHei" pitchFamily="49" charset="-122"/>
              </a:rPr>
              <a:t>Saving me from my sin and from death, Jesus,</a:t>
            </a:r>
            <a:br>
              <a:rPr lang="en-GB" altLang="zh-TW" sz="3600" b="1" dirty="0" smtClean="0">
                <a:solidFill>
                  <a:srgbClr val="660033"/>
                </a:solidFill>
                <a:effectLst>
                  <a:outerShdw blurRad="38100" dist="38100" dir="2700000" algn="tl">
                    <a:srgbClr val="000000">
                      <a:alpha val="43137"/>
                    </a:srgbClr>
                  </a:outerShdw>
                </a:effectLst>
                <a:ea typeface="SimHei" pitchFamily="49" charset="-122"/>
              </a:rPr>
            </a:br>
            <a:r>
              <a:rPr lang="en-GB" altLang="zh-TW" sz="3600" b="1" dirty="0" smtClean="0">
                <a:solidFill>
                  <a:srgbClr val="660033"/>
                </a:solidFill>
                <a:effectLst>
                  <a:outerShdw blurRad="38100" dist="38100" dir="2700000" algn="tl">
                    <a:srgbClr val="000000">
                      <a:alpha val="43137"/>
                    </a:srgbClr>
                  </a:outerShdw>
                </a:effectLst>
                <a:ea typeface="SimHei" pitchFamily="49" charset="-122"/>
              </a:rPr>
              <a:t>	</a:t>
            </a:r>
            <a:r>
              <a:rPr lang="zh-TW" altLang="en-US" b="1" dirty="0" smtClean="0">
                <a:solidFill>
                  <a:srgbClr val="660033"/>
                </a:solidFill>
                <a:effectLst>
                  <a:outerShdw blurRad="38100" dist="38100" dir="2700000" algn="tl">
                    <a:srgbClr val="000000">
                      <a:alpha val="43137"/>
                    </a:srgbClr>
                  </a:outerShdw>
                </a:effectLst>
                <a:ea typeface="SimHei" pitchFamily="49" charset="-122"/>
              </a:rPr>
              <a:t>你宝血洗我白如雪</a:t>
            </a:r>
            <a:r>
              <a:rPr lang="en-US" altLang="zh-TW" b="1" dirty="0" smtClean="0">
                <a:solidFill>
                  <a:srgbClr val="660033"/>
                </a:solidFill>
                <a:effectLst>
                  <a:outerShdw blurRad="38100" dist="38100" dir="2700000" algn="tl">
                    <a:srgbClr val="000000">
                      <a:alpha val="43137"/>
                    </a:srgbClr>
                  </a:outerShdw>
                </a:effectLst>
                <a:ea typeface="SimHei" pitchFamily="49" charset="-122"/>
              </a:rPr>
              <a:t>,</a:t>
            </a:r>
            <a:r>
              <a:rPr lang="en-US" altLang="zh-TW" sz="3400" b="1" dirty="0" smtClean="0">
                <a:solidFill>
                  <a:srgbClr val="660033"/>
                </a:solidFill>
                <a:effectLst>
                  <a:outerShdw blurRad="38100" dist="38100" dir="2700000" algn="tl">
                    <a:srgbClr val="000000">
                      <a:alpha val="43137"/>
                    </a:srgbClr>
                  </a:outerShdw>
                </a:effectLst>
                <a:ea typeface="SimHei" pitchFamily="49" charset="-122"/>
              </a:rPr>
              <a:t/>
            </a:r>
            <a:br>
              <a:rPr lang="en-US" altLang="zh-TW" sz="3400" b="1" dirty="0" smtClean="0">
                <a:solidFill>
                  <a:srgbClr val="660033"/>
                </a:solidFill>
                <a:effectLst>
                  <a:outerShdw blurRad="38100" dist="38100" dir="2700000" algn="tl">
                    <a:srgbClr val="000000">
                      <a:alpha val="43137"/>
                    </a:srgbClr>
                  </a:outerShdw>
                </a:effectLst>
                <a:ea typeface="SimHei" pitchFamily="49" charset="-122"/>
              </a:rPr>
            </a:br>
            <a:r>
              <a:rPr lang="en-US" altLang="zh-TW" sz="3200" b="1" dirty="0" smtClean="0">
                <a:solidFill>
                  <a:srgbClr val="660033"/>
                </a:solidFill>
                <a:effectLst>
                  <a:outerShdw blurRad="38100" dist="38100" dir="2700000" algn="tl">
                    <a:srgbClr val="000000">
                      <a:alpha val="43137"/>
                    </a:srgbClr>
                  </a:outerShdw>
                </a:effectLst>
                <a:ea typeface="SimHei" pitchFamily="49" charset="-122"/>
              </a:rPr>
              <a:t>Your precious blood washed white as snow,</a:t>
            </a:r>
            <a:br>
              <a:rPr lang="en-US" altLang="zh-TW" sz="3200" b="1" dirty="0" smtClean="0">
                <a:solidFill>
                  <a:srgbClr val="660033"/>
                </a:solidFill>
                <a:effectLst>
                  <a:outerShdw blurRad="38100" dist="38100" dir="2700000" algn="tl">
                    <a:srgbClr val="000000">
                      <a:alpha val="43137"/>
                    </a:srgbClr>
                  </a:outerShdw>
                </a:effectLst>
                <a:ea typeface="SimHei" pitchFamily="49" charset="-122"/>
              </a:rPr>
            </a:br>
            <a:r>
              <a:rPr lang="zh-TW" altLang="en-US" sz="3600" b="1" dirty="0" smtClean="0">
                <a:solidFill>
                  <a:srgbClr val="660033"/>
                </a:solidFill>
                <a:effectLst>
                  <a:outerShdw blurRad="38100" dist="38100" dir="2700000" algn="tl">
                    <a:srgbClr val="000000">
                      <a:alpha val="43137"/>
                    </a:srgbClr>
                  </a:outerShdw>
                </a:effectLst>
                <a:ea typeface="SimHei" pitchFamily="49" charset="-122"/>
              </a:rPr>
              <a:t>又差遣保惠师训诲我</a:t>
            </a:r>
            <a:r>
              <a:rPr lang="en-US" altLang="zh-TW" sz="3600" b="1" dirty="0" smtClean="0">
                <a:solidFill>
                  <a:srgbClr val="660033"/>
                </a:solidFill>
                <a:effectLst>
                  <a:outerShdw blurRad="38100" dist="38100" dir="2700000" algn="tl">
                    <a:srgbClr val="000000">
                      <a:alpha val="43137"/>
                    </a:srgbClr>
                  </a:outerShdw>
                </a:effectLst>
                <a:ea typeface="SimHei" pitchFamily="49" charset="-122"/>
              </a:rPr>
              <a:t>, </a:t>
            </a:r>
            <a:r>
              <a:rPr lang="zh-TW" altLang="en-US" sz="3600" b="1" dirty="0" smtClean="0">
                <a:solidFill>
                  <a:srgbClr val="660033"/>
                </a:solidFill>
                <a:effectLst>
                  <a:outerShdw blurRad="38100" dist="38100" dir="2700000" algn="tl">
                    <a:srgbClr val="000000">
                      <a:alpha val="43137"/>
                    </a:srgbClr>
                  </a:outerShdw>
                </a:effectLst>
                <a:ea typeface="SimHei" pitchFamily="49" charset="-122"/>
              </a:rPr>
              <a:t>耶稣</a:t>
            </a:r>
            <a:r>
              <a:rPr lang="en-US" altLang="zh-TW" sz="3600" b="1" dirty="0" smtClean="0">
                <a:solidFill>
                  <a:srgbClr val="660033"/>
                </a:solidFill>
                <a:effectLst>
                  <a:outerShdw blurRad="38100" dist="38100" dir="2700000" algn="tl">
                    <a:srgbClr val="000000">
                      <a:alpha val="43137"/>
                    </a:srgbClr>
                  </a:outerShdw>
                </a:effectLst>
                <a:ea typeface="SimHei" pitchFamily="49" charset="-122"/>
              </a:rPr>
              <a:t>,</a:t>
            </a:r>
            <a:br>
              <a:rPr lang="en-US" altLang="zh-TW" sz="3600" b="1" dirty="0" smtClean="0">
                <a:solidFill>
                  <a:srgbClr val="660033"/>
                </a:solidFill>
                <a:effectLst>
                  <a:outerShdw blurRad="38100" dist="38100" dir="2700000" algn="tl">
                    <a:srgbClr val="000000">
                      <a:alpha val="43137"/>
                    </a:srgbClr>
                  </a:outerShdw>
                </a:effectLst>
                <a:ea typeface="SimHei" pitchFamily="49" charset="-122"/>
              </a:rPr>
            </a:br>
            <a:r>
              <a:rPr lang="en-US" altLang="zh-TW" sz="3200" b="1" dirty="0" smtClean="0">
                <a:solidFill>
                  <a:srgbClr val="660033"/>
                </a:solidFill>
                <a:effectLst>
                  <a:outerShdw blurRad="38100" dist="38100" dir="2700000" algn="tl">
                    <a:srgbClr val="000000">
                      <a:alpha val="43137"/>
                    </a:srgbClr>
                  </a:outerShdw>
                </a:effectLst>
                <a:ea typeface="SimHei" pitchFamily="49" charset="-122"/>
              </a:rPr>
              <a:t>Sent the Comforter that He might teach, Jesus,</a:t>
            </a:r>
            <a:br>
              <a:rPr lang="en-US" altLang="zh-TW" sz="3200" b="1" dirty="0" smtClean="0">
                <a:solidFill>
                  <a:srgbClr val="660033"/>
                </a:solidFill>
                <a:effectLst>
                  <a:outerShdw blurRad="38100" dist="38100" dir="2700000" algn="tl">
                    <a:srgbClr val="000000">
                      <a:alpha val="43137"/>
                    </a:srgbClr>
                  </a:outerShdw>
                </a:effectLst>
                <a:ea typeface="SimHei" pitchFamily="49" charset="-122"/>
              </a:rPr>
            </a:br>
            <a:r>
              <a:rPr lang="en-US" altLang="zh-TW" sz="3200" b="1" dirty="0" smtClean="0">
                <a:solidFill>
                  <a:srgbClr val="660033"/>
                </a:solidFill>
                <a:effectLst>
                  <a:outerShdw blurRad="38100" dist="38100" dir="2700000" algn="tl">
                    <a:srgbClr val="000000">
                      <a:alpha val="43137"/>
                    </a:srgbClr>
                  </a:outerShdw>
                </a:effectLst>
                <a:ea typeface="SimHei" pitchFamily="49" charset="-122"/>
              </a:rPr>
              <a:t>	</a:t>
            </a:r>
            <a:r>
              <a:rPr lang="zh-TW" altLang="en-US" sz="3600" b="1" dirty="0" smtClean="0">
                <a:solidFill>
                  <a:srgbClr val="660033"/>
                </a:solidFill>
                <a:effectLst>
                  <a:outerShdw blurRad="38100" dist="38100" dir="2700000" algn="tl">
                    <a:srgbClr val="000000">
                      <a:alpha val="43137"/>
                    </a:srgbClr>
                  </a:outerShdw>
                </a:effectLst>
                <a:ea typeface="SimHei" pitchFamily="49" charset="-122"/>
              </a:rPr>
              <a:t>行事得蒙主常喜悦</a:t>
            </a:r>
            <a:r>
              <a:rPr lang="en-US" altLang="zh-TW" sz="3600" b="1" dirty="0" smtClean="0">
                <a:solidFill>
                  <a:srgbClr val="660033"/>
                </a:solidFill>
                <a:effectLst>
                  <a:outerShdw blurRad="38100" dist="38100" dir="2700000" algn="tl">
                    <a:srgbClr val="000000">
                      <a:alpha val="43137"/>
                    </a:srgbClr>
                  </a:outerShdw>
                </a:effectLst>
                <a:ea typeface="SimHei" pitchFamily="49" charset="-122"/>
              </a:rPr>
              <a:t>.</a:t>
            </a:r>
            <a:br>
              <a:rPr lang="en-US" altLang="zh-TW" sz="3600" b="1" dirty="0" smtClean="0">
                <a:solidFill>
                  <a:srgbClr val="660033"/>
                </a:solidFill>
                <a:effectLst>
                  <a:outerShdw blurRad="38100" dist="38100" dir="2700000" algn="tl">
                    <a:srgbClr val="000000">
                      <a:alpha val="43137"/>
                    </a:srgbClr>
                  </a:outerShdw>
                </a:effectLst>
                <a:ea typeface="SimHei" pitchFamily="49" charset="-122"/>
              </a:rPr>
            </a:br>
            <a:r>
              <a:rPr lang="en-US" altLang="zh-TW" sz="3200" b="1" dirty="0" smtClean="0">
                <a:solidFill>
                  <a:srgbClr val="660033"/>
                </a:solidFill>
                <a:effectLst>
                  <a:outerShdw blurRad="38100" dist="38100" dir="2700000" algn="tl">
                    <a:srgbClr val="000000">
                      <a:alpha val="43137"/>
                    </a:srgbClr>
                  </a:outerShdw>
                </a:effectLst>
                <a:ea typeface="SimHei" pitchFamily="49" charset="-122"/>
              </a:rPr>
              <a:t>	So that I might please You below.</a:t>
            </a:r>
            <a:r>
              <a:rPr lang="en-US" altLang="zh-TW" sz="3600" b="1" dirty="0" smtClean="0">
                <a:solidFill>
                  <a:srgbClr val="660033"/>
                </a:solidFill>
                <a:effectLst>
                  <a:outerShdw blurRad="38100" dist="38100" dir="2700000" algn="tl">
                    <a:srgbClr val="000000">
                      <a:alpha val="43137"/>
                    </a:srgbClr>
                  </a:outerShdw>
                </a:effectLst>
                <a:ea typeface="SimHei" pitchFamily="49" charset="-122"/>
              </a:rPr>
              <a:t>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79402" y="188916"/>
            <a:ext cx="8785225" cy="6335712"/>
          </a:xfrm>
        </p:spPr>
        <p:txBody>
          <a:bodyPr/>
          <a:lstStyle/>
          <a:p>
            <a:pPr eaLnBrk="1" hangingPunct="1">
              <a:defRPr/>
            </a:pPr>
            <a:r>
              <a:rPr lang="en-US" altLang="zh-TW" sz="3200" b="1" i="1" u="sng" dirty="0" smtClean="0">
                <a:solidFill>
                  <a:srgbClr val="FF3300"/>
                </a:solidFill>
                <a:effectLst>
                  <a:outerShdw blurRad="38100" dist="38100" dir="2700000" algn="tl">
                    <a:srgbClr val="000000">
                      <a:alpha val="43137"/>
                    </a:srgbClr>
                  </a:outerShdw>
                </a:effectLst>
                <a:ea typeface="SimHei" pitchFamily="49" charset="-122"/>
              </a:rPr>
              <a:t>[</a:t>
            </a:r>
            <a:r>
              <a:rPr lang="zh-TW" altLang="en-US" sz="3200" b="1" i="1" u="sng" dirty="0" smtClean="0">
                <a:solidFill>
                  <a:srgbClr val="FF3300"/>
                </a:solidFill>
                <a:effectLst>
                  <a:outerShdw blurRad="38100" dist="38100" dir="2700000" algn="tl">
                    <a:srgbClr val="000000">
                      <a:alpha val="43137"/>
                    </a:srgbClr>
                  </a:outerShdw>
                </a:effectLst>
                <a:ea typeface="SimHei" pitchFamily="49" charset="-122"/>
              </a:rPr>
              <a:t>副歌</a:t>
            </a:r>
            <a:r>
              <a:rPr lang="en-GB" altLang="zh-TW" sz="3200" b="1" i="1" u="sng" dirty="0" smtClean="0">
                <a:solidFill>
                  <a:srgbClr val="FF3300"/>
                </a:solidFill>
                <a:effectLst>
                  <a:outerShdw blurRad="38100" dist="38100" dir="2700000" algn="tl">
                    <a:srgbClr val="000000">
                      <a:alpha val="43137"/>
                    </a:srgbClr>
                  </a:outerShdw>
                </a:effectLst>
                <a:ea typeface="SimHei" pitchFamily="49" charset="-122"/>
              </a:rPr>
              <a:t>]</a:t>
            </a:r>
            <a:r>
              <a:rPr lang="en-GB" altLang="zh-TW" sz="4000" b="1" i="1" dirty="0" smtClean="0">
                <a:effectLst>
                  <a:outerShdw blurRad="38100" dist="38100" dir="2700000" algn="tl">
                    <a:srgbClr val="000000">
                      <a:alpha val="43137"/>
                    </a:srgbClr>
                  </a:outerShdw>
                </a:effectLst>
                <a:ea typeface="SimHei" pitchFamily="49" charset="-122"/>
              </a:rPr>
              <a:t>  </a:t>
            </a:r>
            <a:r>
              <a:rPr lang="zh-TW" altLang="en-US" b="1" dirty="0" smtClean="0">
                <a:solidFill>
                  <a:srgbClr val="660033"/>
                </a:solidFill>
                <a:effectLst>
                  <a:outerShdw blurRad="38100" dist="38100" dir="2700000" algn="tl">
                    <a:srgbClr val="000000">
                      <a:alpha val="43137"/>
                    </a:srgbClr>
                  </a:outerShdw>
                </a:effectLst>
                <a:ea typeface="SimHei" pitchFamily="49" charset="-122"/>
              </a:rPr>
              <a:t>我的爱都浇奠你脚前</a:t>
            </a:r>
            <a:r>
              <a:rPr lang="en-US" altLang="zh-TW" b="1" dirty="0" smtClean="0">
                <a:solidFill>
                  <a:srgbClr val="660033"/>
                </a:solidFill>
                <a:effectLst>
                  <a:outerShdw blurRad="38100" dist="38100" dir="2700000" algn="tl">
                    <a:srgbClr val="000000">
                      <a:alpha val="43137"/>
                    </a:srgbClr>
                  </a:outerShdw>
                </a:effectLst>
                <a:ea typeface="SimHei" pitchFamily="49" charset="-122"/>
              </a:rPr>
              <a:t>, </a:t>
            </a:r>
            <a:r>
              <a:rPr lang="zh-TW" altLang="en-US" b="1" dirty="0" smtClean="0">
                <a:solidFill>
                  <a:srgbClr val="660033"/>
                </a:solidFill>
                <a:effectLst>
                  <a:outerShdw blurRad="38100" dist="38100" dir="2700000" algn="tl">
                    <a:srgbClr val="000000">
                      <a:alpha val="43137"/>
                    </a:srgbClr>
                  </a:outerShdw>
                </a:effectLst>
                <a:ea typeface="SimHei" pitchFamily="49" charset="-122"/>
              </a:rPr>
              <a:t>耶稣</a:t>
            </a:r>
            <a:r>
              <a:rPr lang="en-US" altLang="zh-TW" b="1" dirty="0" smtClean="0">
                <a:solidFill>
                  <a:srgbClr val="660033"/>
                </a:solidFill>
                <a:effectLst>
                  <a:outerShdw blurRad="38100" dist="38100" dir="2700000" algn="tl">
                    <a:srgbClr val="000000">
                      <a:alpha val="43137"/>
                    </a:srgbClr>
                  </a:outerShdw>
                </a:effectLst>
                <a:ea typeface="SimHei" pitchFamily="49" charset="-122"/>
              </a:rPr>
              <a:t>,</a:t>
            </a:r>
            <a:r>
              <a:rPr lang="en-US" altLang="zh-TW" b="1" dirty="0" smtClean="0">
                <a:effectLst>
                  <a:outerShdw blurRad="38100" dist="38100" dir="2700000" algn="tl">
                    <a:srgbClr val="000000">
                      <a:alpha val="43137"/>
                    </a:srgbClr>
                  </a:outerShdw>
                </a:effectLst>
                <a:ea typeface="SimHei" pitchFamily="49" charset="-122"/>
              </a:rPr>
              <a:t/>
            </a:r>
            <a:br>
              <a:rPr lang="en-US" altLang="zh-TW" b="1" dirty="0" smtClean="0">
                <a:effectLst>
                  <a:outerShdw blurRad="38100" dist="38100" dir="2700000" algn="tl">
                    <a:srgbClr val="000000">
                      <a:alpha val="43137"/>
                    </a:srgbClr>
                  </a:outerShdw>
                </a:effectLst>
                <a:ea typeface="SimHei" pitchFamily="49" charset="-122"/>
              </a:rPr>
            </a:br>
            <a:r>
              <a:rPr lang="en-GB" altLang="zh-TW" sz="2800" b="1" i="1" u="sng" dirty="0" smtClean="0">
                <a:solidFill>
                  <a:srgbClr val="FF3300"/>
                </a:solidFill>
                <a:effectLst>
                  <a:outerShdw blurRad="38100" dist="38100" dir="2700000" algn="tl">
                    <a:srgbClr val="000000">
                      <a:alpha val="43137"/>
                    </a:srgbClr>
                  </a:outerShdw>
                </a:effectLst>
                <a:ea typeface="SimHei" pitchFamily="49" charset="-122"/>
              </a:rPr>
              <a:t>[CHORUS</a:t>
            </a:r>
            <a:r>
              <a:rPr lang="en-US" altLang="zh-TW" sz="2800" b="1" i="1" u="sng" dirty="0" smtClean="0">
                <a:solidFill>
                  <a:srgbClr val="FF3300"/>
                </a:solidFill>
                <a:effectLst>
                  <a:outerShdw blurRad="38100" dist="38100" dir="2700000" algn="tl">
                    <a:srgbClr val="000000">
                      <a:alpha val="43137"/>
                    </a:srgbClr>
                  </a:outerShdw>
                </a:effectLst>
                <a:ea typeface="SimHei" pitchFamily="49" charset="-122"/>
              </a:rPr>
              <a:t>]</a:t>
            </a:r>
            <a:r>
              <a:rPr lang="en-US" altLang="zh-TW" sz="2800" b="1" i="1" dirty="0" smtClean="0">
                <a:effectLst>
                  <a:outerShdw blurRad="38100" dist="38100" dir="2700000" algn="tl">
                    <a:srgbClr val="000000">
                      <a:alpha val="43137"/>
                    </a:srgbClr>
                  </a:outerShdw>
                </a:effectLst>
                <a:ea typeface="SimHei" pitchFamily="49" charset="-122"/>
              </a:rPr>
              <a:t>	    </a:t>
            </a:r>
            <a:r>
              <a:rPr lang="en-US" altLang="zh-TW" sz="3600" b="1" dirty="0" smtClean="0">
                <a:solidFill>
                  <a:srgbClr val="660033"/>
                </a:solidFill>
                <a:effectLst>
                  <a:outerShdw blurRad="38100" dist="38100" dir="2700000" algn="tl">
                    <a:srgbClr val="000000">
                      <a:alpha val="43137"/>
                    </a:srgbClr>
                  </a:outerShdw>
                </a:effectLst>
                <a:ea typeface="SimHei" pitchFamily="49" charset="-122"/>
              </a:rPr>
              <a:t>Now my love is poured out </a:t>
            </a:r>
            <a:br>
              <a:rPr lang="en-US" altLang="zh-TW" sz="3600" b="1" dirty="0" smtClean="0">
                <a:solidFill>
                  <a:srgbClr val="660033"/>
                </a:solidFill>
                <a:effectLst>
                  <a:outerShdw blurRad="38100" dist="38100" dir="2700000" algn="tl">
                    <a:srgbClr val="000000">
                      <a:alpha val="43137"/>
                    </a:srgbClr>
                  </a:outerShdw>
                </a:effectLst>
                <a:ea typeface="SimHei" pitchFamily="49" charset="-122"/>
              </a:rPr>
            </a:br>
            <a:r>
              <a:rPr lang="en-US" altLang="zh-TW" sz="3600" b="1" dirty="0" smtClean="0">
                <a:solidFill>
                  <a:srgbClr val="660033"/>
                </a:solidFill>
                <a:effectLst>
                  <a:outerShdw blurRad="38100" dist="38100" dir="2700000" algn="tl">
                    <a:srgbClr val="000000">
                      <a:alpha val="43137"/>
                    </a:srgbClr>
                  </a:outerShdw>
                </a:effectLst>
                <a:ea typeface="SimHei" pitchFamily="49" charset="-122"/>
              </a:rPr>
              <a:t>     at Your feet, Jesus,</a:t>
            </a:r>
            <a:br>
              <a:rPr lang="en-US" altLang="zh-TW" sz="3600" b="1" dirty="0" smtClean="0">
                <a:solidFill>
                  <a:srgbClr val="660033"/>
                </a:solidFill>
                <a:effectLst>
                  <a:outerShdw blurRad="38100" dist="38100" dir="2700000" algn="tl">
                    <a:srgbClr val="000000">
                      <a:alpha val="43137"/>
                    </a:srgbClr>
                  </a:outerShdw>
                </a:effectLst>
                <a:ea typeface="SimHei" pitchFamily="49" charset="-122"/>
              </a:rPr>
            </a:br>
            <a:r>
              <a:rPr lang="en-US" altLang="zh-TW" sz="4000" b="1" dirty="0" smtClean="0">
                <a:solidFill>
                  <a:srgbClr val="660033"/>
                </a:solidFill>
                <a:effectLst>
                  <a:outerShdw blurRad="38100" dist="38100" dir="2700000" algn="tl">
                    <a:srgbClr val="000000">
                      <a:alpha val="43137"/>
                    </a:srgbClr>
                  </a:outerShdw>
                </a:effectLst>
                <a:ea typeface="SimHei" pitchFamily="49" charset="-122"/>
              </a:rPr>
              <a:t>	</a:t>
            </a:r>
            <a:r>
              <a:rPr lang="zh-TW" altLang="en-US" b="1" dirty="0" smtClean="0">
                <a:solidFill>
                  <a:srgbClr val="660033"/>
                </a:solidFill>
                <a:effectLst>
                  <a:outerShdw blurRad="38100" dist="38100" dir="2700000" algn="tl">
                    <a:srgbClr val="000000">
                      <a:alpha val="43137"/>
                    </a:srgbClr>
                  </a:outerShdw>
                </a:effectLst>
                <a:ea typeface="SimHei" pitchFamily="49" charset="-122"/>
              </a:rPr>
              <a:t>因你比万有满我意</a:t>
            </a:r>
            <a:r>
              <a:rPr lang="en-US" altLang="zh-TW" b="1" dirty="0" smtClean="0">
                <a:solidFill>
                  <a:srgbClr val="660033"/>
                </a:solidFill>
                <a:effectLst>
                  <a:outerShdw blurRad="38100" dist="38100" dir="2700000" algn="tl">
                    <a:srgbClr val="000000">
                      <a:alpha val="43137"/>
                    </a:srgbClr>
                  </a:outerShdw>
                </a:effectLst>
                <a:ea typeface="SimHei" pitchFamily="49" charset="-122"/>
              </a:rPr>
              <a:t>,</a:t>
            </a:r>
            <a:br>
              <a:rPr lang="en-US" altLang="zh-TW" b="1" dirty="0" smtClean="0">
                <a:solidFill>
                  <a:srgbClr val="660033"/>
                </a:solidFill>
                <a:effectLst>
                  <a:outerShdw blurRad="38100" dist="38100" dir="2700000" algn="tl">
                    <a:srgbClr val="000000">
                      <a:alpha val="43137"/>
                    </a:srgbClr>
                  </a:outerShdw>
                </a:effectLst>
                <a:ea typeface="SimHei" pitchFamily="49" charset="-122"/>
              </a:rPr>
            </a:br>
            <a:r>
              <a:rPr lang="en-GB" altLang="zh-TW" sz="4000" b="1" dirty="0" smtClean="0">
                <a:solidFill>
                  <a:srgbClr val="660033"/>
                </a:solidFill>
                <a:effectLst>
                  <a:outerShdw blurRad="38100" dist="38100" dir="2700000" algn="tl">
                    <a:srgbClr val="000000">
                      <a:alpha val="43137"/>
                    </a:srgbClr>
                  </a:outerShdw>
                </a:effectLst>
                <a:ea typeface="SimHei" pitchFamily="49" charset="-122"/>
              </a:rPr>
              <a:t>	</a:t>
            </a:r>
            <a:r>
              <a:rPr lang="en-US" altLang="zh-TW" sz="3600" b="1" dirty="0" smtClean="0">
                <a:solidFill>
                  <a:srgbClr val="660033"/>
                </a:solidFill>
                <a:effectLst>
                  <a:outerShdw blurRad="38100" dist="38100" dir="2700000" algn="tl">
                    <a:srgbClr val="000000">
                      <a:alpha val="43137"/>
                    </a:srgbClr>
                  </a:outerShdw>
                </a:effectLst>
                <a:ea typeface="SimHei" pitchFamily="49" charset="-122"/>
              </a:rPr>
              <a:t>You satisfy me more than all,</a:t>
            </a:r>
            <a:br>
              <a:rPr lang="en-US" altLang="zh-TW" sz="3600" b="1" dirty="0" smtClean="0">
                <a:solidFill>
                  <a:srgbClr val="660033"/>
                </a:solidFill>
                <a:effectLst>
                  <a:outerShdw blurRad="38100" dist="38100" dir="2700000" algn="tl">
                    <a:srgbClr val="000000">
                      <a:alpha val="43137"/>
                    </a:srgbClr>
                  </a:outerShdw>
                </a:effectLst>
                <a:ea typeface="SimHei" pitchFamily="49" charset="-122"/>
              </a:rPr>
            </a:br>
            <a:r>
              <a:rPr lang="zh-TW" altLang="en-US" sz="4000" b="1" dirty="0" smtClean="0">
                <a:solidFill>
                  <a:srgbClr val="660033"/>
                </a:solidFill>
                <a:effectLst>
                  <a:outerShdw blurRad="38100" dist="38100" dir="2700000" algn="tl">
                    <a:srgbClr val="000000">
                      <a:alpha val="43137"/>
                    </a:srgbClr>
                  </a:outerShdw>
                </a:effectLst>
                <a:ea typeface="SimHei" pitchFamily="49" charset="-122"/>
              </a:rPr>
              <a:t>你到底又尽美又尽善</a:t>
            </a:r>
            <a:r>
              <a:rPr lang="en-US" altLang="zh-TW" sz="4000" b="1" dirty="0" smtClean="0">
                <a:solidFill>
                  <a:srgbClr val="660033"/>
                </a:solidFill>
                <a:effectLst>
                  <a:outerShdw blurRad="38100" dist="38100" dir="2700000" algn="tl">
                    <a:srgbClr val="000000">
                      <a:alpha val="43137"/>
                    </a:srgbClr>
                  </a:outerShdw>
                </a:effectLst>
                <a:ea typeface="SimHei" pitchFamily="49" charset="-122"/>
              </a:rPr>
              <a:t>, </a:t>
            </a:r>
            <a:r>
              <a:rPr lang="zh-TW" altLang="en-US" sz="4000" b="1" dirty="0" smtClean="0">
                <a:solidFill>
                  <a:srgbClr val="660033"/>
                </a:solidFill>
                <a:effectLst>
                  <a:outerShdw blurRad="38100" dist="38100" dir="2700000" algn="tl">
                    <a:srgbClr val="000000">
                      <a:alpha val="43137"/>
                    </a:srgbClr>
                  </a:outerShdw>
                </a:effectLst>
                <a:ea typeface="SimHei" pitchFamily="49" charset="-122"/>
              </a:rPr>
              <a:t>耶稣</a:t>
            </a:r>
            <a:r>
              <a:rPr lang="en-US" altLang="zh-TW" sz="4000" b="1" dirty="0" smtClean="0">
                <a:solidFill>
                  <a:srgbClr val="660033"/>
                </a:solidFill>
                <a:effectLst>
                  <a:outerShdw blurRad="38100" dist="38100" dir="2700000" algn="tl">
                    <a:srgbClr val="000000">
                      <a:alpha val="43137"/>
                    </a:srgbClr>
                  </a:outerShdw>
                </a:effectLst>
                <a:ea typeface="SimHei" pitchFamily="49" charset="-122"/>
              </a:rPr>
              <a:t>, </a:t>
            </a:r>
            <a:br>
              <a:rPr lang="en-US" altLang="zh-TW" sz="4000" b="1" dirty="0" smtClean="0">
                <a:solidFill>
                  <a:srgbClr val="660033"/>
                </a:solidFill>
                <a:effectLst>
                  <a:outerShdw blurRad="38100" dist="38100" dir="2700000" algn="tl">
                    <a:srgbClr val="000000">
                      <a:alpha val="43137"/>
                    </a:srgbClr>
                  </a:outerShdw>
                </a:effectLst>
                <a:ea typeface="SimHei" pitchFamily="49" charset="-122"/>
              </a:rPr>
            </a:br>
            <a:r>
              <a:rPr lang="en-US" altLang="zh-TW" sz="4000" b="1" dirty="0" smtClean="0">
                <a:solidFill>
                  <a:srgbClr val="660033"/>
                </a:solidFill>
                <a:effectLst>
                  <a:outerShdw blurRad="38100" dist="38100" dir="2700000" algn="tl">
                    <a:srgbClr val="000000">
                      <a:alpha val="43137"/>
                    </a:srgbClr>
                  </a:outerShdw>
                </a:effectLst>
                <a:ea typeface="SimHei" pitchFamily="49" charset="-122"/>
              </a:rPr>
              <a:t>O Your beauty and goodness excel, Jesus</a:t>
            </a:r>
            <a:br>
              <a:rPr lang="en-US" altLang="zh-TW" sz="4000" b="1" dirty="0" smtClean="0">
                <a:solidFill>
                  <a:srgbClr val="660033"/>
                </a:solidFill>
                <a:effectLst>
                  <a:outerShdw blurRad="38100" dist="38100" dir="2700000" algn="tl">
                    <a:srgbClr val="000000">
                      <a:alpha val="43137"/>
                    </a:srgbClr>
                  </a:outerShdw>
                </a:effectLst>
                <a:ea typeface="SimHei" pitchFamily="49" charset="-122"/>
              </a:rPr>
            </a:br>
            <a:r>
              <a:rPr lang="en-US" altLang="zh-TW" sz="4000" b="1" dirty="0" smtClean="0">
                <a:solidFill>
                  <a:srgbClr val="660033"/>
                </a:solidFill>
                <a:effectLst>
                  <a:outerShdw blurRad="38100" dist="38100" dir="2700000" algn="tl">
                    <a:srgbClr val="000000">
                      <a:alpha val="43137"/>
                    </a:srgbClr>
                  </a:outerShdw>
                </a:effectLst>
                <a:ea typeface="SimHei" pitchFamily="49" charset="-122"/>
              </a:rPr>
              <a:t>	</a:t>
            </a:r>
            <a:r>
              <a:rPr lang="zh-TW" altLang="en-US" sz="4000" b="1" dirty="0" smtClean="0">
                <a:solidFill>
                  <a:srgbClr val="660033"/>
                </a:solidFill>
                <a:effectLst>
                  <a:outerShdw blurRad="38100" dist="38100" dir="2700000" algn="tl">
                    <a:srgbClr val="000000">
                      <a:alpha val="43137"/>
                    </a:srgbClr>
                  </a:outerShdw>
                </a:effectLst>
                <a:ea typeface="SimHei" pitchFamily="49" charset="-122"/>
              </a:rPr>
              <a:t>我心欢喜住你怀里。</a:t>
            </a:r>
            <a:br>
              <a:rPr lang="zh-TW" altLang="en-US" sz="4000" b="1" dirty="0" smtClean="0">
                <a:solidFill>
                  <a:srgbClr val="660033"/>
                </a:solidFill>
                <a:effectLst>
                  <a:outerShdw blurRad="38100" dist="38100" dir="2700000" algn="tl">
                    <a:srgbClr val="000000">
                      <a:alpha val="43137"/>
                    </a:srgbClr>
                  </a:outerShdw>
                </a:effectLst>
                <a:ea typeface="SimHei" pitchFamily="49" charset="-122"/>
              </a:rPr>
            </a:br>
            <a:r>
              <a:rPr lang="en-GB" altLang="zh-TW" sz="4000" b="1" dirty="0" smtClean="0">
                <a:solidFill>
                  <a:srgbClr val="660033"/>
                </a:solidFill>
                <a:effectLst>
                  <a:outerShdw blurRad="38100" dist="38100" dir="2700000" algn="tl">
                    <a:srgbClr val="000000">
                      <a:alpha val="43137"/>
                    </a:srgbClr>
                  </a:outerShdw>
                </a:effectLst>
                <a:ea typeface="SimHei" pitchFamily="49" charset="-122"/>
              </a:rPr>
              <a:t>With joy, I abide in Your love. </a:t>
            </a:r>
            <a:r>
              <a:rPr lang="en-US" altLang="zh-TW" sz="4000" b="1" dirty="0" smtClean="0">
                <a:solidFill>
                  <a:srgbClr val="660033"/>
                </a:solidFill>
                <a:effectLst>
                  <a:outerShdw blurRad="38100" dist="38100" dir="2700000" algn="tl">
                    <a:srgbClr val="000000">
                      <a:alpha val="43137"/>
                    </a:srgbClr>
                  </a:outerShdw>
                </a:effectLst>
                <a:ea typeface="SimHei" pitchFamily="49" charset="-122"/>
              </a:rPr>
              <a:t>	</a:t>
            </a:r>
            <a:endParaRPr lang="en-US" altLang="zh-TW" sz="3600" b="1" dirty="0" smtClean="0">
              <a:solidFill>
                <a:srgbClr val="660033"/>
              </a:solidFill>
              <a:effectLst>
                <a:outerShdw blurRad="38100" dist="38100" dir="2700000" algn="tl">
                  <a:srgbClr val="000000">
                    <a:alpha val="43137"/>
                  </a:srgbClr>
                </a:outerShdw>
              </a:effectLst>
              <a:ea typeface="SimHei" pitchFamily="49"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
          <p:cNvSpPr txBox="1">
            <a:spLocks noChangeArrowheads="1"/>
          </p:cNvSpPr>
          <p:nvPr/>
        </p:nvSpPr>
        <p:spPr bwMode="auto">
          <a:xfrm>
            <a:off x="0" y="1700824"/>
            <a:ext cx="9144000" cy="13465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1313" tIns="40658" rIns="81313" bIns="40658"/>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9pPr>
          </a:lstStyle>
          <a:p>
            <a:pPr algn="ctr" defTabSz="405920" eaLnBrk="1" hangingPunct="0">
              <a:lnSpc>
                <a:spcPct val="95000"/>
              </a:lnSpc>
              <a:buClr>
                <a:srgbClr val="000000"/>
              </a:buClr>
              <a:buSzPct val="100000"/>
              <a:defRPr/>
            </a:pPr>
            <a:r>
              <a:rPr lang="zh-CN" altLang="en-US" sz="8000" b="1" dirty="0" smtClean="0">
                <a:ln w="22860">
                  <a:noFill/>
                </a:ln>
                <a:solidFill>
                  <a:srgbClr val="FFFF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cs"/>
              </a:rPr>
              <a:t>閃爍的小火花</a:t>
            </a:r>
            <a:endParaRPr lang="en-GB" sz="8000" b="1" dirty="0">
              <a:ln w="22860">
                <a:noFill/>
              </a:ln>
              <a:solidFill>
                <a:srgbClr val="FFFFF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cs"/>
            </a:endParaRPr>
          </a:p>
        </p:txBody>
      </p:sp>
      <p:sp>
        <p:nvSpPr>
          <p:cNvPr id="3" name="Text Box 1"/>
          <p:cNvSpPr txBox="1">
            <a:spLocks noChangeArrowheads="1"/>
          </p:cNvSpPr>
          <p:nvPr/>
        </p:nvSpPr>
        <p:spPr bwMode="auto">
          <a:xfrm>
            <a:off x="0" y="3213000"/>
            <a:ext cx="9144000" cy="138974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81313" tIns="40658" rIns="81313" bIns="40658"/>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9pPr>
          </a:lstStyle>
          <a:p>
            <a:pPr algn="ctr" defTabSz="405920" eaLnBrk="1" hangingPunct="0">
              <a:lnSpc>
                <a:spcPct val="150000"/>
              </a:lnSpc>
              <a:buClr>
                <a:srgbClr val="000000"/>
              </a:buClr>
              <a:buSzPct val="100000"/>
              <a:defRPr/>
            </a:pPr>
            <a:r>
              <a:rPr lang="en-GB" altLang="zh-TW" sz="5400" b="1" dirty="0" smtClean="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rPr>
              <a:t>Pass It On</a:t>
            </a:r>
            <a:endParaRPr lang="en-GB" altLang="zh-TW" sz="54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FAFE3"/>
        </a:solidFill>
        <a:effectLst/>
      </p:bgPr>
    </p:bg>
    <p:spTree>
      <p:nvGrpSpPr>
        <p:cNvPr id="1" name=""/>
        <p:cNvGrpSpPr/>
        <p:nvPr/>
      </p:nvGrpSpPr>
      <p:grpSpPr>
        <a:xfrm>
          <a:off x="0" y="0"/>
          <a:ext cx="0" cy="0"/>
          <a:chOff x="0" y="0"/>
          <a:chExt cx="0" cy="0"/>
        </a:xfrm>
      </p:grpSpPr>
      <p:sp>
        <p:nvSpPr>
          <p:cNvPr id="3" name="Rectangle 2"/>
          <p:cNvSpPr/>
          <p:nvPr/>
        </p:nvSpPr>
        <p:spPr>
          <a:xfrm>
            <a:off x="0" y="-27372"/>
            <a:ext cx="9144000" cy="5078099"/>
          </a:xfrm>
          <a:prstGeom prst="rect">
            <a:avLst/>
          </a:prstGeom>
          <a:noFill/>
        </p:spPr>
        <p:txBody>
          <a:bodyPr wrap="square" lIns="91223" tIns="45614" rIns="91223" bIns="45614">
            <a:spAutoFit/>
          </a:bodyPr>
          <a:lstStyle/>
          <a:p>
            <a:pPr algn="ctr"/>
            <a:endParaRPr lang="en-US" altLang="zh-CN" sz="3600" dirty="0">
              <a:solidFill>
                <a:srgbClr val="FF0000"/>
              </a:solidFill>
              <a:latin typeface="Arial"/>
              <a:ea typeface="SimHei" pitchFamily="49" charset="-122"/>
              <a:cs typeface="+mn-cs"/>
            </a:endParaRPr>
          </a:p>
          <a:p>
            <a:pPr algn="ctr"/>
            <a:endParaRPr lang="en-US" altLang="zh-CN" sz="3600" dirty="0">
              <a:solidFill>
                <a:srgbClr val="FF0000"/>
              </a:solidFill>
              <a:latin typeface="Arial"/>
              <a:ea typeface="SimHei" pitchFamily="49" charset="-122"/>
              <a:cs typeface="+mn-cs"/>
            </a:endParaRPr>
          </a:p>
          <a:p>
            <a:pPr algn="ctr"/>
            <a:endParaRPr lang="en-US" altLang="zh-CN" sz="3600" dirty="0">
              <a:solidFill>
                <a:srgbClr val="FF0000"/>
              </a:solidFill>
              <a:latin typeface="Arial"/>
              <a:ea typeface="SimHei" pitchFamily="49" charset="-122"/>
              <a:cs typeface="+mn-cs"/>
            </a:endParaRPr>
          </a:p>
          <a:p>
            <a:pPr algn="ctr"/>
            <a:endParaRPr lang="en-US" altLang="zh-CN" sz="3600" dirty="0">
              <a:solidFill>
                <a:srgbClr val="FF0000"/>
              </a:solidFill>
              <a:latin typeface="Arial"/>
              <a:ea typeface="SimHei" pitchFamily="49" charset="-122"/>
              <a:cs typeface="+mn-cs"/>
            </a:endParaRPr>
          </a:p>
          <a:p>
            <a:pPr algn="ctr"/>
            <a:endParaRPr lang="en-US" altLang="zh-CN" sz="3600" dirty="0">
              <a:solidFill>
                <a:srgbClr val="FF0000"/>
              </a:solidFill>
              <a:latin typeface="Arial"/>
              <a:ea typeface="SimHei" pitchFamily="49" charset="-122"/>
              <a:cs typeface="+mn-cs"/>
            </a:endParaRPr>
          </a:p>
          <a:p>
            <a:pPr algn="ctr"/>
            <a:endParaRPr lang="en-US" altLang="zh-CN" sz="3600" dirty="0">
              <a:solidFill>
                <a:srgbClr val="FF0000"/>
              </a:solidFill>
              <a:latin typeface="Arial"/>
              <a:ea typeface="SimHei" pitchFamily="49" charset="-122"/>
              <a:cs typeface="+mn-cs"/>
            </a:endParaRPr>
          </a:p>
          <a:p>
            <a:pPr algn="ctr"/>
            <a:endParaRPr lang="en-US" altLang="zh-CN" sz="3600" dirty="0">
              <a:solidFill>
                <a:srgbClr val="FF0000"/>
              </a:solidFill>
              <a:latin typeface="Arial"/>
              <a:ea typeface="SimHei" pitchFamily="49" charset="-122"/>
              <a:cs typeface="+mn-cs"/>
            </a:endParaRPr>
          </a:p>
          <a:p>
            <a:pPr algn="ctr"/>
            <a:endParaRPr lang="en-US" altLang="zh-CN" sz="3600" dirty="0">
              <a:solidFill>
                <a:srgbClr val="FF0000"/>
              </a:solidFill>
              <a:latin typeface="Arial"/>
              <a:ea typeface="SimHei" pitchFamily="49" charset="-122"/>
              <a:cs typeface="+mn-cs"/>
            </a:endParaRPr>
          </a:p>
          <a:p>
            <a:pPr algn="ctr"/>
            <a:endParaRPr lang="zh-CN" altLang="en-US" sz="3600" dirty="0">
              <a:solidFill>
                <a:srgbClr val="FF0000"/>
              </a:solidFill>
              <a:latin typeface="Arial"/>
              <a:ea typeface="SimHei" pitchFamily="49" charset="-122"/>
              <a:cs typeface="+mn-cs"/>
            </a:endParaRPr>
          </a:p>
        </p:txBody>
      </p:sp>
      <p:pic>
        <p:nvPicPr>
          <p:cNvPr id="5" name="Picture 2" descr="http://s1.hubimg.com/u/2482004_f260.jpg"/>
          <p:cNvPicPr>
            <a:picLocks noChangeAspect="1" noChangeArrowheads="1"/>
          </p:cNvPicPr>
          <p:nvPr/>
        </p:nvPicPr>
        <p:blipFill>
          <a:blip r:embed="rId2" cstate="print"/>
          <a:srcRect/>
          <a:stretch>
            <a:fillRect/>
          </a:stretch>
        </p:blipFill>
        <p:spPr bwMode="auto">
          <a:xfrm>
            <a:off x="2555776" y="68736"/>
            <a:ext cx="3888432" cy="6639961"/>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FAFE3"/>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duotone>
              <a:prstClr val="black"/>
              <a:srgbClr val="F5A0C5">
                <a:tint val="45000"/>
                <a:satMod val="400000"/>
              </a:srgbClr>
            </a:duotone>
          </a:blip>
          <a:srcRect b="39501"/>
          <a:stretch>
            <a:fillRect/>
          </a:stretch>
        </p:blipFill>
        <p:spPr bwMode="auto">
          <a:xfrm>
            <a:off x="0" y="31"/>
            <a:ext cx="9144000" cy="68579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ctrTitle"/>
          </p:nvPr>
        </p:nvSpPr>
        <p:spPr>
          <a:xfrm>
            <a:off x="684213" y="207211"/>
            <a:ext cx="7772400" cy="2261707"/>
          </a:xfrm>
        </p:spPr>
        <p:txBody>
          <a:bodyPr/>
          <a:lstStyle/>
          <a:p>
            <a:pPr eaLnBrk="1" hangingPunct="1">
              <a:defRPr/>
            </a:pPr>
            <a:r>
              <a:rPr lang="zh-TW" altLang="en-GB" sz="6000" b="1" dirty="0" smtClean="0">
                <a:effectLst>
                  <a:outerShdw blurRad="38100" dist="38100" dir="2700000" algn="tl">
                    <a:srgbClr val="000000">
                      <a:alpha val="43137"/>
                    </a:srgbClr>
                  </a:outerShdw>
                </a:effectLst>
                <a:ea typeface="SimHei" pitchFamily="49" charset="-122"/>
              </a:rPr>
              <a:t>颂主新歌</a:t>
            </a:r>
            <a:r>
              <a:rPr lang="en-GB" altLang="zh-TW" sz="4800" b="1" dirty="0" smtClean="0">
                <a:effectLst>
                  <a:outerShdw blurRad="38100" dist="38100" dir="2700000" algn="tl">
                    <a:srgbClr val="000000">
                      <a:alpha val="43137"/>
                    </a:srgbClr>
                  </a:outerShdw>
                </a:effectLst>
                <a:ea typeface="SimHei" pitchFamily="49" charset="-122"/>
              </a:rPr>
              <a:t>347</a:t>
            </a:r>
            <a:br>
              <a:rPr lang="en-GB" altLang="zh-TW" sz="4800" b="1" dirty="0" smtClean="0">
                <a:effectLst>
                  <a:outerShdw blurRad="38100" dist="38100" dir="2700000" algn="tl">
                    <a:srgbClr val="000000">
                      <a:alpha val="43137"/>
                    </a:srgbClr>
                  </a:outerShdw>
                </a:effectLst>
                <a:ea typeface="SimHei" pitchFamily="49" charset="-122"/>
              </a:rPr>
            </a:br>
            <a:r>
              <a:rPr lang="en-GB" altLang="zh-TW" sz="4000" b="1" dirty="0" smtClean="0">
                <a:effectLst>
                  <a:outerShdw blurRad="38100" dist="38100" dir="2700000" algn="tl">
                    <a:srgbClr val="000000">
                      <a:alpha val="43137"/>
                    </a:srgbClr>
                  </a:outerShdw>
                </a:effectLst>
                <a:ea typeface="SimHei" pitchFamily="49" charset="-122"/>
              </a:rPr>
              <a:t>New Songs of Praises</a:t>
            </a:r>
            <a:r>
              <a:rPr lang="en-GB" altLang="zh-TW" sz="4800" b="1" dirty="0" smtClean="0">
                <a:effectLst>
                  <a:outerShdw blurRad="38100" dist="38100" dir="2700000" algn="tl">
                    <a:srgbClr val="000000">
                      <a:alpha val="43137"/>
                    </a:srgbClr>
                  </a:outerShdw>
                </a:effectLst>
                <a:ea typeface="SimHei" pitchFamily="49" charset="-122"/>
              </a:rPr>
              <a:t> (350)</a:t>
            </a:r>
            <a:endParaRPr lang="en-US" altLang="zh-TW" sz="4800" b="1" dirty="0" smtClean="0">
              <a:solidFill>
                <a:srgbClr val="FF3300"/>
              </a:solidFill>
              <a:effectLst>
                <a:outerShdw blurRad="38100" dist="38100" dir="2700000" algn="tl">
                  <a:srgbClr val="000000">
                    <a:alpha val="43137"/>
                  </a:srgbClr>
                </a:outerShdw>
              </a:effectLst>
              <a:ea typeface="SimHei" pitchFamily="49" charset="-122"/>
            </a:endParaRPr>
          </a:p>
        </p:txBody>
      </p:sp>
      <p:sp>
        <p:nvSpPr>
          <p:cNvPr id="2058" name="Rectangle 10"/>
          <p:cNvSpPr>
            <a:spLocks noGrp="1" noChangeArrowheads="1"/>
          </p:cNvSpPr>
          <p:nvPr>
            <p:ph type="subTitle" idx="1"/>
          </p:nvPr>
        </p:nvSpPr>
        <p:spPr>
          <a:xfrm>
            <a:off x="1547813" y="2565450"/>
            <a:ext cx="3600450" cy="1439863"/>
          </a:xfrm>
        </p:spPr>
        <p:txBody>
          <a:bodyPr/>
          <a:lstStyle/>
          <a:p>
            <a:pPr eaLnBrk="1" hangingPunct="1">
              <a:lnSpc>
                <a:spcPct val="90000"/>
              </a:lnSpc>
              <a:defRPr/>
            </a:pPr>
            <a:r>
              <a:rPr lang="en-GB" altLang="zh-TW" sz="2800" b="1" dirty="0" smtClean="0">
                <a:effectLst>
                  <a:outerShdw blurRad="38100" dist="38100" dir="2700000" algn="tl">
                    <a:srgbClr val="000000">
                      <a:alpha val="43137"/>
                    </a:srgbClr>
                  </a:outerShdw>
                </a:effectLst>
                <a:ea typeface="SimHei" pitchFamily="49" charset="-122"/>
              </a:rPr>
              <a:t/>
            </a:r>
            <a:br>
              <a:rPr lang="en-GB" altLang="zh-TW" sz="2800" b="1" dirty="0" smtClean="0">
                <a:effectLst>
                  <a:outerShdw blurRad="38100" dist="38100" dir="2700000" algn="tl">
                    <a:srgbClr val="000000">
                      <a:alpha val="43137"/>
                    </a:srgbClr>
                  </a:outerShdw>
                </a:effectLst>
                <a:ea typeface="SimHei" pitchFamily="49" charset="-122"/>
              </a:rPr>
            </a:br>
            <a:r>
              <a:rPr lang="zh-TW" altLang="en-GB" sz="4000" b="1" dirty="0" smtClean="0">
                <a:solidFill>
                  <a:srgbClr val="FF3300"/>
                </a:solidFill>
                <a:effectLst>
                  <a:outerShdw blurRad="38100" dist="38100" dir="2700000" algn="tl">
                    <a:srgbClr val="000000">
                      <a:alpha val="43137"/>
                    </a:srgbClr>
                  </a:outerShdw>
                </a:effectLst>
                <a:ea typeface="SimHei" pitchFamily="49" charset="-122"/>
              </a:rPr>
              <a:t>想念主爱</a:t>
            </a:r>
            <a:br>
              <a:rPr lang="zh-TW" altLang="en-GB" sz="4000" b="1" dirty="0" smtClean="0">
                <a:solidFill>
                  <a:srgbClr val="FF3300"/>
                </a:solidFill>
                <a:effectLst>
                  <a:outerShdw blurRad="38100" dist="38100" dir="2700000" algn="tl">
                    <a:srgbClr val="000000">
                      <a:alpha val="43137"/>
                    </a:srgbClr>
                  </a:outerShdw>
                </a:effectLst>
                <a:ea typeface="SimHei" pitchFamily="49" charset="-122"/>
              </a:rPr>
            </a:br>
            <a:r>
              <a:rPr lang="en-GB" altLang="zh-TW" sz="2800" b="1" dirty="0" smtClean="0">
                <a:solidFill>
                  <a:srgbClr val="FF3300"/>
                </a:solidFill>
                <a:effectLst>
                  <a:outerShdw blurRad="38100" dist="38100" dir="2700000" algn="tl">
                    <a:srgbClr val="000000">
                      <a:alpha val="43137"/>
                    </a:srgbClr>
                  </a:outerShdw>
                </a:effectLst>
                <a:ea typeface="SimHei" pitchFamily="49" charset="-122"/>
              </a:rPr>
              <a:t>Your Love Jesus</a:t>
            </a:r>
            <a:endParaRPr lang="en-US" altLang="zh-TW" sz="2800" b="1" dirty="0" smtClean="0">
              <a:solidFill>
                <a:srgbClr val="FF3300"/>
              </a:solidFill>
              <a:effectLst>
                <a:outerShdw blurRad="38100" dist="38100" dir="2700000" algn="tl">
                  <a:srgbClr val="000000">
                    <a:alpha val="43137"/>
                  </a:srgbClr>
                </a:outerShdw>
              </a:effectLst>
              <a:ea typeface="SimHei" pitchFamily="49" charset="-122"/>
            </a:endParaRPr>
          </a:p>
        </p:txBody>
      </p:sp>
      <p:pic>
        <p:nvPicPr>
          <p:cNvPr id="3076" name="Picture 5" descr="j0310346[1]"/>
          <p:cNvPicPr>
            <a:picLocks noGrp="1" noChangeAspect="1" noChangeArrowheads="1"/>
          </p:cNvPicPr>
          <p:nvPr>
            <p:ph idx="4294967295"/>
          </p:nvPr>
        </p:nvPicPr>
        <p:blipFill>
          <a:blip r:embed="rId2" cstate="print"/>
          <a:srcRect/>
          <a:stretch>
            <a:fillRect/>
          </a:stretch>
        </p:blipFill>
        <p:spPr>
          <a:xfrm>
            <a:off x="5435622" y="2746211"/>
            <a:ext cx="2422525" cy="3467100"/>
          </a:xfr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260367"/>
            <a:ext cx="9144000" cy="6192839"/>
          </a:xfrm>
        </p:spPr>
        <p:txBody>
          <a:bodyPr/>
          <a:lstStyle/>
          <a:p>
            <a:pPr eaLnBrk="1" hangingPunct="1">
              <a:defRPr/>
            </a:pPr>
            <a:r>
              <a:rPr lang="en-US" altLang="zh-TW" b="1" dirty="0" smtClean="0">
                <a:solidFill>
                  <a:srgbClr val="FF3300"/>
                </a:solidFill>
                <a:effectLst>
                  <a:outerShdw blurRad="38100" dist="38100" dir="2700000" algn="tl">
                    <a:srgbClr val="000000">
                      <a:alpha val="43137"/>
                    </a:srgbClr>
                  </a:outerShdw>
                </a:effectLst>
                <a:ea typeface="SimHei" pitchFamily="49" charset="-122"/>
              </a:rPr>
              <a:t>(3)</a:t>
            </a:r>
            <a:r>
              <a:rPr lang="en-US" altLang="zh-TW" b="1" dirty="0" smtClean="0">
                <a:effectLst>
                  <a:outerShdw blurRad="38100" dist="38100" dir="2700000" algn="tl">
                    <a:srgbClr val="000000">
                      <a:alpha val="43137"/>
                    </a:srgbClr>
                  </a:outerShdw>
                </a:effectLst>
                <a:ea typeface="SimHei" pitchFamily="49" charset="-122"/>
              </a:rPr>
              <a:t> </a:t>
            </a:r>
            <a:r>
              <a:rPr lang="zh-TW" altLang="en-US" b="1" dirty="0" smtClean="0">
                <a:solidFill>
                  <a:srgbClr val="660033"/>
                </a:solidFill>
                <a:effectLst>
                  <a:outerShdw blurRad="38100" dist="38100" dir="2700000" algn="tl">
                    <a:srgbClr val="000000">
                      <a:alpha val="43137"/>
                    </a:srgbClr>
                  </a:outerShdw>
                </a:effectLst>
                <a:ea typeface="SimHei" pitchFamily="49" charset="-122"/>
              </a:rPr>
              <a:t>我昼夜常羡慕你的家</a:t>
            </a:r>
            <a:r>
              <a:rPr lang="en-US" altLang="zh-TW" b="1" dirty="0" smtClean="0">
                <a:solidFill>
                  <a:srgbClr val="660033"/>
                </a:solidFill>
                <a:effectLst>
                  <a:outerShdw blurRad="38100" dist="38100" dir="2700000" algn="tl">
                    <a:srgbClr val="000000">
                      <a:alpha val="43137"/>
                    </a:srgbClr>
                  </a:outerShdw>
                </a:effectLst>
                <a:ea typeface="SimHei" pitchFamily="49" charset="-122"/>
              </a:rPr>
              <a:t>, </a:t>
            </a:r>
            <a:r>
              <a:rPr lang="zh-TW" altLang="en-US" b="1" dirty="0" smtClean="0">
                <a:solidFill>
                  <a:srgbClr val="660033"/>
                </a:solidFill>
                <a:effectLst>
                  <a:outerShdw blurRad="38100" dist="38100" dir="2700000" algn="tl">
                    <a:srgbClr val="000000">
                      <a:alpha val="43137"/>
                    </a:srgbClr>
                  </a:outerShdw>
                </a:effectLst>
                <a:ea typeface="SimHei" pitchFamily="49" charset="-122"/>
              </a:rPr>
              <a:t>耶稣</a:t>
            </a:r>
            <a:r>
              <a:rPr lang="en-US" altLang="zh-TW" b="1" dirty="0" smtClean="0">
                <a:solidFill>
                  <a:srgbClr val="660033"/>
                </a:solidFill>
                <a:effectLst>
                  <a:outerShdw blurRad="38100" dist="38100" dir="2700000" algn="tl">
                    <a:srgbClr val="000000">
                      <a:alpha val="43137"/>
                    </a:srgbClr>
                  </a:outerShdw>
                </a:effectLst>
                <a:ea typeface="SimHei" pitchFamily="49" charset="-122"/>
              </a:rPr>
              <a:t>,</a:t>
            </a:r>
            <a:br>
              <a:rPr lang="en-US" altLang="zh-TW" b="1" dirty="0" smtClean="0">
                <a:solidFill>
                  <a:srgbClr val="660033"/>
                </a:solidFill>
                <a:effectLst>
                  <a:outerShdw blurRad="38100" dist="38100" dir="2700000" algn="tl">
                    <a:srgbClr val="000000">
                      <a:alpha val="43137"/>
                    </a:srgbClr>
                  </a:outerShdw>
                </a:effectLst>
                <a:ea typeface="SimHei" pitchFamily="49" charset="-122"/>
              </a:rPr>
            </a:br>
            <a:r>
              <a:rPr lang="en-GB" altLang="zh-TW" sz="3600" b="1" dirty="0" smtClean="0">
                <a:solidFill>
                  <a:srgbClr val="660033"/>
                </a:solidFill>
                <a:effectLst>
                  <a:outerShdw blurRad="38100" dist="38100" dir="2700000" algn="tl">
                    <a:srgbClr val="000000">
                      <a:alpha val="43137"/>
                    </a:srgbClr>
                  </a:outerShdw>
                </a:effectLst>
                <a:ea typeface="SimHei" pitchFamily="49" charset="-122"/>
              </a:rPr>
              <a:t>Day and night do I pine for Your home, Jesus</a:t>
            </a:r>
            <a:br>
              <a:rPr lang="en-GB" altLang="zh-TW" sz="3600" b="1" dirty="0" smtClean="0">
                <a:solidFill>
                  <a:srgbClr val="660033"/>
                </a:solidFill>
                <a:effectLst>
                  <a:outerShdw blurRad="38100" dist="38100" dir="2700000" algn="tl">
                    <a:srgbClr val="000000">
                      <a:alpha val="43137"/>
                    </a:srgbClr>
                  </a:outerShdw>
                </a:effectLst>
                <a:ea typeface="SimHei" pitchFamily="49" charset="-122"/>
              </a:rPr>
            </a:br>
            <a:r>
              <a:rPr lang="en-GB" altLang="zh-TW" sz="3600" b="1" dirty="0" smtClean="0">
                <a:solidFill>
                  <a:srgbClr val="660033"/>
                </a:solidFill>
                <a:effectLst>
                  <a:outerShdw blurRad="38100" dist="38100" dir="2700000" algn="tl">
                    <a:srgbClr val="000000">
                      <a:alpha val="43137"/>
                    </a:srgbClr>
                  </a:outerShdw>
                </a:effectLst>
                <a:ea typeface="SimHei" pitchFamily="49" charset="-122"/>
              </a:rPr>
              <a:t>	</a:t>
            </a:r>
            <a:r>
              <a:rPr lang="zh-TW" altLang="en-US" b="1" dirty="0" smtClean="0">
                <a:solidFill>
                  <a:srgbClr val="660033"/>
                </a:solidFill>
                <a:effectLst>
                  <a:outerShdw blurRad="38100" dist="38100" dir="2700000" algn="tl">
                    <a:srgbClr val="000000">
                      <a:alpha val="43137"/>
                    </a:srgbClr>
                  </a:outerShdw>
                </a:effectLst>
                <a:ea typeface="SimHei" pitchFamily="49" charset="-122"/>
              </a:rPr>
              <a:t>在天为圣徒备安宅</a:t>
            </a:r>
            <a:r>
              <a:rPr lang="en-US" altLang="zh-TW" b="1" dirty="0" smtClean="0">
                <a:solidFill>
                  <a:srgbClr val="660033"/>
                </a:solidFill>
                <a:effectLst>
                  <a:outerShdw blurRad="38100" dist="38100" dir="2700000" algn="tl">
                    <a:srgbClr val="000000">
                      <a:alpha val="43137"/>
                    </a:srgbClr>
                  </a:outerShdw>
                </a:effectLst>
                <a:ea typeface="SimHei" pitchFamily="49" charset="-122"/>
              </a:rPr>
              <a:t>,</a:t>
            </a:r>
            <a:br>
              <a:rPr lang="en-US" altLang="zh-TW" b="1" dirty="0" smtClean="0">
                <a:solidFill>
                  <a:srgbClr val="660033"/>
                </a:solidFill>
                <a:effectLst>
                  <a:outerShdw blurRad="38100" dist="38100" dir="2700000" algn="tl">
                    <a:srgbClr val="000000">
                      <a:alpha val="43137"/>
                    </a:srgbClr>
                  </a:outerShdw>
                </a:effectLst>
                <a:ea typeface="SimHei" pitchFamily="49" charset="-122"/>
              </a:rPr>
            </a:br>
            <a:r>
              <a:rPr lang="en-US" altLang="zh-TW" sz="3600" b="1" dirty="0" smtClean="0">
                <a:solidFill>
                  <a:srgbClr val="660033"/>
                </a:solidFill>
                <a:effectLst>
                  <a:outerShdw blurRad="38100" dist="38100" dir="2700000" algn="tl">
                    <a:srgbClr val="000000">
                      <a:alpha val="43137"/>
                    </a:srgbClr>
                  </a:outerShdw>
                </a:effectLst>
                <a:ea typeface="SimHei" pitchFamily="49" charset="-122"/>
              </a:rPr>
              <a:t>	The home You’re preparing above,</a:t>
            </a:r>
            <a:br>
              <a:rPr lang="en-US" altLang="zh-TW" sz="3600" b="1" dirty="0" smtClean="0">
                <a:solidFill>
                  <a:srgbClr val="660033"/>
                </a:solidFill>
                <a:effectLst>
                  <a:outerShdw blurRad="38100" dist="38100" dir="2700000" algn="tl">
                    <a:srgbClr val="000000">
                      <a:alpha val="43137"/>
                    </a:srgbClr>
                  </a:outerShdw>
                </a:effectLst>
                <a:ea typeface="SimHei" pitchFamily="49" charset="-122"/>
              </a:rPr>
            </a:br>
            <a:r>
              <a:rPr lang="zh-TW" altLang="en-US" sz="3600" b="1" dirty="0" smtClean="0">
                <a:solidFill>
                  <a:srgbClr val="660033"/>
                </a:solidFill>
                <a:effectLst>
                  <a:outerShdw blurRad="38100" dist="38100" dir="2700000" algn="tl">
                    <a:srgbClr val="000000">
                      <a:alpha val="43137"/>
                    </a:srgbClr>
                  </a:outerShdw>
                </a:effectLst>
                <a:ea typeface="SimHei" pitchFamily="49" charset="-122"/>
              </a:rPr>
              <a:t>黄金街</a:t>
            </a:r>
            <a:r>
              <a:rPr lang="en-US" altLang="zh-TW" sz="3600" b="1" dirty="0" smtClean="0">
                <a:solidFill>
                  <a:srgbClr val="660033"/>
                </a:solidFill>
                <a:effectLst>
                  <a:outerShdw blurRad="38100" dist="38100" dir="2700000" algn="tl">
                    <a:srgbClr val="000000">
                      <a:alpha val="43137"/>
                    </a:srgbClr>
                  </a:outerShdw>
                </a:effectLst>
                <a:ea typeface="SimHei" pitchFamily="49" charset="-122"/>
              </a:rPr>
              <a:t>, </a:t>
            </a:r>
            <a:r>
              <a:rPr lang="zh-TW" altLang="en-US" sz="3600" b="1" dirty="0" smtClean="0">
                <a:solidFill>
                  <a:srgbClr val="660033"/>
                </a:solidFill>
                <a:effectLst>
                  <a:outerShdw blurRad="38100" dist="38100" dir="2700000" algn="tl">
                    <a:srgbClr val="000000">
                      <a:alpha val="43137"/>
                    </a:srgbClr>
                  </a:outerShdw>
                </a:effectLst>
                <a:ea typeface="SimHei" pitchFamily="49" charset="-122"/>
              </a:rPr>
              <a:t>碧玉石</a:t>
            </a:r>
            <a:r>
              <a:rPr lang="en-US" altLang="zh-TW" sz="3600" b="1" dirty="0" smtClean="0">
                <a:solidFill>
                  <a:srgbClr val="660033"/>
                </a:solidFill>
                <a:effectLst>
                  <a:outerShdw blurRad="38100" dist="38100" dir="2700000" algn="tl">
                    <a:srgbClr val="000000">
                      <a:alpha val="43137"/>
                    </a:srgbClr>
                  </a:outerShdw>
                </a:effectLst>
                <a:ea typeface="SimHei" pitchFamily="49" charset="-122"/>
              </a:rPr>
              <a:t>, </a:t>
            </a:r>
            <a:r>
              <a:rPr lang="zh-TW" altLang="en-US" sz="3600" b="1" dirty="0" smtClean="0">
                <a:solidFill>
                  <a:srgbClr val="660033"/>
                </a:solidFill>
                <a:effectLst>
                  <a:outerShdw blurRad="38100" dist="38100" dir="2700000" algn="tl">
                    <a:srgbClr val="000000">
                      <a:alpha val="43137"/>
                    </a:srgbClr>
                  </a:outerShdw>
                </a:effectLst>
                <a:ea typeface="SimHei" pitchFamily="49" charset="-122"/>
              </a:rPr>
              <a:t>乐无涯</a:t>
            </a:r>
            <a:r>
              <a:rPr lang="en-US" altLang="zh-TW" sz="3600" b="1" dirty="0" smtClean="0">
                <a:solidFill>
                  <a:srgbClr val="660033"/>
                </a:solidFill>
                <a:effectLst>
                  <a:outerShdw blurRad="38100" dist="38100" dir="2700000" algn="tl">
                    <a:srgbClr val="000000">
                      <a:alpha val="43137"/>
                    </a:srgbClr>
                  </a:outerShdw>
                </a:effectLst>
                <a:ea typeface="SimHei" pitchFamily="49" charset="-122"/>
              </a:rPr>
              <a:t>, </a:t>
            </a:r>
            <a:r>
              <a:rPr lang="zh-TW" altLang="en-US" sz="3600" b="1" dirty="0" smtClean="0">
                <a:solidFill>
                  <a:srgbClr val="660033"/>
                </a:solidFill>
                <a:effectLst>
                  <a:outerShdw blurRad="38100" dist="38100" dir="2700000" algn="tl">
                    <a:srgbClr val="000000">
                      <a:alpha val="43137"/>
                    </a:srgbClr>
                  </a:outerShdw>
                </a:effectLst>
                <a:ea typeface="SimHei" pitchFamily="49" charset="-122"/>
              </a:rPr>
              <a:t>耶稣</a:t>
            </a:r>
            <a:r>
              <a:rPr lang="en-US" altLang="zh-TW" sz="3600" b="1" dirty="0" smtClean="0">
                <a:solidFill>
                  <a:srgbClr val="660033"/>
                </a:solidFill>
                <a:effectLst>
                  <a:outerShdw blurRad="38100" dist="38100" dir="2700000" algn="tl">
                    <a:srgbClr val="000000">
                      <a:alpha val="43137"/>
                    </a:srgbClr>
                  </a:outerShdw>
                </a:effectLst>
                <a:ea typeface="SimHei" pitchFamily="49" charset="-122"/>
              </a:rPr>
              <a:t>,</a:t>
            </a:r>
            <a:br>
              <a:rPr lang="en-US" altLang="zh-TW" sz="3600" b="1" dirty="0" smtClean="0">
                <a:solidFill>
                  <a:srgbClr val="660033"/>
                </a:solidFill>
                <a:effectLst>
                  <a:outerShdw blurRad="38100" dist="38100" dir="2700000" algn="tl">
                    <a:srgbClr val="000000">
                      <a:alpha val="43137"/>
                    </a:srgbClr>
                  </a:outerShdw>
                </a:effectLst>
                <a:ea typeface="SimHei" pitchFamily="49" charset="-122"/>
              </a:rPr>
            </a:br>
            <a:r>
              <a:rPr lang="en-US" altLang="zh-TW" sz="3600" b="1" dirty="0" smtClean="0">
                <a:solidFill>
                  <a:srgbClr val="660033"/>
                </a:solidFill>
                <a:effectLst>
                  <a:outerShdw blurRad="38100" dist="38100" dir="2700000" algn="tl">
                    <a:srgbClr val="000000">
                      <a:alpha val="43137"/>
                    </a:srgbClr>
                  </a:outerShdw>
                </a:effectLst>
                <a:ea typeface="SimHei" pitchFamily="49" charset="-122"/>
              </a:rPr>
              <a:t>Golden streets and jade walls, </a:t>
            </a:r>
            <a:br>
              <a:rPr lang="en-US" altLang="zh-TW" sz="3600" b="1" dirty="0" smtClean="0">
                <a:solidFill>
                  <a:srgbClr val="660033"/>
                </a:solidFill>
                <a:effectLst>
                  <a:outerShdw blurRad="38100" dist="38100" dir="2700000" algn="tl">
                    <a:srgbClr val="000000">
                      <a:alpha val="43137"/>
                    </a:srgbClr>
                  </a:outerShdw>
                </a:effectLst>
                <a:ea typeface="SimHei" pitchFamily="49" charset="-122"/>
              </a:rPr>
            </a:br>
            <a:r>
              <a:rPr lang="en-US" altLang="zh-TW" sz="3600" b="1" dirty="0" smtClean="0">
                <a:solidFill>
                  <a:srgbClr val="660033"/>
                </a:solidFill>
                <a:effectLst>
                  <a:outerShdw blurRad="38100" dist="38100" dir="2700000" algn="tl">
                    <a:srgbClr val="000000">
                      <a:alpha val="43137"/>
                    </a:srgbClr>
                  </a:outerShdw>
                </a:effectLst>
                <a:ea typeface="SimHei" pitchFamily="49" charset="-122"/>
              </a:rPr>
              <a:t>happy place, Jesus</a:t>
            </a:r>
            <a:br>
              <a:rPr lang="en-US" altLang="zh-TW" sz="3600" b="1" dirty="0" smtClean="0">
                <a:solidFill>
                  <a:srgbClr val="660033"/>
                </a:solidFill>
                <a:effectLst>
                  <a:outerShdw blurRad="38100" dist="38100" dir="2700000" algn="tl">
                    <a:srgbClr val="000000">
                      <a:alpha val="43137"/>
                    </a:srgbClr>
                  </a:outerShdw>
                </a:effectLst>
                <a:ea typeface="SimHei" pitchFamily="49" charset="-122"/>
              </a:rPr>
            </a:br>
            <a:r>
              <a:rPr lang="en-US" altLang="zh-TW" sz="3600" b="1" dirty="0" smtClean="0">
                <a:solidFill>
                  <a:srgbClr val="660033"/>
                </a:solidFill>
                <a:effectLst>
                  <a:outerShdw blurRad="38100" dist="38100" dir="2700000" algn="tl">
                    <a:srgbClr val="000000">
                      <a:alpha val="43137"/>
                    </a:srgbClr>
                  </a:outerShdw>
                </a:effectLst>
                <a:ea typeface="SimHei" pitchFamily="49" charset="-122"/>
              </a:rPr>
              <a:t>	</a:t>
            </a:r>
            <a:r>
              <a:rPr lang="zh-TW" altLang="en-US" sz="3600" b="1" dirty="0" smtClean="0">
                <a:solidFill>
                  <a:srgbClr val="660033"/>
                </a:solidFill>
                <a:effectLst>
                  <a:outerShdw blurRad="38100" dist="38100" dir="2700000" algn="tl">
                    <a:srgbClr val="000000">
                      <a:alpha val="43137"/>
                    </a:srgbClr>
                  </a:outerShdw>
                </a:effectLst>
                <a:ea typeface="SimHei" pitchFamily="49" charset="-122"/>
              </a:rPr>
              <a:t>不再有痛苦流眼泪</a:t>
            </a:r>
            <a:r>
              <a:rPr lang="en-US" altLang="zh-TW" sz="3600" b="1" dirty="0" smtClean="0">
                <a:solidFill>
                  <a:srgbClr val="660033"/>
                </a:solidFill>
                <a:effectLst>
                  <a:outerShdw blurRad="38100" dist="38100" dir="2700000" algn="tl">
                    <a:srgbClr val="000000">
                      <a:alpha val="43137"/>
                    </a:srgbClr>
                  </a:outerShdw>
                </a:effectLst>
                <a:ea typeface="SimHei" pitchFamily="49" charset="-122"/>
              </a:rPr>
              <a:t>.</a:t>
            </a:r>
            <a:br>
              <a:rPr lang="en-US" altLang="zh-TW" sz="3600" b="1" dirty="0" smtClean="0">
                <a:solidFill>
                  <a:srgbClr val="660033"/>
                </a:solidFill>
                <a:effectLst>
                  <a:outerShdw blurRad="38100" dist="38100" dir="2700000" algn="tl">
                    <a:srgbClr val="000000">
                      <a:alpha val="43137"/>
                    </a:srgbClr>
                  </a:outerShdw>
                </a:effectLst>
                <a:ea typeface="SimHei" pitchFamily="49" charset="-122"/>
              </a:rPr>
            </a:br>
            <a:r>
              <a:rPr lang="en-US" altLang="zh-TW" sz="3600" b="1" dirty="0" smtClean="0">
                <a:solidFill>
                  <a:srgbClr val="660033"/>
                </a:solidFill>
                <a:effectLst>
                  <a:outerShdw blurRad="38100" dist="38100" dir="2700000" algn="tl">
                    <a:srgbClr val="000000">
                      <a:alpha val="43137"/>
                    </a:srgbClr>
                  </a:outerShdw>
                </a:effectLst>
                <a:ea typeface="SimHei" pitchFamily="49" charset="-122"/>
              </a:rPr>
              <a:t>	No pain, no more tears, only love	</a:t>
            </a:r>
          </a:p>
        </p:txBody>
      </p:sp>
      <p:pic>
        <p:nvPicPr>
          <p:cNvPr id="4" name="Your Love Jesus347 想念主愛347.mp3">
            <a:hlinkClick r:id="" action="ppaction://media"/>
          </p:cNvPr>
          <p:cNvPicPr>
            <a:picLocks noRot="1" noChangeAspect="1"/>
          </p:cNvPicPr>
          <p:nvPr>
            <a:audioFile r:link="rId1"/>
          </p:nvPr>
        </p:nvPicPr>
        <p:blipFill>
          <a:blip r:embed="rId3" cstate="print"/>
          <a:stretch>
            <a:fillRect/>
          </a:stretch>
        </p:blipFill>
        <p:spPr>
          <a:xfrm>
            <a:off x="4419600" y="476672"/>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8">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81881" y="260670"/>
            <a:ext cx="8610600" cy="6249987"/>
          </a:xfrm>
        </p:spPr>
        <p:txBody>
          <a:bodyPr/>
          <a:lstStyle/>
          <a:p>
            <a:pPr eaLnBrk="1" hangingPunct="1">
              <a:defRPr/>
            </a:pPr>
            <a:r>
              <a:rPr lang="zh-TW" altLang="en-US" b="1" dirty="0" smtClean="0">
                <a:solidFill>
                  <a:srgbClr val="660033"/>
                </a:solidFill>
                <a:effectLst>
                  <a:outerShdw blurRad="38100" dist="38100" dir="2700000" algn="tl">
                    <a:srgbClr val="000000">
                      <a:alpha val="43137"/>
                    </a:srgbClr>
                  </a:outerShdw>
                </a:effectLst>
                <a:ea typeface="SimHei" pitchFamily="49" charset="-122"/>
              </a:rPr>
              <a:t>得常再你恩惠慈爱中</a:t>
            </a:r>
            <a:r>
              <a:rPr lang="en-US" altLang="zh-TW" b="1" dirty="0" smtClean="0">
                <a:solidFill>
                  <a:srgbClr val="660033"/>
                </a:solidFill>
                <a:effectLst>
                  <a:outerShdw blurRad="38100" dist="38100" dir="2700000" algn="tl">
                    <a:srgbClr val="000000">
                      <a:alpha val="43137"/>
                    </a:srgbClr>
                  </a:outerShdw>
                </a:effectLst>
                <a:ea typeface="SimHei" pitchFamily="49" charset="-122"/>
              </a:rPr>
              <a:t>, </a:t>
            </a:r>
            <a:r>
              <a:rPr lang="zh-TW" altLang="en-US" b="1" dirty="0" smtClean="0">
                <a:solidFill>
                  <a:srgbClr val="660033"/>
                </a:solidFill>
                <a:effectLst>
                  <a:outerShdw blurRad="38100" dist="38100" dir="2700000" algn="tl">
                    <a:srgbClr val="000000">
                      <a:alpha val="43137"/>
                    </a:srgbClr>
                  </a:outerShdw>
                </a:effectLst>
                <a:ea typeface="SimHei" pitchFamily="49" charset="-122"/>
              </a:rPr>
              <a:t>耶稣</a:t>
            </a:r>
            <a:r>
              <a:rPr lang="en-US" altLang="zh-TW" b="1" dirty="0" smtClean="0">
                <a:solidFill>
                  <a:srgbClr val="660033"/>
                </a:solidFill>
                <a:effectLst>
                  <a:outerShdw blurRad="38100" dist="38100" dir="2700000" algn="tl">
                    <a:srgbClr val="000000">
                      <a:alpha val="43137"/>
                    </a:srgbClr>
                  </a:outerShdw>
                </a:effectLst>
                <a:ea typeface="SimHei" pitchFamily="49" charset="-122"/>
              </a:rPr>
              <a:t>,</a:t>
            </a:r>
            <a:br>
              <a:rPr lang="en-US" altLang="zh-TW" b="1" dirty="0" smtClean="0">
                <a:solidFill>
                  <a:srgbClr val="660033"/>
                </a:solidFill>
                <a:effectLst>
                  <a:outerShdw blurRad="38100" dist="38100" dir="2700000" algn="tl">
                    <a:srgbClr val="000000">
                      <a:alpha val="43137"/>
                    </a:srgbClr>
                  </a:outerShdw>
                </a:effectLst>
                <a:ea typeface="SimHei" pitchFamily="49" charset="-122"/>
              </a:rPr>
            </a:br>
            <a:r>
              <a:rPr lang="en-US" altLang="zh-TW" sz="3600" b="1" dirty="0" smtClean="0">
                <a:solidFill>
                  <a:srgbClr val="660033"/>
                </a:solidFill>
                <a:effectLst>
                  <a:outerShdw blurRad="38100" dist="38100" dir="2700000" algn="tl">
                    <a:srgbClr val="000000">
                      <a:alpha val="43137"/>
                    </a:srgbClr>
                  </a:outerShdw>
                </a:effectLst>
                <a:ea typeface="SimHei" pitchFamily="49" charset="-122"/>
              </a:rPr>
              <a:t>In Your mercy and grace evermore, Jesus,</a:t>
            </a:r>
            <a:br>
              <a:rPr lang="en-US" altLang="zh-TW" sz="3600" b="1" dirty="0" smtClean="0">
                <a:solidFill>
                  <a:srgbClr val="660033"/>
                </a:solidFill>
                <a:effectLst>
                  <a:outerShdw blurRad="38100" dist="38100" dir="2700000" algn="tl">
                    <a:srgbClr val="000000">
                      <a:alpha val="43137"/>
                    </a:srgbClr>
                  </a:outerShdw>
                </a:effectLst>
                <a:ea typeface="SimHei" pitchFamily="49" charset="-122"/>
              </a:rPr>
            </a:br>
            <a:r>
              <a:rPr lang="en-US" altLang="zh-TW" sz="3600" b="1" dirty="0" smtClean="0">
                <a:solidFill>
                  <a:srgbClr val="660033"/>
                </a:solidFill>
                <a:effectLst>
                  <a:outerShdw blurRad="38100" dist="38100" dir="2700000" algn="tl">
                    <a:srgbClr val="000000">
                      <a:alpha val="43137"/>
                    </a:srgbClr>
                  </a:outerShdw>
                </a:effectLst>
                <a:ea typeface="SimHei" pitchFamily="49" charset="-122"/>
              </a:rPr>
              <a:t>	</a:t>
            </a:r>
            <a:r>
              <a:rPr lang="zh-TW" altLang="en-US" b="1" dirty="0" smtClean="0">
                <a:solidFill>
                  <a:srgbClr val="660033"/>
                </a:solidFill>
                <a:effectLst>
                  <a:outerShdw blurRad="38100" dist="38100" dir="2700000" algn="tl">
                    <a:srgbClr val="000000">
                      <a:alpha val="43137"/>
                    </a:srgbClr>
                  </a:outerShdw>
                </a:effectLst>
                <a:ea typeface="SimHei" pitchFamily="49" charset="-122"/>
              </a:rPr>
              <a:t>诸天所有福难较量</a:t>
            </a:r>
            <a:r>
              <a:rPr lang="en-US" altLang="zh-TW" b="1" dirty="0" smtClean="0">
                <a:solidFill>
                  <a:srgbClr val="660033"/>
                </a:solidFill>
                <a:effectLst>
                  <a:outerShdw blurRad="38100" dist="38100" dir="2700000" algn="tl">
                    <a:srgbClr val="000000">
                      <a:alpha val="43137"/>
                    </a:srgbClr>
                  </a:outerShdw>
                </a:effectLst>
                <a:ea typeface="SimHei" pitchFamily="49" charset="-122"/>
              </a:rPr>
              <a:t>,</a:t>
            </a:r>
            <a:br>
              <a:rPr lang="en-US" altLang="zh-TW" b="1" dirty="0" smtClean="0">
                <a:solidFill>
                  <a:srgbClr val="660033"/>
                </a:solidFill>
                <a:effectLst>
                  <a:outerShdw blurRad="38100" dist="38100" dir="2700000" algn="tl">
                    <a:srgbClr val="000000">
                      <a:alpha val="43137"/>
                    </a:srgbClr>
                  </a:outerShdw>
                </a:effectLst>
                <a:ea typeface="SimHei" pitchFamily="49" charset="-122"/>
              </a:rPr>
            </a:br>
            <a:r>
              <a:rPr lang="en-US" altLang="zh-TW" sz="3600" b="1" dirty="0" smtClean="0">
                <a:solidFill>
                  <a:srgbClr val="660033"/>
                </a:solidFill>
                <a:effectLst>
                  <a:outerShdw blurRad="38100" dist="38100" dir="2700000" algn="tl">
                    <a:srgbClr val="000000">
                      <a:alpha val="43137"/>
                    </a:srgbClr>
                  </a:outerShdw>
                </a:effectLst>
                <a:ea typeface="SimHei" pitchFamily="49" charset="-122"/>
              </a:rPr>
              <a:t>	No blessing as great can be found,</a:t>
            </a:r>
            <a:br>
              <a:rPr lang="en-US" altLang="zh-TW" sz="3600" b="1" dirty="0" smtClean="0">
                <a:solidFill>
                  <a:srgbClr val="660033"/>
                </a:solidFill>
                <a:effectLst>
                  <a:outerShdw blurRad="38100" dist="38100" dir="2700000" algn="tl">
                    <a:srgbClr val="000000">
                      <a:alpha val="43137"/>
                    </a:srgbClr>
                  </a:outerShdw>
                </a:effectLst>
                <a:ea typeface="SimHei" pitchFamily="49" charset="-122"/>
              </a:rPr>
            </a:br>
            <a:r>
              <a:rPr lang="zh-TW" altLang="en-US" sz="3600" b="1" dirty="0" smtClean="0">
                <a:solidFill>
                  <a:srgbClr val="660033"/>
                </a:solidFill>
                <a:effectLst>
                  <a:outerShdw blurRad="38100" dist="38100" dir="2700000" algn="tl">
                    <a:srgbClr val="000000">
                      <a:alpha val="43137"/>
                    </a:srgbClr>
                  </a:outerShdw>
                </a:effectLst>
                <a:ea typeface="SimHei" pitchFamily="49" charset="-122"/>
              </a:rPr>
              <a:t>你的爱至永远不变更</a:t>
            </a:r>
            <a:r>
              <a:rPr lang="en-US" altLang="zh-TW" sz="3600" b="1" dirty="0" smtClean="0">
                <a:solidFill>
                  <a:srgbClr val="660033"/>
                </a:solidFill>
                <a:effectLst>
                  <a:outerShdw blurRad="38100" dist="38100" dir="2700000" algn="tl">
                    <a:srgbClr val="000000">
                      <a:alpha val="43137"/>
                    </a:srgbClr>
                  </a:outerShdw>
                </a:effectLst>
                <a:ea typeface="SimHei" pitchFamily="49" charset="-122"/>
              </a:rPr>
              <a:t>, </a:t>
            </a:r>
            <a:r>
              <a:rPr lang="zh-TW" altLang="en-US" sz="3600" b="1" dirty="0" smtClean="0">
                <a:solidFill>
                  <a:srgbClr val="660033"/>
                </a:solidFill>
                <a:effectLst>
                  <a:outerShdw blurRad="38100" dist="38100" dir="2700000" algn="tl">
                    <a:srgbClr val="000000">
                      <a:alpha val="43137"/>
                    </a:srgbClr>
                  </a:outerShdw>
                </a:effectLst>
                <a:ea typeface="SimHei" pitchFamily="49" charset="-122"/>
              </a:rPr>
              <a:t>耶稣</a:t>
            </a:r>
            <a:r>
              <a:rPr lang="en-US" altLang="zh-TW" sz="3600" b="1" dirty="0" smtClean="0">
                <a:solidFill>
                  <a:srgbClr val="660033"/>
                </a:solidFill>
                <a:effectLst>
                  <a:outerShdw blurRad="38100" dist="38100" dir="2700000" algn="tl">
                    <a:srgbClr val="000000">
                      <a:alpha val="43137"/>
                    </a:srgbClr>
                  </a:outerShdw>
                </a:effectLst>
                <a:ea typeface="SimHei" pitchFamily="49" charset="-122"/>
              </a:rPr>
              <a:t>,</a:t>
            </a:r>
            <a:br>
              <a:rPr lang="en-US" altLang="zh-TW" sz="3600" b="1" dirty="0" smtClean="0">
                <a:solidFill>
                  <a:srgbClr val="660033"/>
                </a:solidFill>
                <a:effectLst>
                  <a:outerShdw blurRad="38100" dist="38100" dir="2700000" algn="tl">
                    <a:srgbClr val="000000">
                      <a:alpha val="43137"/>
                    </a:srgbClr>
                  </a:outerShdw>
                </a:effectLst>
                <a:ea typeface="SimHei" pitchFamily="49" charset="-122"/>
              </a:rPr>
            </a:br>
            <a:r>
              <a:rPr lang="en-US" altLang="zh-TW" sz="3600" b="1" dirty="0" smtClean="0">
                <a:solidFill>
                  <a:srgbClr val="660033"/>
                </a:solidFill>
                <a:effectLst>
                  <a:outerShdw blurRad="38100" dist="38100" dir="2700000" algn="tl">
                    <a:srgbClr val="000000">
                      <a:alpha val="43137"/>
                    </a:srgbClr>
                  </a:outerShdw>
                </a:effectLst>
                <a:ea typeface="SimHei" pitchFamily="49" charset="-122"/>
              </a:rPr>
              <a:t>Your love always remain just the same, Jesus</a:t>
            </a:r>
            <a:br>
              <a:rPr lang="en-US" altLang="zh-TW" sz="3600" b="1" dirty="0" smtClean="0">
                <a:solidFill>
                  <a:srgbClr val="660033"/>
                </a:solidFill>
                <a:effectLst>
                  <a:outerShdw blurRad="38100" dist="38100" dir="2700000" algn="tl">
                    <a:srgbClr val="000000">
                      <a:alpha val="43137"/>
                    </a:srgbClr>
                  </a:outerShdw>
                </a:effectLst>
                <a:ea typeface="SimHei" pitchFamily="49" charset="-122"/>
              </a:rPr>
            </a:br>
            <a:r>
              <a:rPr lang="en-US" altLang="zh-TW" sz="3600" b="1" dirty="0" smtClean="0">
                <a:solidFill>
                  <a:srgbClr val="660033"/>
                </a:solidFill>
                <a:effectLst>
                  <a:outerShdw blurRad="38100" dist="38100" dir="2700000" algn="tl">
                    <a:srgbClr val="000000">
                      <a:alpha val="43137"/>
                    </a:srgbClr>
                  </a:outerShdw>
                </a:effectLst>
                <a:ea typeface="SimHei" pitchFamily="49" charset="-122"/>
              </a:rPr>
              <a:t>	</a:t>
            </a:r>
            <a:r>
              <a:rPr lang="zh-TW" altLang="en-US" sz="3600" b="1" dirty="0" smtClean="0">
                <a:solidFill>
                  <a:srgbClr val="660033"/>
                </a:solidFill>
                <a:effectLst>
                  <a:outerShdw blurRad="38100" dist="38100" dir="2700000" algn="tl">
                    <a:srgbClr val="000000">
                      <a:alpha val="43137"/>
                    </a:srgbClr>
                  </a:outerShdw>
                </a:effectLst>
                <a:ea typeface="SimHei" pitchFamily="49" charset="-122"/>
              </a:rPr>
              <a:t>荣耀围绕我成光浪。</a:t>
            </a:r>
            <a:r>
              <a:rPr lang="zh-TW" altLang="en-GB" sz="3600" b="1" dirty="0" smtClean="0">
                <a:solidFill>
                  <a:srgbClr val="660033"/>
                </a:solidFill>
                <a:effectLst>
                  <a:outerShdw blurRad="38100" dist="38100" dir="2700000" algn="tl">
                    <a:srgbClr val="000000">
                      <a:alpha val="43137"/>
                    </a:srgbClr>
                  </a:outerShdw>
                </a:effectLst>
                <a:ea typeface="SimHei" pitchFamily="49" charset="-122"/>
              </a:rPr>
              <a:t/>
            </a:r>
            <a:br>
              <a:rPr lang="zh-TW" altLang="en-GB" sz="3600" b="1" dirty="0" smtClean="0">
                <a:solidFill>
                  <a:srgbClr val="660033"/>
                </a:solidFill>
                <a:effectLst>
                  <a:outerShdw blurRad="38100" dist="38100" dir="2700000" algn="tl">
                    <a:srgbClr val="000000">
                      <a:alpha val="43137"/>
                    </a:srgbClr>
                  </a:outerShdw>
                </a:effectLst>
                <a:ea typeface="SimHei" pitchFamily="49" charset="-122"/>
              </a:rPr>
            </a:br>
            <a:r>
              <a:rPr lang="zh-TW" altLang="en-GB" sz="3600" b="1" dirty="0" smtClean="0">
                <a:solidFill>
                  <a:srgbClr val="660033"/>
                </a:solidFill>
                <a:effectLst>
                  <a:outerShdw blurRad="38100" dist="38100" dir="2700000" algn="tl">
                    <a:srgbClr val="000000">
                      <a:alpha val="43137"/>
                    </a:srgbClr>
                  </a:outerShdw>
                </a:effectLst>
                <a:ea typeface="SimHei" pitchFamily="49" charset="-122"/>
              </a:rPr>
              <a:t>	</a:t>
            </a:r>
            <a:r>
              <a:rPr lang="en-GB" altLang="zh-TW" sz="3600" b="1" dirty="0" smtClean="0">
                <a:solidFill>
                  <a:srgbClr val="660033"/>
                </a:solidFill>
                <a:effectLst>
                  <a:outerShdw blurRad="38100" dist="38100" dir="2700000" algn="tl">
                    <a:srgbClr val="000000">
                      <a:alpha val="43137"/>
                    </a:srgbClr>
                  </a:outerShdw>
                </a:effectLst>
                <a:ea typeface="SimHei" pitchFamily="49" charset="-122"/>
              </a:rPr>
              <a:t>What glory, what radiance abound. </a:t>
            </a:r>
            <a:endParaRPr lang="en-US" altLang="zh-TW" sz="3600" b="1" dirty="0" smtClean="0">
              <a:solidFill>
                <a:srgbClr val="660033"/>
              </a:solidFill>
              <a:effectLst>
                <a:outerShdw blurRad="38100" dist="38100" dir="2700000" algn="tl">
                  <a:srgbClr val="000000">
                    <a:alpha val="43137"/>
                  </a:srgbClr>
                </a:outerShdw>
              </a:effectLst>
              <a:ea typeface="SimHei" pitchFamily="49" charset="-122"/>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79402" y="188916"/>
            <a:ext cx="8785225" cy="6335712"/>
          </a:xfrm>
        </p:spPr>
        <p:txBody>
          <a:bodyPr/>
          <a:lstStyle/>
          <a:p>
            <a:pPr eaLnBrk="1" hangingPunct="1">
              <a:defRPr/>
            </a:pPr>
            <a:r>
              <a:rPr lang="en-US" altLang="zh-TW" sz="3200" b="1" i="1" u="sng" dirty="0" smtClean="0">
                <a:solidFill>
                  <a:srgbClr val="FF3300"/>
                </a:solidFill>
                <a:effectLst>
                  <a:outerShdw blurRad="38100" dist="38100" dir="2700000" algn="tl">
                    <a:srgbClr val="000000">
                      <a:alpha val="43137"/>
                    </a:srgbClr>
                  </a:outerShdw>
                </a:effectLst>
                <a:ea typeface="SimHei" pitchFamily="49" charset="-122"/>
              </a:rPr>
              <a:t>[</a:t>
            </a:r>
            <a:r>
              <a:rPr lang="zh-TW" altLang="en-US" sz="3200" b="1" i="1" u="sng" dirty="0" smtClean="0">
                <a:solidFill>
                  <a:srgbClr val="FF3300"/>
                </a:solidFill>
                <a:effectLst>
                  <a:outerShdw blurRad="38100" dist="38100" dir="2700000" algn="tl">
                    <a:srgbClr val="000000">
                      <a:alpha val="43137"/>
                    </a:srgbClr>
                  </a:outerShdw>
                </a:effectLst>
                <a:ea typeface="SimHei" pitchFamily="49" charset="-122"/>
              </a:rPr>
              <a:t>副歌</a:t>
            </a:r>
            <a:r>
              <a:rPr lang="en-GB" altLang="zh-TW" sz="3200" b="1" i="1" u="sng" dirty="0" smtClean="0">
                <a:solidFill>
                  <a:srgbClr val="FF3300"/>
                </a:solidFill>
                <a:effectLst>
                  <a:outerShdw blurRad="38100" dist="38100" dir="2700000" algn="tl">
                    <a:srgbClr val="000000">
                      <a:alpha val="43137"/>
                    </a:srgbClr>
                  </a:outerShdw>
                </a:effectLst>
                <a:ea typeface="SimHei" pitchFamily="49" charset="-122"/>
              </a:rPr>
              <a:t>]</a:t>
            </a:r>
            <a:r>
              <a:rPr lang="en-GB" altLang="zh-TW" sz="4000" b="1" i="1" dirty="0" smtClean="0">
                <a:effectLst>
                  <a:outerShdw blurRad="38100" dist="38100" dir="2700000" algn="tl">
                    <a:srgbClr val="000000">
                      <a:alpha val="43137"/>
                    </a:srgbClr>
                  </a:outerShdw>
                </a:effectLst>
                <a:ea typeface="SimHei" pitchFamily="49" charset="-122"/>
              </a:rPr>
              <a:t>  </a:t>
            </a:r>
            <a:r>
              <a:rPr lang="zh-TW" altLang="en-US" b="1" dirty="0" smtClean="0">
                <a:solidFill>
                  <a:srgbClr val="660033"/>
                </a:solidFill>
                <a:effectLst>
                  <a:outerShdw blurRad="38100" dist="38100" dir="2700000" algn="tl">
                    <a:srgbClr val="000000">
                      <a:alpha val="43137"/>
                    </a:srgbClr>
                  </a:outerShdw>
                </a:effectLst>
                <a:ea typeface="SimHei" pitchFamily="49" charset="-122"/>
              </a:rPr>
              <a:t>我的爱都浇奠你脚前</a:t>
            </a:r>
            <a:r>
              <a:rPr lang="en-US" altLang="zh-TW" b="1" dirty="0" smtClean="0">
                <a:solidFill>
                  <a:srgbClr val="660033"/>
                </a:solidFill>
                <a:effectLst>
                  <a:outerShdw blurRad="38100" dist="38100" dir="2700000" algn="tl">
                    <a:srgbClr val="000000">
                      <a:alpha val="43137"/>
                    </a:srgbClr>
                  </a:outerShdw>
                </a:effectLst>
                <a:ea typeface="SimHei" pitchFamily="49" charset="-122"/>
              </a:rPr>
              <a:t>, </a:t>
            </a:r>
            <a:r>
              <a:rPr lang="zh-TW" altLang="en-US" b="1" dirty="0" smtClean="0">
                <a:solidFill>
                  <a:srgbClr val="660033"/>
                </a:solidFill>
                <a:effectLst>
                  <a:outerShdw blurRad="38100" dist="38100" dir="2700000" algn="tl">
                    <a:srgbClr val="000000">
                      <a:alpha val="43137"/>
                    </a:srgbClr>
                  </a:outerShdw>
                </a:effectLst>
                <a:ea typeface="SimHei" pitchFamily="49" charset="-122"/>
              </a:rPr>
              <a:t>耶稣</a:t>
            </a:r>
            <a:r>
              <a:rPr lang="en-US" altLang="zh-TW" b="1" dirty="0" smtClean="0">
                <a:solidFill>
                  <a:srgbClr val="660033"/>
                </a:solidFill>
                <a:effectLst>
                  <a:outerShdw blurRad="38100" dist="38100" dir="2700000" algn="tl">
                    <a:srgbClr val="000000">
                      <a:alpha val="43137"/>
                    </a:srgbClr>
                  </a:outerShdw>
                </a:effectLst>
                <a:ea typeface="SimHei" pitchFamily="49" charset="-122"/>
              </a:rPr>
              <a:t>,</a:t>
            </a:r>
            <a:r>
              <a:rPr lang="en-US" altLang="zh-TW" b="1" dirty="0" smtClean="0">
                <a:effectLst>
                  <a:outerShdw blurRad="38100" dist="38100" dir="2700000" algn="tl">
                    <a:srgbClr val="000000">
                      <a:alpha val="43137"/>
                    </a:srgbClr>
                  </a:outerShdw>
                </a:effectLst>
                <a:ea typeface="SimHei" pitchFamily="49" charset="-122"/>
              </a:rPr>
              <a:t/>
            </a:r>
            <a:br>
              <a:rPr lang="en-US" altLang="zh-TW" b="1" dirty="0" smtClean="0">
                <a:effectLst>
                  <a:outerShdw blurRad="38100" dist="38100" dir="2700000" algn="tl">
                    <a:srgbClr val="000000">
                      <a:alpha val="43137"/>
                    </a:srgbClr>
                  </a:outerShdw>
                </a:effectLst>
                <a:ea typeface="SimHei" pitchFamily="49" charset="-122"/>
              </a:rPr>
            </a:br>
            <a:r>
              <a:rPr lang="en-GB" altLang="zh-TW" sz="2800" b="1" i="1" u="sng" dirty="0" smtClean="0">
                <a:solidFill>
                  <a:srgbClr val="FF3300"/>
                </a:solidFill>
                <a:effectLst>
                  <a:outerShdw blurRad="38100" dist="38100" dir="2700000" algn="tl">
                    <a:srgbClr val="000000">
                      <a:alpha val="43137"/>
                    </a:srgbClr>
                  </a:outerShdw>
                </a:effectLst>
                <a:ea typeface="SimHei" pitchFamily="49" charset="-122"/>
              </a:rPr>
              <a:t>[CHORUS</a:t>
            </a:r>
            <a:r>
              <a:rPr lang="en-US" altLang="zh-TW" sz="2800" b="1" i="1" u="sng" dirty="0" smtClean="0">
                <a:solidFill>
                  <a:srgbClr val="FF3300"/>
                </a:solidFill>
                <a:effectLst>
                  <a:outerShdw blurRad="38100" dist="38100" dir="2700000" algn="tl">
                    <a:srgbClr val="000000">
                      <a:alpha val="43137"/>
                    </a:srgbClr>
                  </a:outerShdw>
                </a:effectLst>
                <a:ea typeface="SimHei" pitchFamily="49" charset="-122"/>
              </a:rPr>
              <a:t>]</a:t>
            </a:r>
            <a:r>
              <a:rPr lang="en-US" altLang="zh-TW" sz="2800" b="1" i="1" dirty="0" smtClean="0">
                <a:effectLst>
                  <a:outerShdw blurRad="38100" dist="38100" dir="2700000" algn="tl">
                    <a:srgbClr val="000000">
                      <a:alpha val="43137"/>
                    </a:srgbClr>
                  </a:outerShdw>
                </a:effectLst>
                <a:ea typeface="SimHei" pitchFamily="49" charset="-122"/>
              </a:rPr>
              <a:t>	    </a:t>
            </a:r>
            <a:r>
              <a:rPr lang="en-US" altLang="zh-TW" sz="3600" b="1" dirty="0" smtClean="0">
                <a:solidFill>
                  <a:srgbClr val="660033"/>
                </a:solidFill>
                <a:effectLst>
                  <a:outerShdw blurRad="38100" dist="38100" dir="2700000" algn="tl">
                    <a:srgbClr val="000000">
                      <a:alpha val="43137"/>
                    </a:srgbClr>
                  </a:outerShdw>
                </a:effectLst>
                <a:ea typeface="SimHei" pitchFamily="49" charset="-122"/>
              </a:rPr>
              <a:t>Now my love is poured out </a:t>
            </a:r>
            <a:br>
              <a:rPr lang="en-US" altLang="zh-TW" sz="3600" b="1" dirty="0" smtClean="0">
                <a:solidFill>
                  <a:srgbClr val="660033"/>
                </a:solidFill>
                <a:effectLst>
                  <a:outerShdw blurRad="38100" dist="38100" dir="2700000" algn="tl">
                    <a:srgbClr val="000000">
                      <a:alpha val="43137"/>
                    </a:srgbClr>
                  </a:outerShdw>
                </a:effectLst>
                <a:ea typeface="SimHei" pitchFamily="49" charset="-122"/>
              </a:rPr>
            </a:br>
            <a:r>
              <a:rPr lang="en-US" altLang="zh-TW" sz="3600" b="1" dirty="0" smtClean="0">
                <a:solidFill>
                  <a:srgbClr val="660033"/>
                </a:solidFill>
                <a:effectLst>
                  <a:outerShdw blurRad="38100" dist="38100" dir="2700000" algn="tl">
                    <a:srgbClr val="000000">
                      <a:alpha val="43137"/>
                    </a:srgbClr>
                  </a:outerShdw>
                </a:effectLst>
                <a:ea typeface="SimHei" pitchFamily="49" charset="-122"/>
              </a:rPr>
              <a:t>     at Your feet, Jesus,</a:t>
            </a:r>
            <a:br>
              <a:rPr lang="en-US" altLang="zh-TW" sz="3600" b="1" dirty="0" smtClean="0">
                <a:solidFill>
                  <a:srgbClr val="660033"/>
                </a:solidFill>
                <a:effectLst>
                  <a:outerShdw blurRad="38100" dist="38100" dir="2700000" algn="tl">
                    <a:srgbClr val="000000">
                      <a:alpha val="43137"/>
                    </a:srgbClr>
                  </a:outerShdw>
                </a:effectLst>
                <a:ea typeface="SimHei" pitchFamily="49" charset="-122"/>
              </a:rPr>
            </a:br>
            <a:r>
              <a:rPr lang="en-US" altLang="zh-TW" sz="4000" b="1" dirty="0" smtClean="0">
                <a:solidFill>
                  <a:srgbClr val="660033"/>
                </a:solidFill>
                <a:effectLst>
                  <a:outerShdw blurRad="38100" dist="38100" dir="2700000" algn="tl">
                    <a:srgbClr val="000000">
                      <a:alpha val="43137"/>
                    </a:srgbClr>
                  </a:outerShdw>
                </a:effectLst>
                <a:ea typeface="SimHei" pitchFamily="49" charset="-122"/>
              </a:rPr>
              <a:t>	</a:t>
            </a:r>
            <a:r>
              <a:rPr lang="zh-TW" altLang="en-US" b="1" dirty="0" smtClean="0">
                <a:solidFill>
                  <a:srgbClr val="660033"/>
                </a:solidFill>
                <a:effectLst>
                  <a:outerShdw blurRad="38100" dist="38100" dir="2700000" algn="tl">
                    <a:srgbClr val="000000">
                      <a:alpha val="43137"/>
                    </a:srgbClr>
                  </a:outerShdw>
                </a:effectLst>
                <a:ea typeface="SimHei" pitchFamily="49" charset="-122"/>
              </a:rPr>
              <a:t>因你比万有满我意</a:t>
            </a:r>
            <a:r>
              <a:rPr lang="en-US" altLang="zh-TW" b="1" dirty="0" smtClean="0">
                <a:solidFill>
                  <a:srgbClr val="660033"/>
                </a:solidFill>
                <a:effectLst>
                  <a:outerShdw blurRad="38100" dist="38100" dir="2700000" algn="tl">
                    <a:srgbClr val="000000">
                      <a:alpha val="43137"/>
                    </a:srgbClr>
                  </a:outerShdw>
                </a:effectLst>
                <a:ea typeface="SimHei" pitchFamily="49" charset="-122"/>
              </a:rPr>
              <a:t>,</a:t>
            </a:r>
            <a:br>
              <a:rPr lang="en-US" altLang="zh-TW" b="1" dirty="0" smtClean="0">
                <a:solidFill>
                  <a:srgbClr val="660033"/>
                </a:solidFill>
                <a:effectLst>
                  <a:outerShdw blurRad="38100" dist="38100" dir="2700000" algn="tl">
                    <a:srgbClr val="000000">
                      <a:alpha val="43137"/>
                    </a:srgbClr>
                  </a:outerShdw>
                </a:effectLst>
                <a:ea typeface="SimHei" pitchFamily="49" charset="-122"/>
              </a:rPr>
            </a:br>
            <a:r>
              <a:rPr lang="en-GB" altLang="zh-TW" sz="4000" b="1" dirty="0" smtClean="0">
                <a:solidFill>
                  <a:srgbClr val="660033"/>
                </a:solidFill>
                <a:effectLst>
                  <a:outerShdw blurRad="38100" dist="38100" dir="2700000" algn="tl">
                    <a:srgbClr val="000000">
                      <a:alpha val="43137"/>
                    </a:srgbClr>
                  </a:outerShdw>
                </a:effectLst>
                <a:ea typeface="SimHei" pitchFamily="49" charset="-122"/>
              </a:rPr>
              <a:t>	</a:t>
            </a:r>
            <a:r>
              <a:rPr lang="en-US" altLang="zh-TW" sz="3600" b="1" dirty="0" smtClean="0">
                <a:solidFill>
                  <a:srgbClr val="660033"/>
                </a:solidFill>
                <a:effectLst>
                  <a:outerShdw blurRad="38100" dist="38100" dir="2700000" algn="tl">
                    <a:srgbClr val="000000">
                      <a:alpha val="43137"/>
                    </a:srgbClr>
                  </a:outerShdw>
                </a:effectLst>
                <a:ea typeface="SimHei" pitchFamily="49" charset="-122"/>
              </a:rPr>
              <a:t>You satisfy me more than all,</a:t>
            </a:r>
            <a:br>
              <a:rPr lang="en-US" altLang="zh-TW" sz="3600" b="1" dirty="0" smtClean="0">
                <a:solidFill>
                  <a:srgbClr val="660033"/>
                </a:solidFill>
                <a:effectLst>
                  <a:outerShdw blurRad="38100" dist="38100" dir="2700000" algn="tl">
                    <a:srgbClr val="000000">
                      <a:alpha val="43137"/>
                    </a:srgbClr>
                  </a:outerShdw>
                </a:effectLst>
                <a:ea typeface="SimHei" pitchFamily="49" charset="-122"/>
              </a:rPr>
            </a:br>
            <a:r>
              <a:rPr lang="zh-TW" altLang="en-US" sz="4000" b="1" dirty="0" smtClean="0">
                <a:solidFill>
                  <a:srgbClr val="660033"/>
                </a:solidFill>
                <a:effectLst>
                  <a:outerShdw blurRad="38100" dist="38100" dir="2700000" algn="tl">
                    <a:srgbClr val="000000">
                      <a:alpha val="43137"/>
                    </a:srgbClr>
                  </a:outerShdw>
                </a:effectLst>
                <a:ea typeface="SimHei" pitchFamily="49" charset="-122"/>
              </a:rPr>
              <a:t>你到底又尽美又尽善</a:t>
            </a:r>
            <a:r>
              <a:rPr lang="en-US" altLang="zh-TW" sz="4000" b="1" dirty="0" smtClean="0">
                <a:solidFill>
                  <a:srgbClr val="660033"/>
                </a:solidFill>
                <a:effectLst>
                  <a:outerShdw blurRad="38100" dist="38100" dir="2700000" algn="tl">
                    <a:srgbClr val="000000">
                      <a:alpha val="43137"/>
                    </a:srgbClr>
                  </a:outerShdw>
                </a:effectLst>
                <a:ea typeface="SimHei" pitchFamily="49" charset="-122"/>
              </a:rPr>
              <a:t>, </a:t>
            </a:r>
            <a:r>
              <a:rPr lang="zh-TW" altLang="en-US" sz="4000" b="1" dirty="0" smtClean="0">
                <a:solidFill>
                  <a:srgbClr val="660033"/>
                </a:solidFill>
                <a:effectLst>
                  <a:outerShdw blurRad="38100" dist="38100" dir="2700000" algn="tl">
                    <a:srgbClr val="000000">
                      <a:alpha val="43137"/>
                    </a:srgbClr>
                  </a:outerShdw>
                </a:effectLst>
                <a:ea typeface="SimHei" pitchFamily="49" charset="-122"/>
              </a:rPr>
              <a:t>耶稣</a:t>
            </a:r>
            <a:r>
              <a:rPr lang="en-US" altLang="zh-TW" sz="4000" b="1" dirty="0" smtClean="0">
                <a:solidFill>
                  <a:srgbClr val="660033"/>
                </a:solidFill>
                <a:effectLst>
                  <a:outerShdw blurRad="38100" dist="38100" dir="2700000" algn="tl">
                    <a:srgbClr val="000000">
                      <a:alpha val="43137"/>
                    </a:srgbClr>
                  </a:outerShdw>
                </a:effectLst>
                <a:ea typeface="SimHei" pitchFamily="49" charset="-122"/>
              </a:rPr>
              <a:t>, </a:t>
            </a:r>
            <a:br>
              <a:rPr lang="en-US" altLang="zh-TW" sz="4000" b="1" dirty="0" smtClean="0">
                <a:solidFill>
                  <a:srgbClr val="660033"/>
                </a:solidFill>
                <a:effectLst>
                  <a:outerShdw blurRad="38100" dist="38100" dir="2700000" algn="tl">
                    <a:srgbClr val="000000">
                      <a:alpha val="43137"/>
                    </a:srgbClr>
                  </a:outerShdw>
                </a:effectLst>
                <a:ea typeface="SimHei" pitchFamily="49" charset="-122"/>
              </a:rPr>
            </a:br>
            <a:r>
              <a:rPr lang="en-US" altLang="zh-TW" sz="4000" b="1" dirty="0" smtClean="0">
                <a:solidFill>
                  <a:srgbClr val="660033"/>
                </a:solidFill>
                <a:effectLst>
                  <a:outerShdw blurRad="38100" dist="38100" dir="2700000" algn="tl">
                    <a:srgbClr val="000000">
                      <a:alpha val="43137"/>
                    </a:srgbClr>
                  </a:outerShdw>
                </a:effectLst>
                <a:ea typeface="SimHei" pitchFamily="49" charset="-122"/>
              </a:rPr>
              <a:t>O Your beauty and goodness excel, Jesus</a:t>
            </a:r>
            <a:br>
              <a:rPr lang="en-US" altLang="zh-TW" sz="4000" b="1" dirty="0" smtClean="0">
                <a:solidFill>
                  <a:srgbClr val="660033"/>
                </a:solidFill>
                <a:effectLst>
                  <a:outerShdw blurRad="38100" dist="38100" dir="2700000" algn="tl">
                    <a:srgbClr val="000000">
                      <a:alpha val="43137"/>
                    </a:srgbClr>
                  </a:outerShdw>
                </a:effectLst>
                <a:ea typeface="SimHei" pitchFamily="49" charset="-122"/>
              </a:rPr>
            </a:br>
            <a:r>
              <a:rPr lang="en-US" altLang="zh-TW" sz="4000" b="1" dirty="0" smtClean="0">
                <a:solidFill>
                  <a:srgbClr val="660033"/>
                </a:solidFill>
                <a:effectLst>
                  <a:outerShdw blurRad="38100" dist="38100" dir="2700000" algn="tl">
                    <a:srgbClr val="000000">
                      <a:alpha val="43137"/>
                    </a:srgbClr>
                  </a:outerShdw>
                </a:effectLst>
                <a:ea typeface="SimHei" pitchFamily="49" charset="-122"/>
              </a:rPr>
              <a:t>	</a:t>
            </a:r>
            <a:r>
              <a:rPr lang="zh-TW" altLang="en-US" sz="4000" b="1" dirty="0" smtClean="0">
                <a:solidFill>
                  <a:srgbClr val="660033"/>
                </a:solidFill>
                <a:effectLst>
                  <a:outerShdw blurRad="38100" dist="38100" dir="2700000" algn="tl">
                    <a:srgbClr val="000000">
                      <a:alpha val="43137"/>
                    </a:srgbClr>
                  </a:outerShdw>
                </a:effectLst>
                <a:ea typeface="SimHei" pitchFamily="49" charset="-122"/>
              </a:rPr>
              <a:t>我心欢喜住你怀里。</a:t>
            </a:r>
            <a:br>
              <a:rPr lang="zh-TW" altLang="en-US" sz="4000" b="1" dirty="0" smtClean="0">
                <a:solidFill>
                  <a:srgbClr val="660033"/>
                </a:solidFill>
                <a:effectLst>
                  <a:outerShdw blurRad="38100" dist="38100" dir="2700000" algn="tl">
                    <a:srgbClr val="000000">
                      <a:alpha val="43137"/>
                    </a:srgbClr>
                  </a:outerShdw>
                </a:effectLst>
                <a:ea typeface="SimHei" pitchFamily="49" charset="-122"/>
              </a:rPr>
            </a:br>
            <a:r>
              <a:rPr lang="en-GB" altLang="zh-TW" sz="4000" b="1" dirty="0" smtClean="0">
                <a:solidFill>
                  <a:srgbClr val="660033"/>
                </a:solidFill>
                <a:effectLst>
                  <a:outerShdw blurRad="38100" dist="38100" dir="2700000" algn="tl">
                    <a:srgbClr val="000000">
                      <a:alpha val="43137"/>
                    </a:srgbClr>
                  </a:outerShdw>
                </a:effectLst>
                <a:ea typeface="SimHei" pitchFamily="49" charset="-122"/>
              </a:rPr>
              <a:t>With joy, I abide in Your love. </a:t>
            </a:r>
            <a:r>
              <a:rPr lang="en-US" altLang="zh-TW" sz="4000" b="1" dirty="0" smtClean="0">
                <a:solidFill>
                  <a:srgbClr val="660033"/>
                </a:solidFill>
                <a:effectLst>
                  <a:outerShdw blurRad="38100" dist="38100" dir="2700000" algn="tl">
                    <a:srgbClr val="000000">
                      <a:alpha val="43137"/>
                    </a:srgbClr>
                  </a:outerShdw>
                </a:effectLst>
                <a:ea typeface="SimHei" pitchFamily="49" charset="-122"/>
              </a:rPr>
              <a:t>	</a:t>
            </a:r>
            <a:endParaRPr lang="en-US" altLang="zh-TW" sz="3600" b="1" dirty="0" smtClean="0">
              <a:solidFill>
                <a:srgbClr val="660033"/>
              </a:solidFill>
              <a:effectLst>
                <a:outerShdw blurRad="38100" dist="38100" dir="2700000" algn="tl">
                  <a:srgbClr val="000000">
                    <a:alpha val="43137"/>
                  </a:srgbClr>
                </a:outerShdw>
              </a:effectLst>
              <a:ea typeface="SimHei" pitchFamily="49" charset="-122"/>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cstate="print"/>
          <a:srcRect l="46850"/>
          <a:stretch>
            <a:fillRect/>
          </a:stretch>
        </p:blipFill>
        <p:spPr bwMode="auto">
          <a:xfrm>
            <a:off x="0" y="27386"/>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
            <a:ext cx="9144000" cy="2123444"/>
          </a:xfrm>
          <a:prstGeom prst="rect">
            <a:avLst/>
          </a:prstGeom>
          <a:noFill/>
          <a:ln w="9525">
            <a:noFill/>
            <a:miter lim="800000"/>
            <a:headEnd/>
            <a:tailEnd/>
          </a:ln>
          <a:effectLst/>
        </p:spPr>
        <p:txBody>
          <a:bodyPr wrap="square" lIns="91223" tIns="45614" rIns="91223" bIns="45614">
            <a:spAutoFit/>
          </a:bodyPr>
          <a:lstStyle/>
          <a:p>
            <a:r>
              <a:rPr kumimoji="1" lang="zh-CN" altLang="en-US" sz="7200" b="1" i="1" dirty="0" smtClean="0">
                <a:solidFill>
                  <a:srgbClr val="C00000"/>
                </a:solidFill>
                <a:effectLst>
                  <a:outerShdw blurRad="38100" dist="38100" dir="2700000" algn="tl">
                    <a:srgbClr val="000000"/>
                  </a:outerShdw>
                </a:effectLst>
                <a:latin typeface="SimHei" pitchFamily="49" charset="-122"/>
                <a:ea typeface="SimHei" pitchFamily="49" charset="-122"/>
              </a:rPr>
              <a:t>献诗 </a:t>
            </a:r>
            <a:endParaRPr kumimoji="1" lang="en-GB" altLang="zh-CN" sz="7200" b="1" i="1" dirty="0" smtClean="0">
              <a:solidFill>
                <a:srgbClr val="C00000"/>
              </a:solidFill>
              <a:effectLst>
                <a:outerShdw blurRad="38100" dist="38100" dir="2700000" algn="tl">
                  <a:srgbClr val="000000"/>
                </a:outerShdw>
              </a:effectLst>
              <a:latin typeface="SimHei" pitchFamily="49" charset="-122"/>
              <a:ea typeface="SimHei" pitchFamily="49" charset="-122"/>
            </a:endParaRPr>
          </a:p>
          <a:p>
            <a:r>
              <a:rPr kumimoji="1" lang="en-GB" altLang="zh-TW" sz="6000" b="1" i="1" dirty="0" smtClean="0">
                <a:solidFill>
                  <a:srgbClr val="C00000"/>
                </a:solidFill>
                <a:effectLst>
                  <a:outerShdw blurRad="38100" dist="38100" dir="2700000" algn="tl">
                    <a:srgbClr val="000000"/>
                  </a:outerShdw>
                </a:effectLst>
                <a:latin typeface="Arial" pitchFamily="34" charset="0"/>
                <a:ea typeface="SimHei" pitchFamily="49" charset="-122"/>
                <a:cs typeface="Arial" pitchFamily="34" charset="0"/>
              </a:rPr>
              <a:t>Song Presentation</a:t>
            </a:r>
            <a:endParaRPr kumimoji="1" lang="zh-TW" altLang="en-US" sz="6000" b="1" i="1" dirty="0">
              <a:solidFill>
                <a:srgbClr val="C00000"/>
              </a:solidFill>
              <a:effectLst>
                <a:outerShdw blurRad="38100" dist="38100" dir="2700000" algn="tl">
                  <a:srgbClr val="000000"/>
                </a:outerShdw>
              </a:effectLst>
              <a:latin typeface="Arial" pitchFamily="34" charset="0"/>
              <a:ea typeface="SimHei" pitchFamily="49" charset="-122"/>
              <a:cs typeface="Arial" pitchFamily="34" charset="0"/>
            </a:endParaRPr>
          </a:p>
        </p:txBody>
      </p:sp>
      <p:sp>
        <p:nvSpPr>
          <p:cNvPr id="3" name="Date Placeholder 8"/>
          <p:cNvSpPr>
            <a:spLocks noGrp="1"/>
          </p:cNvSpPr>
          <p:nvPr>
            <p:ph type="dt" sz="half" idx="10"/>
          </p:nvPr>
        </p:nvSpPr>
        <p:spPr>
          <a:xfrm>
            <a:off x="38478" y="6309320"/>
            <a:ext cx="2429475" cy="452669"/>
          </a:xfrm>
          <a:solidFill>
            <a:schemeClr val="accent2">
              <a:lumMod val="50000"/>
            </a:schemeClr>
          </a:solidFill>
        </p:spPr>
        <p:txBody>
          <a:bodyPr/>
          <a:lstStyle/>
          <a:p>
            <a:pPr algn="r"/>
            <a:fld id="{B691C7E3-5575-4B63-BD12-9BE6B54B410C}" type="datetime8">
              <a:rPr lang="en-GB" sz="2000" smtClean="0">
                <a:solidFill>
                  <a:srgbClr val="D0FCD1"/>
                </a:solidFill>
              </a:rPr>
              <a:pPr algn="r"/>
              <a:t>02/02/2014 15:04</a:t>
            </a:fld>
            <a:endParaRPr lang="en-GB" dirty="0">
              <a:solidFill>
                <a:srgbClr val="D0FCD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s red PowerPoint template has a Chinese design with Chinese letters over a red sky and it is suitable for Chinese oriented presentations as well as New Year in China"/>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37000"/>
                    </a14:imgEffect>
                  </a14:imgLayer>
                </a14:imgProps>
              </a:ext>
              <a:ext uri="{28A0092B-C50C-407E-A947-70E740481C1C}">
                <a14:useLocalDpi xmlns:a14="http://schemas.microsoft.com/office/drawing/2010/main" xmlns="" val="0"/>
              </a:ext>
            </a:extLst>
          </a:blip>
          <a:srcRect/>
          <a:stretch>
            <a:fillRect/>
          </a:stretch>
        </p:blipFill>
        <p:spPr bwMode="auto">
          <a:xfrm>
            <a:off x="-137516" y="-59959"/>
            <a:ext cx="9252520" cy="698731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pic>
      <p:sp>
        <p:nvSpPr>
          <p:cNvPr id="4" name="Rectangle 3"/>
          <p:cNvSpPr/>
          <p:nvPr/>
        </p:nvSpPr>
        <p:spPr>
          <a:xfrm>
            <a:off x="4283968" y="300143"/>
            <a:ext cx="5400600" cy="6647760"/>
          </a:xfrm>
          <a:prstGeom prst="rect">
            <a:avLst/>
          </a:prstGeom>
        </p:spPr>
        <p:txBody>
          <a:bodyPr wrap="square" lIns="91223" tIns="45614" rIns="91223" bIns="45614">
            <a:spAutoFit/>
          </a:bodyPr>
          <a:lstStyle/>
          <a:p>
            <a:pPr fontAlgn="auto">
              <a:spcBef>
                <a:spcPts val="0"/>
              </a:spcBef>
              <a:spcAft>
                <a:spcPts val="0"/>
              </a:spcAft>
            </a:pPr>
            <a:r>
              <a:rPr lang="ja-JP" altLang="en-US" sz="2800" b="1" dirty="0">
                <a:solidFill>
                  <a:prstClr val="white"/>
                </a:solidFill>
                <a:latin typeface="Calibri"/>
                <a:cs typeface="+mn-cs"/>
              </a:rPr>
              <a:t>每      条 大 </a:t>
            </a:r>
            <a:r>
              <a:rPr lang="ja-JP" altLang="en-US" sz="2800" b="1" dirty="0" smtClean="0">
                <a:solidFill>
                  <a:prstClr val="white"/>
                </a:solidFill>
                <a:latin typeface="Calibri"/>
                <a:cs typeface="+mn-cs"/>
              </a:rPr>
              <a:t>  街   </a:t>
            </a:r>
            <a:r>
              <a:rPr lang="ja-JP" altLang="en-US" sz="2800" b="1" dirty="0">
                <a:solidFill>
                  <a:prstClr val="white"/>
                </a:solidFill>
                <a:latin typeface="Calibri"/>
                <a:cs typeface="+mn-cs"/>
              </a:rPr>
              <a:t>小     巷</a:t>
            </a:r>
            <a:endParaRPr lang="en-GB" altLang="ja-JP" sz="2800" b="1" dirty="0">
              <a:solidFill>
                <a:prstClr val="white"/>
              </a:solidFill>
              <a:latin typeface="Calibri"/>
              <a:cs typeface="+mn-cs"/>
            </a:endParaRPr>
          </a:p>
          <a:p>
            <a:pPr fontAlgn="auto">
              <a:spcBef>
                <a:spcPts val="0"/>
              </a:spcBef>
              <a:spcAft>
                <a:spcPts val="0"/>
              </a:spcAft>
            </a:pPr>
            <a:r>
              <a:rPr lang="en-GB" altLang="ja-JP" sz="2800" b="1" dirty="0" smtClean="0">
                <a:solidFill>
                  <a:prstClr val="white"/>
                </a:solidFill>
                <a:latin typeface="Calibri"/>
                <a:cs typeface="+mn-cs"/>
              </a:rPr>
              <a:t>may </a:t>
            </a:r>
            <a:r>
              <a:rPr lang="en-GB" altLang="ja-JP" sz="2800" b="1" dirty="0" err="1" smtClean="0">
                <a:solidFill>
                  <a:prstClr val="white"/>
                </a:solidFill>
                <a:latin typeface="Calibri"/>
                <a:cs typeface="+mn-cs"/>
              </a:rPr>
              <a:t>tiao</a:t>
            </a:r>
            <a:r>
              <a:rPr lang="en-GB" altLang="ja-JP" sz="2800" b="1" dirty="0" smtClean="0">
                <a:solidFill>
                  <a:prstClr val="white"/>
                </a:solidFill>
                <a:latin typeface="Calibri"/>
                <a:cs typeface="+mn-cs"/>
              </a:rPr>
              <a:t> da </a:t>
            </a:r>
            <a:r>
              <a:rPr lang="en-GB" altLang="ja-JP" sz="2800" b="1" dirty="0" err="1" smtClean="0">
                <a:solidFill>
                  <a:prstClr val="white"/>
                </a:solidFill>
                <a:latin typeface="Calibri"/>
                <a:cs typeface="+mn-cs"/>
              </a:rPr>
              <a:t>jie</a:t>
            </a:r>
            <a:r>
              <a:rPr lang="en-GB" altLang="ja-JP" sz="2800" b="1" dirty="0" smtClean="0">
                <a:solidFill>
                  <a:prstClr val="white"/>
                </a:solidFill>
                <a:latin typeface="Calibri"/>
                <a:cs typeface="+mn-cs"/>
              </a:rPr>
              <a:t> </a:t>
            </a:r>
            <a:r>
              <a:rPr lang="en-GB" altLang="ja-JP" sz="2800" b="1" dirty="0" err="1" smtClean="0">
                <a:solidFill>
                  <a:prstClr val="white"/>
                </a:solidFill>
                <a:latin typeface="Calibri"/>
                <a:cs typeface="+mn-cs"/>
              </a:rPr>
              <a:t>xiao</a:t>
            </a:r>
            <a:r>
              <a:rPr lang="en-GB" altLang="ja-JP" sz="2800" b="1" dirty="0" smtClean="0">
                <a:solidFill>
                  <a:prstClr val="white"/>
                </a:solidFill>
                <a:latin typeface="Calibri"/>
                <a:cs typeface="+mn-cs"/>
              </a:rPr>
              <a:t> </a:t>
            </a:r>
            <a:r>
              <a:rPr lang="en-GB" altLang="ja-JP" sz="2800" b="1" dirty="0" err="1" smtClean="0">
                <a:solidFill>
                  <a:prstClr val="white"/>
                </a:solidFill>
                <a:latin typeface="Calibri"/>
                <a:cs typeface="+mn-cs"/>
              </a:rPr>
              <a:t>xiang</a:t>
            </a:r>
            <a:endParaRPr lang="en-GB" altLang="ja-JP" sz="2800" b="1" dirty="0" smtClean="0">
              <a:solidFill>
                <a:prstClr val="white"/>
              </a:solidFill>
              <a:latin typeface="Calibri"/>
              <a:cs typeface="+mn-cs"/>
            </a:endParaRPr>
          </a:p>
          <a:p>
            <a:pPr fontAlgn="auto">
              <a:spcBef>
                <a:spcPts val="0"/>
              </a:spcBef>
              <a:spcAft>
                <a:spcPts val="0"/>
              </a:spcAft>
            </a:pPr>
            <a:r>
              <a:rPr lang="ja-JP" altLang="en-US" sz="2800" b="1" dirty="0">
                <a:solidFill>
                  <a:prstClr val="white"/>
                </a:solidFill>
                <a:latin typeface="Calibri"/>
                <a:cs typeface="+mn-cs"/>
              </a:rPr>
              <a:t>每    个   人     的   嘴    里</a:t>
            </a:r>
            <a:endParaRPr lang="en-GB" altLang="ja-JP" sz="2800" b="1" dirty="0">
              <a:solidFill>
                <a:prstClr val="white"/>
              </a:solidFill>
              <a:latin typeface="Calibri"/>
              <a:cs typeface="+mn-cs"/>
            </a:endParaRPr>
          </a:p>
          <a:p>
            <a:pPr fontAlgn="auto">
              <a:spcBef>
                <a:spcPts val="0"/>
              </a:spcBef>
              <a:spcAft>
                <a:spcPts val="0"/>
              </a:spcAft>
            </a:pPr>
            <a:r>
              <a:rPr lang="en-GB" altLang="ja-JP" sz="2800" b="1" dirty="0" smtClean="0">
                <a:solidFill>
                  <a:prstClr val="white"/>
                </a:solidFill>
                <a:latin typeface="Calibri"/>
                <a:cs typeface="+mn-cs"/>
              </a:rPr>
              <a:t>may </a:t>
            </a:r>
            <a:r>
              <a:rPr lang="en-GB" altLang="ja-JP" sz="2800" b="1" dirty="0" err="1" smtClean="0">
                <a:solidFill>
                  <a:prstClr val="white"/>
                </a:solidFill>
                <a:latin typeface="Calibri"/>
                <a:cs typeface="+mn-cs"/>
              </a:rPr>
              <a:t>gur</a:t>
            </a:r>
            <a:r>
              <a:rPr lang="en-GB" altLang="ja-JP" sz="2800" b="1" dirty="0" smtClean="0">
                <a:solidFill>
                  <a:prstClr val="white"/>
                </a:solidFill>
                <a:latin typeface="Calibri"/>
                <a:cs typeface="+mn-cs"/>
              </a:rPr>
              <a:t> </a:t>
            </a:r>
            <a:r>
              <a:rPr lang="en-GB" altLang="ja-JP" sz="2800" b="1" dirty="0" err="1" smtClean="0">
                <a:solidFill>
                  <a:prstClr val="white"/>
                </a:solidFill>
                <a:latin typeface="Calibri"/>
                <a:cs typeface="+mn-cs"/>
              </a:rPr>
              <a:t>ruen</a:t>
            </a:r>
            <a:r>
              <a:rPr lang="en-GB" altLang="ja-JP" sz="2800" b="1" dirty="0" smtClean="0">
                <a:solidFill>
                  <a:prstClr val="white"/>
                </a:solidFill>
                <a:latin typeface="Calibri"/>
                <a:cs typeface="+mn-cs"/>
              </a:rPr>
              <a:t> der </a:t>
            </a:r>
            <a:r>
              <a:rPr lang="en-GB" altLang="ja-JP" sz="2800" b="1" dirty="0" err="1" smtClean="0">
                <a:solidFill>
                  <a:prstClr val="white"/>
                </a:solidFill>
                <a:latin typeface="Calibri"/>
                <a:cs typeface="+mn-cs"/>
              </a:rPr>
              <a:t>zhui</a:t>
            </a:r>
            <a:r>
              <a:rPr lang="en-GB" altLang="ja-JP" sz="2800" b="1" dirty="0" smtClean="0">
                <a:solidFill>
                  <a:prstClr val="white"/>
                </a:solidFill>
                <a:latin typeface="Calibri"/>
                <a:cs typeface="+mn-cs"/>
              </a:rPr>
              <a:t> lee</a:t>
            </a:r>
          </a:p>
          <a:p>
            <a:pPr fontAlgn="auto">
              <a:spcBef>
                <a:spcPts val="0"/>
              </a:spcBef>
              <a:spcAft>
                <a:spcPts val="0"/>
              </a:spcAft>
            </a:pPr>
            <a:r>
              <a:rPr lang="ja-JP" altLang="en-US" sz="2800" b="1" dirty="0" smtClean="0">
                <a:solidFill>
                  <a:prstClr val="white"/>
                </a:solidFill>
                <a:latin typeface="Calibri"/>
                <a:cs typeface="+mn-cs"/>
              </a:rPr>
              <a:t/>
            </a:r>
            <a:br>
              <a:rPr lang="ja-JP" altLang="en-US" sz="2800" b="1" dirty="0" smtClean="0">
                <a:solidFill>
                  <a:prstClr val="white"/>
                </a:solidFill>
                <a:latin typeface="Calibri"/>
                <a:cs typeface="+mn-cs"/>
              </a:rPr>
            </a:br>
            <a:r>
              <a:rPr lang="ja-JP" altLang="en-US" sz="2800" b="1" dirty="0">
                <a:solidFill>
                  <a:prstClr val="white"/>
                </a:solidFill>
                <a:latin typeface="Calibri"/>
                <a:cs typeface="+mn-cs"/>
              </a:rPr>
              <a:t>见    面      第   一 </a:t>
            </a:r>
            <a:r>
              <a:rPr lang="ja-JP" altLang="en-US" sz="2800" b="1">
                <a:solidFill>
                  <a:prstClr val="white"/>
                </a:solidFill>
                <a:latin typeface="Calibri"/>
                <a:cs typeface="+mn-cs"/>
              </a:rPr>
              <a:t>句 </a:t>
            </a:r>
            <a:r>
              <a:rPr lang="ja-JP" altLang="en-US" sz="2800" b="1" smtClean="0">
                <a:solidFill>
                  <a:prstClr val="white"/>
                </a:solidFill>
                <a:latin typeface="Calibri"/>
                <a:cs typeface="+mn-cs"/>
              </a:rPr>
              <a:t> 话</a:t>
            </a:r>
            <a:endParaRPr lang="en-GB" altLang="ja-JP" sz="2800" b="1" dirty="0">
              <a:solidFill>
                <a:prstClr val="white"/>
              </a:solidFill>
              <a:latin typeface="Calibri"/>
              <a:cs typeface="+mn-cs"/>
            </a:endParaRPr>
          </a:p>
          <a:p>
            <a:pPr fontAlgn="auto">
              <a:spcBef>
                <a:spcPts val="0"/>
              </a:spcBef>
              <a:spcAft>
                <a:spcPts val="0"/>
              </a:spcAft>
            </a:pPr>
            <a:r>
              <a:rPr lang="en-GB" altLang="ja-JP" sz="2800" b="1" dirty="0" smtClean="0">
                <a:solidFill>
                  <a:prstClr val="white"/>
                </a:solidFill>
                <a:latin typeface="Calibri"/>
                <a:cs typeface="+mn-cs"/>
              </a:rPr>
              <a:t>Jian </a:t>
            </a:r>
            <a:r>
              <a:rPr lang="en-GB" altLang="ja-JP" sz="2800" b="1" dirty="0" err="1" smtClean="0">
                <a:solidFill>
                  <a:prstClr val="white"/>
                </a:solidFill>
                <a:latin typeface="Calibri"/>
                <a:cs typeface="+mn-cs"/>
              </a:rPr>
              <a:t>mian</a:t>
            </a:r>
            <a:r>
              <a:rPr lang="en-GB" altLang="ja-JP" sz="2800" b="1" dirty="0" smtClean="0">
                <a:solidFill>
                  <a:prstClr val="white"/>
                </a:solidFill>
                <a:latin typeface="Calibri"/>
                <a:cs typeface="+mn-cs"/>
              </a:rPr>
              <a:t> </a:t>
            </a:r>
            <a:r>
              <a:rPr lang="en-GB" altLang="ja-JP" sz="2800" b="1" dirty="0" err="1" smtClean="0">
                <a:solidFill>
                  <a:prstClr val="white"/>
                </a:solidFill>
                <a:latin typeface="Calibri"/>
                <a:cs typeface="+mn-cs"/>
              </a:rPr>
              <a:t>dee</a:t>
            </a:r>
            <a:r>
              <a:rPr lang="en-GB" altLang="ja-JP" sz="2800" b="1" dirty="0" smtClean="0">
                <a:solidFill>
                  <a:prstClr val="white"/>
                </a:solidFill>
                <a:latin typeface="Calibri"/>
                <a:cs typeface="+mn-cs"/>
              </a:rPr>
              <a:t>  </a:t>
            </a:r>
            <a:r>
              <a:rPr lang="en-GB" altLang="ja-JP" sz="2800" b="1" dirty="0" err="1" smtClean="0">
                <a:solidFill>
                  <a:prstClr val="white"/>
                </a:solidFill>
                <a:latin typeface="Calibri"/>
                <a:cs typeface="+mn-cs"/>
              </a:rPr>
              <a:t>yi</a:t>
            </a:r>
            <a:r>
              <a:rPr lang="en-GB" altLang="ja-JP" sz="2800" b="1" dirty="0" smtClean="0">
                <a:solidFill>
                  <a:prstClr val="white"/>
                </a:solidFill>
                <a:latin typeface="Calibri"/>
                <a:cs typeface="+mn-cs"/>
              </a:rPr>
              <a:t>   </a:t>
            </a:r>
            <a:r>
              <a:rPr lang="en-GB" altLang="ja-JP" sz="2800" b="1" dirty="0" err="1" smtClean="0">
                <a:solidFill>
                  <a:prstClr val="white"/>
                </a:solidFill>
                <a:latin typeface="Calibri"/>
                <a:cs typeface="+mn-cs"/>
              </a:rPr>
              <a:t>ju</a:t>
            </a:r>
            <a:r>
              <a:rPr lang="en-GB" altLang="ja-JP" sz="2800" b="1" dirty="0" smtClean="0">
                <a:solidFill>
                  <a:prstClr val="white"/>
                </a:solidFill>
                <a:latin typeface="Calibri"/>
                <a:cs typeface="+mn-cs"/>
              </a:rPr>
              <a:t>  </a:t>
            </a:r>
            <a:r>
              <a:rPr lang="en-GB" altLang="ja-JP" sz="2800" b="1" dirty="0" err="1" smtClean="0">
                <a:solidFill>
                  <a:prstClr val="white"/>
                </a:solidFill>
                <a:latin typeface="Calibri"/>
                <a:cs typeface="+mn-cs"/>
              </a:rPr>
              <a:t>hua</a:t>
            </a:r>
            <a:endParaRPr lang="en-GB" altLang="ja-JP" sz="2800" b="1" dirty="0" smtClean="0">
              <a:solidFill>
                <a:prstClr val="white"/>
              </a:solidFill>
              <a:latin typeface="Calibri"/>
              <a:cs typeface="+mn-cs"/>
            </a:endParaRPr>
          </a:p>
          <a:p>
            <a:pPr fontAlgn="auto">
              <a:spcBef>
                <a:spcPts val="0"/>
              </a:spcBef>
              <a:spcAft>
                <a:spcPts val="0"/>
              </a:spcAft>
            </a:pPr>
            <a:r>
              <a:rPr lang="ja-JP" altLang="en-US" sz="2800" b="1" dirty="0">
                <a:solidFill>
                  <a:prstClr val="white"/>
                </a:solidFill>
                <a:latin typeface="Calibri"/>
                <a:cs typeface="+mn-cs"/>
              </a:rPr>
              <a:t>就 是   恭    喜  恭   喜</a:t>
            </a:r>
            <a:br>
              <a:rPr lang="ja-JP" altLang="en-US" sz="2800" b="1" dirty="0">
                <a:solidFill>
                  <a:prstClr val="white"/>
                </a:solidFill>
                <a:latin typeface="Calibri"/>
                <a:cs typeface="+mn-cs"/>
              </a:rPr>
            </a:br>
            <a:r>
              <a:rPr lang="en-GB" altLang="ja-JP" sz="2800" b="1" dirty="0" smtClean="0">
                <a:solidFill>
                  <a:prstClr val="white"/>
                </a:solidFill>
                <a:latin typeface="Calibri"/>
                <a:cs typeface="+mn-cs"/>
              </a:rPr>
              <a:t>Jiu </a:t>
            </a:r>
            <a:r>
              <a:rPr lang="en-GB" altLang="ja-JP" sz="2800" b="1" dirty="0" err="1" smtClean="0">
                <a:solidFill>
                  <a:prstClr val="white"/>
                </a:solidFill>
                <a:latin typeface="Calibri"/>
                <a:cs typeface="+mn-cs"/>
              </a:rPr>
              <a:t>shi</a:t>
            </a:r>
            <a:r>
              <a:rPr lang="en-GB" altLang="ja-JP" sz="2800" b="1" dirty="0" smtClean="0">
                <a:solidFill>
                  <a:prstClr val="white"/>
                </a:solidFill>
                <a:latin typeface="Calibri"/>
                <a:cs typeface="+mn-cs"/>
              </a:rPr>
              <a:t> gong xi gong xi</a:t>
            </a:r>
            <a:r>
              <a:rPr lang="ja-JP" altLang="en-US" sz="2800" b="1" dirty="0" smtClean="0">
                <a:solidFill>
                  <a:prstClr val="white"/>
                </a:solidFill>
                <a:latin typeface="Calibri"/>
                <a:cs typeface="+mn-cs"/>
              </a:rPr>
              <a:t/>
            </a:r>
            <a:br>
              <a:rPr lang="ja-JP" altLang="en-US" sz="2800" b="1" dirty="0" smtClean="0">
                <a:solidFill>
                  <a:prstClr val="white"/>
                </a:solidFill>
                <a:latin typeface="Calibri"/>
                <a:cs typeface="+mn-cs"/>
              </a:rPr>
            </a:br>
            <a:r>
              <a:rPr lang="ja-JP" altLang="en-US" sz="2800" b="1" dirty="0" smtClean="0">
                <a:solidFill>
                  <a:prstClr val="white"/>
                </a:solidFill>
                <a:latin typeface="Calibri"/>
                <a:cs typeface="+mn-cs"/>
              </a:rPr>
              <a:t/>
            </a:r>
            <a:br>
              <a:rPr lang="ja-JP" altLang="en-US" sz="2800" b="1" dirty="0" smtClean="0">
                <a:solidFill>
                  <a:prstClr val="white"/>
                </a:solidFill>
                <a:latin typeface="Calibri"/>
                <a:cs typeface="+mn-cs"/>
              </a:rPr>
            </a:br>
            <a:r>
              <a:rPr lang="ja-JP" altLang="en-US" sz="2800" b="1" dirty="0">
                <a:solidFill>
                  <a:prstClr val="white"/>
                </a:solidFill>
                <a:latin typeface="Calibri"/>
                <a:cs typeface="+mn-cs"/>
              </a:rPr>
              <a:t>恭 喜 恭 喜 恭 喜 你 呀</a:t>
            </a:r>
            <a:r>
              <a:rPr lang="ja-JP" altLang="en-US" sz="2800" b="1" dirty="0" smtClean="0">
                <a:solidFill>
                  <a:prstClr val="white"/>
                </a:solidFill>
                <a:latin typeface="Calibri"/>
                <a:cs typeface="+mn-cs"/>
              </a:rPr>
              <a:t/>
            </a:r>
            <a:br>
              <a:rPr lang="ja-JP" altLang="en-US" sz="2800" b="1" dirty="0" smtClean="0">
                <a:solidFill>
                  <a:prstClr val="white"/>
                </a:solidFill>
                <a:latin typeface="Calibri"/>
                <a:cs typeface="+mn-cs"/>
              </a:rPr>
            </a:br>
            <a:r>
              <a:rPr lang="ja-JP" altLang="en-US" sz="2800" b="1" dirty="0">
                <a:solidFill>
                  <a:prstClr val="white"/>
                </a:solidFill>
                <a:latin typeface="Calibri"/>
                <a:cs typeface="+mn-cs"/>
              </a:rPr>
              <a:t>恭 喜 恭 喜 恭 喜 你</a:t>
            </a:r>
            <a:r>
              <a:rPr lang="ja-JP" altLang="en-US" sz="2800" b="1" dirty="0" smtClean="0">
                <a:solidFill>
                  <a:prstClr val="white"/>
                </a:solidFill>
                <a:latin typeface="Calibri"/>
                <a:cs typeface="+mn-cs"/>
              </a:rPr>
              <a:t/>
            </a:r>
            <a:br>
              <a:rPr lang="ja-JP" altLang="en-US" sz="2800" b="1" dirty="0" smtClean="0">
                <a:solidFill>
                  <a:prstClr val="white"/>
                </a:solidFill>
                <a:latin typeface="Calibri"/>
                <a:cs typeface="+mn-cs"/>
              </a:rPr>
            </a:br>
            <a:r>
              <a:rPr lang="ja-JP" altLang="en-US" sz="2800" b="1" dirty="0">
                <a:solidFill>
                  <a:prstClr val="white"/>
                </a:solidFill>
                <a:latin typeface="Calibri"/>
                <a:cs typeface="+mn-cs"/>
              </a:rPr>
              <a:t>恭喜 恭 喜 恭 喜 你 呀</a:t>
            </a:r>
            <a:r>
              <a:rPr lang="ja-JP" altLang="en-US" sz="2800" b="1" dirty="0" smtClean="0">
                <a:solidFill>
                  <a:prstClr val="white"/>
                </a:solidFill>
                <a:latin typeface="Calibri"/>
                <a:cs typeface="+mn-cs"/>
              </a:rPr>
              <a:t/>
            </a:r>
            <a:br>
              <a:rPr lang="ja-JP" altLang="en-US" sz="2800" b="1" dirty="0" smtClean="0">
                <a:solidFill>
                  <a:prstClr val="white"/>
                </a:solidFill>
                <a:latin typeface="Calibri"/>
                <a:cs typeface="+mn-cs"/>
              </a:rPr>
            </a:br>
            <a:r>
              <a:rPr lang="ja-JP" altLang="en-US" sz="2800" b="1" dirty="0">
                <a:solidFill>
                  <a:prstClr val="white"/>
                </a:solidFill>
                <a:latin typeface="Calibri"/>
                <a:cs typeface="+mn-cs"/>
              </a:rPr>
              <a:t>恭 喜 恭 喜 恭 喜 你</a:t>
            </a:r>
            <a:r>
              <a:rPr lang="ja-JP" altLang="en-US" sz="2800" b="1" dirty="0" smtClean="0">
                <a:solidFill>
                  <a:prstClr val="black"/>
                </a:solidFill>
                <a:latin typeface="Calibri"/>
                <a:cs typeface="+mn-cs"/>
              </a:rPr>
              <a:t/>
            </a:r>
            <a:br>
              <a:rPr lang="ja-JP" altLang="en-US" sz="2800" b="1" dirty="0" smtClean="0">
                <a:solidFill>
                  <a:prstClr val="black"/>
                </a:solidFill>
                <a:latin typeface="Calibri"/>
                <a:cs typeface="+mn-cs"/>
              </a:rPr>
            </a:br>
            <a:endParaRPr lang="en-GB" sz="2800" b="1" dirty="0">
              <a:solidFill>
                <a:prstClr val="black"/>
              </a:solidFill>
              <a:latin typeface="Calibri"/>
              <a:cs typeface="+mn-cs"/>
            </a:endParaRPr>
          </a:p>
        </p:txBody>
      </p:sp>
    </p:spTree>
    <p:extLst>
      <p:ext uri="{BB962C8B-B14F-4D97-AF65-F5344CB8AC3E}">
        <p14:creationId xmlns:p14="http://schemas.microsoft.com/office/powerpoint/2010/main" xmlns="" val="2145468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s red PowerPoint template has a Chinese design with Chinese letters over a red sky and it is suitable for Chinese oriented presentations as well as New Year in China"/>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37000"/>
                    </a14:imgEffect>
                  </a14:imgLayer>
                </a14:imgProps>
              </a:ext>
              <a:ext uri="{28A0092B-C50C-407E-A947-70E740481C1C}">
                <a14:useLocalDpi xmlns:a14="http://schemas.microsoft.com/office/drawing/2010/main" xmlns="" val="0"/>
              </a:ext>
            </a:extLst>
          </a:blip>
          <a:srcRect/>
          <a:stretch>
            <a:fillRect/>
          </a:stretch>
        </p:blipFill>
        <p:spPr bwMode="auto">
          <a:xfrm>
            <a:off x="-108520" y="-59959"/>
            <a:ext cx="9252520" cy="698731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pic>
      <p:sp>
        <p:nvSpPr>
          <p:cNvPr id="4" name="Rectangle 3"/>
          <p:cNvSpPr/>
          <p:nvPr/>
        </p:nvSpPr>
        <p:spPr>
          <a:xfrm>
            <a:off x="4067944" y="300133"/>
            <a:ext cx="4968552" cy="5785985"/>
          </a:xfrm>
          <a:prstGeom prst="rect">
            <a:avLst/>
          </a:prstGeom>
        </p:spPr>
        <p:txBody>
          <a:bodyPr wrap="square" lIns="91223" tIns="45614" rIns="91223" bIns="45614">
            <a:spAutoFit/>
          </a:bodyPr>
          <a:lstStyle/>
          <a:p>
            <a:pPr fontAlgn="auto">
              <a:spcBef>
                <a:spcPts val="0"/>
              </a:spcBef>
              <a:spcAft>
                <a:spcPts val="0"/>
              </a:spcAft>
            </a:pPr>
            <a:r>
              <a:rPr lang="zh-CN" altLang="en-US" sz="2800" b="1" dirty="0">
                <a:solidFill>
                  <a:prstClr val="white"/>
                </a:solidFill>
                <a:latin typeface="MS PGothic" panose="020B0600070205080204" pitchFamily="34" charset="-128"/>
                <a:ea typeface="MS PGothic" panose="020B0600070205080204" pitchFamily="34" charset="-128"/>
                <a:cs typeface="+mn-cs"/>
              </a:rPr>
              <a:t>愿      主  耶 稣的  恩  惠       </a:t>
            </a:r>
            <a:br>
              <a:rPr lang="zh-CN" altLang="en-US" sz="2800" b="1" dirty="0">
                <a:solidFill>
                  <a:prstClr val="white"/>
                </a:solidFill>
                <a:latin typeface="MS PGothic" panose="020B0600070205080204" pitchFamily="34" charset="-128"/>
                <a:ea typeface="MS PGothic" panose="020B0600070205080204" pitchFamily="34" charset="-128"/>
                <a:cs typeface="+mn-cs"/>
              </a:rPr>
            </a:br>
            <a:r>
              <a:rPr lang="en-GB" sz="2800" b="1" dirty="0">
                <a:solidFill>
                  <a:prstClr val="white"/>
                </a:solidFill>
                <a:latin typeface="MS PGothic" panose="020B0600070205080204" pitchFamily="34" charset="-128"/>
                <a:ea typeface="MS PGothic" panose="020B0600070205080204" pitchFamily="34" charset="-128"/>
                <a:cs typeface="+mn-cs"/>
              </a:rPr>
              <a:t>Yuan </a:t>
            </a:r>
            <a:r>
              <a:rPr lang="en-GB" sz="2800" b="1" dirty="0" err="1">
                <a:solidFill>
                  <a:prstClr val="white"/>
                </a:solidFill>
                <a:latin typeface="MS PGothic" panose="020B0600070205080204" pitchFamily="34" charset="-128"/>
                <a:ea typeface="MS PGothic" panose="020B0600070205080204" pitchFamily="34" charset="-128"/>
                <a:cs typeface="+mn-cs"/>
              </a:rPr>
              <a:t>zhu</a:t>
            </a:r>
            <a:r>
              <a:rPr lang="en-GB" sz="2800" b="1" dirty="0">
                <a:solidFill>
                  <a:prstClr val="white"/>
                </a:solidFill>
                <a:latin typeface="MS PGothic" panose="020B0600070205080204" pitchFamily="34" charset="-128"/>
                <a:ea typeface="MS PGothic" panose="020B0600070205080204" pitchFamily="34" charset="-128"/>
                <a:cs typeface="+mn-cs"/>
              </a:rPr>
              <a:t> ye </a:t>
            </a:r>
            <a:r>
              <a:rPr lang="en-GB" sz="2800" b="1" dirty="0" err="1">
                <a:solidFill>
                  <a:prstClr val="white"/>
                </a:solidFill>
                <a:latin typeface="MS PGothic" panose="020B0600070205080204" pitchFamily="34" charset="-128"/>
                <a:ea typeface="MS PGothic" panose="020B0600070205080204" pitchFamily="34" charset="-128"/>
                <a:cs typeface="+mn-cs"/>
              </a:rPr>
              <a:t>su</a:t>
            </a:r>
            <a:r>
              <a:rPr lang="en-GB" sz="2800" b="1" dirty="0">
                <a:solidFill>
                  <a:prstClr val="white"/>
                </a:solidFill>
                <a:latin typeface="MS PGothic" panose="020B0600070205080204" pitchFamily="34" charset="-128"/>
                <a:ea typeface="MS PGothic" panose="020B0600070205080204" pitchFamily="34" charset="-128"/>
                <a:cs typeface="+mn-cs"/>
              </a:rPr>
              <a:t> de en </a:t>
            </a:r>
            <a:r>
              <a:rPr lang="en-GB" sz="2800" b="1" dirty="0" err="1">
                <a:solidFill>
                  <a:prstClr val="white"/>
                </a:solidFill>
                <a:latin typeface="MS PGothic" panose="020B0600070205080204" pitchFamily="34" charset="-128"/>
                <a:ea typeface="MS PGothic" panose="020B0600070205080204" pitchFamily="34" charset="-128"/>
                <a:cs typeface="+mn-cs"/>
              </a:rPr>
              <a:t>hui</a:t>
            </a:r>
            <a:endParaRPr lang="en-GB" sz="2800" b="1" dirty="0">
              <a:solidFill>
                <a:prstClr val="white"/>
              </a:solidFill>
              <a:latin typeface="MS PGothic" panose="020B0600070205080204" pitchFamily="34" charset="-128"/>
              <a:ea typeface="MS PGothic" panose="020B0600070205080204" pitchFamily="34" charset="-128"/>
              <a:cs typeface="+mn-cs"/>
            </a:endParaRPr>
          </a:p>
          <a:p>
            <a:pPr fontAlgn="auto">
              <a:spcBef>
                <a:spcPts val="0"/>
              </a:spcBef>
              <a:spcAft>
                <a:spcPts val="0"/>
              </a:spcAft>
            </a:pPr>
            <a:r>
              <a:rPr lang="zh-CN" altLang="en-US" sz="2800" b="1" dirty="0">
                <a:solidFill>
                  <a:prstClr val="white"/>
                </a:solidFill>
                <a:latin typeface="MS PGothic" panose="020B0600070205080204" pitchFamily="34" charset="-128"/>
                <a:ea typeface="MS PGothic" panose="020B0600070205080204" pitchFamily="34" charset="-128"/>
                <a:cs typeface="+mn-cs"/>
              </a:rPr>
              <a:t>愿     父   上帝     的 慈 爱</a:t>
            </a:r>
            <a:br>
              <a:rPr lang="zh-CN" altLang="en-US" sz="2800" b="1" dirty="0">
                <a:solidFill>
                  <a:prstClr val="white"/>
                </a:solidFill>
                <a:latin typeface="MS PGothic" panose="020B0600070205080204" pitchFamily="34" charset="-128"/>
                <a:ea typeface="MS PGothic" panose="020B0600070205080204" pitchFamily="34" charset="-128"/>
                <a:cs typeface="+mn-cs"/>
              </a:rPr>
            </a:br>
            <a:r>
              <a:rPr lang="en-GB" sz="2800" b="1" dirty="0">
                <a:solidFill>
                  <a:prstClr val="white"/>
                </a:solidFill>
                <a:latin typeface="MS PGothic" panose="020B0600070205080204" pitchFamily="34" charset="-128"/>
                <a:ea typeface="MS PGothic" panose="020B0600070205080204" pitchFamily="34" charset="-128"/>
                <a:cs typeface="+mn-cs"/>
              </a:rPr>
              <a:t>Yuan </a:t>
            </a:r>
            <a:r>
              <a:rPr lang="en-GB" sz="2800" b="1" dirty="0" err="1">
                <a:solidFill>
                  <a:prstClr val="white"/>
                </a:solidFill>
                <a:latin typeface="MS PGothic" panose="020B0600070205080204" pitchFamily="34" charset="-128"/>
                <a:ea typeface="MS PGothic" panose="020B0600070205080204" pitchFamily="34" charset="-128"/>
                <a:cs typeface="+mn-cs"/>
              </a:rPr>
              <a:t>fu</a:t>
            </a:r>
            <a:r>
              <a:rPr lang="en-GB" sz="2800" b="1" dirty="0">
                <a:solidFill>
                  <a:prstClr val="white"/>
                </a:solidFill>
                <a:latin typeface="MS PGothic" panose="020B0600070205080204" pitchFamily="34" charset="-128"/>
                <a:ea typeface="MS PGothic" panose="020B0600070205080204" pitchFamily="34" charset="-128"/>
                <a:cs typeface="+mn-cs"/>
              </a:rPr>
              <a:t> </a:t>
            </a:r>
            <a:r>
              <a:rPr lang="en-GB" sz="2800" b="1" dirty="0" err="1">
                <a:solidFill>
                  <a:prstClr val="white"/>
                </a:solidFill>
                <a:latin typeface="MS PGothic" panose="020B0600070205080204" pitchFamily="34" charset="-128"/>
                <a:ea typeface="MS PGothic" panose="020B0600070205080204" pitchFamily="34" charset="-128"/>
                <a:cs typeface="+mn-cs"/>
              </a:rPr>
              <a:t>shang</a:t>
            </a:r>
            <a:r>
              <a:rPr lang="en-GB" sz="2800" b="1" dirty="0">
                <a:solidFill>
                  <a:prstClr val="white"/>
                </a:solidFill>
                <a:latin typeface="MS PGothic" panose="020B0600070205080204" pitchFamily="34" charset="-128"/>
                <a:ea typeface="MS PGothic" panose="020B0600070205080204" pitchFamily="34" charset="-128"/>
                <a:cs typeface="+mn-cs"/>
              </a:rPr>
              <a:t> di de  ci  </a:t>
            </a:r>
            <a:r>
              <a:rPr lang="en-GB" sz="2800" b="1" dirty="0" err="1">
                <a:solidFill>
                  <a:prstClr val="white"/>
                </a:solidFill>
                <a:latin typeface="MS PGothic" panose="020B0600070205080204" pitchFamily="34" charset="-128"/>
                <a:ea typeface="MS PGothic" panose="020B0600070205080204" pitchFamily="34" charset="-128"/>
                <a:cs typeface="+mn-cs"/>
              </a:rPr>
              <a:t>ai</a:t>
            </a:r>
            <a:endParaRPr lang="en-GB" sz="2800" b="1" dirty="0">
              <a:solidFill>
                <a:prstClr val="white"/>
              </a:solidFill>
              <a:latin typeface="MS PGothic" panose="020B0600070205080204" pitchFamily="34" charset="-128"/>
              <a:ea typeface="MS PGothic" panose="020B0600070205080204" pitchFamily="34" charset="-128"/>
              <a:cs typeface="+mn-cs"/>
            </a:endParaRPr>
          </a:p>
          <a:p>
            <a:pPr fontAlgn="auto">
              <a:spcBef>
                <a:spcPts val="0"/>
              </a:spcBef>
              <a:spcAft>
                <a:spcPts val="0"/>
              </a:spcAft>
            </a:pPr>
            <a:r>
              <a:rPr lang="zh-CN" altLang="en-US" sz="2800" b="1" dirty="0">
                <a:solidFill>
                  <a:prstClr val="white"/>
                </a:solidFill>
                <a:latin typeface="MS PGothic" panose="020B0600070205080204" pitchFamily="34" charset="-128"/>
                <a:ea typeface="MS PGothic" panose="020B0600070205080204" pitchFamily="34" charset="-128"/>
                <a:cs typeface="+mn-cs"/>
              </a:rPr>
              <a:t>愿         圣灵       的  感   动</a:t>
            </a:r>
            <a:br>
              <a:rPr lang="zh-CN" altLang="en-US" sz="2800" b="1" dirty="0">
                <a:solidFill>
                  <a:prstClr val="white"/>
                </a:solidFill>
                <a:latin typeface="MS PGothic" panose="020B0600070205080204" pitchFamily="34" charset="-128"/>
                <a:ea typeface="MS PGothic" panose="020B0600070205080204" pitchFamily="34" charset="-128"/>
                <a:cs typeface="+mn-cs"/>
              </a:rPr>
            </a:br>
            <a:r>
              <a:rPr lang="en-GB" sz="2800" b="1" dirty="0">
                <a:solidFill>
                  <a:prstClr val="white"/>
                </a:solidFill>
                <a:latin typeface="MS PGothic" panose="020B0600070205080204" pitchFamily="34" charset="-128"/>
                <a:ea typeface="MS PGothic" panose="020B0600070205080204" pitchFamily="34" charset="-128"/>
                <a:cs typeface="+mn-cs"/>
              </a:rPr>
              <a:t>Yuan sheng ling de </a:t>
            </a:r>
            <a:r>
              <a:rPr lang="en-GB" sz="2800" b="1" dirty="0" err="1">
                <a:solidFill>
                  <a:prstClr val="white"/>
                </a:solidFill>
                <a:latin typeface="MS PGothic" panose="020B0600070205080204" pitchFamily="34" charset="-128"/>
                <a:ea typeface="MS PGothic" panose="020B0600070205080204" pitchFamily="34" charset="-128"/>
                <a:cs typeface="+mn-cs"/>
              </a:rPr>
              <a:t>gan</a:t>
            </a:r>
            <a:r>
              <a:rPr lang="en-GB" sz="2800" b="1" dirty="0">
                <a:solidFill>
                  <a:prstClr val="white"/>
                </a:solidFill>
                <a:latin typeface="MS PGothic" panose="020B0600070205080204" pitchFamily="34" charset="-128"/>
                <a:ea typeface="MS PGothic" panose="020B0600070205080204" pitchFamily="34" charset="-128"/>
                <a:cs typeface="+mn-cs"/>
              </a:rPr>
              <a:t> dong</a:t>
            </a:r>
          </a:p>
          <a:p>
            <a:pPr fontAlgn="auto">
              <a:spcBef>
                <a:spcPts val="0"/>
              </a:spcBef>
              <a:spcAft>
                <a:spcPts val="0"/>
              </a:spcAft>
            </a:pPr>
            <a:r>
              <a:rPr lang="zh-CN" altLang="en-US" sz="2800" b="1" dirty="0">
                <a:solidFill>
                  <a:prstClr val="white"/>
                </a:solidFill>
                <a:latin typeface="MS PGothic" panose="020B0600070205080204" pitchFamily="34" charset="-128"/>
                <a:ea typeface="MS PGothic" panose="020B0600070205080204" pitchFamily="34" charset="-128"/>
                <a:cs typeface="+mn-cs"/>
              </a:rPr>
              <a:t>常       与 你   们   同    在</a:t>
            </a:r>
            <a:br>
              <a:rPr lang="zh-CN" altLang="en-US" sz="2800" b="1" dirty="0">
                <a:solidFill>
                  <a:prstClr val="white"/>
                </a:solidFill>
                <a:latin typeface="MS PGothic" panose="020B0600070205080204" pitchFamily="34" charset="-128"/>
                <a:ea typeface="MS PGothic" panose="020B0600070205080204" pitchFamily="34" charset="-128"/>
                <a:cs typeface="+mn-cs"/>
              </a:rPr>
            </a:br>
            <a:r>
              <a:rPr lang="en-GB" sz="2800" b="1" dirty="0">
                <a:solidFill>
                  <a:prstClr val="white"/>
                </a:solidFill>
                <a:latin typeface="MS PGothic" panose="020B0600070205080204" pitchFamily="34" charset="-128"/>
                <a:ea typeface="MS PGothic" panose="020B0600070205080204" pitchFamily="34" charset="-128"/>
                <a:cs typeface="+mn-cs"/>
              </a:rPr>
              <a:t>Chang </a:t>
            </a:r>
            <a:r>
              <a:rPr lang="en-GB" sz="2800" b="1" dirty="0" err="1">
                <a:solidFill>
                  <a:prstClr val="white"/>
                </a:solidFill>
                <a:latin typeface="MS PGothic" panose="020B0600070205080204" pitchFamily="34" charset="-128"/>
                <a:ea typeface="MS PGothic" panose="020B0600070205080204" pitchFamily="34" charset="-128"/>
                <a:cs typeface="+mn-cs"/>
              </a:rPr>
              <a:t>yu</a:t>
            </a:r>
            <a:r>
              <a:rPr lang="en-GB" sz="2800" b="1" dirty="0">
                <a:solidFill>
                  <a:prstClr val="white"/>
                </a:solidFill>
                <a:latin typeface="MS PGothic" panose="020B0600070205080204" pitchFamily="34" charset="-128"/>
                <a:ea typeface="MS PGothic" panose="020B0600070205080204" pitchFamily="34" charset="-128"/>
                <a:cs typeface="+mn-cs"/>
              </a:rPr>
              <a:t> </a:t>
            </a:r>
            <a:r>
              <a:rPr lang="en-GB" sz="2800" b="1" dirty="0" err="1">
                <a:solidFill>
                  <a:prstClr val="white"/>
                </a:solidFill>
                <a:latin typeface="MS PGothic" panose="020B0600070205080204" pitchFamily="34" charset="-128"/>
                <a:ea typeface="MS PGothic" panose="020B0600070205080204" pitchFamily="34" charset="-128"/>
                <a:cs typeface="+mn-cs"/>
              </a:rPr>
              <a:t>ni</a:t>
            </a:r>
            <a:r>
              <a:rPr lang="en-GB" sz="2800" b="1" dirty="0">
                <a:solidFill>
                  <a:prstClr val="white"/>
                </a:solidFill>
                <a:latin typeface="MS PGothic" panose="020B0600070205080204" pitchFamily="34" charset="-128"/>
                <a:ea typeface="MS PGothic" panose="020B0600070205080204" pitchFamily="34" charset="-128"/>
                <a:cs typeface="+mn-cs"/>
              </a:rPr>
              <a:t> men tong </a:t>
            </a:r>
            <a:r>
              <a:rPr lang="en-GB" sz="2800" b="1" dirty="0" err="1">
                <a:solidFill>
                  <a:prstClr val="white"/>
                </a:solidFill>
                <a:latin typeface="MS PGothic" panose="020B0600070205080204" pitchFamily="34" charset="-128"/>
                <a:ea typeface="MS PGothic" panose="020B0600070205080204" pitchFamily="34" charset="-128"/>
                <a:cs typeface="+mn-cs"/>
              </a:rPr>
              <a:t>zai</a:t>
            </a:r>
            <a:endParaRPr lang="en-GB" sz="2800" b="1" dirty="0">
              <a:solidFill>
                <a:prstClr val="white"/>
              </a:solidFill>
              <a:latin typeface="MS PGothic" panose="020B0600070205080204" pitchFamily="34" charset="-128"/>
              <a:ea typeface="MS PGothic" panose="020B0600070205080204" pitchFamily="34" charset="-128"/>
              <a:cs typeface="+mn-cs"/>
            </a:endParaRPr>
          </a:p>
          <a:p>
            <a:pPr fontAlgn="auto">
              <a:spcBef>
                <a:spcPts val="0"/>
              </a:spcBef>
              <a:spcAft>
                <a:spcPts val="0"/>
              </a:spcAft>
            </a:pPr>
            <a:r>
              <a:rPr lang="en-GB" sz="2800" b="1" dirty="0">
                <a:solidFill>
                  <a:prstClr val="white"/>
                </a:solidFill>
                <a:latin typeface="MS PGothic" panose="020B0600070205080204" pitchFamily="34" charset="-128"/>
                <a:ea typeface="MS PGothic" panose="020B0600070205080204" pitchFamily="34" charset="-128"/>
                <a:cs typeface="+mn-cs"/>
              </a:rPr>
              <a:t> </a:t>
            </a:r>
          </a:p>
          <a:p>
            <a:pPr fontAlgn="auto">
              <a:spcBef>
                <a:spcPts val="0"/>
              </a:spcBef>
              <a:spcAft>
                <a:spcPts val="0"/>
              </a:spcAft>
            </a:pPr>
            <a:r>
              <a:rPr lang="zh-CN" altLang="en-US" sz="2800" b="1" dirty="0">
                <a:solidFill>
                  <a:prstClr val="white"/>
                </a:solidFill>
                <a:latin typeface="MS PGothic" panose="020B0600070205080204" pitchFamily="34" charset="-128"/>
                <a:ea typeface="MS PGothic" panose="020B0600070205080204" pitchFamily="34" charset="-128"/>
                <a:cs typeface="+mn-cs"/>
              </a:rPr>
              <a:t>恭喜恭喜恭喜你呀</a:t>
            </a:r>
            <a:br>
              <a:rPr lang="zh-CN" altLang="en-US" sz="2800" b="1" dirty="0">
                <a:solidFill>
                  <a:prstClr val="white"/>
                </a:solidFill>
                <a:latin typeface="MS PGothic" panose="020B0600070205080204" pitchFamily="34" charset="-128"/>
                <a:ea typeface="MS PGothic" panose="020B0600070205080204" pitchFamily="34" charset="-128"/>
                <a:cs typeface="+mn-cs"/>
              </a:rPr>
            </a:br>
            <a:r>
              <a:rPr lang="zh-CN" altLang="en-US" sz="2800" b="1" dirty="0">
                <a:solidFill>
                  <a:prstClr val="white"/>
                </a:solidFill>
                <a:latin typeface="MS PGothic" panose="020B0600070205080204" pitchFamily="34" charset="-128"/>
                <a:ea typeface="MS PGothic" panose="020B0600070205080204" pitchFamily="34" charset="-128"/>
                <a:cs typeface="+mn-cs"/>
              </a:rPr>
              <a:t>上帝爱你 恭喜你</a:t>
            </a:r>
          </a:p>
          <a:p>
            <a:pPr fontAlgn="auto">
              <a:spcBef>
                <a:spcPts val="0"/>
              </a:spcBef>
              <a:spcAft>
                <a:spcPts val="0"/>
              </a:spcAft>
            </a:pPr>
            <a:r>
              <a:rPr lang="en-GB" altLang="ja-JP" sz="2800" b="1" dirty="0" smtClean="0">
                <a:solidFill>
                  <a:prstClr val="white"/>
                </a:solidFill>
                <a:latin typeface="Calibri"/>
                <a:cs typeface="+mn-cs"/>
              </a:rPr>
              <a:t>Su de </a:t>
            </a:r>
            <a:r>
              <a:rPr lang="en-GB" altLang="ja-JP" sz="2800" b="1" dirty="0" err="1" smtClean="0">
                <a:solidFill>
                  <a:prstClr val="white"/>
                </a:solidFill>
                <a:latin typeface="Calibri"/>
                <a:cs typeface="+mn-cs"/>
              </a:rPr>
              <a:t>ai</a:t>
            </a:r>
            <a:r>
              <a:rPr lang="en-GB" altLang="ja-JP" sz="2800" b="1" dirty="0" smtClean="0">
                <a:solidFill>
                  <a:prstClr val="white"/>
                </a:solidFill>
                <a:latin typeface="Calibri"/>
                <a:cs typeface="+mn-cs"/>
              </a:rPr>
              <a:t> </a:t>
            </a:r>
            <a:r>
              <a:rPr lang="en-GB" altLang="ja-JP" sz="2800" b="1" dirty="0" err="1" smtClean="0">
                <a:solidFill>
                  <a:prstClr val="white"/>
                </a:solidFill>
                <a:latin typeface="Calibri"/>
                <a:cs typeface="+mn-cs"/>
              </a:rPr>
              <a:t>ni</a:t>
            </a:r>
            <a:r>
              <a:rPr lang="en-GB" altLang="ja-JP" sz="2800" b="1" dirty="0" smtClean="0">
                <a:solidFill>
                  <a:prstClr val="white"/>
                </a:solidFill>
                <a:latin typeface="Calibri"/>
                <a:cs typeface="+mn-cs"/>
              </a:rPr>
              <a:t> </a:t>
            </a:r>
            <a:r>
              <a:rPr lang="en-GB" altLang="ja-JP" sz="2800" b="1" dirty="0">
                <a:solidFill>
                  <a:prstClr val="white"/>
                </a:solidFill>
                <a:latin typeface="Calibri"/>
                <a:cs typeface="+mn-cs"/>
              </a:rPr>
              <a:t>gong </a:t>
            </a:r>
            <a:r>
              <a:rPr lang="en-GB" altLang="ja-JP" sz="2800" b="1" dirty="0" smtClean="0">
                <a:solidFill>
                  <a:prstClr val="white"/>
                </a:solidFill>
                <a:latin typeface="Calibri"/>
                <a:cs typeface="+mn-cs"/>
              </a:rPr>
              <a:t>xi </a:t>
            </a:r>
            <a:r>
              <a:rPr lang="en-GB" altLang="ja-JP" sz="2800" b="1" dirty="0" err="1" smtClean="0">
                <a:solidFill>
                  <a:prstClr val="white"/>
                </a:solidFill>
                <a:latin typeface="Calibri"/>
                <a:cs typeface="+mn-cs"/>
              </a:rPr>
              <a:t>ni</a:t>
            </a:r>
            <a:r>
              <a:rPr lang="ja-JP" altLang="en-US" sz="2800" b="1" dirty="0" smtClean="0">
                <a:solidFill>
                  <a:prstClr val="black"/>
                </a:solidFill>
                <a:latin typeface="Calibri"/>
                <a:cs typeface="+mn-cs"/>
              </a:rPr>
              <a:t/>
            </a:r>
            <a:br>
              <a:rPr lang="ja-JP" altLang="en-US" sz="2800" b="1" dirty="0" smtClean="0">
                <a:solidFill>
                  <a:prstClr val="black"/>
                </a:solidFill>
                <a:latin typeface="Calibri"/>
                <a:cs typeface="+mn-cs"/>
              </a:rPr>
            </a:br>
            <a:endParaRPr lang="en-GB" sz="2800" b="1" dirty="0">
              <a:solidFill>
                <a:prstClr val="black"/>
              </a:solidFill>
              <a:latin typeface="Calibri"/>
              <a:cs typeface="+mn-cs"/>
            </a:endParaRPr>
          </a:p>
        </p:txBody>
      </p:sp>
    </p:spTree>
    <p:extLst>
      <p:ext uri="{BB962C8B-B14F-4D97-AF65-F5344CB8AC3E}">
        <p14:creationId xmlns:p14="http://schemas.microsoft.com/office/powerpoint/2010/main" xmlns="" val="2277692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0" y="2"/>
            <a:ext cx="9144000" cy="27809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81313" tIns="40658" rIns="81313" bIns="40658"/>
          <a:lstStyle/>
          <a:p>
            <a:pPr algn="ctr" defTabSz="405162" hangingPunct="0">
              <a:lnSpc>
                <a:spcPct val="150000"/>
              </a:lnSpc>
              <a:buClr>
                <a:srgbClr val="000000"/>
              </a:buClr>
              <a:buSzPct val="100000"/>
              <a:tabLst>
                <a:tab pos="0" algn="l"/>
                <a:tab pos="405162" algn="l"/>
                <a:tab pos="811759" algn="l"/>
                <a:tab pos="1218351" algn="l"/>
                <a:tab pos="1624953" algn="l"/>
                <a:tab pos="2031551" algn="l"/>
                <a:tab pos="2438143" algn="l"/>
                <a:tab pos="2844748" algn="l"/>
                <a:tab pos="3251347" algn="l"/>
                <a:tab pos="3657940" algn="l"/>
                <a:tab pos="4064541" algn="l"/>
                <a:tab pos="4471139" algn="l"/>
                <a:tab pos="4877733" algn="l"/>
                <a:tab pos="5284331" algn="l"/>
                <a:tab pos="5690930" algn="l"/>
                <a:tab pos="6097526" algn="l"/>
                <a:tab pos="6504126" algn="l"/>
                <a:tab pos="6910720" algn="l"/>
                <a:tab pos="7317320" algn="l"/>
                <a:tab pos="7723923" algn="l"/>
                <a:tab pos="8130517" algn="l"/>
              </a:tabLst>
            </a:pPr>
            <a:r>
              <a:rPr lang="zh-TW" altLang="en-US" sz="4800" b="1" dirty="0" smtClean="0">
                <a:solidFill>
                  <a:srgbClr val="FFFFFF"/>
                </a:solidFill>
                <a:effectLst>
                  <a:outerShdw blurRad="38100" dist="38100" dir="2700000" algn="tl">
                    <a:srgbClr val="C0C0C0"/>
                  </a:outerShdw>
                </a:effectLst>
                <a:latin typeface="楷体" pitchFamily="49" charset="-122"/>
                <a:ea typeface="楷体" pitchFamily="49" charset="-122"/>
                <a:cs typeface="+mn-cs"/>
              </a:rPr>
              <a:t>只一點小火花 可點燃熾烈火焰</a:t>
            </a:r>
          </a:p>
          <a:p>
            <a:pPr algn="ctr" defTabSz="405162" hangingPunct="0">
              <a:lnSpc>
                <a:spcPct val="150000"/>
              </a:lnSpc>
              <a:buClr>
                <a:srgbClr val="000000"/>
              </a:buClr>
              <a:buSzPct val="100000"/>
              <a:tabLst>
                <a:tab pos="0" algn="l"/>
                <a:tab pos="405162" algn="l"/>
                <a:tab pos="811759" algn="l"/>
                <a:tab pos="1218351" algn="l"/>
                <a:tab pos="1624953" algn="l"/>
                <a:tab pos="2031551" algn="l"/>
                <a:tab pos="2438143" algn="l"/>
                <a:tab pos="2844748" algn="l"/>
                <a:tab pos="3251347" algn="l"/>
                <a:tab pos="3657940" algn="l"/>
                <a:tab pos="4064541" algn="l"/>
                <a:tab pos="4471139" algn="l"/>
                <a:tab pos="4877733" algn="l"/>
                <a:tab pos="5284331" algn="l"/>
                <a:tab pos="5690930" algn="l"/>
                <a:tab pos="6097526" algn="l"/>
                <a:tab pos="6504126" algn="l"/>
                <a:tab pos="6910720" algn="l"/>
                <a:tab pos="7317320" algn="l"/>
                <a:tab pos="7723923" algn="l"/>
                <a:tab pos="8130517" algn="l"/>
              </a:tabLst>
            </a:pPr>
            <a:r>
              <a:rPr lang="zh-TW" altLang="en-US" sz="4800" b="1" dirty="0" smtClean="0">
                <a:solidFill>
                  <a:srgbClr val="FFFFFF"/>
                </a:solidFill>
                <a:effectLst>
                  <a:outerShdw blurRad="38100" dist="38100" dir="2700000" algn="tl">
                    <a:srgbClr val="C0C0C0"/>
                  </a:outerShdw>
                </a:effectLst>
                <a:latin typeface="楷体" pitchFamily="49" charset="-122"/>
                <a:ea typeface="楷体" pitchFamily="49" charset="-122"/>
                <a:cs typeface="+mn-cs"/>
              </a:rPr>
              <a:t>發出熱力火光 帶來無限的溫暖</a:t>
            </a:r>
          </a:p>
        </p:txBody>
      </p:sp>
      <p:sp>
        <p:nvSpPr>
          <p:cNvPr id="18435" name="TextBox 2"/>
          <p:cNvSpPr txBox="1">
            <a:spLocks noChangeArrowheads="1"/>
          </p:cNvSpPr>
          <p:nvPr/>
        </p:nvSpPr>
        <p:spPr bwMode="auto">
          <a:xfrm>
            <a:off x="8651529" y="6381318"/>
            <a:ext cx="312092" cy="368930"/>
          </a:xfrm>
          <a:prstGeom prst="rect">
            <a:avLst/>
          </a:prstGeom>
          <a:noFill/>
          <a:ln w="9525">
            <a:noFill/>
            <a:miter lim="800000"/>
            <a:headEnd/>
            <a:tailEnd/>
          </a:ln>
        </p:spPr>
        <p:txBody>
          <a:bodyPr wrap="none" lIns="91037" tIns="45521" rIns="91037" bIns="45521">
            <a:spAutoFit/>
          </a:bodyPr>
          <a:lstStyle/>
          <a:p>
            <a:pPr defTabSz="909459"/>
            <a:r>
              <a:rPr lang="en-US" altLang="en-US" dirty="0" smtClean="0">
                <a:solidFill>
                  <a:srgbClr val="FFFFFF"/>
                </a:solidFill>
                <a:ea typeface="宋体" charset="-122"/>
                <a:cs typeface="+mn-cs"/>
              </a:rPr>
              <a:t>1</a:t>
            </a:r>
            <a:endParaRPr lang="en-GB" altLang="en-US" dirty="0" smtClean="0">
              <a:solidFill>
                <a:srgbClr val="FFFFFF"/>
              </a:solidFill>
              <a:ea typeface="宋体" charset="-122"/>
              <a:cs typeface="+mn-cs"/>
            </a:endParaRPr>
          </a:p>
        </p:txBody>
      </p:sp>
      <p:sp>
        <p:nvSpPr>
          <p:cNvPr id="4" name="Text Box 1"/>
          <p:cNvSpPr txBox="1">
            <a:spLocks noChangeArrowheads="1"/>
          </p:cNvSpPr>
          <p:nvPr/>
        </p:nvSpPr>
        <p:spPr bwMode="auto">
          <a:xfrm>
            <a:off x="0" y="3501010"/>
            <a:ext cx="9144000" cy="27809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81313" tIns="40658" rIns="81313" bIns="40658"/>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9pPr>
          </a:lstStyle>
          <a:p>
            <a:pPr algn="ctr" defTabSz="405920" eaLnBrk="1" hangingPunct="0">
              <a:lnSpc>
                <a:spcPct val="150000"/>
              </a:lnSpc>
              <a:buClr>
                <a:srgbClr val="000000"/>
              </a:buClr>
              <a:buSzPct val="100000"/>
              <a:defRPr/>
            </a:pPr>
            <a:r>
              <a:rPr lang="en-GB" altLang="zh-TW"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rPr>
              <a:t>It only takes a spark to get a fire going</a:t>
            </a:r>
          </a:p>
          <a:p>
            <a:pPr algn="ctr" defTabSz="405920" eaLnBrk="1" hangingPunct="0">
              <a:lnSpc>
                <a:spcPct val="150000"/>
              </a:lnSpc>
              <a:buClr>
                <a:srgbClr val="000000"/>
              </a:buClr>
              <a:buSzPct val="100000"/>
              <a:defRPr/>
            </a:pPr>
            <a:r>
              <a:rPr lang="en-GB" altLang="zh-TW"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rPr>
              <a:t>And soon all those around</a:t>
            </a:r>
          </a:p>
          <a:p>
            <a:pPr algn="ctr" defTabSz="405920" eaLnBrk="1" hangingPunct="0">
              <a:lnSpc>
                <a:spcPct val="150000"/>
              </a:lnSpc>
              <a:buClr>
                <a:srgbClr val="000000"/>
              </a:buClr>
              <a:buSzPct val="100000"/>
              <a:defRPr/>
            </a:pPr>
            <a:r>
              <a:rPr lang="en-GB" altLang="zh-TW"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rPr>
              <a:t>Can warm up in glowing</a:t>
            </a:r>
            <a:endParaRPr lang="zh-TW" altLang="en-US"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7"/>
            <a:ext cx="9144000" cy="6955536"/>
          </a:xfrm>
          <a:prstGeom prst="rect">
            <a:avLst/>
          </a:prstGeom>
          <a:noFill/>
          <a:ln w="9525">
            <a:noFill/>
            <a:miter lim="800000"/>
            <a:headEnd/>
            <a:tailEnd/>
          </a:ln>
          <a:effectLst/>
        </p:spPr>
        <p:txBody>
          <a:bodyPr wrap="square" lIns="91223" tIns="45614" rIns="91223" bIns="45614">
            <a:spAutoFit/>
          </a:bodyPr>
          <a:lstStyle/>
          <a:p>
            <a:pPr algn="ctr"/>
            <a:r>
              <a:rPr kumimoji="1" lang="zh-CN" altLang="en-US" sz="9600" b="1" i="1" dirty="0" smtClean="0">
                <a:solidFill>
                  <a:srgbClr val="FF0000"/>
                </a:solidFill>
                <a:effectLst>
                  <a:outerShdw blurRad="38100" dist="38100" dir="2700000" algn="tl">
                    <a:srgbClr val="000000"/>
                  </a:outerShdw>
                </a:effectLst>
                <a:latin typeface="SimHei" pitchFamily="49" charset="-122"/>
                <a:ea typeface="SimHei" pitchFamily="49" charset="-122"/>
                <a:cs typeface="+mn-cs"/>
              </a:rPr>
              <a:t>分堂 </a:t>
            </a:r>
            <a:endParaRPr kumimoji="1" lang="en-GB" altLang="zh-CN" sz="9600" b="1" i="1" dirty="0" smtClean="0">
              <a:solidFill>
                <a:srgbClr val="FF0000"/>
              </a:solidFill>
              <a:effectLst>
                <a:outerShdw blurRad="38100" dist="38100" dir="2700000" algn="tl">
                  <a:srgbClr val="000000"/>
                </a:outerShdw>
              </a:effectLst>
              <a:latin typeface="SimHei" pitchFamily="49" charset="-122"/>
              <a:ea typeface="SimHei" pitchFamily="49" charset="-122"/>
              <a:cs typeface="+mn-cs"/>
            </a:endParaRPr>
          </a:p>
          <a:p>
            <a:pPr algn="ctr"/>
            <a:endParaRPr kumimoji="1" lang="en-GB" altLang="zh-TW" sz="6000" b="1" i="1" dirty="0" smtClean="0">
              <a:solidFill>
                <a:srgbClr val="FFFFFF"/>
              </a:solidFill>
              <a:effectLst>
                <a:outerShdw blurRad="38100" dist="38100" dir="2700000" algn="tl">
                  <a:srgbClr val="000000"/>
                </a:outerShdw>
              </a:effectLst>
              <a:latin typeface="Arial" pitchFamily="34" charset="0"/>
              <a:ea typeface="SimHei" pitchFamily="49" charset="-122"/>
              <a:cs typeface="Arial" pitchFamily="34" charset="0"/>
            </a:endParaRPr>
          </a:p>
          <a:p>
            <a:pPr algn="ctr"/>
            <a:endParaRPr kumimoji="1" lang="en-GB" altLang="zh-TW" sz="4400" b="1" i="1" dirty="0" smtClean="0">
              <a:solidFill>
                <a:srgbClr val="FFFFFF"/>
              </a:solidFill>
              <a:effectLst>
                <a:outerShdw blurRad="38100" dist="38100" dir="2700000" algn="tl">
                  <a:srgbClr val="000000"/>
                </a:outerShdw>
              </a:effectLst>
              <a:latin typeface="Arial" pitchFamily="34" charset="0"/>
              <a:ea typeface="SimHei" pitchFamily="49" charset="-122"/>
              <a:cs typeface="Arial" pitchFamily="34" charset="0"/>
            </a:endParaRPr>
          </a:p>
          <a:p>
            <a:pPr algn="ctr"/>
            <a:r>
              <a:rPr kumimoji="1" lang="en-GB" altLang="zh-TW" sz="6000" b="1" i="1" dirty="0" smtClean="0">
                <a:solidFill>
                  <a:srgbClr val="FFFFFF"/>
                </a:solidFill>
                <a:effectLst>
                  <a:outerShdw blurRad="38100" dist="38100" dir="2700000" algn="tl">
                    <a:srgbClr val="000000"/>
                  </a:outerShdw>
                </a:effectLst>
                <a:latin typeface="Arial" pitchFamily="34" charset="0"/>
                <a:ea typeface="SimHei" pitchFamily="49" charset="-122"/>
                <a:cs typeface="Arial" pitchFamily="34" charset="0"/>
              </a:rPr>
              <a:t>Brothers and sisters from English  section can proceed to </a:t>
            </a:r>
          </a:p>
          <a:p>
            <a:pPr algn="ctr"/>
            <a:r>
              <a:rPr kumimoji="1" lang="en-GB" altLang="zh-TW" sz="6000" b="1" i="1" dirty="0" smtClean="0">
                <a:solidFill>
                  <a:srgbClr val="FFFFFF"/>
                </a:solidFill>
                <a:effectLst>
                  <a:outerShdw blurRad="38100" dist="38100" dir="2700000" algn="tl">
                    <a:srgbClr val="000000"/>
                  </a:outerShdw>
                </a:effectLst>
                <a:latin typeface="Arial" pitchFamily="34" charset="0"/>
                <a:ea typeface="SimHei" pitchFamily="49" charset="-122"/>
                <a:cs typeface="Arial" pitchFamily="34" charset="0"/>
              </a:rPr>
              <a:t>St Columbus Hall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
            <a:ext cx="9144000" cy="2123444"/>
          </a:xfrm>
          <a:prstGeom prst="rect">
            <a:avLst/>
          </a:prstGeom>
          <a:noFill/>
          <a:ln w="9525">
            <a:noFill/>
            <a:miter lim="800000"/>
            <a:headEnd/>
            <a:tailEnd/>
          </a:ln>
          <a:effectLst/>
        </p:spPr>
        <p:txBody>
          <a:bodyPr wrap="square" lIns="91223" tIns="45614" rIns="91223" bIns="45614">
            <a:spAutoFit/>
          </a:bodyPr>
          <a:lstStyle/>
          <a:p>
            <a:r>
              <a:rPr kumimoji="1" lang="zh-CN" altLang="en-US" sz="7200" b="1" i="1" dirty="0" smtClean="0">
                <a:solidFill>
                  <a:srgbClr val="FF0000"/>
                </a:solidFill>
                <a:effectLst>
                  <a:outerShdw blurRad="38100" dist="38100" dir="2700000" algn="tl">
                    <a:srgbClr val="000000"/>
                  </a:outerShdw>
                </a:effectLst>
                <a:latin typeface="SimHei" pitchFamily="49" charset="-122"/>
                <a:ea typeface="SimHei" pitchFamily="49" charset="-122"/>
                <a:cs typeface="+mn-cs"/>
              </a:rPr>
              <a:t>证道</a:t>
            </a:r>
            <a:endParaRPr kumimoji="1" lang="en-GB" altLang="zh-CN" sz="7200" b="1" i="1" dirty="0" smtClean="0">
              <a:solidFill>
                <a:srgbClr val="FF0000"/>
              </a:solidFill>
              <a:effectLst>
                <a:outerShdw blurRad="38100" dist="38100" dir="2700000" algn="tl">
                  <a:srgbClr val="000000"/>
                </a:outerShdw>
              </a:effectLst>
              <a:latin typeface="SimHei" pitchFamily="49" charset="-122"/>
              <a:ea typeface="SimHei" pitchFamily="49" charset="-122"/>
              <a:cs typeface="+mn-cs"/>
            </a:endParaRPr>
          </a:p>
          <a:p>
            <a:r>
              <a:rPr kumimoji="1" lang="en-GB" altLang="zh-TW" sz="6000" b="1" i="1" dirty="0" smtClean="0">
                <a:solidFill>
                  <a:srgbClr val="FF0000"/>
                </a:solidFill>
                <a:effectLst>
                  <a:outerShdw blurRad="38100" dist="38100" dir="2700000" algn="tl">
                    <a:srgbClr val="000000"/>
                  </a:outerShdw>
                </a:effectLst>
                <a:latin typeface="Arial" pitchFamily="34" charset="0"/>
                <a:ea typeface="SimHei" pitchFamily="49" charset="-122"/>
                <a:cs typeface="Arial" pitchFamily="34" charset="0"/>
              </a:rPr>
              <a:t>Message</a:t>
            </a:r>
            <a:endParaRPr kumimoji="1" lang="zh-TW" altLang="en-US" sz="6000" b="1" i="1" dirty="0">
              <a:solidFill>
                <a:srgbClr val="FF0000"/>
              </a:solidFill>
              <a:effectLst>
                <a:outerShdw blurRad="38100" dist="38100" dir="2700000" algn="tl">
                  <a:srgbClr val="000000"/>
                </a:outerShdw>
              </a:effectLst>
              <a:latin typeface="Arial" pitchFamily="34" charset="0"/>
              <a:ea typeface="SimHei" pitchFamily="49" charset="-122"/>
              <a:cs typeface="Arial" pitchFamily="34" charset="0"/>
            </a:endParaRPr>
          </a:p>
        </p:txBody>
      </p:sp>
      <p:sp>
        <p:nvSpPr>
          <p:cNvPr id="3" name="Date Placeholder 8"/>
          <p:cNvSpPr>
            <a:spLocks noGrp="1"/>
          </p:cNvSpPr>
          <p:nvPr>
            <p:ph type="dt" sz="half" idx="10"/>
          </p:nvPr>
        </p:nvSpPr>
        <p:spPr>
          <a:xfrm>
            <a:off x="38478" y="6309320"/>
            <a:ext cx="2429475" cy="452669"/>
          </a:xfrm>
          <a:solidFill>
            <a:schemeClr val="accent2">
              <a:lumMod val="50000"/>
            </a:schemeClr>
          </a:solidFill>
        </p:spPr>
        <p:txBody>
          <a:bodyPr/>
          <a:lstStyle/>
          <a:p>
            <a:pPr algn="r"/>
            <a:fld id="{B691C7E3-5575-4B63-BD12-9BE6B54B410C}" type="datetime8">
              <a:rPr lang="en-GB" sz="2000" smtClean="0">
                <a:solidFill>
                  <a:srgbClr val="D0FCD1"/>
                </a:solidFill>
              </a:rPr>
              <a:pPr algn="r"/>
              <a:t>02/02/2014 15:12</a:t>
            </a:fld>
            <a:endParaRPr lang="en-GB" dirty="0">
              <a:solidFill>
                <a:srgbClr val="D0FCD1"/>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 y="0"/>
            <a:ext cx="9100592" cy="5112568"/>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腓利门书 </a:t>
            </a:r>
            <a:r>
              <a:rPr lang="en-GB"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1:1-25</a:t>
            </a:r>
          </a:p>
          <a:p>
            <a:pPr algn="ctr">
              <a:spcBef>
                <a:spcPts val="0"/>
              </a:spcBef>
              <a:buClr>
                <a:schemeClr val="tx1"/>
              </a:buClr>
              <a:buSzPct val="100000"/>
            </a:pPr>
            <a:r>
              <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1.</a:t>
            </a:r>
            <a:r>
              <a:rPr lang="zh-CN" altLang="en-US"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为基督耶稣被囚的保罗、同兄弟提摩太、写信给我们所亲爱的同工腓利门、 </a:t>
            </a:r>
          </a:p>
          <a:p>
            <a:pPr algn="ctr">
              <a:spcBef>
                <a:spcPts val="0"/>
              </a:spcBef>
              <a:buClr>
                <a:schemeClr val="tx1"/>
              </a:buClr>
              <a:buSzPct val="100000"/>
            </a:pPr>
            <a:r>
              <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2.</a:t>
            </a:r>
            <a:r>
              <a:rPr lang="zh-CN" altLang="en-US"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和妹子亚腓亚、并与我们同当兵的亚基布、以及在你家的教会．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 y="0"/>
            <a:ext cx="9100592" cy="5112568"/>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3. </a:t>
            </a:r>
            <a:r>
              <a:rPr lang="zh-CN" altLang="en-US"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愿恩惠平安、从神我们的父、和主耶稣基督、归与你们。 </a:t>
            </a:r>
          </a:p>
          <a:p>
            <a:pPr algn="ctr">
              <a:spcBef>
                <a:spcPts val="0"/>
              </a:spcBef>
              <a:buClr>
                <a:schemeClr val="tx1"/>
              </a:buClr>
              <a:buSzPct val="100000"/>
            </a:pPr>
            <a:r>
              <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4 </a:t>
            </a:r>
            <a:r>
              <a:rPr lang="zh-CN" altLang="en-US"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我祷告的时候题到你、常为你感谢我的神．</a:t>
            </a:r>
            <a:endParaRPr lang="en-GB" altLang="zh-CN"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r>
              <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5</a:t>
            </a:r>
            <a:r>
              <a:rPr lang="en-US" altLang="zh-CN"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 </a:t>
            </a:r>
            <a:r>
              <a:rPr lang="zh-CN" altLang="en-US"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因听说你的爱心、并你向主耶稣和众圣徒的信心．</a:t>
            </a:r>
            <a:endParaRPr lang="en-US" sz="5400" b="1" kern="0" dirty="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 y="0"/>
            <a:ext cx="9100592" cy="5112568"/>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6</a:t>
            </a:r>
            <a:r>
              <a:rPr lang="en-US" altLang="zh-CN"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 </a:t>
            </a:r>
            <a:r>
              <a:rPr lang="zh-CN" altLang="en-US"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愿你与人所同有的信心显出功效、使人知道你们各样善事都是为基督作的。 </a:t>
            </a:r>
          </a:p>
          <a:p>
            <a:pPr algn="ctr">
              <a:spcBef>
                <a:spcPts val="0"/>
              </a:spcBef>
              <a:buClr>
                <a:schemeClr val="tx1"/>
              </a:buClr>
              <a:buSzPct val="100000"/>
            </a:pPr>
            <a:r>
              <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7</a:t>
            </a:r>
            <a:r>
              <a:rPr lang="en-US" altLang="zh-CN"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 </a:t>
            </a:r>
            <a:r>
              <a:rPr lang="zh-CN" altLang="en-US"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兄弟阿、我为你的爱心、大有快乐、大得安慰．因众圣徒的心从你得了畅快。 </a:t>
            </a:r>
          </a:p>
          <a:p>
            <a:pPr algn="ctr">
              <a:spcBef>
                <a:spcPts val="0"/>
              </a:spcBef>
              <a:buClr>
                <a:schemeClr val="tx1"/>
              </a:buClr>
              <a:buSzPct val="100000"/>
            </a:pPr>
            <a:r>
              <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8</a:t>
            </a:r>
            <a:r>
              <a:rPr lang="en-US" altLang="zh-CN"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 </a:t>
            </a:r>
            <a:r>
              <a:rPr lang="zh-CN" altLang="en-US"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我虽然靠着基督能放胆吩咐你合宜的事．</a:t>
            </a:r>
            <a:endParaRPr lang="en-US" sz="5400" b="1" kern="0" dirty="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 y="0"/>
            <a:ext cx="9100592" cy="5112568"/>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9</a:t>
            </a:r>
            <a:r>
              <a:rPr lang="en-US" altLang="zh-CN"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 </a:t>
            </a:r>
            <a:r>
              <a:rPr lang="zh-CN" altLang="en-US"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然而像我这有年纪的保罗、现在又是为基督耶稣被囚的、宁可凭着爱心求你． </a:t>
            </a:r>
          </a:p>
          <a:p>
            <a:pPr algn="ctr">
              <a:spcBef>
                <a:spcPts val="0"/>
              </a:spcBef>
              <a:buClr>
                <a:schemeClr val="tx1"/>
              </a:buClr>
              <a:buSzPct val="100000"/>
            </a:pPr>
            <a:r>
              <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10</a:t>
            </a:r>
            <a:r>
              <a:rPr lang="en-US" altLang="zh-CN"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 </a:t>
            </a:r>
            <a:r>
              <a:rPr lang="zh-CN" altLang="en-US"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就是为我在捆锁中所生的儿子阿尼西母求你． </a:t>
            </a:r>
          </a:p>
          <a:p>
            <a:pPr algn="ctr">
              <a:spcBef>
                <a:spcPts val="0"/>
              </a:spcBef>
              <a:buClr>
                <a:schemeClr val="tx1"/>
              </a:buClr>
              <a:buSzPct val="100000"/>
            </a:pPr>
            <a:r>
              <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11</a:t>
            </a:r>
            <a:r>
              <a:rPr lang="en-US" altLang="zh-CN"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 </a:t>
            </a:r>
            <a:r>
              <a:rPr lang="zh-CN" altLang="en-US"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他从前与你没有益处、但如今与你我都有益处．</a:t>
            </a:r>
            <a:endParaRPr lang="en-US" sz="5400" b="1" kern="0" dirty="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12.</a:t>
            </a:r>
            <a:r>
              <a:rPr lang="zh-CN" altLang="en-US"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我现在打发他亲自回你那里去．他是我心上的人。 </a:t>
            </a:r>
          </a:p>
          <a:p>
            <a:pPr algn="ctr">
              <a:spcBef>
                <a:spcPts val="0"/>
              </a:spcBef>
              <a:buClr>
                <a:schemeClr val="tx1"/>
              </a:buClr>
              <a:buSzPct val="100000"/>
            </a:pPr>
            <a:r>
              <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13 </a:t>
            </a:r>
            <a:r>
              <a:rPr lang="zh-CN" altLang="en-US"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我本来有意将他留下、在我为福音所的捆锁中替你伺候我。 </a:t>
            </a:r>
          </a:p>
          <a:p>
            <a:pPr algn="ctr">
              <a:spcBef>
                <a:spcPts val="0"/>
              </a:spcBef>
              <a:buClr>
                <a:schemeClr val="tx1"/>
              </a:buClr>
              <a:buSzPct val="100000"/>
            </a:pPr>
            <a:r>
              <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14 </a:t>
            </a:r>
            <a:r>
              <a:rPr lang="zh-CN" altLang="en-US" sz="52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但不知道你的意思、我就不愿意这样行、叫你的善行不是出於勉强、乃是出於甘心。</a:t>
            </a:r>
            <a:endParaRPr lang="en-US" sz="5200" b="1" kern="0" dirty="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15 </a:t>
            </a:r>
            <a:r>
              <a:rPr lang="zh-CN" altLang="en-US"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他暂时离开你、或者是叫你永远得着他。 </a:t>
            </a:r>
          </a:p>
          <a:p>
            <a:pPr algn="ctr">
              <a:spcBef>
                <a:spcPts val="0"/>
              </a:spcBef>
              <a:buClr>
                <a:schemeClr val="tx1"/>
              </a:buClr>
              <a:buSzPct val="100000"/>
            </a:pPr>
            <a:r>
              <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16</a:t>
            </a:r>
            <a:r>
              <a:rPr lang="en-US" altLang="zh-CN"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 </a:t>
            </a:r>
            <a:r>
              <a:rPr lang="zh-CN" altLang="en-US" sz="52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不再是奴仆、乃是高过奴仆、是亲爱的兄弟、在我实在是如此、何况在你呢。这也不拘是按肉体说、是按主说、 </a:t>
            </a:r>
          </a:p>
          <a:p>
            <a:pPr algn="ctr">
              <a:spcBef>
                <a:spcPts val="0"/>
              </a:spcBef>
              <a:buClr>
                <a:schemeClr val="tx1"/>
              </a:buClr>
              <a:buSzPct val="100000"/>
            </a:pPr>
            <a:r>
              <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17</a:t>
            </a:r>
            <a:r>
              <a:rPr lang="en-US" altLang="zh-CN"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 </a:t>
            </a:r>
            <a:r>
              <a:rPr lang="zh-CN" altLang="en-US"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你若以我为同伴、就收纳他、如同收纳我一样。 </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56411" y="0"/>
            <a:ext cx="8944181"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18</a:t>
            </a:r>
            <a:r>
              <a:rPr lang="en-US" altLang="zh-CN"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 </a:t>
            </a:r>
            <a:r>
              <a:rPr lang="zh-CN" altLang="en-US"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他若亏负你、或欠你甚麽、都归在我的账上．</a:t>
            </a:r>
            <a:endParaRPr lang="en-GB" altLang="zh-CN"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r>
              <a:rPr lang="en-US" altLang="zh-CN" sz="5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19</a:t>
            </a:r>
            <a:r>
              <a:rPr lang="en-US" altLang="zh-CN" sz="52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 </a:t>
            </a:r>
            <a:r>
              <a:rPr lang="zh-CN" altLang="en-US" sz="52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我必偿还．这是我保罗亲笔写的．我并不用对你说、连你自己也是亏欠於我。 </a:t>
            </a:r>
          </a:p>
          <a:p>
            <a:pPr algn="ctr">
              <a:spcBef>
                <a:spcPts val="0"/>
              </a:spcBef>
              <a:buClr>
                <a:schemeClr val="tx1"/>
              </a:buClr>
              <a:buSzPct val="100000"/>
            </a:pPr>
            <a:r>
              <a:rPr lang="en-US" altLang="zh-CN" sz="5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20</a:t>
            </a:r>
            <a:r>
              <a:rPr lang="en-US" altLang="zh-CN" sz="52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 </a:t>
            </a:r>
            <a:r>
              <a:rPr lang="zh-CN" altLang="en-US" sz="52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兄弟阿、望你使我在主里因你得快乐．并望你使我的心在基督里得畅快。</a:t>
            </a:r>
            <a:endParaRPr lang="en-US" sz="5200" b="1" kern="0" dirty="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56411" y="0"/>
            <a:ext cx="8944181"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21</a:t>
            </a:r>
            <a:r>
              <a:rPr lang="en-US" altLang="zh-CN"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 </a:t>
            </a:r>
            <a:r>
              <a:rPr lang="zh-CN" altLang="en-US"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我写信给你、深信你必顺服、知道你所要行的、必过於我所说的。 </a:t>
            </a:r>
          </a:p>
          <a:p>
            <a:pPr algn="ctr">
              <a:spcBef>
                <a:spcPts val="0"/>
              </a:spcBef>
              <a:buClr>
                <a:schemeClr val="tx1"/>
              </a:buClr>
              <a:buSzPct val="100000"/>
            </a:pPr>
            <a:r>
              <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22</a:t>
            </a:r>
            <a:r>
              <a:rPr lang="en-US" altLang="zh-CN"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 </a:t>
            </a:r>
            <a:r>
              <a:rPr lang="zh-CN" altLang="en-US"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此外你还要给我豫备住处、因为我盼望藉着你们的祷告、必蒙恩到你们那里去。 </a:t>
            </a:r>
          </a:p>
          <a:p>
            <a:pPr algn="ctr">
              <a:spcBef>
                <a:spcPts val="0"/>
              </a:spcBef>
              <a:buClr>
                <a:schemeClr val="tx1"/>
              </a:buClr>
              <a:buSzPct val="100000"/>
            </a:pPr>
            <a:r>
              <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23</a:t>
            </a:r>
            <a:r>
              <a:rPr lang="en-US" altLang="zh-CN"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 </a:t>
            </a:r>
            <a:r>
              <a:rPr lang="zh-CN" altLang="en-US"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为基督耶稣与我同坐监的以巴弗问你安。</a:t>
            </a:r>
            <a:endParaRPr lang="en-US" sz="5200" b="1" kern="0" dirty="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0" y="2"/>
            <a:ext cx="9144000" cy="27809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81322" tIns="40662" rIns="81322" bIns="40662"/>
          <a:lstStyle/>
          <a:p>
            <a:pPr algn="ctr" defTabSz="405204" hangingPunct="0">
              <a:lnSpc>
                <a:spcPct val="150000"/>
              </a:lnSpc>
              <a:buClr>
                <a:srgbClr val="000000"/>
              </a:buClr>
              <a:buSzPct val="100000"/>
              <a:tabLst>
                <a:tab pos="0" algn="l"/>
                <a:tab pos="405204" algn="l"/>
                <a:tab pos="811843" algn="l"/>
                <a:tab pos="1218477" algn="l"/>
                <a:tab pos="1625121" algn="l"/>
                <a:tab pos="2031762" algn="l"/>
                <a:tab pos="2438396" algn="l"/>
                <a:tab pos="2845043" algn="l"/>
                <a:tab pos="3251684" algn="l"/>
                <a:tab pos="3658319" algn="l"/>
                <a:tab pos="4064962" algn="l"/>
                <a:tab pos="4471602" algn="l"/>
                <a:tab pos="4878239" algn="l"/>
                <a:tab pos="5284879" algn="l"/>
                <a:tab pos="5691520" algn="l"/>
                <a:tab pos="6098158" algn="l"/>
                <a:tab pos="6504800" algn="l"/>
                <a:tab pos="6911437" algn="l"/>
                <a:tab pos="7318079" algn="l"/>
                <a:tab pos="7724724" algn="l"/>
                <a:tab pos="8131360" algn="l"/>
              </a:tabLst>
            </a:pPr>
            <a:r>
              <a:rPr lang="zh-TW" altLang="en-US" sz="4800" b="1" dirty="0" smtClean="0">
                <a:solidFill>
                  <a:srgbClr val="FFFFFF"/>
                </a:solidFill>
                <a:effectLst>
                  <a:outerShdw blurRad="38100" dist="38100" dir="2700000" algn="tl">
                    <a:srgbClr val="C0C0C0"/>
                  </a:outerShdw>
                </a:effectLst>
                <a:latin typeface="楷体" pitchFamily="49" charset="-122"/>
                <a:ea typeface="楷体" pitchFamily="49" charset="-122"/>
                <a:cs typeface="+mn-cs"/>
              </a:rPr>
              <a:t>這好比主的恩愛 當你設身親嘗</a:t>
            </a:r>
          </a:p>
          <a:p>
            <a:pPr algn="ctr" defTabSz="405204" hangingPunct="0">
              <a:lnSpc>
                <a:spcPct val="150000"/>
              </a:lnSpc>
              <a:buClr>
                <a:srgbClr val="000000"/>
              </a:buClr>
              <a:buSzPct val="100000"/>
              <a:tabLst>
                <a:tab pos="0" algn="l"/>
                <a:tab pos="405204" algn="l"/>
                <a:tab pos="811843" algn="l"/>
                <a:tab pos="1218477" algn="l"/>
                <a:tab pos="1625121" algn="l"/>
                <a:tab pos="2031762" algn="l"/>
                <a:tab pos="2438396" algn="l"/>
                <a:tab pos="2845043" algn="l"/>
                <a:tab pos="3251684" algn="l"/>
                <a:tab pos="3658319" algn="l"/>
                <a:tab pos="4064962" algn="l"/>
                <a:tab pos="4471602" algn="l"/>
                <a:tab pos="4878239" algn="l"/>
                <a:tab pos="5284879" algn="l"/>
                <a:tab pos="5691520" algn="l"/>
                <a:tab pos="6098158" algn="l"/>
                <a:tab pos="6504800" algn="l"/>
                <a:tab pos="6911437" algn="l"/>
                <a:tab pos="7318079" algn="l"/>
                <a:tab pos="7724724" algn="l"/>
                <a:tab pos="8131360" algn="l"/>
              </a:tabLst>
            </a:pPr>
            <a:r>
              <a:rPr lang="zh-TW" altLang="en-US" sz="4800" b="1" dirty="0" smtClean="0">
                <a:solidFill>
                  <a:srgbClr val="FFFFFF"/>
                </a:solidFill>
                <a:effectLst>
                  <a:outerShdw blurRad="38100" dist="38100" dir="2700000" algn="tl">
                    <a:srgbClr val="C0C0C0"/>
                  </a:outerShdw>
                </a:effectLst>
                <a:latin typeface="楷体" pitchFamily="49" charset="-122"/>
                <a:ea typeface="楷体" pitchFamily="49" charset="-122"/>
                <a:cs typeface="+mn-cs"/>
              </a:rPr>
              <a:t>你必向人傳祂的愛</a:t>
            </a:r>
            <a:endParaRPr lang="en-GB" altLang="zh-TW" sz="4800" b="1" dirty="0" smtClean="0">
              <a:solidFill>
                <a:srgbClr val="FFFFFF"/>
              </a:solidFill>
              <a:effectLst>
                <a:outerShdw blurRad="38100" dist="38100" dir="2700000" algn="tl">
                  <a:srgbClr val="C0C0C0"/>
                </a:outerShdw>
              </a:effectLst>
              <a:latin typeface="楷体" pitchFamily="49" charset="-122"/>
              <a:ea typeface="楷体" pitchFamily="49" charset="-122"/>
              <a:cs typeface="+mn-cs"/>
            </a:endParaRPr>
          </a:p>
          <a:p>
            <a:pPr algn="ctr" defTabSz="405204" hangingPunct="0">
              <a:lnSpc>
                <a:spcPct val="150000"/>
              </a:lnSpc>
              <a:buClr>
                <a:srgbClr val="000000"/>
              </a:buClr>
              <a:buSzPct val="100000"/>
              <a:tabLst>
                <a:tab pos="0" algn="l"/>
                <a:tab pos="405204" algn="l"/>
                <a:tab pos="811843" algn="l"/>
                <a:tab pos="1218477" algn="l"/>
                <a:tab pos="1625121" algn="l"/>
                <a:tab pos="2031762" algn="l"/>
                <a:tab pos="2438396" algn="l"/>
                <a:tab pos="2845043" algn="l"/>
                <a:tab pos="3251684" algn="l"/>
                <a:tab pos="3658319" algn="l"/>
                <a:tab pos="4064962" algn="l"/>
                <a:tab pos="4471602" algn="l"/>
                <a:tab pos="4878239" algn="l"/>
                <a:tab pos="5284879" algn="l"/>
                <a:tab pos="5691520" algn="l"/>
                <a:tab pos="6098158" algn="l"/>
                <a:tab pos="6504800" algn="l"/>
                <a:tab pos="6911437" algn="l"/>
                <a:tab pos="7318079" algn="l"/>
                <a:tab pos="7724724" algn="l"/>
                <a:tab pos="8131360" algn="l"/>
              </a:tabLst>
            </a:pPr>
            <a:r>
              <a:rPr lang="zh-TW" altLang="en-US" sz="4800" b="1" dirty="0" smtClean="0">
                <a:solidFill>
                  <a:srgbClr val="FFFFFF"/>
                </a:solidFill>
                <a:effectLst>
                  <a:outerShdw blurRad="38100" dist="38100" dir="2700000" algn="tl">
                    <a:srgbClr val="C0C0C0"/>
                  </a:outerShdw>
                </a:effectLst>
                <a:latin typeface="楷体" pitchFamily="49" charset="-122"/>
                <a:ea typeface="楷体" pitchFamily="49" charset="-122"/>
                <a:cs typeface="+mn-cs"/>
              </a:rPr>
              <a:t>常將主愛宣揚</a:t>
            </a:r>
          </a:p>
        </p:txBody>
      </p:sp>
      <p:sp>
        <p:nvSpPr>
          <p:cNvPr id="19459" name="TextBox 2"/>
          <p:cNvSpPr txBox="1">
            <a:spLocks noChangeArrowheads="1"/>
          </p:cNvSpPr>
          <p:nvPr/>
        </p:nvSpPr>
        <p:spPr bwMode="auto">
          <a:xfrm>
            <a:off x="8651529" y="6381318"/>
            <a:ext cx="312112" cy="368940"/>
          </a:xfrm>
          <a:prstGeom prst="rect">
            <a:avLst/>
          </a:prstGeom>
          <a:noFill/>
          <a:ln w="9525">
            <a:noFill/>
            <a:miter lim="800000"/>
            <a:headEnd/>
            <a:tailEnd/>
          </a:ln>
        </p:spPr>
        <p:txBody>
          <a:bodyPr wrap="none" lIns="91047" tIns="45526" rIns="91047" bIns="45526">
            <a:spAutoFit/>
          </a:bodyPr>
          <a:lstStyle/>
          <a:p>
            <a:pPr defTabSz="909554"/>
            <a:r>
              <a:rPr lang="en-US" altLang="en-US" dirty="0" smtClean="0">
                <a:solidFill>
                  <a:srgbClr val="FFFFFF"/>
                </a:solidFill>
                <a:ea typeface="宋体" charset="-122"/>
                <a:cs typeface="+mn-cs"/>
              </a:rPr>
              <a:t>2</a:t>
            </a:r>
            <a:endParaRPr lang="en-GB" altLang="en-US" dirty="0" smtClean="0">
              <a:solidFill>
                <a:srgbClr val="FFFFFF"/>
              </a:solidFill>
              <a:ea typeface="宋体" charset="-122"/>
              <a:cs typeface="+mn-cs"/>
            </a:endParaRPr>
          </a:p>
        </p:txBody>
      </p:sp>
      <p:sp>
        <p:nvSpPr>
          <p:cNvPr id="4" name="Text Box 1"/>
          <p:cNvSpPr txBox="1">
            <a:spLocks noChangeArrowheads="1"/>
          </p:cNvSpPr>
          <p:nvPr/>
        </p:nvSpPr>
        <p:spPr bwMode="auto">
          <a:xfrm>
            <a:off x="0" y="3501010"/>
            <a:ext cx="9144000" cy="27809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81322" tIns="40662" rIns="81322" bIns="40662"/>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9pPr>
          </a:lstStyle>
          <a:p>
            <a:pPr algn="ctr" defTabSz="405962" eaLnBrk="1" hangingPunct="0">
              <a:lnSpc>
                <a:spcPct val="150000"/>
              </a:lnSpc>
              <a:buClr>
                <a:srgbClr val="000000"/>
              </a:buClr>
              <a:buSzPct val="100000"/>
              <a:defRPr/>
            </a:pPr>
            <a:r>
              <a:rPr lang="en-GB" altLang="zh-TW"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rPr>
              <a:t>That’s how it is with God’s love</a:t>
            </a:r>
          </a:p>
          <a:p>
            <a:pPr algn="ctr" defTabSz="405962" eaLnBrk="1" hangingPunct="0">
              <a:lnSpc>
                <a:spcPct val="150000"/>
              </a:lnSpc>
              <a:buClr>
                <a:srgbClr val="000000"/>
              </a:buClr>
              <a:buSzPct val="100000"/>
              <a:defRPr/>
            </a:pPr>
            <a:r>
              <a:rPr lang="en-GB" altLang="zh-TW"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rPr>
              <a:t>Once you’ve experienced it</a:t>
            </a:r>
          </a:p>
          <a:p>
            <a:pPr algn="ctr" defTabSz="405962" eaLnBrk="1" hangingPunct="0">
              <a:lnSpc>
                <a:spcPct val="150000"/>
              </a:lnSpc>
              <a:buClr>
                <a:srgbClr val="000000"/>
              </a:buClr>
              <a:buSzPct val="100000"/>
              <a:defRPr/>
            </a:pPr>
            <a:r>
              <a:rPr lang="en-GB" altLang="zh-TW"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rPr>
              <a:t>you spread His love to everyone</a:t>
            </a:r>
          </a:p>
          <a:p>
            <a:pPr algn="ctr" defTabSz="405962" eaLnBrk="1" hangingPunct="0">
              <a:lnSpc>
                <a:spcPct val="150000"/>
              </a:lnSpc>
              <a:buClr>
                <a:srgbClr val="000000"/>
              </a:buClr>
              <a:buSzPct val="100000"/>
              <a:defRPr/>
            </a:pPr>
            <a:r>
              <a:rPr lang="en-GB" altLang="zh-TW"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rPr>
              <a:t>You want to pass it on</a:t>
            </a:r>
            <a:endParaRPr lang="zh-TW" altLang="en-US"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24</a:t>
            </a:r>
            <a:r>
              <a:rPr lang="en-US" altLang="zh-CN"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 </a:t>
            </a:r>
            <a:r>
              <a:rPr lang="zh-CN" altLang="en-US"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与我同工的马可、亚里达古、底马、路加、也都问你安。 </a:t>
            </a:r>
          </a:p>
          <a:p>
            <a:pPr algn="ctr">
              <a:spcBef>
                <a:spcPts val="0"/>
              </a:spcBef>
              <a:buClr>
                <a:schemeClr val="tx1"/>
              </a:buClr>
              <a:buSzPct val="100000"/>
            </a:pPr>
            <a:r>
              <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25</a:t>
            </a:r>
            <a:r>
              <a:rPr lang="en-US" altLang="zh-CN"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 </a:t>
            </a:r>
            <a:r>
              <a:rPr lang="zh-CN" altLang="en-US"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愿我们主耶稣基督的恩、常在你的心里。阿们。</a:t>
            </a:r>
            <a:endParaRPr lang="en-US" sz="5200" b="1" kern="0" dirty="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l="-11000" r="-11000"/>
          </a:stretch>
        </a:blipFill>
        <a:effectLst/>
      </p:bgPr>
    </p:bg>
    <p:spTree>
      <p:nvGrpSpPr>
        <p:cNvPr id="1" name=""/>
        <p:cNvGrpSpPr/>
        <p:nvPr/>
      </p:nvGrpSpPr>
      <p:grpSpPr>
        <a:xfrm>
          <a:off x="0" y="0"/>
          <a:ext cx="0" cy="0"/>
          <a:chOff x="0" y="0"/>
          <a:chExt cx="0" cy="0"/>
        </a:xfrm>
      </p:grpSpPr>
      <p:sp>
        <p:nvSpPr>
          <p:cNvPr id="5"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66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使人和睦的使者</a:t>
            </a:r>
            <a:endParaRPr lang="en-GB" altLang="zh-CN" sz="66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r>
              <a:rPr lang="en-US" altLang="zh-CN" sz="6600" b="1" kern="0" dirty="0" smtClean="0">
                <a:solidFill>
                  <a:srgbClr val="FF0000"/>
                </a:solidFill>
                <a:effectLst>
                  <a:outerShdw blurRad="38100" dist="38100" dir="2700000" algn="tl">
                    <a:srgbClr val="000000">
                      <a:alpha val="43137"/>
                    </a:srgbClr>
                  </a:outerShdw>
                </a:effectLst>
                <a:latin typeface="+mj-ea"/>
                <a:ea typeface="+mj-ea"/>
                <a:cs typeface="+mn-cs"/>
              </a:rPr>
              <a:t>(</a:t>
            </a:r>
            <a:r>
              <a:rPr lang="zh-CN" altLang="en-US" sz="6600" b="1" kern="0" dirty="0" smtClean="0">
                <a:solidFill>
                  <a:srgbClr val="FF0000"/>
                </a:solidFill>
                <a:effectLst>
                  <a:outerShdw blurRad="38100" dist="38100" dir="2700000" algn="tl">
                    <a:srgbClr val="000000">
                      <a:alpha val="43137"/>
                    </a:srgbClr>
                  </a:outerShdw>
                </a:effectLst>
                <a:latin typeface="+mj-ea"/>
                <a:ea typeface="+mj-ea"/>
                <a:cs typeface="+mn-cs"/>
              </a:rPr>
              <a:t>门 </a:t>
            </a:r>
            <a:r>
              <a:rPr lang="en-US" altLang="zh-CN" sz="6600" b="1" kern="0" dirty="0" smtClean="0">
                <a:solidFill>
                  <a:srgbClr val="FF0000"/>
                </a:solidFill>
                <a:effectLst>
                  <a:outerShdw blurRad="38100" dist="38100" dir="2700000" algn="tl">
                    <a:srgbClr val="000000">
                      <a:alpha val="43137"/>
                    </a:srgbClr>
                  </a:outerShdw>
                </a:effectLst>
                <a:latin typeface="+mj-ea"/>
                <a:ea typeface="+mj-ea"/>
                <a:cs typeface="+mn-cs"/>
              </a:rPr>
              <a:t>1∶ 1─25)</a:t>
            </a:r>
            <a:r>
              <a:rPr lang="en-US" altLang="zh-CN"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rPr>
              <a:t>	</a:t>
            </a:r>
          </a:p>
          <a:p>
            <a:pPr algn="ctr">
              <a:spcBef>
                <a:spcPts val="0"/>
              </a:spcBef>
              <a:buClr>
                <a:schemeClr val="tx1"/>
              </a:buClr>
              <a:buSzPct val="100000"/>
            </a:pPr>
            <a:endParaRPr lang="en-US" altLang="zh-CN"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endParaRPr lang="en-US" altLang="zh-CN" sz="96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endParaRPr lang="en-US" altLang="zh-CN"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endParaRPr lang="en-US" altLang="zh-CN" sz="5400" b="1" kern="0" dirty="0" smtClean="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r>
              <a:rPr lang="zh-CN" altLang="en-US" sz="5400" b="1" kern="0" dirty="0" smtClean="0">
                <a:solidFill>
                  <a:schemeClr val="bg2">
                    <a:lumMod val="20000"/>
                    <a:lumOff val="80000"/>
                  </a:schemeClr>
                </a:solidFill>
                <a:effectLst>
                  <a:outerShdw blurRad="38100" dist="38100" dir="2700000" algn="tl">
                    <a:srgbClr val="000000">
                      <a:alpha val="43137"/>
                    </a:srgbClr>
                  </a:outerShdw>
                </a:effectLst>
                <a:latin typeface="SimHei" pitchFamily="49" charset="-122"/>
                <a:ea typeface="SimHei" pitchFamily="49" charset="-122"/>
                <a:cs typeface="+mn-cs"/>
              </a:rPr>
              <a:t>韦焜墀牧师</a:t>
            </a:r>
            <a:endParaRPr lang="en-US" sz="5200" b="1" kern="0" dirty="0">
              <a:solidFill>
                <a:schemeClr val="bg2">
                  <a:lumMod val="20000"/>
                  <a:lumOff val="80000"/>
                </a:schemeClr>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duotone>
              <a:prstClr val="black"/>
              <a:schemeClr val="accent1">
                <a:tint val="45000"/>
                <a:satMod val="400000"/>
              </a:schemeClr>
            </a:duotone>
            <a:lum bright="14000" contrast="-14000"/>
          </a:blip>
          <a:srcRect/>
          <a:stretch>
            <a:fillRect/>
          </a:stretch>
        </a:blipFill>
        <a:effectLst/>
      </p:bgPr>
    </p:bg>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腓利门书</a:t>
            </a:r>
            <a:endParaRPr lang="en-GB" altLang="zh-CN"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r>
              <a:rPr lang="zh-CN" altLang="en-US"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保罗</a:t>
            </a:r>
            <a:r>
              <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a:t>
            </a:r>
            <a:r>
              <a:rPr lang="zh-CN" altLang="en-US"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和提摩太</a:t>
            </a:r>
            <a:r>
              <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a:t>
            </a:r>
          </a:p>
          <a:p>
            <a:pPr algn="ctr">
              <a:spcBef>
                <a:spcPts val="0"/>
              </a:spcBef>
              <a:buClr>
                <a:schemeClr val="tx1"/>
              </a:buClr>
              <a:buSzPct val="100000"/>
            </a:pPr>
            <a:r>
              <a:rPr lang="zh-CN" altLang="en-US"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写给腓利门</a:t>
            </a:r>
            <a:endParaRPr lang="en-GB"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r>
              <a:rPr lang="zh-CN" altLang="en-US"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的书信。</a:t>
            </a:r>
            <a:endParaRPr lang="en-US" sz="5200" b="1" kern="0" dirty="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duotone>
              <a:prstClr val="black"/>
              <a:schemeClr val="accent1">
                <a:tint val="45000"/>
                <a:satMod val="400000"/>
              </a:schemeClr>
            </a:duotone>
            <a:lum bright="14000" contrast="-14000"/>
          </a:blip>
          <a:srcRect/>
          <a:stretch>
            <a:fillRect/>
          </a:stretch>
        </a:blipFill>
        <a:effectLst/>
      </p:bgPr>
    </p:bg>
    <p:spTree>
      <p:nvGrpSpPr>
        <p:cNvPr id="1" name=""/>
        <p:cNvGrpSpPr/>
        <p:nvPr/>
      </p:nvGrpSpPr>
      <p:grpSpPr>
        <a:xfrm>
          <a:off x="0" y="0"/>
          <a:ext cx="0" cy="0"/>
          <a:chOff x="0" y="0"/>
          <a:chExt cx="0" cy="0"/>
        </a:xfrm>
      </p:grpSpPr>
      <p:sp>
        <p:nvSpPr>
          <p:cNvPr id="4"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门</a:t>
            </a:r>
            <a:r>
              <a:rPr lang="en-US" altLang="zh-CN"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1-2</a:t>
            </a:r>
          </a:p>
          <a:p>
            <a:pPr algn="ctr">
              <a:spcBef>
                <a:spcPts val="0"/>
              </a:spcBef>
              <a:buClr>
                <a:schemeClr val="tx1"/>
              </a:buClr>
              <a:buSzPct val="100000"/>
            </a:pP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为基督耶稣被囚的保罗、同兄弟提摩太、写信给我们所亲爱的同工腓利门、</a:t>
            </a:r>
            <a:r>
              <a:rPr lang="en-US" altLang="zh-CN"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2</a:t>
            </a: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和妹子亚腓亚、并与我们同当兵的亚基布</a:t>
            </a:r>
            <a:r>
              <a:rPr lang="en-US" altLang="zh-CN" sz="5400" b="1" i="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a:t>
            </a:r>
            <a:r>
              <a:rPr lang="zh-CN" altLang="en-US" sz="5400" b="1" i="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驯马的人</a:t>
            </a:r>
            <a:r>
              <a:rPr lang="en-US" altLang="zh-CN" sz="5400" b="1" i="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a:t>
            </a: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、以及在你家的教会．</a:t>
            </a:r>
            <a:endParaRPr lang="en-US" sz="5400" b="1" kern="0" dirty="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duotone>
              <a:prstClr val="black"/>
              <a:schemeClr val="accent1">
                <a:tint val="45000"/>
                <a:satMod val="400000"/>
              </a:schemeClr>
            </a:duotone>
            <a:lum bright="14000" contrast="-14000"/>
          </a:blip>
          <a:srcRect/>
          <a:stretch>
            <a:fillRect/>
          </a:stretch>
        </a:blipFill>
        <a:effectLst/>
      </p:bgPr>
    </p:bg>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TW" altLang="en-US"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信的目的</a:t>
            </a:r>
            <a:endParaRPr lang="en-GB" altLang="zh-TW"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r>
              <a:rPr lang="zh-TW" altLang="en-US"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解決腓利門</a:t>
            </a:r>
            <a:endParaRPr lang="en-GB" altLang="zh-TW"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r>
              <a:rPr lang="zh-TW" altLang="en-US"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和阿尼西母</a:t>
            </a:r>
            <a:endParaRPr lang="en-GB" altLang="zh-TW"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r>
              <a:rPr lang="zh-TW" altLang="en-US"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之間的予盾</a:t>
            </a:r>
            <a:endParaRPr lang="en-US" sz="5200" b="1" kern="0" dirty="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duotone>
              <a:prstClr val="black"/>
              <a:schemeClr val="accent1">
                <a:tint val="45000"/>
                <a:satMod val="400000"/>
              </a:schemeClr>
            </a:duotone>
            <a:lum bright="14000" contrast="-14000"/>
          </a:blip>
          <a:srcRect/>
          <a:stretch>
            <a:fillRect/>
          </a:stretch>
        </a:blipFill>
        <a:effectLst/>
      </p:bgPr>
    </p:bg>
    <p:spTree>
      <p:nvGrpSpPr>
        <p:cNvPr id="1" name=""/>
        <p:cNvGrpSpPr/>
        <p:nvPr/>
      </p:nvGrpSpPr>
      <p:grpSpPr>
        <a:xfrm>
          <a:off x="0" y="0"/>
          <a:ext cx="0" cy="0"/>
          <a:chOff x="0" y="0"/>
          <a:chExt cx="0" cy="0"/>
        </a:xfrm>
      </p:grpSpPr>
      <p:sp>
        <p:nvSpPr>
          <p:cNvPr id="4"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门</a:t>
            </a:r>
            <a:r>
              <a:rPr lang="en-US" altLang="zh-CN"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17-19</a:t>
            </a:r>
          </a:p>
          <a:p>
            <a:pPr algn="ctr">
              <a:spcBef>
                <a:spcPts val="0"/>
              </a:spcBef>
              <a:buClr>
                <a:schemeClr val="tx1"/>
              </a:buClr>
              <a:buSzPct val="100000"/>
            </a:pP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你若以我为同伴、就收纳他、如同收纳我一样。</a:t>
            </a:r>
            <a:r>
              <a:rPr lang="en-US" altLang="zh-CN"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18</a:t>
            </a: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他若亏负你、或欠你</a:t>
            </a:r>
            <a:r>
              <a:rPr lang="zh-TW"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什么</a:t>
            </a: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、都归在我的账上．</a:t>
            </a:r>
            <a:r>
              <a:rPr lang="en-US" altLang="zh-CN"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19</a:t>
            </a: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我必偿还．这是我保罗亲笔写的．</a:t>
            </a:r>
            <a:endParaRPr lang="en-US" sz="5400" b="1" kern="0" dirty="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duotone>
              <a:prstClr val="black"/>
              <a:schemeClr val="accent1">
                <a:tint val="45000"/>
                <a:satMod val="400000"/>
              </a:schemeClr>
            </a:duotone>
            <a:lum bright="14000" contrast="-14000"/>
          </a:blip>
          <a:srcRect/>
          <a:stretch>
            <a:fillRect/>
          </a:stretch>
        </a:blipFill>
        <a:effectLst/>
      </p:bgPr>
    </p:bg>
    <p:spTree>
      <p:nvGrpSpPr>
        <p:cNvPr id="1" name=""/>
        <p:cNvGrpSpPr/>
        <p:nvPr/>
      </p:nvGrpSpPr>
      <p:grpSpPr>
        <a:xfrm>
          <a:off x="0" y="0"/>
          <a:ext cx="0" cy="0"/>
          <a:chOff x="0" y="0"/>
          <a:chExt cx="0" cy="0"/>
        </a:xfrm>
      </p:grpSpPr>
      <p:sp>
        <p:nvSpPr>
          <p:cNvPr id="4"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又参</a:t>
            </a:r>
            <a:r>
              <a:rPr lang="en-US" altLang="zh-CN"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 </a:t>
            </a: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门</a:t>
            </a:r>
            <a:r>
              <a:rPr lang="en-US" altLang="zh-CN"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15-16</a:t>
            </a:r>
          </a:p>
          <a:p>
            <a:pPr algn="ctr">
              <a:spcBef>
                <a:spcPts val="0"/>
              </a:spcBef>
              <a:buClr>
                <a:schemeClr val="tx1"/>
              </a:buClr>
              <a:buSzPct val="100000"/>
            </a:pP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他暂时离开你、或者是叫你永远得著他。</a:t>
            </a:r>
            <a:r>
              <a:rPr lang="en-US" altLang="zh-CN"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16.</a:t>
            </a: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不再是奴僕 </a:t>
            </a:r>
            <a:r>
              <a:rPr lang="en-US" altLang="zh-CN"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a:t>
            </a:r>
            <a:r>
              <a:rPr lang="en-US" altLang="zh-CN" sz="5400" b="1" kern="0" dirty="0" err="1"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doulos</a:t>
            </a:r>
            <a:r>
              <a:rPr lang="zh-CN" altLang="en-US"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奴隶</a:t>
            </a:r>
            <a:r>
              <a:rPr lang="en-US" altLang="zh-CN"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a:t>
            </a: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、乃是高过奴僕、是亲爱的兄弟、</a:t>
            </a:r>
            <a:endParaRPr lang="en-US" sz="5400" b="1" kern="0" dirty="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duotone>
              <a:prstClr val="black"/>
              <a:schemeClr val="accent1">
                <a:tint val="45000"/>
                <a:satMod val="400000"/>
              </a:schemeClr>
            </a:duotone>
            <a:lum bright="14000" contrast="-14000"/>
          </a:blip>
          <a:srcRect/>
          <a:stretch>
            <a:fillRect/>
          </a:stretch>
        </a:blipFill>
        <a:effectLst/>
      </p:bgPr>
    </p:bg>
    <p:spTree>
      <p:nvGrpSpPr>
        <p:cNvPr id="1" name=""/>
        <p:cNvGrpSpPr/>
        <p:nvPr/>
      </p:nvGrpSpPr>
      <p:grpSpPr>
        <a:xfrm>
          <a:off x="0" y="0"/>
          <a:ext cx="0" cy="0"/>
          <a:chOff x="0" y="0"/>
          <a:chExt cx="0" cy="0"/>
        </a:xfrm>
      </p:grpSpPr>
      <p:sp>
        <p:nvSpPr>
          <p:cNvPr id="4"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腓利门和阿尼西母</a:t>
            </a:r>
            <a:endPar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r>
              <a:rPr lang="zh-CN" altLang="en-US"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都可能是</a:t>
            </a:r>
            <a:endParaRPr lang="en-US" altLang="zh-CN"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r>
              <a:rPr lang="zh-CN" altLang="en-US"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歌罗西人。</a:t>
            </a:r>
            <a:endParaRPr lang="en-US" sz="7200" b="1" kern="0" dirty="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duotone>
              <a:prstClr val="black"/>
              <a:schemeClr val="accent1">
                <a:tint val="45000"/>
                <a:satMod val="400000"/>
              </a:schemeClr>
            </a:duotone>
            <a:lum bright="14000" contrast="-14000"/>
          </a:blip>
          <a:srcRect/>
          <a:stretch>
            <a:fillRect/>
          </a:stretch>
        </a:blipFill>
        <a:effectLst/>
      </p:bgPr>
    </p:bg>
    <p:spTree>
      <p:nvGrpSpPr>
        <p:cNvPr id="1" name=""/>
        <p:cNvGrpSpPr/>
        <p:nvPr/>
      </p:nvGrpSpPr>
      <p:grpSpPr>
        <a:xfrm>
          <a:off x="0" y="0"/>
          <a:ext cx="0" cy="0"/>
          <a:chOff x="0" y="0"/>
          <a:chExt cx="0" cy="0"/>
        </a:xfrm>
      </p:grpSpPr>
      <p:sp>
        <p:nvSpPr>
          <p:cNvPr id="4"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西</a:t>
            </a:r>
            <a:r>
              <a:rPr lang="en-US" altLang="zh-CN"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4:9 </a:t>
            </a:r>
          </a:p>
          <a:p>
            <a:pPr algn="ctr">
              <a:spcBef>
                <a:spcPts val="0"/>
              </a:spcBef>
              <a:buClr>
                <a:schemeClr val="tx1"/>
              </a:buClr>
              <a:buSzPct val="100000"/>
            </a:pP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我又打发一位亲爱忠心的兄弟阿尼西母同去．他也是你们那里的人。他们要把这里一切的事都告诉你们。</a:t>
            </a:r>
            <a:endParaRPr lang="en-US" sz="5400" b="1" kern="0" dirty="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duotone>
              <a:prstClr val="black"/>
              <a:schemeClr val="accent1">
                <a:tint val="45000"/>
                <a:satMod val="400000"/>
              </a:schemeClr>
            </a:duotone>
            <a:lum bright="14000" contrast="-14000"/>
          </a:blip>
          <a:srcRect/>
          <a:stretch>
            <a:fillRect/>
          </a:stretch>
        </a:blipFill>
        <a:effectLst/>
      </p:bgPr>
    </p:bg>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TW" altLang="en-US"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信的目的</a:t>
            </a:r>
            <a:endParaRPr lang="en-GB" altLang="zh-TW"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r>
              <a:rPr lang="zh-TW" altLang="en-US"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解決腓利門</a:t>
            </a:r>
            <a:endParaRPr lang="en-GB" altLang="zh-TW"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r>
              <a:rPr lang="zh-TW" altLang="en-US"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和阿尼西母</a:t>
            </a:r>
            <a:endParaRPr lang="en-GB" altLang="zh-TW"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r>
              <a:rPr lang="zh-TW" altLang="en-US"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之間的予盾</a:t>
            </a:r>
            <a:endParaRPr lang="en-US" sz="5200" b="1" kern="0" dirty="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0" y="2"/>
            <a:ext cx="9144000" cy="27809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81338" tIns="40670" rIns="81338" bIns="40670"/>
          <a:lstStyle/>
          <a:p>
            <a:pPr algn="ctr" defTabSz="405288" hangingPunct="0">
              <a:lnSpc>
                <a:spcPct val="150000"/>
              </a:lnSpc>
              <a:buClr>
                <a:srgbClr val="000000"/>
              </a:buClr>
              <a:buSzPct val="100000"/>
              <a:tabLst>
                <a:tab pos="0" algn="l"/>
                <a:tab pos="405288" algn="l"/>
                <a:tab pos="812011" algn="l"/>
                <a:tab pos="1218731" algn="l"/>
                <a:tab pos="1625459" algn="l"/>
                <a:tab pos="2032183" algn="l"/>
                <a:tab pos="2438901" algn="l"/>
                <a:tab pos="2845633" algn="l"/>
                <a:tab pos="3252358" algn="l"/>
                <a:tab pos="3659077" algn="l"/>
                <a:tab pos="4065804" algn="l"/>
                <a:tab pos="4472529" algn="l"/>
                <a:tab pos="4879250" algn="l"/>
                <a:tab pos="5285975" algn="l"/>
                <a:tab pos="5692700" algn="l"/>
                <a:tab pos="6099422" algn="l"/>
                <a:tab pos="6506148" algn="l"/>
                <a:tab pos="6912870" algn="l"/>
                <a:tab pos="7319597" algn="l"/>
                <a:tab pos="7726326" algn="l"/>
                <a:tab pos="8133046" algn="l"/>
              </a:tabLst>
            </a:pPr>
            <a:r>
              <a:rPr lang="zh-TW" altLang="en-US" sz="4800" b="1" dirty="0" smtClean="0">
                <a:solidFill>
                  <a:srgbClr val="FFFFFF"/>
                </a:solidFill>
                <a:effectLst>
                  <a:outerShdw blurRad="38100" dist="38100" dir="2700000" algn="tl">
                    <a:srgbClr val="C0C0C0"/>
                  </a:outerShdw>
                </a:effectLst>
                <a:latin typeface="楷体" pitchFamily="49" charset="-122"/>
                <a:ea typeface="楷体" pitchFamily="49" charset="-122"/>
                <a:cs typeface="+mn-cs"/>
              </a:rPr>
              <a:t>回春蒂象更新 看樹木萌枝生長</a:t>
            </a:r>
          </a:p>
          <a:p>
            <a:pPr algn="ctr" defTabSz="405288" hangingPunct="0">
              <a:lnSpc>
                <a:spcPct val="150000"/>
              </a:lnSpc>
              <a:buClr>
                <a:srgbClr val="000000"/>
              </a:buClr>
              <a:buSzPct val="100000"/>
              <a:tabLst>
                <a:tab pos="0" algn="l"/>
                <a:tab pos="405288" algn="l"/>
                <a:tab pos="812011" algn="l"/>
                <a:tab pos="1218731" algn="l"/>
                <a:tab pos="1625459" algn="l"/>
                <a:tab pos="2032183" algn="l"/>
                <a:tab pos="2438901" algn="l"/>
                <a:tab pos="2845633" algn="l"/>
                <a:tab pos="3252358" algn="l"/>
                <a:tab pos="3659077" algn="l"/>
                <a:tab pos="4065804" algn="l"/>
                <a:tab pos="4472529" algn="l"/>
                <a:tab pos="4879250" algn="l"/>
                <a:tab pos="5285975" algn="l"/>
                <a:tab pos="5692700" algn="l"/>
                <a:tab pos="6099422" algn="l"/>
                <a:tab pos="6506148" algn="l"/>
                <a:tab pos="6912870" algn="l"/>
                <a:tab pos="7319597" algn="l"/>
                <a:tab pos="7726326" algn="l"/>
                <a:tab pos="8133046" algn="l"/>
              </a:tabLst>
            </a:pPr>
            <a:r>
              <a:rPr lang="zh-TW" altLang="en-US" sz="4800" b="1" dirty="0" smtClean="0">
                <a:solidFill>
                  <a:srgbClr val="FFFFFF"/>
                </a:solidFill>
                <a:effectLst>
                  <a:outerShdw blurRad="38100" dist="38100" dir="2700000" algn="tl">
                    <a:srgbClr val="C0C0C0"/>
                  </a:outerShdw>
                </a:effectLst>
                <a:latin typeface="楷体" pitchFamily="49" charset="-122"/>
                <a:ea typeface="楷体" pitchFamily="49" charset="-122"/>
                <a:cs typeface="+mn-cs"/>
              </a:rPr>
              <a:t>萬花蓓蕾綻開 小鳥在樹梢歌唱</a:t>
            </a:r>
          </a:p>
        </p:txBody>
      </p:sp>
      <p:sp>
        <p:nvSpPr>
          <p:cNvPr id="20483" name="TextBox 2"/>
          <p:cNvSpPr txBox="1">
            <a:spLocks noChangeArrowheads="1"/>
          </p:cNvSpPr>
          <p:nvPr/>
        </p:nvSpPr>
        <p:spPr bwMode="auto">
          <a:xfrm>
            <a:off x="8651529" y="6381318"/>
            <a:ext cx="312151" cy="368960"/>
          </a:xfrm>
          <a:prstGeom prst="rect">
            <a:avLst/>
          </a:prstGeom>
          <a:noFill/>
          <a:ln w="9525">
            <a:noFill/>
            <a:miter lim="800000"/>
            <a:headEnd/>
            <a:tailEnd/>
          </a:ln>
        </p:spPr>
        <p:txBody>
          <a:bodyPr wrap="none" lIns="91066" tIns="45536" rIns="91066" bIns="45536">
            <a:spAutoFit/>
          </a:bodyPr>
          <a:lstStyle/>
          <a:p>
            <a:pPr defTabSz="909742"/>
            <a:r>
              <a:rPr lang="en-US" altLang="en-US" dirty="0" smtClean="0">
                <a:solidFill>
                  <a:srgbClr val="FFFFFF"/>
                </a:solidFill>
                <a:ea typeface="宋体" charset="-122"/>
                <a:cs typeface="+mn-cs"/>
              </a:rPr>
              <a:t>3</a:t>
            </a:r>
            <a:endParaRPr lang="en-GB" altLang="en-US" dirty="0" smtClean="0">
              <a:solidFill>
                <a:srgbClr val="FFFFFF"/>
              </a:solidFill>
              <a:ea typeface="宋体" charset="-122"/>
              <a:cs typeface="+mn-cs"/>
            </a:endParaRPr>
          </a:p>
        </p:txBody>
      </p:sp>
      <p:sp>
        <p:nvSpPr>
          <p:cNvPr id="4" name="Text Box 1"/>
          <p:cNvSpPr txBox="1">
            <a:spLocks noChangeArrowheads="1"/>
          </p:cNvSpPr>
          <p:nvPr/>
        </p:nvSpPr>
        <p:spPr bwMode="auto">
          <a:xfrm>
            <a:off x="0" y="3501010"/>
            <a:ext cx="9144000" cy="27809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81338" tIns="40670" rIns="81338" bIns="4067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宋体" charset="-122"/>
              </a:defRPr>
            </a:lvl9pPr>
          </a:lstStyle>
          <a:p>
            <a:pPr algn="ctr" defTabSz="406046" eaLnBrk="1" hangingPunct="0">
              <a:lnSpc>
                <a:spcPct val="150000"/>
              </a:lnSpc>
              <a:buClr>
                <a:srgbClr val="000000"/>
              </a:buClr>
              <a:buSzPct val="100000"/>
              <a:defRPr/>
            </a:pPr>
            <a:r>
              <a:rPr lang="en-GB" altLang="zh-TW"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rPr>
              <a:t>What a wondrous time is spring</a:t>
            </a:r>
          </a:p>
          <a:p>
            <a:pPr algn="ctr" defTabSz="406046" eaLnBrk="1" hangingPunct="0">
              <a:lnSpc>
                <a:spcPct val="150000"/>
              </a:lnSpc>
              <a:buClr>
                <a:srgbClr val="000000"/>
              </a:buClr>
              <a:buSzPct val="100000"/>
              <a:defRPr/>
            </a:pPr>
            <a:r>
              <a:rPr lang="en-GB" altLang="zh-TW"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rPr>
              <a:t>when all the trees are budding</a:t>
            </a:r>
          </a:p>
          <a:p>
            <a:pPr algn="ctr" defTabSz="406046" eaLnBrk="1" hangingPunct="0">
              <a:lnSpc>
                <a:spcPct val="150000"/>
              </a:lnSpc>
              <a:buClr>
                <a:srgbClr val="000000"/>
              </a:buClr>
              <a:buSzPct val="100000"/>
              <a:defRPr/>
            </a:pPr>
            <a:r>
              <a:rPr lang="en-GB" altLang="zh-TW"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rPr>
              <a:t>The birds begin to sing</a:t>
            </a:r>
          </a:p>
          <a:p>
            <a:pPr algn="ctr" defTabSz="406046" eaLnBrk="1" hangingPunct="0">
              <a:lnSpc>
                <a:spcPct val="150000"/>
              </a:lnSpc>
              <a:buClr>
                <a:srgbClr val="000000"/>
              </a:buClr>
              <a:buSzPct val="100000"/>
              <a:defRPr/>
            </a:pPr>
            <a:r>
              <a:rPr lang="en-GB" altLang="zh-TW"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rPr>
              <a:t>the flowers start their blooming</a:t>
            </a:r>
            <a:endParaRPr lang="zh-TW" altLang="en-US" sz="3600" b="1" dirty="0">
              <a:ln w="22860" cmpd="sng">
                <a:noFill/>
              </a:ln>
              <a:solidFill>
                <a:srgbClr val="FFFFFF"/>
              </a:solidFill>
              <a:effectLst>
                <a:outerShdw blurRad="38100" dist="38100" dir="2700000" algn="tl">
                  <a:srgbClr val="000000">
                    <a:alpha val="43137"/>
                  </a:srgbClr>
                </a:outerShdw>
              </a:effectLst>
              <a:latin typeface="Times New Roman" panose="02020603050405020304" pitchFamily="18" charset="0"/>
              <a:ea typeface="楷体" pitchFamily="49" charset="-122"/>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duotone>
              <a:prstClr val="black"/>
              <a:schemeClr val="accent1">
                <a:tint val="45000"/>
                <a:satMod val="400000"/>
              </a:schemeClr>
            </a:duotone>
            <a:lum bright="14000" contrast="-14000"/>
          </a:blip>
          <a:srcRect/>
          <a:stretch>
            <a:fillRect/>
          </a:stretch>
        </a:blipFill>
        <a:effectLst/>
      </p:bgPr>
    </p:bg>
    <p:spTree>
      <p:nvGrpSpPr>
        <p:cNvPr id="1" name=""/>
        <p:cNvGrpSpPr/>
        <p:nvPr/>
      </p:nvGrpSpPr>
      <p:grpSpPr>
        <a:xfrm>
          <a:off x="0" y="0"/>
          <a:ext cx="0" cy="0"/>
          <a:chOff x="0" y="0"/>
          <a:chExt cx="0" cy="0"/>
        </a:xfrm>
      </p:grpSpPr>
      <p:sp>
        <p:nvSpPr>
          <p:cNvPr id="4"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門</a:t>
            </a:r>
            <a:r>
              <a:rPr lang="en-US" altLang="zh-CN"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2</a:t>
            </a:r>
          </a:p>
          <a:p>
            <a:pPr algn="ctr">
              <a:spcBef>
                <a:spcPts val="0"/>
              </a:spcBef>
              <a:buClr>
                <a:schemeClr val="tx1"/>
              </a:buClr>
              <a:buSzPct val="100000"/>
            </a:pP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和妹子亚腓亚、</a:t>
            </a:r>
            <a:r>
              <a:rPr lang="en-US" altLang="zh-TW"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a:t>
            </a: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亚基布、以及在你家的教会</a:t>
            </a:r>
            <a:endParaRPr lang="en-US" sz="5400" b="1" kern="0" dirty="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duotone>
              <a:prstClr val="black"/>
              <a:schemeClr val="accent1">
                <a:tint val="45000"/>
                <a:satMod val="400000"/>
              </a:schemeClr>
            </a:duotone>
            <a:lum bright="14000" contrast="-14000"/>
          </a:blip>
          <a:srcRect/>
          <a:stretch>
            <a:fillRect/>
          </a:stretch>
        </a:blipFill>
        <a:effectLst/>
      </p:bgPr>
    </p:bg>
    <p:spTree>
      <p:nvGrpSpPr>
        <p:cNvPr id="1" name=""/>
        <p:cNvGrpSpPr/>
        <p:nvPr/>
      </p:nvGrpSpPr>
      <p:grpSpPr>
        <a:xfrm>
          <a:off x="0" y="0"/>
          <a:ext cx="0" cy="0"/>
          <a:chOff x="0" y="0"/>
          <a:chExt cx="0" cy="0"/>
        </a:xfrm>
      </p:grpSpPr>
      <p:sp>
        <p:nvSpPr>
          <p:cNvPr id="3"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同时，我们</a:t>
            </a:r>
            <a:endParaRPr lang="en-US" altLang="zh-CN"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r>
              <a:rPr lang="en-US" altLang="zh-CN"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a:t>
            </a:r>
            <a:r>
              <a:rPr lang="zh-CN" altLang="en-US"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包括不是同一教会</a:t>
            </a:r>
            <a:r>
              <a:rPr lang="en-US" altLang="zh-CN"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a:t>
            </a:r>
          </a:p>
          <a:p>
            <a:pPr algn="ctr">
              <a:spcBef>
                <a:spcPts val="0"/>
              </a:spcBef>
              <a:buClr>
                <a:schemeClr val="tx1"/>
              </a:buClr>
              <a:buSzPct val="100000"/>
            </a:pPr>
            <a:r>
              <a:rPr lang="zh-CN" altLang="en-US" sz="72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也要学习关心。</a:t>
            </a:r>
            <a:endParaRPr lang="en-US" sz="5200" b="1" kern="0" dirty="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duotone>
              <a:prstClr val="black"/>
              <a:schemeClr val="accent1">
                <a:tint val="45000"/>
                <a:satMod val="400000"/>
              </a:schemeClr>
            </a:duotone>
            <a:lum bright="14000" contrast="-14000"/>
          </a:blip>
          <a:srcRect/>
          <a:stretch>
            <a:fillRect/>
          </a:stretch>
        </a:blipFill>
        <a:effectLst/>
      </p:bgPr>
    </p:bg>
    <p:spTree>
      <p:nvGrpSpPr>
        <p:cNvPr id="1" name=""/>
        <p:cNvGrpSpPr/>
        <p:nvPr/>
      </p:nvGrpSpPr>
      <p:grpSpPr>
        <a:xfrm>
          <a:off x="0" y="0"/>
          <a:ext cx="0" cy="0"/>
          <a:chOff x="0" y="0"/>
          <a:chExt cx="0" cy="0"/>
        </a:xfrm>
      </p:grpSpPr>
      <p:sp>
        <p:nvSpPr>
          <p:cNvPr id="4"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门</a:t>
            </a:r>
            <a:r>
              <a:rPr lang="en-US" altLang="zh-CN"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1</a:t>
            </a:r>
            <a:r>
              <a:rPr lang="en-US" altLang="zh-TW"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a:t>
            </a:r>
            <a:r>
              <a:rPr lang="en-US" altLang="zh-CN"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 </a:t>
            </a: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提摩太 </a:t>
            </a:r>
            <a:endParaRPr lang="en-US" altLang="zh-CN"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门</a:t>
            </a:r>
            <a:r>
              <a:rPr lang="en-US" altLang="zh-CN"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23-25</a:t>
            </a:r>
          </a:p>
          <a:p>
            <a:pPr algn="ctr">
              <a:spcBef>
                <a:spcPts val="0"/>
              </a:spcBef>
              <a:buClr>
                <a:schemeClr val="tx1"/>
              </a:buClr>
              <a:buSzPct val="100000"/>
            </a:pP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为基督耶稣与我同坐监的以巴弗问你安。</a:t>
            </a:r>
            <a:r>
              <a:rPr lang="en-US" altLang="zh-CN"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24.</a:t>
            </a: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与我同工的马可、亚里达古、底马、路加、也都问你安。</a:t>
            </a:r>
            <a:r>
              <a:rPr lang="en-US" altLang="zh-CN"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25.</a:t>
            </a: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愿我们主耶稣基督的恩、常在你的心里。阿们。</a:t>
            </a:r>
            <a:endParaRPr lang="en-US" sz="5400" b="1" kern="0" dirty="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bright="44000" contrast="-60000"/>
          </a:blip>
          <a:srcRect/>
          <a:stretch>
            <a:fillRect l="-7000" r="-7000"/>
          </a:stretch>
        </a:blipFill>
        <a:effectLst/>
      </p:bgPr>
    </p:bg>
    <p:spTree>
      <p:nvGrpSpPr>
        <p:cNvPr id="1" name=""/>
        <p:cNvGrpSpPr/>
        <p:nvPr/>
      </p:nvGrpSpPr>
      <p:grpSpPr>
        <a:xfrm>
          <a:off x="0" y="0"/>
          <a:ext cx="0" cy="0"/>
          <a:chOff x="0" y="0"/>
          <a:chExt cx="0" cy="0"/>
        </a:xfrm>
      </p:grpSpPr>
      <p:sp>
        <p:nvSpPr>
          <p:cNvPr id="6"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endParaRPr lang="en-US" sz="5200" b="1" kern="0" dirty="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endParaRPr>
          </a:p>
        </p:txBody>
      </p:sp>
      <p:sp>
        <p:nvSpPr>
          <p:cNvPr id="8" name="Rectangle 10"/>
          <p:cNvSpPr txBox="1">
            <a:spLocks noChangeArrowheads="1"/>
          </p:cNvSpPr>
          <p:nvPr/>
        </p:nvSpPr>
        <p:spPr bwMode="auto">
          <a:xfrm>
            <a:off x="152400" y="152402"/>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门</a:t>
            </a:r>
            <a:r>
              <a:rPr lang="en-US" altLang="zh-CN"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3</a:t>
            </a:r>
          </a:p>
          <a:p>
            <a:pPr algn="ctr">
              <a:spcBef>
                <a:spcPts val="0"/>
              </a:spcBef>
              <a:buClr>
                <a:schemeClr val="tx1"/>
              </a:buClr>
              <a:buSzPct val="100000"/>
            </a:pP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愿恩惠</a:t>
            </a:r>
            <a:r>
              <a:rPr lang="zh-CN" altLang="en-US" sz="54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平安</a:t>
            </a:r>
            <a:r>
              <a:rPr lang="zh-CN" altLang="en-US" sz="5400" b="1" kern="0" dirty="0" smtClean="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rPr>
              <a:t>、从神我们的父、和主耶稣基督、归与你们。</a:t>
            </a:r>
            <a:endParaRPr lang="en-US" sz="5400" b="1" kern="0" dirty="0">
              <a:solidFill>
                <a:srgbClr val="002060"/>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7000" r="-7000"/>
          </a:stretch>
        </a:blipFill>
        <a:effectLst/>
      </p:bgPr>
    </p:bg>
    <p:spTree>
      <p:nvGrpSpPr>
        <p:cNvPr id="1" name=""/>
        <p:cNvGrpSpPr/>
        <p:nvPr/>
      </p:nvGrpSpPr>
      <p:grpSpPr>
        <a:xfrm>
          <a:off x="0" y="0"/>
          <a:ext cx="0" cy="0"/>
          <a:chOff x="0" y="0"/>
          <a:chExt cx="0" cy="0"/>
        </a:xfrm>
      </p:grpSpPr>
      <p:sp>
        <p:nvSpPr>
          <p:cNvPr id="6"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endParaRPr lang="en-US" sz="5200" b="1" kern="0" dirty="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endParaRPr>
          </a:p>
        </p:txBody>
      </p:sp>
      <p:sp>
        <p:nvSpPr>
          <p:cNvPr id="7" name="Rectangle 10"/>
          <p:cNvSpPr txBox="1">
            <a:spLocks noChangeArrowheads="1"/>
          </p:cNvSpPr>
          <p:nvPr/>
        </p:nvSpPr>
        <p:spPr bwMode="auto">
          <a:xfrm>
            <a:off x="152400" y="152402"/>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spcBef>
                <a:spcPts val="0"/>
              </a:spcBef>
              <a:buClr>
                <a:schemeClr val="tx1"/>
              </a:buClr>
              <a:buSzPct val="100000"/>
            </a:pPr>
            <a:r>
              <a:rPr lang="zh-TW" altLang="en-US" sz="66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＝和好</a:t>
            </a:r>
          </a:p>
          <a:p>
            <a:pPr>
              <a:spcBef>
                <a:spcPts val="0"/>
              </a:spcBef>
              <a:buClr>
                <a:schemeClr val="tx1"/>
              </a:buClr>
              <a:buSzPct val="100000"/>
            </a:pPr>
            <a:r>
              <a:rPr lang="zh-TW" altLang="en-US" sz="66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＝和平</a:t>
            </a:r>
          </a:p>
          <a:p>
            <a:pPr>
              <a:spcBef>
                <a:spcPts val="0"/>
              </a:spcBef>
              <a:buClr>
                <a:schemeClr val="tx1"/>
              </a:buClr>
              <a:buSzPct val="100000"/>
            </a:pPr>
            <a:r>
              <a:rPr lang="zh-TW" altLang="en-US" sz="66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＝和气</a:t>
            </a:r>
          </a:p>
          <a:p>
            <a:pPr>
              <a:spcBef>
                <a:spcPts val="0"/>
              </a:spcBef>
              <a:buClr>
                <a:schemeClr val="tx1"/>
              </a:buClr>
              <a:buSzPct val="100000"/>
            </a:pPr>
            <a:r>
              <a:rPr lang="zh-TW" altLang="en-US" sz="66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＝和睦</a:t>
            </a:r>
            <a:endParaRPr lang="en-GB" altLang="zh-TW" sz="66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endParaRPr>
          </a:p>
          <a:p>
            <a:pPr>
              <a:spcBef>
                <a:spcPts val="0"/>
              </a:spcBef>
              <a:buClr>
                <a:schemeClr val="tx1"/>
              </a:buClr>
              <a:buSzPct val="100000"/>
            </a:pPr>
            <a:endParaRPr lang="en-GB" altLang="zh-TW" sz="115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endParaRPr>
          </a:p>
          <a:p>
            <a:pPr>
              <a:spcBef>
                <a:spcPts val="0"/>
              </a:spcBef>
              <a:buClr>
                <a:schemeClr val="tx1"/>
              </a:buClr>
              <a:buSzPct val="100000"/>
            </a:pPr>
            <a:r>
              <a:rPr lang="en-GB" altLang="zh-TW" sz="6000" b="1" kern="0" dirty="0" smtClean="0">
                <a:solidFill>
                  <a:srgbClr val="FF0000"/>
                </a:solidFill>
                <a:effectLst>
                  <a:outerShdw blurRad="38100" dist="38100" dir="2700000" algn="tl">
                    <a:srgbClr val="000000">
                      <a:alpha val="43137"/>
                    </a:srgbClr>
                  </a:outerShdw>
                </a:effectLst>
                <a:latin typeface="+mj-ea"/>
                <a:ea typeface="+mj-ea"/>
              </a:rPr>
              <a:t>PEACE</a:t>
            </a:r>
            <a:endParaRPr lang="zh-TW" altLang="en-US" sz="6000" b="1" kern="0" dirty="0" smtClean="0">
              <a:solidFill>
                <a:srgbClr val="FF0000"/>
              </a:solidFill>
              <a:effectLst>
                <a:outerShdw blurRad="38100" dist="38100" dir="2700000" algn="tl">
                  <a:srgbClr val="000000">
                    <a:alpha val="43137"/>
                  </a:srgbClr>
                </a:outerShdw>
              </a:effectLst>
              <a:latin typeface="+mj-ea"/>
              <a:ea typeface="+mj-ea"/>
            </a:endParaRPr>
          </a:p>
          <a:p>
            <a:pPr>
              <a:spcBef>
                <a:spcPts val="0"/>
              </a:spcBef>
              <a:buClr>
                <a:schemeClr val="tx1"/>
              </a:buClr>
              <a:buSzPct val="100000"/>
            </a:pPr>
            <a:endParaRPr lang="en-US" sz="6000" b="1" kern="0" dirty="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bright="44000" contrast="-60000"/>
          </a:blip>
          <a:srcRect/>
          <a:stretch>
            <a:fillRect l="-7000" r="-7000"/>
          </a:stretch>
        </a:blipFill>
        <a:effectLst/>
      </p:bgPr>
    </p:bg>
    <p:spTree>
      <p:nvGrpSpPr>
        <p:cNvPr id="1" name=""/>
        <p:cNvGrpSpPr/>
        <p:nvPr/>
      </p:nvGrpSpPr>
      <p:grpSpPr>
        <a:xfrm>
          <a:off x="0" y="0"/>
          <a:ext cx="0" cy="0"/>
          <a:chOff x="0" y="0"/>
          <a:chExt cx="0" cy="0"/>
        </a:xfrm>
      </p:grpSpPr>
      <p:sp>
        <p:nvSpPr>
          <p:cNvPr id="6"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endParaRPr lang="en-US" sz="5200" b="1" kern="0" dirty="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endParaRPr>
          </a:p>
        </p:txBody>
      </p:sp>
      <p:sp>
        <p:nvSpPr>
          <p:cNvPr id="8" name="Rectangle 10"/>
          <p:cNvSpPr txBox="1">
            <a:spLocks noChangeArrowheads="1"/>
          </p:cNvSpPr>
          <p:nvPr/>
        </p:nvSpPr>
        <p:spPr bwMode="auto">
          <a:xfrm>
            <a:off x="152400" y="152402"/>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与神和好</a:t>
            </a:r>
            <a:r>
              <a:rPr lang="zh-CN" altLang="en-US" sz="5400" b="1" kern="0" dirty="0" smtClean="0">
                <a:solidFill>
                  <a:srgbClr val="990000"/>
                </a:solidFill>
                <a:effectLst>
                  <a:outerShdw blurRad="38100" dist="38100" dir="2700000" algn="tl">
                    <a:srgbClr val="000000">
                      <a:alpha val="43137"/>
                    </a:srgbClr>
                  </a:outerShdw>
                </a:effectLst>
                <a:latin typeface="SimHei" pitchFamily="49" charset="-122"/>
                <a:ea typeface="SimHei" pitchFamily="49" charset="-122"/>
                <a:cs typeface="+mn-cs"/>
              </a:rPr>
              <a:t>，才真正能够带来</a:t>
            </a:r>
            <a:endParaRPr lang="en-US" altLang="zh-CN" sz="5400" b="1" kern="0" dirty="0" smtClean="0">
              <a:solidFill>
                <a:srgbClr val="990000"/>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r>
              <a:rPr lang="zh-CN" altLang="en-US"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国与国间的和平、</a:t>
            </a:r>
            <a:endParaRPr lang="en-US" altLang="zh-CN"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r>
              <a:rPr lang="zh-CN" altLang="en-US"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家庭中的和气、</a:t>
            </a:r>
            <a:endParaRPr lang="en-US" altLang="zh-CN"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r>
              <a:rPr lang="zh-CN" altLang="en-US" sz="60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并人与人间的和睦</a:t>
            </a:r>
            <a:r>
              <a:rPr lang="zh-CN" altLang="en-US" sz="5400" b="1" kern="0" dirty="0" smtClean="0">
                <a:solidFill>
                  <a:srgbClr val="990000"/>
                </a:solidFill>
                <a:effectLst>
                  <a:outerShdw blurRad="38100" dist="38100" dir="2700000" algn="tl">
                    <a:srgbClr val="000000">
                      <a:alpha val="43137"/>
                    </a:srgbClr>
                  </a:outerShdw>
                </a:effectLst>
                <a:latin typeface="SimHei" pitchFamily="49" charset="-122"/>
                <a:ea typeface="SimHei" pitchFamily="49" charset="-122"/>
                <a:cs typeface="+mn-cs"/>
              </a:rPr>
              <a:t>。</a:t>
            </a:r>
            <a:endParaRPr lang="en-US" sz="5400" b="1" kern="0" dirty="0">
              <a:solidFill>
                <a:srgbClr val="990000"/>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bright="44000" contrast="-60000"/>
          </a:blip>
          <a:srcRect/>
          <a:stretch>
            <a:fillRect l="-7000" r="-7000"/>
          </a:stretch>
        </a:blipFill>
        <a:effectLst/>
      </p:bgPr>
    </p:bg>
    <p:spTree>
      <p:nvGrpSpPr>
        <p:cNvPr id="1" name=""/>
        <p:cNvGrpSpPr/>
        <p:nvPr/>
      </p:nvGrpSpPr>
      <p:grpSpPr>
        <a:xfrm>
          <a:off x="0" y="0"/>
          <a:ext cx="0" cy="0"/>
          <a:chOff x="0" y="0"/>
          <a:chExt cx="0" cy="0"/>
        </a:xfrm>
      </p:grpSpPr>
      <p:sp>
        <p:nvSpPr>
          <p:cNvPr id="6"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endParaRPr lang="en-US" sz="5200" b="1" kern="0" dirty="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endParaRPr>
          </a:p>
        </p:txBody>
      </p:sp>
      <p:pic>
        <p:nvPicPr>
          <p:cNvPr id="4" name="Picture 2"/>
          <p:cNvPicPr>
            <a:picLocks noChangeAspect="1" noChangeArrowheads="1"/>
          </p:cNvPicPr>
          <p:nvPr/>
        </p:nvPicPr>
        <p:blipFill>
          <a:blip r:embed="rId3" cstate="print"/>
          <a:srcRect/>
          <a:stretch>
            <a:fillRect/>
          </a:stretch>
        </p:blipFill>
        <p:spPr bwMode="auto">
          <a:xfrm>
            <a:off x="130316" y="846596"/>
            <a:ext cx="8821180" cy="29328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bright="44000" contrast="-60000"/>
          </a:blip>
          <a:srcRect/>
          <a:stretch>
            <a:fillRect l="-7000" r="-7000"/>
          </a:stretch>
        </a:blipFill>
        <a:effectLst/>
      </p:bgPr>
    </p:bg>
    <p:spTree>
      <p:nvGrpSpPr>
        <p:cNvPr id="1" name=""/>
        <p:cNvGrpSpPr/>
        <p:nvPr/>
      </p:nvGrpSpPr>
      <p:grpSpPr>
        <a:xfrm>
          <a:off x="0" y="0"/>
          <a:ext cx="0" cy="0"/>
          <a:chOff x="0" y="0"/>
          <a:chExt cx="0" cy="0"/>
        </a:xfrm>
      </p:grpSpPr>
      <p:sp>
        <p:nvSpPr>
          <p:cNvPr id="6"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endParaRPr lang="en-US" sz="5200" b="1" kern="0" dirty="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endParaRPr>
          </a:p>
        </p:txBody>
      </p:sp>
      <p:sp>
        <p:nvSpPr>
          <p:cNvPr id="8" name="Rectangle 10"/>
          <p:cNvSpPr txBox="1">
            <a:spLocks noChangeArrowheads="1"/>
          </p:cNvSpPr>
          <p:nvPr/>
        </p:nvSpPr>
        <p:spPr bwMode="auto">
          <a:xfrm>
            <a:off x="152400" y="152402"/>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6000" b="1" kern="0" dirty="0" smtClean="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rPr>
              <a:t>约</a:t>
            </a:r>
            <a:r>
              <a:rPr lang="en-US" altLang="zh-CN" sz="6000" b="1" kern="0" dirty="0" smtClean="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rPr>
              <a:t>16:33 </a:t>
            </a:r>
          </a:p>
          <a:p>
            <a:pPr algn="ctr">
              <a:spcBef>
                <a:spcPts val="0"/>
              </a:spcBef>
              <a:buClr>
                <a:schemeClr val="tx1"/>
              </a:buClr>
              <a:buSzPct val="100000"/>
            </a:pPr>
            <a:r>
              <a:rPr lang="zh-CN" altLang="en-US" sz="6000" b="1" kern="0" dirty="0" smtClean="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rPr>
              <a:t>我将这些事告诉你们、是要叫你们在我里面有平安。在世上你们有苦难．但你们可以放心、我已经胜了世界。</a:t>
            </a:r>
            <a:endParaRPr lang="en-US" sz="5400" b="1" kern="0" dirty="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bright="44000" contrast="-60000"/>
          </a:blip>
          <a:srcRect/>
          <a:stretch>
            <a:fillRect l="-7000" r="-7000"/>
          </a:stretch>
        </a:blipFill>
        <a:effectLst/>
      </p:bgPr>
    </p:bg>
    <p:spTree>
      <p:nvGrpSpPr>
        <p:cNvPr id="1" name=""/>
        <p:cNvGrpSpPr/>
        <p:nvPr/>
      </p:nvGrpSpPr>
      <p:grpSpPr>
        <a:xfrm>
          <a:off x="0" y="0"/>
          <a:ext cx="0" cy="0"/>
          <a:chOff x="0" y="0"/>
          <a:chExt cx="0" cy="0"/>
        </a:xfrm>
      </p:grpSpPr>
      <p:sp>
        <p:nvSpPr>
          <p:cNvPr id="6"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endParaRPr lang="en-US" sz="5200" b="1" kern="0" dirty="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endParaRPr>
          </a:p>
        </p:txBody>
      </p:sp>
      <p:sp>
        <p:nvSpPr>
          <p:cNvPr id="8" name="Rectangle 10"/>
          <p:cNvSpPr txBox="1">
            <a:spLocks noChangeArrowheads="1"/>
          </p:cNvSpPr>
          <p:nvPr/>
        </p:nvSpPr>
        <p:spPr bwMode="auto">
          <a:xfrm>
            <a:off x="152400" y="152402"/>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13800" b="1" kern="0" dirty="0" smtClean="0">
                <a:solidFill>
                  <a:srgbClr val="FF0000"/>
                </a:solidFill>
                <a:effectLst>
                  <a:outerShdw blurRad="38100" dist="38100" dir="2700000" algn="tl">
                    <a:srgbClr val="000000">
                      <a:alpha val="43137"/>
                    </a:srgbClr>
                  </a:outerShdw>
                </a:effectLst>
                <a:latin typeface="SimHei" pitchFamily="49" charset="-122"/>
                <a:ea typeface="SimHei" pitchFamily="49" charset="-122"/>
                <a:cs typeface="+mn-cs"/>
              </a:rPr>
              <a:t>祷告</a:t>
            </a:r>
            <a:endParaRPr lang="en-US" sz="11500" b="1" kern="0" dirty="0">
              <a:solidFill>
                <a:srgbClr val="990000"/>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bright="44000" contrast="-60000"/>
          </a:blip>
          <a:srcRect/>
          <a:stretch>
            <a:fillRect l="-7000" r="-7000"/>
          </a:stretch>
        </a:blipFill>
        <a:effectLst/>
      </p:bgPr>
    </p:bg>
    <p:spTree>
      <p:nvGrpSpPr>
        <p:cNvPr id="1" name=""/>
        <p:cNvGrpSpPr/>
        <p:nvPr/>
      </p:nvGrpSpPr>
      <p:grpSpPr>
        <a:xfrm>
          <a:off x="0" y="0"/>
          <a:ext cx="0" cy="0"/>
          <a:chOff x="0" y="0"/>
          <a:chExt cx="0" cy="0"/>
        </a:xfrm>
      </p:grpSpPr>
      <p:sp>
        <p:nvSpPr>
          <p:cNvPr id="6" name="Rectangle 10"/>
          <p:cNvSpPr txBox="1">
            <a:spLocks noChangeArrowheads="1"/>
          </p:cNvSpPr>
          <p:nvPr/>
        </p:nvSpPr>
        <p:spPr bwMode="auto">
          <a:xfrm>
            <a:off x="1" y="0"/>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endParaRPr lang="en-US" sz="5200" b="1" kern="0" dirty="0">
              <a:solidFill>
                <a:schemeClr val="accent3">
                  <a:lumMod val="25000"/>
                </a:schemeClr>
              </a:solidFill>
              <a:effectLst>
                <a:outerShdw blurRad="38100" dist="38100" dir="2700000" algn="tl">
                  <a:srgbClr val="000000">
                    <a:alpha val="43137"/>
                  </a:srgbClr>
                </a:outerShdw>
              </a:effectLst>
              <a:latin typeface="SimHei" pitchFamily="49" charset="-122"/>
              <a:ea typeface="SimHei" pitchFamily="49" charset="-122"/>
              <a:cs typeface="+mn-cs"/>
            </a:endParaRPr>
          </a:p>
        </p:txBody>
      </p:sp>
      <p:sp>
        <p:nvSpPr>
          <p:cNvPr id="8" name="Rectangle 10"/>
          <p:cNvSpPr txBox="1">
            <a:spLocks noChangeArrowheads="1"/>
          </p:cNvSpPr>
          <p:nvPr/>
        </p:nvSpPr>
        <p:spPr bwMode="auto">
          <a:xfrm>
            <a:off x="152400" y="152402"/>
            <a:ext cx="9100592" cy="6858000"/>
          </a:xfrm>
          <a:prstGeom prst="rect">
            <a:avLst/>
          </a:prstGeom>
          <a:noFill/>
          <a:ln w="9525">
            <a:noFill/>
            <a:miter lim="800000"/>
            <a:headEnd/>
            <a:tailEnd/>
          </a:ln>
          <a:effectLst/>
        </p:spPr>
        <p:txBody>
          <a:bodyPr vert="horz" wrap="square" lIns="91223" tIns="45614" rIns="91223" bIns="45614" numCol="1" anchor="t" anchorCtr="0" compatLnSpc="1">
            <a:prstTxWarp prst="textNoShape">
              <a:avLst/>
            </a:prstTxWarp>
          </a:bodyPr>
          <a:lstStyle/>
          <a:p>
            <a:pPr algn="ctr">
              <a:spcBef>
                <a:spcPts val="0"/>
              </a:spcBef>
              <a:buClr>
                <a:schemeClr val="tx1"/>
              </a:buClr>
              <a:buSzPct val="100000"/>
            </a:pPr>
            <a:r>
              <a:rPr lang="zh-CN" altLang="en-US" sz="6000" b="1" kern="0" dirty="0" smtClean="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rPr>
              <a:t>门</a:t>
            </a:r>
            <a:r>
              <a:rPr lang="en-US" altLang="zh-CN" sz="6000" b="1" kern="0" dirty="0" smtClean="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rPr>
              <a:t>4</a:t>
            </a:r>
          </a:p>
          <a:p>
            <a:pPr algn="ctr">
              <a:spcBef>
                <a:spcPts val="0"/>
              </a:spcBef>
              <a:buClr>
                <a:schemeClr val="tx1"/>
              </a:buClr>
              <a:buSzPct val="100000"/>
            </a:pPr>
            <a:r>
              <a:rPr lang="zh-CN" altLang="en-US" sz="6000" b="1" kern="0" dirty="0" smtClean="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rPr>
              <a:t>我祷告的时候题到你、</a:t>
            </a:r>
            <a:endParaRPr lang="en-US" altLang="zh-CN" sz="6000" b="1" kern="0" dirty="0" smtClean="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endParaRPr>
          </a:p>
          <a:p>
            <a:pPr algn="ctr">
              <a:spcBef>
                <a:spcPts val="0"/>
              </a:spcBef>
              <a:buClr>
                <a:schemeClr val="tx1"/>
              </a:buClr>
              <a:buSzPct val="100000"/>
            </a:pPr>
            <a:r>
              <a:rPr lang="zh-CN" altLang="en-US" sz="6000" b="1" kern="0" dirty="0" smtClean="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rPr>
              <a:t>常为你感谢我的神．</a:t>
            </a:r>
            <a:endParaRPr lang="en-US" sz="5400" b="1" kern="0" dirty="0">
              <a:solidFill>
                <a:schemeClr val="accent1">
                  <a:lumMod val="50000"/>
                </a:schemeClr>
              </a:solidFill>
              <a:effectLst>
                <a:outerShdw blurRad="38100" dist="38100" dir="2700000" algn="tl">
                  <a:srgbClr val="000000">
                    <a:alpha val="43137"/>
                  </a:srgbClr>
                </a:outerShdw>
              </a:effectLst>
              <a:latin typeface="SimHei" pitchFamily="49" charset="-122"/>
              <a:ea typeface="SimHei" pitchFamily="49" charset="-122"/>
              <a:cs typeface="+mn-cs"/>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10.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11.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12.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9.xml><?xml version="1.0" encoding="utf-8"?>
<p:tagLst xmlns:a="http://schemas.openxmlformats.org/drawingml/2006/main" xmlns:r="http://schemas.openxmlformats.org/officeDocument/2006/relationships" xmlns:p="http://schemas.openxmlformats.org/presentationml/2006/main">
  <p:tag name="RNRSTYLE" val="Indezine_SM_Title"/>
</p:tagLst>
</file>

<file path=ppt/theme/theme1.xml><?xml version="1.0" encoding="utf-8"?>
<a:theme xmlns:a="http://schemas.openxmlformats.org/drawingml/2006/main" name="Panda">
  <a:themeElements>
    <a:clrScheme name="Office Theme 2">
      <a:dk1>
        <a:srgbClr val="000000"/>
      </a:dk1>
      <a:lt1>
        <a:srgbClr val="C8EDE9"/>
      </a:lt1>
      <a:dk2>
        <a:srgbClr val="000000"/>
      </a:dk2>
      <a:lt2>
        <a:srgbClr val="B2B2B2"/>
      </a:lt2>
      <a:accent1>
        <a:srgbClr val="B0FF05"/>
      </a:accent1>
      <a:accent2>
        <a:srgbClr val="058BFF"/>
      </a:accent2>
      <a:accent3>
        <a:srgbClr val="E0F4F2"/>
      </a:accent3>
      <a:accent4>
        <a:srgbClr val="000000"/>
      </a:accent4>
      <a:accent5>
        <a:srgbClr val="D4FFAA"/>
      </a:accent5>
      <a:accent6>
        <a:srgbClr val="047DE7"/>
      </a:accent6>
      <a:hlink>
        <a:srgbClr val="007565"/>
      </a:hlink>
      <a:folHlink>
        <a:srgbClr val="003E75"/>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C8EDE9"/>
        </a:lt1>
        <a:dk2>
          <a:srgbClr val="000000"/>
        </a:dk2>
        <a:lt2>
          <a:srgbClr val="B2B2B2"/>
        </a:lt2>
        <a:accent1>
          <a:srgbClr val="05FFDE"/>
        </a:accent1>
        <a:accent2>
          <a:srgbClr val="7BD4CA"/>
        </a:accent2>
        <a:accent3>
          <a:srgbClr val="E0F4F2"/>
        </a:accent3>
        <a:accent4>
          <a:srgbClr val="000000"/>
        </a:accent4>
        <a:accent5>
          <a:srgbClr val="AAFFEC"/>
        </a:accent5>
        <a:accent6>
          <a:srgbClr val="6FC0B7"/>
        </a:accent6>
        <a:hlink>
          <a:srgbClr val="007568"/>
        </a:hlink>
        <a:folHlink>
          <a:srgbClr val="09524D"/>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C8EDE9"/>
        </a:lt1>
        <a:dk2>
          <a:srgbClr val="000000"/>
        </a:dk2>
        <a:lt2>
          <a:srgbClr val="B2B2B2"/>
        </a:lt2>
        <a:accent1>
          <a:srgbClr val="B0FF05"/>
        </a:accent1>
        <a:accent2>
          <a:srgbClr val="058BFF"/>
        </a:accent2>
        <a:accent3>
          <a:srgbClr val="E0F4F2"/>
        </a:accent3>
        <a:accent4>
          <a:srgbClr val="000000"/>
        </a:accent4>
        <a:accent5>
          <a:srgbClr val="D4FFAA"/>
        </a:accent5>
        <a:accent6>
          <a:srgbClr val="047DE7"/>
        </a:accent6>
        <a:hlink>
          <a:srgbClr val="007565"/>
        </a:hlink>
        <a:folHlink>
          <a:srgbClr val="003E75"/>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C8EDE9"/>
        </a:lt1>
        <a:dk2>
          <a:srgbClr val="000000"/>
        </a:dk2>
        <a:lt2>
          <a:srgbClr val="B2B2B2"/>
        </a:lt2>
        <a:accent1>
          <a:srgbClr val="05FFD9"/>
        </a:accent1>
        <a:accent2>
          <a:srgbClr val="FF8505"/>
        </a:accent2>
        <a:accent3>
          <a:srgbClr val="E0F4F2"/>
        </a:accent3>
        <a:accent4>
          <a:srgbClr val="000000"/>
        </a:accent4>
        <a:accent5>
          <a:srgbClr val="AAFFE9"/>
        </a:accent5>
        <a:accent6>
          <a:srgbClr val="E77804"/>
        </a:accent6>
        <a:hlink>
          <a:srgbClr val="750029"/>
        </a:hlink>
        <a:folHlink>
          <a:srgbClr val="007565"/>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C8EDE9"/>
        </a:lt1>
        <a:dk2>
          <a:srgbClr val="000000"/>
        </a:dk2>
        <a:lt2>
          <a:srgbClr val="B2B2B2"/>
        </a:lt2>
        <a:accent1>
          <a:srgbClr val="FFF005"/>
        </a:accent1>
        <a:accent2>
          <a:srgbClr val="FF4C05"/>
        </a:accent2>
        <a:accent3>
          <a:srgbClr val="E0F4F2"/>
        </a:accent3>
        <a:accent4>
          <a:srgbClr val="000000"/>
        </a:accent4>
        <a:accent5>
          <a:srgbClr val="FFF6AA"/>
        </a:accent5>
        <a:accent6>
          <a:srgbClr val="E74404"/>
        </a:accent6>
        <a:hlink>
          <a:srgbClr val="270075"/>
        </a:hlink>
        <a:folHlink>
          <a:srgbClr val="006B5C"/>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05FFDE"/>
        </a:accent1>
        <a:accent2>
          <a:srgbClr val="7BD4CA"/>
        </a:accent2>
        <a:accent3>
          <a:srgbClr val="FFFFFF"/>
        </a:accent3>
        <a:accent4>
          <a:srgbClr val="000000"/>
        </a:accent4>
        <a:accent5>
          <a:srgbClr val="AAFFEC"/>
        </a:accent5>
        <a:accent6>
          <a:srgbClr val="6FC0B7"/>
        </a:accent6>
        <a:hlink>
          <a:srgbClr val="007568"/>
        </a:hlink>
        <a:folHlink>
          <a:srgbClr val="09524D"/>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B0FF05"/>
        </a:accent1>
        <a:accent2>
          <a:srgbClr val="058BFF"/>
        </a:accent2>
        <a:accent3>
          <a:srgbClr val="FFFFFF"/>
        </a:accent3>
        <a:accent4>
          <a:srgbClr val="000000"/>
        </a:accent4>
        <a:accent5>
          <a:srgbClr val="D4FFAA"/>
        </a:accent5>
        <a:accent6>
          <a:srgbClr val="047DE7"/>
        </a:accent6>
        <a:hlink>
          <a:srgbClr val="007565"/>
        </a:hlink>
        <a:folHlink>
          <a:srgbClr val="003E75"/>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05FFD9"/>
        </a:accent1>
        <a:accent2>
          <a:srgbClr val="FF8505"/>
        </a:accent2>
        <a:accent3>
          <a:srgbClr val="FFFFFF"/>
        </a:accent3>
        <a:accent4>
          <a:srgbClr val="000000"/>
        </a:accent4>
        <a:accent5>
          <a:srgbClr val="AAFFE9"/>
        </a:accent5>
        <a:accent6>
          <a:srgbClr val="E77804"/>
        </a:accent6>
        <a:hlink>
          <a:srgbClr val="750029"/>
        </a:hlink>
        <a:folHlink>
          <a:srgbClr val="007565"/>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FFF005"/>
        </a:accent1>
        <a:accent2>
          <a:srgbClr val="FF4C05"/>
        </a:accent2>
        <a:accent3>
          <a:srgbClr val="FFFFFF"/>
        </a:accent3>
        <a:accent4>
          <a:srgbClr val="000000"/>
        </a:accent4>
        <a:accent5>
          <a:srgbClr val="FFF6AA"/>
        </a:accent5>
        <a:accent6>
          <a:srgbClr val="E74404"/>
        </a:accent6>
        <a:hlink>
          <a:srgbClr val="270075"/>
        </a:hlink>
        <a:folHlink>
          <a:srgbClr val="006B5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Blank">
  <a:themeElements>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Blank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Blank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Blank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Blank">
  <a:themeElements>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Blank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Blank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Blank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Blank">
  <a:themeElements>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Blank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Blank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Blank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Blank">
  <a:themeElements>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Blank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Blank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Blank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Blank">
  <a:themeElements>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Blank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Blank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Blank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Blank">
  <a:themeElements>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Blank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Blank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Blank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Pink Leaf">
  <a:themeElements>
    <a:clrScheme name="Pink Leaf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Pink Lea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nk Leaf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Pink Leaf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Pink Leaf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Pink Leaf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Pink Leaf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Pink Leaf">
  <a:themeElements>
    <a:clrScheme name="Pink Leaf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Pink Lea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nk Leaf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Pink Leaf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Pink Leaf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Pink Leaf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Pink Leaf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Pink Leaf">
  <a:themeElements>
    <a:clrScheme name="Pink Leaf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Pink Lea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nk Leaf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Pink Leaf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Pink Leaf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Pink Leaf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Pink Leaf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Pink Leaf">
  <a:themeElements>
    <a:clrScheme name="Pink Leaf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Pink Lea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nk Leaf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Pink Leaf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Pink Leaf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Pink Leaf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Pink Leaf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0Luton01">
  <a:themeElements>
    <a:clrScheme name="Default Design 1">
      <a:dk1>
        <a:srgbClr val="000000"/>
      </a:dk1>
      <a:lt1>
        <a:srgbClr val="76EEC6"/>
      </a:lt1>
      <a:dk2>
        <a:srgbClr val="000000"/>
      </a:dk2>
      <a:lt2>
        <a:srgbClr val="B2B2B2"/>
      </a:lt2>
      <a:accent1>
        <a:srgbClr val="D1F9EC"/>
      </a:accent1>
      <a:accent2>
        <a:srgbClr val="66CCAA"/>
      </a:accent2>
      <a:accent3>
        <a:srgbClr val="BDF5DF"/>
      </a:accent3>
      <a:accent4>
        <a:srgbClr val="000000"/>
      </a:accent4>
      <a:accent5>
        <a:srgbClr val="E5FBF4"/>
      </a:accent5>
      <a:accent6>
        <a:srgbClr val="5CB99A"/>
      </a:accent6>
      <a:hlink>
        <a:srgbClr val="00754D"/>
      </a:hlink>
      <a:folHlink>
        <a:srgbClr val="00422E"/>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76EEC6"/>
        </a:lt1>
        <a:dk2>
          <a:srgbClr val="000000"/>
        </a:dk2>
        <a:lt2>
          <a:srgbClr val="B2B2B2"/>
        </a:lt2>
        <a:accent1>
          <a:srgbClr val="D1F9EC"/>
        </a:accent1>
        <a:accent2>
          <a:srgbClr val="66CCAA"/>
        </a:accent2>
        <a:accent3>
          <a:srgbClr val="BDF5DF"/>
        </a:accent3>
        <a:accent4>
          <a:srgbClr val="000000"/>
        </a:accent4>
        <a:accent5>
          <a:srgbClr val="E5FBF4"/>
        </a:accent5>
        <a:accent6>
          <a:srgbClr val="5CB99A"/>
        </a:accent6>
        <a:hlink>
          <a:srgbClr val="00754D"/>
        </a:hlink>
        <a:folHlink>
          <a:srgbClr val="00422E"/>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76EEC6"/>
        </a:lt1>
        <a:dk2>
          <a:srgbClr val="000000"/>
        </a:dk2>
        <a:lt2>
          <a:srgbClr val="B2B2B2"/>
        </a:lt2>
        <a:accent1>
          <a:srgbClr val="85B715"/>
        </a:accent1>
        <a:accent2>
          <a:srgbClr val="1772B5"/>
        </a:accent2>
        <a:accent3>
          <a:srgbClr val="BDF5DF"/>
        </a:accent3>
        <a:accent4>
          <a:srgbClr val="000000"/>
        </a:accent4>
        <a:accent5>
          <a:srgbClr val="C2D8AA"/>
        </a:accent5>
        <a:accent6>
          <a:srgbClr val="1467A4"/>
        </a:accent6>
        <a:hlink>
          <a:srgbClr val="004C31"/>
        </a:hlink>
        <a:folHlink>
          <a:srgbClr val="002C5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76EEC6"/>
        </a:lt1>
        <a:dk2>
          <a:srgbClr val="000000"/>
        </a:dk2>
        <a:lt2>
          <a:srgbClr val="B2B2B2"/>
        </a:lt2>
        <a:accent1>
          <a:srgbClr val="C1380B"/>
        </a:accent1>
        <a:accent2>
          <a:srgbClr val="C1660B"/>
        </a:accent2>
        <a:accent3>
          <a:srgbClr val="BDF5DF"/>
        </a:accent3>
        <a:accent4>
          <a:srgbClr val="000000"/>
        </a:accent4>
        <a:accent5>
          <a:srgbClr val="DDAEAA"/>
        </a:accent5>
        <a:accent6>
          <a:srgbClr val="AF5C09"/>
        </a:accent6>
        <a:hlink>
          <a:srgbClr val="52001C"/>
        </a:hlink>
        <a:folHlink>
          <a:srgbClr val="004C32"/>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76EEC6"/>
        </a:lt1>
        <a:dk2>
          <a:srgbClr val="000000"/>
        </a:dk2>
        <a:lt2>
          <a:srgbClr val="B2B2B2"/>
        </a:lt2>
        <a:accent1>
          <a:srgbClr val="C1B00B"/>
        </a:accent1>
        <a:accent2>
          <a:srgbClr val="C1380B"/>
        </a:accent2>
        <a:accent3>
          <a:srgbClr val="BDF5DF"/>
        </a:accent3>
        <a:accent4>
          <a:srgbClr val="000000"/>
        </a:accent4>
        <a:accent5>
          <a:srgbClr val="DDD4AA"/>
        </a:accent5>
        <a:accent6>
          <a:srgbClr val="AF3209"/>
        </a:accent6>
        <a:hlink>
          <a:srgbClr val="190057"/>
        </a:hlink>
        <a:folHlink>
          <a:srgbClr val="00422C"/>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B2B2B2"/>
        </a:lt2>
        <a:accent1>
          <a:srgbClr val="D1F9EC"/>
        </a:accent1>
        <a:accent2>
          <a:srgbClr val="66CCAA"/>
        </a:accent2>
        <a:accent3>
          <a:srgbClr val="FFFFFF"/>
        </a:accent3>
        <a:accent4>
          <a:srgbClr val="000000"/>
        </a:accent4>
        <a:accent5>
          <a:srgbClr val="E5FBF4"/>
        </a:accent5>
        <a:accent6>
          <a:srgbClr val="5CB99A"/>
        </a:accent6>
        <a:hlink>
          <a:srgbClr val="00754D"/>
        </a:hlink>
        <a:folHlink>
          <a:srgbClr val="00422E"/>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B2B2B2"/>
        </a:lt2>
        <a:accent1>
          <a:srgbClr val="85B715"/>
        </a:accent1>
        <a:accent2>
          <a:srgbClr val="1772B5"/>
        </a:accent2>
        <a:accent3>
          <a:srgbClr val="FFFFFF"/>
        </a:accent3>
        <a:accent4>
          <a:srgbClr val="000000"/>
        </a:accent4>
        <a:accent5>
          <a:srgbClr val="C2D8AA"/>
        </a:accent5>
        <a:accent6>
          <a:srgbClr val="1467A4"/>
        </a:accent6>
        <a:hlink>
          <a:srgbClr val="004C31"/>
        </a:hlink>
        <a:folHlink>
          <a:srgbClr val="002C52"/>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B2B2B2"/>
        </a:lt2>
        <a:accent1>
          <a:srgbClr val="C1380B"/>
        </a:accent1>
        <a:accent2>
          <a:srgbClr val="C1660B"/>
        </a:accent2>
        <a:accent3>
          <a:srgbClr val="FFFFFF"/>
        </a:accent3>
        <a:accent4>
          <a:srgbClr val="000000"/>
        </a:accent4>
        <a:accent5>
          <a:srgbClr val="DDAEAA"/>
        </a:accent5>
        <a:accent6>
          <a:srgbClr val="AF5C09"/>
        </a:accent6>
        <a:hlink>
          <a:srgbClr val="52001C"/>
        </a:hlink>
        <a:folHlink>
          <a:srgbClr val="004C3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B2B2B2"/>
        </a:lt2>
        <a:accent1>
          <a:srgbClr val="C1B00B"/>
        </a:accent1>
        <a:accent2>
          <a:srgbClr val="C1380B"/>
        </a:accent2>
        <a:accent3>
          <a:srgbClr val="FFFFFF"/>
        </a:accent3>
        <a:accent4>
          <a:srgbClr val="000000"/>
        </a:accent4>
        <a:accent5>
          <a:srgbClr val="DDD4AA"/>
        </a:accent5>
        <a:accent6>
          <a:srgbClr val="AF3209"/>
        </a:accent6>
        <a:hlink>
          <a:srgbClr val="190057"/>
        </a:hlink>
        <a:folHlink>
          <a:srgbClr val="00422C"/>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4_Blank">
  <a:themeElements>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Blank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Blank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Blank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5_Blank">
  <a:themeElements>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Blank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Blank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Blank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Pink Leaf">
  <a:themeElements>
    <a:clrScheme name="Pink Leaf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Pink Lea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nk Leaf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Pink Leaf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Pink Leaf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Pink Leaf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Pink Leaf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Pink Leaf">
  <a:themeElements>
    <a:clrScheme name="Pink Leaf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Pink Lea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nk Leaf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Pink Leaf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Pink Leaf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Pink Leaf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Pink Leaf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Pink Leaf">
  <a:themeElements>
    <a:clrScheme name="Pink Leaf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Pink Lea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nk Leaf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Pink Leaf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Pink Leaf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Pink Leaf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Pink Leaf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Pink Leaf">
  <a:themeElements>
    <a:clrScheme name="Pink Leaf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Pink Lea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nk Leaf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Pink Leaf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Pink Leaf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Pink Leaf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Pink Leaf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8_Blank">
  <a:themeElements>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Blank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Blank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Blank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9_Blank">
  <a:themeElements>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Blank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Blank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Blank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8_Pink Leaf">
  <a:themeElements>
    <a:clrScheme name="Pink Leaf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Pink Lea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nk Leaf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Pink Leaf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Pink Leaf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Pink Leaf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Pink Leaf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9_Pink Leaf">
  <a:themeElements>
    <a:clrScheme name="Pink Leaf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Pink Lea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nk Leaf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Pink Leaf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Pink Leaf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Pink Leaf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Pink Leaf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0Luton01">
  <a:themeElements>
    <a:clrScheme name="Default Design 1">
      <a:dk1>
        <a:srgbClr val="000000"/>
      </a:dk1>
      <a:lt1>
        <a:srgbClr val="76EEC6"/>
      </a:lt1>
      <a:dk2>
        <a:srgbClr val="000000"/>
      </a:dk2>
      <a:lt2>
        <a:srgbClr val="B2B2B2"/>
      </a:lt2>
      <a:accent1>
        <a:srgbClr val="D1F9EC"/>
      </a:accent1>
      <a:accent2>
        <a:srgbClr val="66CCAA"/>
      </a:accent2>
      <a:accent3>
        <a:srgbClr val="BDF5DF"/>
      </a:accent3>
      <a:accent4>
        <a:srgbClr val="000000"/>
      </a:accent4>
      <a:accent5>
        <a:srgbClr val="E5FBF4"/>
      </a:accent5>
      <a:accent6>
        <a:srgbClr val="5CB99A"/>
      </a:accent6>
      <a:hlink>
        <a:srgbClr val="00754D"/>
      </a:hlink>
      <a:folHlink>
        <a:srgbClr val="00422E"/>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76EEC6"/>
        </a:lt1>
        <a:dk2>
          <a:srgbClr val="000000"/>
        </a:dk2>
        <a:lt2>
          <a:srgbClr val="B2B2B2"/>
        </a:lt2>
        <a:accent1>
          <a:srgbClr val="D1F9EC"/>
        </a:accent1>
        <a:accent2>
          <a:srgbClr val="66CCAA"/>
        </a:accent2>
        <a:accent3>
          <a:srgbClr val="BDF5DF"/>
        </a:accent3>
        <a:accent4>
          <a:srgbClr val="000000"/>
        </a:accent4>
        <a:accent5>
          <a:srgbClr val="E5FBF4"/>
        </a:accent5>
        <a:accent6>
          <a:srgbClr val="5CB99A"/>
        </a:accent6>
        <a:hlink>
          <a:srgbClr val="00754D"/>
        </a:hlink>
        <a:folHlink>
          <a:srgbClr val="00422E"/>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76EEC6"/>
        </a:lt1>
        <a:dk2>
          <a:srgbClr val="000000"/>
        </a:dk2>
        <a:lt2>
          <a:srgbClr val="B2B2B2"/>
        </a:lt2>
        <a:accent1>
          <a:srgbClr val="85B715"/>
        </a:accent1>
        <a:accent2>
          <a:srgbClr val="1772B5"/>
        </a:accent2>
        <a:accent3>
          <a:srgbClr val="BDF5DF"/>
        </a:accent3>
        <a:accent4>
          <a:srgbClr val="000000"/>
        </a:accent4>
        <a:accent5>
          <a:srgbClr val="C2D8AA"/>
        </a:accent5>
        <a:accent6>
          <a:srgbClr val="1467A4"/>
        </a:accent6>
        <a:hlink>
          <a:srgbClr val="004C31"/>
        </a:hlink>
        <a:folHlink>
          <a:srgbClr val="002C5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76EEC6"/>
        </a:lt1>
        <a:dk2>
          <a:srgbClr val="000000"/>
        </a:dk2>
        <a:lt2>
          <a:srgbClr val="B2B2B2"/>
        </a:lt2>
        <a:accent1>
          <a:srgbClr val="C1380B"/>
        </a:accent1>
        <a:accent2>
          <a:srgbClr val="C1660B"/>
        </a:accent2>
        <a:accent3>
          <a:srgbClr val="BDF5DF"/>
        </a:accent3>
        <a:accent4>
          <a:srgbClr val="000000"/>
        </a:accent4>
        <a:accent5>
          <a:srgbClr val="DDAEAA"/>
        </a:accent5>
        <a:accent6>
          <a:srgbClr val="AF5C09"/>
        </a:accent6>
        <a:hlink>
          <a:srgbClr val="52001C"/>
        </a:hlink>
        <a:folHlink>
          <a:srgbClr val="004C32"/>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76EEC6"/>
        </a:lt1>
        <a:dk2>
          <a:srgbClr val="000000"/>
        </a:dk2>
        <a:lt2>
          <a:srgbClr val="B2B2B2"/>
        </a:lt2>
        <a:accent1>
          <a:srgbClr val="C1B00B"/>
        </a:accent1>
        <a:accent2>
          <a:srgbClr val="C1380B"/>
        </a:accent2>
        <a:accent3>
          <a:srgbClr val="BDF5DF"/>
        </a:accent3>
        <a:accent4>
          <a:srgbClr val="000000"/>
        </a:accent4>
        <a:accent5>
          <a:srgbClr val="DDD4AA"/>
        </a:accent5>
        <a:accent6>
          <a:srgbClr val="AF3209"/>
        </a:accent6>
        <a:hlink>
          <a:srgbClr val="190057"/>
        </a:hlink>
        <a:folHlink>
          <a:srgbClr val="00422C"/>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B2B2B2"/>
        </a:lt2>
        <a:accent1>
          <a:srgbClr val="D1F9EC"/>
        </a:accent1>
        <a:accent2>
          <a:srgbClr val="66CCAA"/>
        </a:accent2>
        <a:accent3>
          <a:srgbClr val="FFFFFF"/>
        </a:accent3>
        <a:accent4>
          <a:srgbClr val="000000"/>
        </a:accent4>
        <a:accent5>
          <a:srgbClr val="E5FBF4"/>
        </a:accent5>
        <a:accent6>
          <a:srgbClr val="5CB99A"/>
        </a:accent6>
        <a:hlink>
          <a:srgbClr val="00754D"/>
        </a:hlink>
        <a:folHlink>
          <a:srgbClr val="00422E"/>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B2B2B2"/>
        </a:lt2>
        <a:accent1>
          <a:srgbClr val="85B715"/>
        </a:accent1>
        <a:accent2>
          <a:srgbClr val="1772B5"/>
        </a:accent2>
        <a:accent3>
          <a:srgbClr val="FFFFFF"/>
        </a:accent3>
        <a:accent4>
          <a:srgbClr val="000000"/>
        </a:accent4>
        <a:accent5>
          <a:srgbClr val="C2D8AA"/>
        </a:accent5>
        <a:accent6>
          <a:srgbClr val="1467A4"/>
        </a:accent6>
        <a:hlink>
          <a:srgbClr val="004C31"/>
        </a:hlink>
        <a:folHlink>
          <a:srgbClr val="002C52"/>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B2B2B2"/>
        </a:lt2>
        <a:accent1>
          <a:srgbClr val="C1380B"/>
        </a:accent1>
        <a:accent2>
          <a:srgbClr val="C1660B"/>
        </a:accent2>
        <a:accent3>
          <a:srgbClr val="FFFFFF"/>
        </a:accent3>
        <a:accent4>
          <a:srgbClr val="000000"/>
        </a:accent4>
        <a:accent5>
          <a:srgbClr val="DDAEAA"/>
        </a:accent5>
        <a:accent6>
          <a:srgbClr val="AF5C09"/>
        </a:accent6>
        <a:hlink>
          <a:srgbClr val="52001C"/>
        </a:hlink>
        <a:folHlink>
          <a:srgbClr val="004C3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B2B2B2"/>
        </a:lt2>
        <a:accent1>
          <a:srgbClr val="C1B00B"/>
        </a:accent1>
        <a:accent2>
          <a:srgbClr val="C1380B"/>
        </a:accent2>
        <a:accent3>
          <a:srgbClr val="FFFFFF"/>
        </a:accent3>
        <a:accent4>
          <a:srgbClr val="000000"/>
        </a:accent4>
        <a:accent5>
          <a:srgbClr val="DDD4AA"/>
        </a:accent5>
        <a:accent6>
          <a:srgbClr val="AF3209"/>
        </a:accent6>
        <a:hlink>
          <a:srgbClr val="190057"/>
        </a:hlink>
        <a:folHlink>
          <a:srgbClr val="00422C"/>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0_Pink Leaf">
  <a:themeElements>
    <a:clrScheme name="Pink Leaf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Pink Lea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nk Leaf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Pink Leaf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Pink Leaf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Pink Leaf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Pink Leaf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1_Pink Leaf">
  <a:themeElements>
    <a:clrScheme name="Pink Leaf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Pink Lea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nk Leaf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Pink Leaf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Pink Leaf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Pink Leaf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Pink Leaf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0_Blank">
  <a:themeElements>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Blank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Blank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Blank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skyrays">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ngLiU"/>
        <a:cs typeface=""/>
      </a:majorFont>
      <a:minorFont>
        <a:latin typeface="Arial"/>
        <a:ea typeface="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宋体"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宋体"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a:themeElements>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Blank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Blank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Blank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ngLiU"/>
        <a:cs typeface=""/>
      </a:majorFont>
      <a:minorFont>
        <a:latin typeface="Arial"/>
        <a:ea typeface="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宋体"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宋体"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ngLiU"/>
        <a:cs typeface=""/>
      </a:majorFont>
      <a:minorFont>
        <a:latin typeface="Arial"/>
        <a:ea typeface="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宋体"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宋体"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ngLiU"/>
        <a:cs typeface=""/>
      </a:majorFont>
      <a:minorFont>
        <a:latin typeface="Arial"/>
        <a:ea typeface="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宋体"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宋体"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ngLiU"/>
        <a:cs typeface=""/>
      </a:majorFont>
      <a:minorFont>
        <a:latin typeface="Arial"/>
        <a:ea typeface="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宋体"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宋体"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ngLiU"/>
        <a:cs typeface=""/>
      </a:majorFont>
      <a:minorFont>
        <a:latin typeface="Arial"/>
        <a:ea typeface="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宋体"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宋体"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ngLiU"/>
        <a:cs typeface=""/>
      </a:majorFont>
      <a:minorFont>
        <a:latin typeface="Arial"/>
        <a:ea typeface="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宋体"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宋体"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Blank">
  <a:themeElements>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Blank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Blank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Blank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a:themeElements>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Blank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Blank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Blank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a:themeElements>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Blank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Blank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Blank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lank">
  <a:themeElements>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Blank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Blank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Blank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Blank">
  <a:themeElements>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Blank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Blank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Blank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Panda</Template>
  <TotalTime>788</TotalTime>
  <Words>3334</Words>
  <Application>Microsoft Office PowerPoint</Application>
  <PresentationFormat>On-screen Show (4:3)</PresentationFormat>
  <Paragraphs>426</Paragraphs>
  <Slides>131</Slides>
  <Notes>10</Notes>
  <HiddenSlides>0</HiddenSlides>
  <MMClips>7</MMClips>
  <ScaleCrop>false</ScaleCrop>
  <HeadingPairs>
    <vt:vector size="4" baseType="variant">
      <vt:variant>
        <vt:lpstr>Theme</vt:lpstr>
      </vt:variant>
      <vt:variant>
        <vt:i4>45</vt:i4>
      </vt:variant>
      <vt:variant>
        <vt:lpstr>Slide Titles</vt:lpstr>
      </vt:variant>
      <vt:variant>
        <vt:i4>131</vt:i4>
      </vt:variant>
    </vt:vector>
  </HeadingPairs>
  <TitlesOfParts>
    <vt:vector size="176" baseType="lpstr">
      <vt:lpstr>Panda</vt:lpstr>
      <vt:lpstr>0Luton01</vt:lpstr>
      <vt:lpstr>1_0Luton01</vt:lpstr>
      <vt:lpstr>Blank</vt:lpstr>
      <vt:lpstr>1_Blank</vt:lpstr>
      <vt:lpstr>2_Blank</vt:lpstr>
      <vt:lpstr>3_Blank</vt:lpstr>
      <vt:lpstr>4_Blank</vt:lpstr>
      <vt:lpstr>5_Blank</vt:lpstr>
      <vt:lpstr>7_Blank</vt:lpstr>
      <vt:lpstr>8_Blank</vt:lpstr>
      <vt:lpstr>9_Blank</vt:lpstr>
      <vt:lpstr>10_Blank</vt:lpstr>
      <vt:lpstr>11_Blank</vt:lpstr>
      <vt:lpstr>6_Blank</vt:lpstr>
      <vt:lpstr>Pink Leaf</vt:lpstr>
      <vt:lpstr>1_Pink Leaf</vt:lpstr>
      <vt:lpstr>2_Pink Leaf</vt:lpstr>
      <vt:lpstr>3_Pink Leaf</vt:lpstr>
      <vt:lpstr>14_Blank</vt:lpstr>
      <vt:lpstr>15_Blank</vt:lpstr>
      <vt:lpstr>4_Pink Leaf</vt:lpstr>
      <vt:lpstr>5_Pink Leaf</vt:lpstr>
      <vt:lpstr>6_Pink Leaf</vt:lpstr>
      <vt:lpstr>7_Pink Leaf</vt:lpstr>
      <vt:lpstr>18_Blank</vt:lpstr>
      <vt:lpstr>19_Blank</vt:lpstr>
      <vt:lpstr>8_Pink Leaf</vt:lpstr>
      <vt:lpstr>9_Pink Leaf</vt:lpstr>
      <vt:lpstr>10_Pink Leaf</vt:lpstr>
      <vt:lpstr>11_Pink Leaf</vt:lpstr>
      <vt:lpstr>20_Blank</vt:lpstr>
      <vt:lpstr>Office Theme</vt:lpstr>
      <vt:lpstr>1_Office Theme</vt:lpstr>
      <vt:lpstr>2_Office Theme</vt:lpstr>
      <vt:lpstr>skyrays</vt:lpstr>
      <vt:lpstr>3_Office Theme</vt:lpstr>
      <vt:lpstr>4_Office Theme</vt:lpstr>
      <vt:lpstr>5_Office Theme</vt:lpstr>
      <vt:lpstr>6_Office Theme</vt:lpstr>
      <vt:lpstr>7_Office Theme</vt:lpstr>
      <vt:lpstr>8_Office Theme</vt:lpstr>
      <vt:lpstr>9_Office Theme</vt:lpstr>
      <vt:lpstr>10_Office Theme</vt:lpstr>
      <vt:lpstr>11_Office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颂主新歌347 New Songs of Praises (350)</vt:lpstr>
      <vt:lpstr>(1)  我昼夜常思念你的爱, 耶稣, Day and night do I think of Your love, Jesus 不能测长阔与高深, Height, depth, length and breadth are so great, 如瀑布从高处泻下来, 耶稣, Like a waterfall fresh from above, Jesus, 使我心快樂頌主恩. What happiness comes from this spate  </vt:lpstr>
      <vt:lpstr>Slide 52</vt:lpstr>
      <vt:lpstr>[副歌]  我的爱都浇奠你脚前, 耶稣, [CHORUS]     Now my love is poured out       at Your feet, Jesus,  因你比万有满我意,  You satisfy me more than all, 你到底又尽美又尽善, 耶稣,  O Your beauty and goodness excel, Jesus  我心欢喜住你怀里。 With joy, I abide in Your love.  </vt:lpstr>
      <vt:lpstr>Slide 54</vt:lpstr>
      <vt:lpstr>Slide 55</vt:lpstr>
      <vt:lpstr>颂主新歌347 New Songs of Praises (350)</vt:lpstr>
      <vt:lpstr>(2) 你的爱如筵席气味香, 耶稣, Like aroma of food is Your love, Jesus  让我蒙恩人来饱尝,  Let favoured ones eat and be filled, 多亏你在十架代死亡, 耶稣 We give thanks for Your death  on the cross, Jesus 甘愿受咒诅挂架上. Such mocking and suffering You willed.</vt:lpstr>
      <vt:lpstr> 救赎我出死亡脱罪孽, 耶稣 Saving me from my sin and from death, Jesus,  你宝血洗我白如雪, Your precious blood washed white as snow, 又差遣保惠师训诲我, 耶稣, Sent the Comforter that He might teach, Jesus,  行事得蒙主常喜悦.  So that I might please You below. </vt:lpstr>
      <vt:lpstr>[副歌]  我的爱都浇奠你脚前, 耶稣, [CHORUS]     Now my love is poured out       at Your feet, Jesus,  因你比万有满我意,  You satisfy me more than all, 你到底又尽美又尽善, 耶稣,  O Your beauty and goodness excel, Jesus  我心欢喜住你怀里。 With joy, I abide in Your love.  </vt:lpstr>
      <vt:lpstr>Slide 60</vt:lpstr>
      <vt:lpstr>Slide 61</vt:lpstr>
      <vt:lpstr>颂主新歌347 New Songs of Praises (350)</vt:lpstr>
      <vt:lpstr>(3) 我昼夜常羡慕你的家, 耶稣, Day and night do I pine for Your home, Jesus  在天为圣徒备安宅,  The home You’re preparing above, 黄金街, 碧玉石, 乐无涯, 耶稣, Golden streets and jade walls,  happy place, Jesus  不再有痛苦流眼泪.  No pain, no more tears, only love </vt:lpstr>
      <vt:lpstr>得常再你恩惠慈爱中, 耶稣, In Your mercy and grace evermore, Jesus,  诸天所有福难较量,  No blessing as great can be found, 你的爱至永远不变更, 耶稣, Your love always remain just the same, Jesus  荣耀围绕我成光浪。  What glory, what radiance abound. </vt:lpstr>
      <vt:lpstr>[副歌]  我的爱都浇奠你脚前, 耶稣, [CHORUS]     Now my love is poured out       at Your feet, Jesus,  因你比万有满我意,  You satisfy me more than all, 你到底又尽美又尽善, 耶稣,  O Your beauty and goodness excel, Jesus  我心欢喜住你怀里。 With joy, I abide in Your love.  </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Edward</dc:creator>
  <cp:lastModifiedBy>ekcwei</cp:lastModifiedBy>
  <cp:revision>12</cp:revision>
  <dcterms:created xsi:type="dcterms:W3CDTF">2014-02-02T00:32:39Z</dcterms:created>
  <dcterms:modified xsi:type="dcterms:W3CDTF">2014-02-02T16:15:40Z</dcterms:modified>
</cp:coreProperties>
</file>