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5" r:id="rId3"/>
    <p:sldMasterId id="2147483668" r:id="rId4"/>
    <p:sldMasterId id="2147483670" r:id="rId5"/>
    <p:sldMasterId id="2147483672" r:id="rId6"/>
    <p:sldMasterId id="2147483674" r:id="rId7"/>
    <p:sldMasterId id="2147483676" r:id="rId8"/>
    <p:sldMasterId id="2147483678" r:id="rId9"/>
    <p:sldMasterId id="2147483680" r:id="rId10"/>
    <p:sldMasterId id="2147483682" r:id="rId11"/>
    <p:sldMasterId id="2147483684" r:id="rId12"/>
    <p:sldMasterId id="2147483686" r:id="rId13"/>
    <p:sldMasterId id="2147483688" r:id="rId14"/>
    <p:sldMasterId id="2147483690" r:id="rId15"/>
    <p:sldMasterId id="2147483692" r:id="rId16"/>
  </p:sldMasterIdLst>
  <p:notesMasterIdLst>
    <p:notesMasterId r:id="rId69"/>
  </p:notesMasterIdLst>
  <p:sldIdLst>
    <p:sldId id="257" r:id="rId17"/>
    <p:sldId id="320" r:id="rId18"/>
    <p:sldId id="319" r:id="rId19"/>
    <p:sldId id="260" r:id="rId20"/>
    <p:sldId id="322" r:id="rId21"/>
    <p:sldId id="323" r:id="rId22"/>
    <p:sldId id="324" r:id="rId23"/>
    <p:sldId id="326" r:id="rId24"/>
    <p:sldId id="327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25" r:id="rId36"/>
    <p:sldId id="329" r:id="rId37"/>
    <p:sldId id="328" r:id="rId38"/>
    <p:sldId id="353" r:id="rId39"/>
    <p:sldId id="352" r:id="rId40"/>
    <p:sldId id="354" r:id="rId41"/>
    <p:sldId id="355" r:id="rId42"/>
    <p:sldId id="356" r:id="rId43"/>
    <p:sldId id="357" r:id="rId44"/>
    <p:sldId id="261" r:id="rId45"/>
    <p:sldId id="330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5" r:id="rId64"/>
    <p:sldId id="366" r:id="rId65"/>
    <p:sldId id="367" r:id="rId66"/>
    <p:sldId id="368" r:id="rId67"/>
    <p:sldId id="369" r:id="rId6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E1F"/>
    <a:srgbClr val="00CC66"/>
    <a:srgbClr val="FFD0B9"/>
    <a:srgbClr val="993300"/>
    <a:srgbClr val="F3BBD0"/>
    <a:srgbClr val="DAD5FB"/>
    <a:srgbClr val="EAFDD3"/>
    <a:srgbClr val="DD3F7B"/>
    <a:srgbClr val="E74E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2DFD1-F7E7-4BCB-9449-AF700AEAF0C0}" type="datetimeFigureOut">
              <a:rPr lang="en-GB" smtClean="0"/>
              <a:pPr/>
              <a:t>09/02/2014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305FF-7A72-4094-B204-775AB7A6D02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05FF-7A72-4094-B204-775AB7A6D02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05FF-7A72-4094-B204-775AB7A6D02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05FF-7A72-4094-B204-775AB7A6D02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05FF-7A72-4094-B204-775AB7A6D024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/>
              <a:ahLst/>
              <a:cxnLst>
                <a:cxn ang="0">
                  <a:pos x="50" y="305"/>
                </a:cxn>
                <a:cxn ang="0">
                  <a:pos x="53" y="296"/>
                </a:cxn>
                <a:cxn ang="0">
                  <a:pos x="56" y="292"/>
                </a:cxn>
                <a:cxn ang="0">
                  <a:pos x="56" y="286"/>
                </a:cxn>
                <a:cxn ang="0">
                  <a:pos x="65" y="270"/>
                </a:cxn>
                <a:cxn ang="0">
                  <a:pos x="71" y="247"/>
                </a:cxn>
                <a:cxn ang="0">
                  <a:pos x="76" y="231"/>
                </a:cxn>
                <a:cxn ang="0">
                  <a:pos x="76" y="215"/>
                </a:cxn>
                <a:cxn ang="0">
                  <a:pos x="80" y="202"/>
                </a:cxn>
                <a:cxn ang="0">
                  <a:pos x="80" y="188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5" y="159"/>
                </a:cxn>
                <a:cxn ang="0">
                  <a:pos x="56" y="146"/>
                </a:cxn>
                <a:cxn ang="0">
                  <a:pos x="44" y="134"/>
                </a:cxn>
                <a:cxn ang="0">
                  <a:pos x="24" y="110"/>
                </a:cxn>
                <a:cxn ang="0">
                  <a:pos x="12" y="91"/>
                </a:cxn>
                <a:cxn ang="0">
                  <a:pos x="6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6" y="13"/>
                </a:cxn>
                <a:cxn ang="0">
                  <a:pos x="12" y="0"/>
                </a:cxn>
                <a:cxn ang="0">
                  <a:pos x="29" y="20"/>
                </a:cxn>
                <a:cxn ang="0">
                  <a:pos x="27" y="29"/>
                </a:cxn>
                <a:cxn ang="0">
                  <a:pos x="24" y="46"/>
                </a:cxn>
                <a:cxn ang="0">
                  <a:pos x="21" y="59"/>
                </a:cxn>
                <a:cxn ang="0">
                  <a:pos x="21" y="72"/>
                </a:cxn>
                <a:cxn ang="0">
                  <a:pos x="21" y="85"/>
                </a:cxn>
                <a:cxn ang="0">
                  <a:pos x="27" y="97"/>
                </a:cxn>
                <a:cxn ang="0">
                  <a:pos x="29" y="110"/>
                </a:cxn>
                <a:cxn ang="0">
                  <a:pos x="36" y="118"/>
                </a:cxn>
                <a:cxn ang="0">
                  <a:pos x="47" y="127"/>
                </a:cxn>
                <a:cxn ang="0">
                  <a:pos x="61" y="140"/>
                </a:cxn>
                <a:cxn ang="0">
                  <a:pos x="71" y="153"/>
                </a:cxn>
                <a:cxn ang="0">
                  <a:pos x="80" y="166"/>
                </a:cxn>
                <a:cxn ang="0">
                  <a:pos x="88" y="185"/>
                </a:cxn>
                <a:cxn ang="0">
                  <a:pos x="97" y="199"/>
                </a:cxn>
                <a:cxn ang="0">
                  <a:pos x="100" y="208"/>
                </a:cxn>
                <a:cxn ang="0">
                  <a:pos x="100" y="227"/>
                </a:cxn>
                <a:cxn ang="0">
                  <a:pos x="100" y="247"/>
                </a:cxn>
                <a:cxn ang="0">
                  <a:pos x="100" y="259"/>
                </a:cxn>
                <a:cxn ang="0">
                  <a:pos x="97" y="276"/>
                </a:cxn>
                <a:cxn ang="0">
                  <a:pos x="94" y="286"/>
                </a:cxn>
                <a:cxn ang="0">
                  <a:pos x="94" y="299"/>
                </a:cxn>
                <a:cxn ang="0">
                  <a:pos x="88" y="308"/>
                </a:cxn>
                <a:cxn ang="0">
                  <a:pos x="50" y="30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6" y="113"/>
                </a:cxn>
                <a:cxn ang="0">
                  <a:pos x="18" y="113"/>
                </a:cxn>
                <a:cxn ang="0">
                  <a:pos x="28" y="113"/>
                </a:cxn>
                <a:cxn ang="0">
                  <a:pos x="36" y="110"/>
                </a:cxn>
                <a:cxn ang="0">
                  <a:pos x="48" y="107"/>
                </a:cxn>
                <a:cxn ang="0">
                  <a:pos x="58" y="103"/>
                </a:cxn>
                <a:cxn ang="0">
                  <a:pos x="64" y="101"/>
                </a:cxn>
                <a:cxn ang="0">
                  <a:pos x="69" y="92"/>
                </a:cxn>
                <a:cxn ang="0">
                  <a:pos x="76" y="82"/>
                </a:cxn>
                <a:cxn ang="0">
                  <a:pos x="79" y="77"/>
                </a:cxn>
                <a:cxn ang="0">
                  <a:pos x="82" y="70"/>
                </a:cxn>
                <a:cxn ang="0">
                  <a:pos x="94" y="55"/>
                </a:cxn>
                <a:cxn ang="0">
                  <a:pos x="106" y="39"/>
                </a:cxn>
                <a:cxn ang="0">
                  <a:pos x="115" y="36"/>
                </a:cxn>
                <a:cxn ang="0">
                  <a:pos x="130" y="31"/>
                </a:cxn>
                <a:cxn ang="0">
                  <a:pos x="143" y="24"/>
                </a:cxn>
                <a:cxn ang="0">
                  <a:pos x="155" y="21"/>
                </a:cxn>
                <a:cxn ang="0">
                  <a:pos x="164" y="18"/>
                </a:cxn>
                <a:cxn ang="0">
                  <a:pos x="176" y="21"/>
                </a:cxn>
                <a:cxn ang="0">
                  <a:pos x="191" y="24"/>
                </a:cxn>
                <a:cxn ang="0">
                  <a:pos x="206" y="31"/>
                </a:cxn>
                <a:cxn ang="0">
                  <a:pos x="213" y="36"/>
                </a:cxn>
                <a:cxn ang="0">
                  <a:pos x="219" y="42"/>
                </a:cxn>
                <a:cxn ang="0">
                  <a:pos x="228" y="11"/>
                </a:cxn>
                <a:cxn ang="0">
                  <a:pos x="221" y="9"/>
                </a:cxn>
                <a:cxn ang="0">
                  <a:pos x="206" y="3"/>
                </a:cxn>
                <a:cxn ang="0">
                  <a:pos x="195" y="0"/>
                </a:cxn>
                <a:cxn ang="0">
                  <a:pos x="180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0" y="9"/>
                </a:cxn>
                <a:cxn ang="0">
                  <a:pos x="127" y="15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2"/>
                </a:cxn>
                <a:cxn ang="0">
                  <a:pos x="88" y="55"/>
                </a:cxn>
                <a:cxn ang="0">
                  <a:pos x="76" y="67"/>
                </a:cxn>
                <a:cxn ang="0">
                  <a:pos x="69" y="73"/>
                </a:cxn>
                <a:cxn ang="0">
                  <a:pos x="61" y="82"/>
                </a:cxn>
                <a:cxn ang="0">
                  <a:pos x="51" y="85"/>
                </a:cxn>
                <a:cxn ang="0">
                  <a:pos x="43" y="88"/>
                </a:cxn>
                <a:cxn ang="0">
                  <a:pos x="30" y="88"/>
                </a:cxn>
                <a:cxn ang="0">
                  <a:pos x="24" y="88"/>
                </a:cxn>
                <a:cxn ang="0">
                  <a:pos x="18" y="85"/>
                </a:cxn>
                <a:cxn ang="0">
                  <a:pos x="6" y="79"/>
                </a:cxn>
                <a:cxn ang="0">
                  <a:pos x="0" y="110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7" y="118"/>
                </a:cxn>
                <a:cxn ang="0">
                  <a:pos x="19" y="118"/>
                </a:cxn>
                <a:cxn ang="0">
                  <a:pos x="28" y="118"/>
                </a:cxn>
                <a:cxn ang="0">
                  <a:pos x="40" y="118"/>
                </a:cxn>
                <a:cxn ang="0">
                  <a:pos x="49" y="111"/>
                </a:cxn>
                <a:cxn ang="0">
                  <a:pos x="58" y="108"/>
                </a:cxn>
                <a:cxn ang="0">
                  <a:pos x="65" y="105"/>
                </a:cxn>
                <a:cxn ang="0">
                  <a:pos x="73" y="95"/>
                </a:cxn>
                <a:cxn ang="0">
                  <a:pos x="76" y="86"/>
                </a:cxn>
                <a:cxn ang="0">
                  <a:pos x="83" y="79"/>
                </a:cxn>
                <a:cxn ang="0">
                  <a:pos x="86" y="73"/>
                </a:cxn>
                <a:cxn ang="0">
                  <a:pos x="95" y="58"/>
                </a:cxn>
                <a:cxn ang="0">
                  <a:pos x="110" y="45"/>
                </a:cxn>
                <a:cxn ang="0">
                  <a:pos x="116" y="39"/>
                </a:cxn>
                <a:cxn ang="0">
                  <a:pos x="131" y="32"/>
                </a:cxn>
                <a:cxn ang="0">
                  <a:pos x="146" y="26"/>
                </a:cxn>
                <a:cxn ang="0">
                  <a:pos x="156" y="23"/>
                </a:cxn>
                <a:cxn ang="0">
                  <a:pos x="164" y="23"/>
                </a:cxn>
                <a:cxn ang="0">
                  <a:pos x="177" y="23"/>
                </a:cxn>
                <a:cxn ang="0">
                  <a:pos x="192" y="26"/>
                </a:cxn>
                <a:cxn ang="0">
                  <a:pos x="207" y="32"/>
                </a:cxn>
                <a:cxn ang="0">
                  <a:pos x="217" y="42"/>
                </a:cxn>
                <a:cxn ang="0">
                  <a:pos x="220" y="48"/>
                </a:cxn>
                <a:cxn ang="0">
                  <a:pos x="232" y="16"/>
                </a:cxn>
                <a:cxn ang="0">
                  <a:pos x="222" y="10"/>
                </a:cxn>
                <a:cxn ang="0">
                  <a:pos x="210" y="4"/>
                </a:cxn>
                <a:cxn ang="0">
                  <a:pos x="195" y="4"/>
                </a:cxn>
                <a:cxn ang="0">
                  <a:pos x="183" y="0"/>
                </a:cxn>
                <a:cxn ang="0">
                  <a:pos x="167" y="0"/>
                </a:cxn>
                <a:cxn ang="0">
                  <a:pos x="156" y="4"/>
                </a:cxn>
                <a:cxn ang="0">
                  <a:pos x="141" y="10"/>
                </a:cxn>
                <a:cxn ang="0">
                  <a:pos x="131" y="16"/>
                </a:cxn>
                <a:cxn ang="0">
                  <a:pos x="126" y="20"/>
                </a:cxn>
                <a:cxn ang="0">
                  <a:pos x="110" y="32"/>
                </a:cxn>
                <a:cxn ang="0">
                  <a:pos x="101" y="45"/>
                </a:cxn>
                <a:cxn ang="0">
                  <a:pos x="88" y="58"/>
                </a:cxn>
                <a:cxn ang="0">
                  <a:pos x="80" y="70"/>
                </a:cxn>
                <a:cxn ang="0">
                  <a:pos x="73" y="79"/>
                </a:cxn>
                <a:cxn ang="0">
                  <a:pos x="61" y="86"/>
                </a:cxn>
                <a:cxn ang="0">
                  <a:pos x="52" y="89"/>
                </a:cxn>
                <a:cxn ang="0">
                  <a:pos x="43" y="92"/>
                </a:cxn>
                <a:cxn ang="0">
                  <a:pos x="34" y="92"/>
                </a:cxn>
                <a:cxn ang="0">
                  <a:pos x="25" y="92"/>
                </a:cxn>
                <a:cxn ang="0">
                  <a:pos x="19" y="89"/>
                </a:cxn>
                <a:cxn ang="0">
                  <a:pos x="7" y="83"/>
                </a:cxn>
                <a:cxn ang="0">
                  <a:pos x="0" y="115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/>
              <a:ahLst/>
              <a:cxnLst>
                <a:cxn ang="0">
                  <a:pos x="232" y="115"/>
                </a:cxn>
                <a:cxn ang="0">
                  <a:pos x="222" y="115"/>
                </a:cxn>
                <a:cxn ang="0">
                  <a:pos x="214" y="118"/>
                </a:cxn>
                <a:cxn ang="0">
                  <a:pos x="201" y="118"/>
                </a:cxn>
                <a:cxn ang="0">
                  <a:pos x="192" y="115"/>
                </a:cxn>
                <a:cxn ang="0">
                  <a:pos x="183" y="112"/>
                </a:cxn>
                <a:cxn ang="0">
                  <a:pos x="171" y="106"/>
                </a:cxn>
                <a:cxn ang="0">
                  <a:pos x="164" y="102"/>
                </a:cxn>
                <a:cxn ang="0">
                  <a:pos x="158" y="94"/>
                </a:cxn>
                <a:cxn ang="0">
                  <a:pos x="153" y="84"/>
                </a:cxn>
                <a:cxn ang="0">
                  <a:pos x="149" y="78"/>
                </a:cxn>
                <a:cxn ang="0">
                  <a:pos x="146" y="71"/>
                </a:cxn>
                <a:cxn ang="0">
                  <a:pos x="134" y="59"/>
                </a:cxn>
                <a:cxn ang="0">
                  <a:pos x="122" y="44"/>
                </a:cxn>
                <a:cxn ang="0">
                  <a:pos x="113" y="37"/>
                </a:cxn>
                <a:cxn ang="0">
                  <a:pos x="97" y="31"/>
                </a:cxn>
                <a:cxn ang="0">
                  <a:pos x="85" y="28"/>
                </a:cxn>
                <a:cxn ang="0">
                  <a:pos x="73" y="24"/>
                </a:cxn>
                <a:cxn ang="0">
                  <a:pos x="64" y="21"/>
                </a:cxn>
                <a:cxn ang="0">
                  <a:pos x="52" y="24"/>
                </a:cxn>
                <a:cxn ang="0">
                  <a:pos x="39" y="28"/>
                </a:cxn>
                <a:cxn ang="0">
                  <a:pos x="24" y="31"/>
                </a:cxn>
                <a:cxn ang="0">
                  <a:pos x="15" y="40"/>
                </a:cxn>
                <a:cxn ang="0">
                  <a:pos x="9" y="47"/>
                </a:cxn>
                <a:cxn ang="0">
                  <a:pos x="0" y="16"/>
                </a:cxn>
                <a:cxn ang="0">
                  <a:pos x="6" y="9"/>
                </a:cxn>
                <a:cxn ang="0">
                  <a:pos x="21" y="6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1" y="3"/>
                </a:cxn>
                <a:cxn ang="0">
                  <a:pos x="73" y="6"/>
                </a:cxn>
                <a:cxn ang="0">
                  <a:pos x="88" y="13"/>
                </a:cxn>
                <a:cxn ang="0">
                  <a:pos x="100" y="16"/>
                </a:cxn>
                <a:cxn ang="0">
                  <a:pos x="107" y="21"/>
                </a:cxn>
                <a:cxn ang="0">
                  <a:pos x="118" y="31"/>
                </a:cxn>
                <a:cxn ang="0">
                  <a:pos x="131" y="47"/>
                </a:cxn>
                <a:cxn ang="0">
                  <a:pos x="143" y="59"/>
                </a:cxn>
                <a:cxn ang="0">
                  <a:pos x="153" y="71"/>
                </a:cxn>
                <a:cxn ang="0">
                  <a:pos x="158" y="78"/>
                </a:cxn>
                <a:cxn ang="0">
                  <a:pos x="168" y="84"/>
                </a:cxn>
                <a:cxn ang="0">
                  <a:pos x="177" y="91"/>
                </a:cxn>
                <a:cxn ang="0">
                  <a:pos x="186" y="94"/>
                </a:cxn>
                <a:cxn ang="0">
                  <a:pos x="199" y="94"/>
                </a:cxn>
                <a:cxn ang="0">
                  <a:pos x="204" y="91"/>
                </a:cxn>
                <a:cxn ang="0">
                  <a:pos x="214" y="91"/>
                </a:cxn>
                <a:cxn ang="0">
                  <a:pos x="225" y="84"/>
                </a:cxn>
                <a:cxn ang="0">
                  <a:pos x="232" y="115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/>
              <a:ahLst/>
              <a:cxnLst>
                <a:cxn ang="0">
                  <a:pos x="231" y="110"/>
                </a:cxn>
                <a:cxn ang="0">
                  <a:pos x="221" y="113"/>
                </a:cxn>
                <a:cxn ang="0">
                  <a:pos x="213" y="113"/>
                </a:cxn>
                <a:cxn ang="0">
                  <a:pos x="201" y="113"/>
                </a:cxn>
                <a:cxn ang="0">
                  <a:pos x="191" y="113"/>
                </a:cxn>
                <a:cxn ang="0">
                  <a:pos x="183" y="110"/>
                </a:cxn>
                <a:cxn ang="0">
                  <a:pos x="170" y="104"/>
                </a:cxn>
                <a:cxn ang="0">
                  <a:pos x="167" y="102"/>
                </a:cxn>
                <a:cxn ang="0">
                  <a:pos x="158" y="92"/>
                </a:cxn>
                <a:cxn ang="0">
                  <a:pos x="155" y="82"/>
                </a:cxn>
                <a:cxn ang="0">
                  <a:pos x="148" y="77"/>
                </a:cxn>
                <a:cxn ang="0">
                  <a:pos x="145" y="71"/>
                </a:cxn>
                <a:cxn ang="0">
                  <a:pos x="133" y="56"/>
                </a:cxn>
                <a:cxn ang="0">
                  <a:pos x="122" y="43"/>
                </a:cxn>
                <a:cxn ang="0">
                  <a:pos x="112" y="36"/>
                </a:cxn>
                <a:cxn ang="0">
                  <a:pos x="100" y="31"/>
                </a:cxn>
                <a:cxn ang="0">
                  <a:pos x="85" y="25"/>
                </a:cxn>
                <a:cxn ang="0">
                  <a:pos x="76" y="21"/>
                </a:cxn>
                <a:cxn ang="0">
                  <a:pos x="64" y="21"/>
                </a:cxn>
                <a:cxn ang="0">
                  <a:pos x="54" y="21"/>
                </a:cxn>
                <a:cxn ang="0">
                  <a:pos x="39" y="25"/>
                </a:cxn>
                <a:cxn ang="0">
                  <a:pos x="24" y="31"/>
                </a:cxn>
                <a:cxn ang="0">
                  <a:pos x="15" y="36"/>
                </a:cxn>
                <a:cxn ang="0">
                  <a:pos x="9" y="46"/>
                </a:cxn>
                <a:cxn ang="0">
                  <a:pos x="0" y="15"/>
                </a:cxn>
                <a:cxn ang="0">
                  <a:pos x="9" y="10"/>
                </a:cxn>
                <a:cxn ang="0">
                  <a:pos x="21" y="3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3"/>
                </a:cxn>
                <a:cxn ang="0">
                  <a:pos x="87" y="10"/>
                </a:cxn>
                <a:cxn ang="0">
                  <a:pos x="100" y="15"/>
                </a:cxn>
                <a:cxn ang="0">
                  <a:pos x="106" y="18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43" y="58"/>
                </a:cxn>
                <a:cxn ang="0">
                  <a:pos x="152" y="67"/>
                </a:cxn>
                <a:cxn ang="0">
                  <a:pos x="158" y="77"/>
                </a:cxn>
                <a:cxn ang="0">
                  <a:pos x="167" y="82"/>
                </a:cxn>
                <a:cxn ang="0">
                  <a:pos x="179" y="86"/>
                </a:cxn>
                <a:cxn ang="0">
                  <a:pos x="185" y="89"/>
                </a:cxn>
                <a:cxn ang="0">
                  <a:pos x="198" y="89"/>
                </a:cxn>
                <a:cxn ang="0">
                  <a:pos x="206" y="89"/>
                </a:cxn>
                <a:cxn ang="0">
                  <a:pos x="213" y="86"/>
                </a:cxn>
                <a:cxn ang="0">
                  <a:pos x="224" y="79"/>
                </a:cxn>
                <a:cxn ang="0">
                  <a:pos x="231" y="110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/>
              <a:ahLst/>
              <a:cxnLst>
                <a:cxn ang="0">
                  <a:pos x="227" y="3"/>
                </a:cxn>
                <a:cxn ang="0">
                  <a:pos x="220" y="3"/>
                </a:cxn>
                <a:cxn ang="0">
                  <a:pos x="209" y="0"/>
                </a:cxn>
                <a:cxn ang="0">
                  <a:pos x="200" y="0"/>
                </a:cxn>
                <a:cxn ang="0">
                  <a:pos x="190" y="3"/>
                </a:cxn>
                <a:cxn ang="0">
                  <a:pos x="179" y="6"/>
                </a:cxn>
                <a:cxn ang="0">
                  <a:pos x="169" y="9"/>
                </a:cxn>
                <a:cxn ang="0">
                  <a:pos x="164" y="16"/>
                </a:cxn>
                <a:cxn ang="0">
                  <a:pos x="157" y="24"/>
                </a:cxn>
                <a:cxn ang="0">
                  <a:pos x="151" y="34"/>
                </a:cxn>
                <a:cxn ang="0">
                  <a:pos x="148" y="40"/>
                </a:cxn>
                <a:cxn ang="0">
                  <a:pos x="145" y="47"/>
                </a:cxn>
                <a:cxn ang="0">
                  <a:pos x="133" y="58"/>
                </a:cxn>
                <a:cxn ang="0">
                  <a:pos x="118" y="74"/>
                </a:cxn>
                <a:cxn ang="0">
                  <a:pos x="112" y="78"/>
                </a:cxn>
                <a:cxn ang="0">
                  <a:pos x="96" y="87"/>
                </a:cxn>
                <a:cxn ang="0">
                  <a:pos x="84" y="90"/>
                </a:cxn>
                <a:cxn ang="0">
                  <a:pos x="73" y="94"/>
                </a:cxn>
                <a:cxn ang="0">
                  <a:pos x="63" y="96"/>
                </a:cxn>
                <a:cxn ang="0">
                  <a:pos x="51" y="94"/>
                </a:cxn>
                <a:cxn ang="0">
                  <a:pos x="36" y="90"/>
                </a:cxn>
                <a:cxn ang="0">
                  <a:pos x="21" y="84"/>
                </a:cxn>
                <a:cxn ang="0">
                  <a:pos x="15" y="78"/>
                </a:cxn>
                <a:cxn ang="0">
                  <a:pos x="9" y="71"/>
                </a:cxn>
                <a:cxn ang="0">
                  <a:pos x="0" y="102"/>
                </a:cxn>
                <a:cxn ang="0">
                  <a:pos x="6" y="109"/>
                </a:cxn>
                <a:cxn ang="0">
                  <a:pos x="18" y="112"/>
                </a:cxn>
                <a:cxn ang="0">
                  <a:pos x="33" y="115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9"/>
                </a:cxn>
                <a:cxn ang="0">
                  <a:pos x="96" y="102"/>
                </a:cxn>
                <a:cxn ang="0">
                  <a:pos x="103" y="96"/>
                </a:cxn>
                <a:cxn ang="0">
                  <a:pos x="118" y="84"/>
                </a:cxn>
                <a:cxn ang="0">
                  <a:pos x="130" y="71"/>
                </a:cxn>
                <a:cxn ang="0">
                  <a:pos x="139" y="58"/>
                </a:cxn>
                <a:cxn ang="0">
                  <a:pos x="148" y="47"/>
                </a:cxn>
                <a:cxn ang="0">
                  <a:pos x="157" y="40"/>
                </a:cxn>
                <a:cxn ang="0">
                  <a:pos x="166" y="34"/>
                </a:cxn>
                <a:cxn ang="0">
                  <a:pos x="175" y="27"/>
                </a:cxn>
                <a:cxn ang="0">
                  <a:pos x="184" y="24"/>
                </a:cxn>
                <a:cxn ang="0">
                  <a:pos x="194" y="24"/>
                </a:cxn>
                <a:cxn ang="0">
                  <a:pos x="202" y="24"/>
                </a:cxn>
                <a:cxn ang="0">
                  <a:pos x="209" y="27"/>
                </a:cxn>
                <a:cxn ang="0">
                  <a:pos x="220" y="34"/>
                </a:cxn>
                <a:cxn ang="0">
                  <a:pos x="227" y="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9"/>
                </a:cxn>
                <a:cxn ang="0">
                  <a:pos x="41" y="60"/>
                </a:cxn>
                <a:cxn ang="0">
                  <a:pos x="65" y="20"/>
                </a:cxn>
                <a:cxn ang="0">
                  <a:pos x="21" y="0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6" y="49"/>
                </a:cxn>
                <a:cxn ang="0">
                  <a:pos x="16" y="0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1"/>
                </a:cxn>
                <a:cxn ang="0">
                  <a:pos x="57" y="49"/>
                </a:cxn>
                <a:cxn ang="0">
                  <a:pos x="16" y="0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/>
              <a:ahLst/>
              <a:cxnLst>
                <a:cxn ang="0">
                  <a:pos x="27" y="87"/>
                </a:cxn>
                <a:cxn ang="0">
                  <a:pos x="45" y="46"/>
                </a:cxn>
                <a:cxn ang="0">
                  <a:pos x="18" y="0"/>
                </a:cxn>
                <a:cxn ang="0">
                  <a:pos x="0" y="49"/>
                </a:cxn>
                <a:cxn ang="0">
                  <a:pos x="27" y="87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/>
              <a:ahLst/>
              <a:cxnLst>
                <a:cxn ang="0">
                  <a:pos x="19" y="84"/>
                </a:cxn>
                <a:cxn ang="0">
                  <a:pos x="0" y="45"/>
                </a:cxn>
                <a:cxn ang="0">
                  <a:pos x="27" y="0"/>
                </a:cxn>
                <a:cxn ang="0">
                  <a:pos x="46" y="45"/>
                </a:cxn>
                <a:cxn ang="0">
                  <a:pos x="19" y="84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/>
              <a:ahLst/>
              <a:cxnLst>
                <a:cxn ang="0">
                  <a:pos x="18" y="85"/>
                </a:cxn>
                <a:cxn ang="0">
                  <a:pos x="0" y="45"/>
                </a:cxn>
                <a:cxn ang="0">
                  <a:pos x="26" y="0"/>
                </a:cxn>
                <a:cxn ang="0">
                  <a:pos x="44" y="49"/>
                </a:cxn>
                <a:cxn ang="0">
                  <a:pos x="18" y="85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/>
              <a:ahLst/>
              <a:cxnLst>
                <a:cxn ang="0">
                  <a:pos x="147" y="27"/>
                </a:cxn>
                <a:cxn ang="0">
                  <a:pos x="138" y="24"/>
                </a:cxn>
                <a:cxn ang="0">
                  <a:pos x="127" y="24"/>
                </a:cxn>
                <a:cxn ang="0">
                  <a:pos x="117" y="27"/>
                </a:cxn>
                <a:cxn ang="0">
                  <a:pos x="112" y="36"/>
                </a:cxn>
                <a:cxn ang="0">
                  <a:pos x="105" y="48"/>
                </a:cxn>
                <a:cxn ang="0">
                  <a:pos x="97" y="60"/>
                </a:cxn>
                <a:cxn ang="0">
                  <a:pos x="84" y="69"/>
                </a:cxn>
                <a:cxn ang="0">
                  <a:pos x="69" y="72"/>
                </a:cxn>
                <a:cxn ang="0">
                  <a:pos x="57" y="69"/>
                </a:cxn>
                <a:cxn ang="0">
                  <a:pos x="49" y="63"/>
                </a:cxn>
                <a:cxn ang="0">
                  <a:pos x="37" y="57"/>
                </a:cxn>
                <a:cxn ang="0">
                  <a:pos x="24" y="54"/>
                </a:cxn>
                <a:cxn ang="0">
                  <a:pos x="12" y="54"/>
                </a:cxn>
                <a:cxn ang="0">
                  <a:pos x="4" y="57"/>
                </a:cxn>
                <a:cxn ang="0">
                  <a:pos x="0" y="54"/>
                </a:cxn>
                <a:cxn ang="0">
                  <a:pos x="7" y="48"/>
                </a:cxn>
                <a:cxn ang="0">
                  <a:pos x="19" y="45"/>
                </a:cxn>
                <a:cxn ang="0">
                  <a:pos x="27" y="48"/>
                </a:cxn>
                <a:cxn ang="0">
                  <a:pos x="39" y="54"/>
                </a:cxn>
                <a:cxn ang="0">
                  <a:pos x="52" y="60"/>
                </a:cxn>
                <a:cxn ang="0">
                  <a:pos x="64" y="60"/>
                </a:cxn>
                <a:cxn ang="0">
                  <a:pos x="75" y="60"/>
                </a:cxn>
                <a:cxn ang="0">
                  <a:pos x="84" y="57"/>
                </a:cxn>
                <a:cxn ang="0">
                  <a:pos x="93" y="51"/>
                </a:cxn>
                <a:cxn ang="0">
                  <a:pos x="102" y="39"/>
                </a:cxn>
                <a:cxn ang="0">
                  <a:pos x="112" y="22"/>
                </a:cxn>
                <a:cxn ang="0">
                  <a:pos x="120" y="7"/>
                </a:cxn>
                <a:cxn ang="0">
                  <a:pos x="127" y="0"/>
                </a:cxn>
                <a:cxn ang="0">
                  <a:pos x="135" y="0"/>
                </a:cxn>
                <a:cxn ang="0">
                  <a:pos x="145" y="3"/>
                </a:cxn>
                <a:cxn ang="0">
                  <a:pos x="153" y="30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/>
              <a:ahLst/>
              <a:cxnLst>
                <a:cxn ang="0">
                  <a:pos x="149" y="27"/>
                </a:cxn>
                <a:cxn ang="0">
                  <a:pos x="141" y="25"/>
                </a:cxn>
                <a:cxn ang="0">
                  <a:pos x="129" y="25"/>
                </a:cxn>
                <a:cxn ang="0">
                  <a:pos x="120" y="27"/>
                </a:cxn>
                <a:cxn ang="0">
                  <a:pos x="114" y="36"/>
                </a:cxn>
                <a:cxn ang="0">
                  <a:pos x="105" y="48"/>
                </a:cxn>
                <a:cxn ang="0">
                  <a:pos x="99" y="61"/>
                </a:cxn>
                <a:cxn ang="0">
                  <a:pos x="84" y="7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51" y="64"/>
                </a:cxn>
                <a:cxn ang="0">
                  <a:pos x="39" y="58"/>
                </a:cxn>
                <a:cxn ang="0">
                  <a:pos x="27" y="51"/>
                </a:cxn>
                <a:cxn ang="0">
                  <a:pos x="15" y="51"/>
                </a:cxn>
                <a:cxn ang="0">
                  <a:pos x="7" y="58"/>
                </a:cxn>
                <a:cxn ang="0">
                  <a:pos x="3" y="51"/>
                </a:cxn>
                <a:cxn ang="0">
                  <a:pos x="9" y="48"/>
                </a:cxn>
                <a:cxn ang="0">
                  <a:pos x="21" y="46"/>
                </a:cxn>
                <a:cxn ang="0">
                  <a:pos x="30" y="46"/>
                </a:cxn>
                <a:cxn ang="0">
                  <a:pos x="42" y="51"/>
                </a:cxn>
                <a:cxn ang="0">
                  <a:pos x="54" y="58"/>
                </a:cxn>
                <a:cxn ang="0">
                  <a:pos x="66" y="61"/>
                </a:cxn>
                <a:cxn ang="0">
                  <a:pos x="78" y="61"/>
                </a:cxn>
                <a:cxn ang="0">
                  <a:pos x="87" y="58"/>
                </a:cxn>
                <a:cxn ang="0">
                  <a:pos x="96" y="51"/>
                </a:cxn>
                <a:cxn ang="0">
                  <a:pos x="105" y="40"/>
                </a:cxn>
                <a:cxn ang="0">
                  <a:pos x="114" y="21"/>
                </a:cxn>
                <a:cxn ang="0">
                  <a:pos x="120" y="6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44" y="3"/>
                </a:cxn>
                <a:cxn ang="0">
                  <a:pos x="156" y="30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9" y="48"/>
                </a:cxn>
                <a:cxn ang="0">
                  <a:pos x="57" y="63"/>
                </a:cxn>
                <a:cxn ang="0">
                  <a:pos x="70" y="71"/>
                </a:cxn>
                <a:cxn ang="0">
                  <a:pos x="85" y="74"/>
                </a:cxn>
                <a:cxn ang="0">
                  <a:pos x="97" y="71"/>
                </a:cxn>
                <a:cxn ang="0">
                  <a:pos x="105" y="63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6"/>
                </a:cxn>
                <a:cxn ang="0">
                  <a:pos x="154" y="54"/>
                </a:cxn>
                <a:cxn ang="0">
                  <a:pos x="145" y="48"/>
                </a:cxn>
                <a:cxn ang="0">
                  <a:pos x="135" y="48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59"/>
                </a:cxn>
                <a:cxn ang="0">
                  <a:pos x="87" y="59"/>
                </a:cxn>
                <a:cxn ang="0">
                  <a:pos x="79" y="59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2" y="42"/>
                </a:cxn>
                <a:cxn ang="0">
                  <a:pos x="42" y="24"/>
                </a:cxn>
                <a:cxn ang="0">
                  <a:pos x="34" y="9"/>
                </a:cxn>
                <a:cxn ang="0">
                  <a:pos x="27" y="4"/>
                </a:cxn>
                <a:cxn ang="0">
                  <a:pos x="19" y="0"/>
                </a:cxn>
                <a:cxn ang="0">
                  <a:pos x="9" y="6"/>
                </a:cxn>
                <a:cxn ang="0">
                  <a:pos x="0" y="3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8" y="24"/>
                </a:cxn>
                <a:cxn ang="0">
                  <a:pos x="37" y="30"/>
                </a:cxn>
                <a:cxn ang="0">
                  <a:pos x="43" y="36"/>
                </a:cxn>
                <a:cxn ang="0">
                  <a:pos x="50" y="49"/>
                </a:cxn>
                <a:cxn ang="0">
                  <a:pos x="58" y="60"/>
                </a:cxn>
                <a:cxn ang="0">
                  <a:pos x="70" y="69"/>
                </a:cxn>
                <a:cxn ang="0">
                  <a:pos x="86" y="72"/>
                </a:cxn>
                <a:cxn ang="0">
                  <a:pos x="98" y="72"/>
                </a:cxn>
                <a:cxn ang="0">
                  <a:pos x="107" y="64"/>
                </a:cxn>
                <a:cxn ang="0">
                  <a:pos x="119" y="57"/>
                </a:cxn>
                <a:cxn ang="0">
                  <a:pos x="131" y="54"/>
                </a:cxn>
                <a:cxn ang="0">
                  <a:pos x="144" y="54"/>
                </a:cxn>
                <a:cxn ang="0">
                  <a:pos x="152" y="57"/>
                </a:cxn>
                <a:cxn ang="0">
                  <a:pos x="156" y="54"/>
                </a:cxn>
                <a:cxn ang="0">
                  <a:pos x="147" y="49"/>
                </a:cxn>
                <a:cxn ang="0">
                  <a:pos x="137" y="45"/>
                </a:cxn>
                <a:cxn ang="0">
                  <a:pos x="129" y="49"/>
                </a:cxn>
                <a:cxn ang="0">
                  <a:pos x="116" y="54"/>
                </a:cxn>
                <a:cxn ang="0">
                  <a:pos x="104" y="60"/>
                </a:cxn>
                <a:cxn ang="0">
                  <a:pos x="89" y="60"/>
                </a:cxn>
                <a:cxn ang="0">
                  <a:pos x="80" y="60"/>
                </a:cxn>
                <a:cxn ang="0">
                  <a:pos x="70" y="57"/>
                </a:cxn>
                <a:cxn ang="0">
                  <a:pos x="61" y="51"/>
                </a:cxn>
                <a:cxn ang="0">
                  <a:pos x="52" y="39"/>
                </a:cxn>
                <a:cxn ang="0">
                  <a:pos x="43" y="24"/>
                </a:cxn>
                <a:cxn ang="0">
                  <a:pos x="34" y="7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0" y="4"/>
                </a:cxn>
                <a:cxn ang="0">
                  <a:pos x="0" y="30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5" y="48"/>
                </a:cxn>
                <a:cxn ang="0">
                  <a:pos x="26" y="48"/>
                </a:cxn>
                <a:cxn ang="0">
                  <a:pos x="33" y="41"/>
                </a:cxn>
                <a:cxn ang="0">
                  <a:pos x="41" y="36"/>
                </a:cxn>
                <a:cxn ang="0">
                  <a:pos x="48" y="24"/>
                </a:cxn>
                <a:cxn ang="0">
                  <a:pos x="56" y="12"/>
                </a:cxn>
                <a:cxn ang="0">
                  <a:pos x="69" y="4"/>
                </a:cxn>
                <a:cxn ang="0">
                  <a:pos x="84" y="0"/>
                </a:cxn>
                <a:cxn ang="0">
                  <a:pos x="93" y="4"/>
                </a:cxn>
                <a:cxn ang="0">
                  <a:pos x="105" y="9"/>
                </a:cxn>
                <a:cxn ang="0">
                  <a:pos x="116" y="15"/>
                </a:cxn>
                <a:cxn ang="0">
                  <a:pos x="126" y="18"/>
                </a:cxn>
                <a:cxn ang="0">
                  <a:pos x="138" y="18"/>
                </a:cxn>
                <a:cxn ang="0">
                  <a:pos x="150" y="15"/>
                </a:cxn>
                <a:cxn ang="0">
                  <a:pos x="153" y="18"/>
                </a:cxn>
                <a:cxn ang="0">
                  <a:pos x="144" y="24"/>
                </a:cxn>
                <a:cxn ang="0">
                  <a:pos x="135" y="27"/>
                </a:cxn>
                <a:cxn ang="0">
                  <a:pos x="126" y="24"/>
                </a:cxn>
                <a:cxn ang="0">
                  <a:pos x="114" y="18"/>
                </a:cxn>
                <a:cxn ang="0">
                  <a:pos x="101" y="12"/>
                </a:cxn>
                <a:cxn ang="0">
                  <a:pos x="86" y="12"/>
                </a:cxn>
                <a:cxn ang="0">
                  <a:pos x="78" y="12"/>
                </a:cxn>
                <a:cxn ang="0">
                  <a:pos x="66" y="15"/>
                </a:cxn>
                <a:cxn ang="0">
                  <a:pos x="56" y="21"/>
                </a:cxn>
                <a:cxn ang="0">
                  <a:pos x="51" y="33"/>
                </a:cxn>
                <a:cxn ang="0">
                  <a:pos x="41" y="51"/>
                </a:cxn>
                <a:cxn ang="0">
                  <a:pos x="33" y="65"/>
                </a:cxn>
                <a:cxn ang="0">
                  <a:pos x="26" y="71"/>
                </a:cxn>
                <a:cxn ang="0">
                  <a:pos x="18" y="71"/>
                </a:cxn>
                <a:cxn ang="0">
                  <a:pos x="8" y="68"/>
                </a:cxn>
                <a:cxn ang="0">
                  <a:pos x="0" y="41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4" y="40"/>
                </a:cxn>
                <a:cxn ang="0">
                  <a:pos x="30" y="0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7"/>
                </a:cxn>
                <a:cxn ang="0">
                  <a:pos x="16" y="64"/>
                </a:cxn>
                <a:cxn ang="0">
                  <a:pos x="55" y="41"/>
                </a:cxn>
                <a:cxn ang="0">
                  <a:pos x="30" y="0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2" y="79"/>
                </a:cxn>
                <a:cxn ang="0">
                  <a:pos x="59" y="0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1"/>
                </a:cxn>
                <a:cxn ang="0">
                  <a:pos x="46" y="82"/>
                </a:cxn>
                <a:cxn ang="0">
                  <a:pos x="60" y="0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1"/>
                </a:cxn>
                <a:cxn ang="0">
                  <a:pos x="0" y="0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/>
              <a:ahLst/>
              <a:cxnLst>
                <a:cxn ang="0">
                  <a:pos x="228" y="4"/>
                </a:cxn>
                <a:cxn ang="0">
                  <a:pos x="222" y="0"/>
                </a:cxn>
                <a:cxn ang="0">
                  <a:pos x="210" y="0"/>
                </a:cxn>
                <a:cxn ang="0">
                  <a:pos x="200" y="0"/>
                </a:cxn>
                <a:cxn ang="0">
                  <a:pos x="192" y="0"/>
                </a:cxn>
                <a:cxn ang="0">
                  <a:pos x="180" y="4"/>
                </a:cxn>
                <a:cxn ang="0">
                  <a:pos x="170" y="10"/>
                </a:cxn>
                <a:cxn ang="0">
                  <a:pos x="164" y="13"/>
                </a:cxn>
                <a:cxn ang="0">
                  <a:pos x="159" y="22"/>
                </a:cxn>
                <a:cxn ang="0">
                  <a:pos x="152" y="31"/>
                </a:cxn>
                <a:cxn ang="0">
                  <a:pos x="149" y="38"/>
                </a:cxn>
                <a:cxn ang="0">
                  <a:pos x="146" y="43"/>
                </a:cxn>
                <a:cxn ang="0">
                  <a:pos x="134" y="59"/>
                </a:cxn>
                <a:cxn ang="0">
                  <a:pos x="122" y="72"/>
                </a:cxn>
                <a:cxn ang="0">
                  <a:pos x="113" y="77"/>
                </a:cxn>
                <a:cxn ang="0">
                  <a:pos x="98" y="84"/>
                </a:cxn>
                <a:cxn ang="0">
                  <a:pos x="86" y="90"/>
                </a:cxn>
                <a:cxn ang="0">
                  <a:pos x="73" y="93"/>
                </a:cxn>
                <a:cxn ang="0">
                  <a:pos x="64" y="93"/>
                </a:cxn>
                <a:cxn ang="0">
                  <a:pos x="52" y="93"/>
                </a:cxn>
                <a:cxn ang="0">
                  <a:pos x="37" y="90"/>
                </a:cxn>
                <a:cxn ang="0">
                  <a:pos x="25" y="84"/>
                </a:cxn>
                <a:cxn ang="0">
                  <a:pos x="15" y="74"/>
                </a:cxn>
                <a:cxn ang="0">
                  <a:pos x="10" y="69"/>
                </a:cxn>
                <a:cxn ang="0">
                  <a:pos x="0" y="100"/>
                </a:cxn>
                <a:cxn ang="0">
                  <a:pos x="7" y="105"/>
                </a:cxn>
                <a:cxn ang="0">
                  <a:pos x="22" y="112"/>
                </a:cxn>
                <a:cxn ang="0">
                  <a:pos x="33" y="112"/>
                </a:cxn>
                <a:cxn ang="0">
                  <a:pos x="48" y="115"/>
                </a:cxn>
                <a:cxn ang="0">
                  <a:pos x="61" y="115"/>
                </a:cxn>
                <a:cxn ang="0">
                  <a:pos x="73" y="112"/>
                </a:cxn>
                <a:cxn ang="0">
                  <a:pos x="88" y="105"/>
                </a:cxn>
                <a:cxn ang="0">
                  <a:pos x="98" y="100"/>
                </a:cxn>
                <a:cxn ang="0">
                  <a:pos x="104" y="97"/>
                </a:cxn>
                <a:cxn ang="0">
                  <a:pos x="119" y="84"/>
                </a:cxn>
                <a:cxn ang="0">
                  <a:pos x="131" y="72"/>
                </a:cxn>
                <a:cxn ang="0">
                  <a:pos x="140" y="56"/>
                </a:cxn>
                <a:cxn ang="0">
                  <a:pos x="149" y="43"/>
                </a:cxn>
                <a:cxn ang="0">
                  <a:pos x="159" y="41"/>
                </a:cxn>
                <a:cxn ang="0">
                  <a:pos x="167" y="31"/>
                </a:cxn>
                <a:cxn ang="0">
                  <a:pos x="177" y="28"/>
                </a:cxn>
                <a:cxn ang="0">
                  <a:pos x="185" y="25"/>
                </a:cxn>
                <a:cxn ang="0">
                  <a:pos x="198" y="25"/>
                </a:cxn>
                <a:cxn ang="0">
                  <a:pos x="204" y="25"/>
                </a:cxn>
                <a:cxn ang="0">
                  <a:pos x="210" y="28"/>
                </a:cxn>
                <a:cxn ang="0">
                  <a:pos x="222" y="35"/>
                </a:cxn>
                <a:cxn ang="0">
                  <a:pos x="228" y="4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/>
              <a:ahLst/>
              <a:cxnLst>
                <a:cxn ang="0">
                  <a:pos x="233" y="3"/>
                </a:cxn>
                <a:cxn ang="0">
                  <a:pos x="223" y="0"/>
                </a:cxn>
                <a:cxn ang="0">
                  <a:pos x="214" y="0"/>
                </a:cxn>
                <a:cxn ang="0">
                  <a:pos x="202" y="0"/>
                </a:cxn>
                <a:cxn ang="0">
                  <a:pos x="193" y="0"/>
                </a:cxn>
                <a:cxn ang="0">
                  <a:pos x="183" y="3"/>
                </a:cxn>
                <a:cxn ang="0">
                  <a:pos x="172" y="10"/>
                </a:cxn>
                <a:cxn ang="0">
                  <a:pos x="168" y="13"/>
                </a:cxn>
                <a:cxn ang="0">
                  <a:pos x="159" y="21"/>
                </a:cxn>
                <a:cxn ang="0">
                  <a:pos x="153" y="31"/>
                </a:cxn>
                <a:cxn ang="0">
                  <a:pos x="150" y="37"/>
                </a:cxn>
                <a:cxn ang="0">
                  <a:pos x="147" y="43"/>
                </a:cxn>
                <a:cxn ang="0">
                  <a:pos x="138" y="59"/>
                </a:cxn>
                <a:cxn ang="0">
                  <a:pos x="122" y="71"/>
                </a:cxn>
                <a:cxn ang="0">
                  <a:pos x="114" y="77"/>
                </a:cxn>
                <a:cxn ang="0">
                  <a:pos x="101" y="83"/>
                </a:cxn>
                <a:cxn ang="0">
                  <a:pos x="86" y="90"/>
                </a:cxn>
                <a:cxn ang="0">
                  <a:pos x="76" y="93"/>
                </a:cxn>
                <a:cxn ang="0">
                  <a:pos x="65" y="93"/>
                </a:cxn>
                <a:cxn ang="0">
                  <a:pos x="55" y="93"/>
                </a:cxn>
                <a:cxn ang="0">
                  <a:pos x="40" y="87"/>
                </a:cxn>
                <a:cxn ang="0">
                  <a:pos x="25" y="83"/>
                </a:cxn>
                <a:cxn ang="0">
                  <a:pos x="15" y="74"/>
                </a:cxn>
                <a:cxn ang="0">
                  <a:pos x="10" y="68"/>
                </a:cxn>
                <a:cxn ang="0">
                  <a:pos x="0" y="99"/>
                </a:cxn>
                <a:cxn ang="0">
                  <a:pos x="10" y="105"/>
                </a:cxn>
                <a:cxn ang="0">
                  <a:pos x="22" y="111"/>
                </a:cxn>
                <a:cxn ang="0">
                  <a:pos x="34" y="111"/>
                </a:cxn>
                <a:cxn ang="0">
                  <a:pos x="50" y="114"/>
                </a:cxn>
                <a:cxn ang="0">
                  <a:pos x="61" y="114"/>
                </a:cxn>
                <a:cxn ang="0">
                  <a:pos x="74" y="111"/>
                </a:cxn>
                <a:cxn ang="0">
                  <a:pos x="89" y="105"/>
                </a:cxn>
                <a:cxn ang="0">
                  <a:pos x="101" y="99"/>
                </a:cxn>
                <a:cxn ang="0">
                  <a:pos x="107" y="96"/>
                </a:cxn>
                <a:cxn ang="0">
                  <a:pos x="119" y="83"/>
                </a:cxn>
                <a:cxn ang="0">
                  <a:pos x="132" y="71"/>
                </a:cxn>
                <a:cxn ang="0">
                  <a:pos x="144" y="56"/>
                </a:cxn>
                <a:cxn ang="0">
                  <a:pos x="153" y="46"/>
                </a:cxn>
                <a:cxn ang="0">
                  <a:pos x="159" y="37"/>
                </a:cxn>
                <a:cxn ang="0">
                  <a:pos x="172" y="31"/>
                </a:cxn>
                <a:cxn ang="0">
                  <a:pos x="180" y="25"/>
                </a:cxn>
                <a:cxn ang="0">
                  <a:pos x="190" y="21"/>
                </a:cxn>
                <a:cxn ang="0">
                  <a:pos x="199" y="21"/>
                </a:cxn>
                <a:cxn ang="0">
                  <a:pos x="208" y="25"/>
                </a:cxn>
                <a:cxn ang="0">
                  <a:pos x="214" y="25"/>
                </a:cxn>
                <a:cxn ang="0">
                  <a:pos x="226" y="34"/>
                </a:cxn>
                <a:cxn ang="0">
                  <a:pos x="233" y="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47" y="16"/>
                </a:cxn>
                <a:cxn ang="0">
                  <a:pos x="44" y="19"/>
                </a:cxn>
                <a:cxn ang="0">
                  <a:pos x="44" y="26"/>
                </a:cxn>
                <a:cxn ang="0">
                  <a:pos x="39" y="43"/>
                </a:cxn>
                <a:cxn ang="0">
                  <a:pos x="30" y="65"/>
                </a:cxn>
                <a:cxn ang="0">
                  <a:pos x="24" y="81"/>
                </a:cxn>
                <a:cxn ang="0">
                  <a:pos x="21" y="97"/>
                </a:cxn>
                <a:cxn ang="0">
                  <a:pos x="21" y="110"/>
                </a:cxn>
                <a:cxn ang="0">
                  <a:pos x="21" y="120"/>
                </a:cxn>
                <a:cxn ang="0">
                  <a:pos x="24" y="133"/>
                </a:cxn>
                <a:cxn ang="0">
                  <a:pos x="27" y="140"/>
                </a:cxn>
                <a:cxn ang="0">
                  <a:pos x="36" y="152"/>
                </a:cxn>
                <a:cxn ang="0">
                  <a:pos x="44" y="165"/>
                </a:cxn>
                <a:cxn ang="0">
                  <a:pos x="57" y="178"/>
                </a:cxn>
                <a:cxn ang="0">
                  <a:pos x="77" y="201"/>
                </a:cxn>
                <a:cxn ang="0">
                  <a:pos x="89" y="221"/>
                </a:cxn>
                <a:cxn ang="0">
                  <a:pos x="95" y="230"/>
                </a:cxn>
                <a:cxn ang="0">
                  <a:pos x="98" y="240"/>
                </a:cxn>
                <a:cxn ang="0">
                  <a:pos x="101" y="256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5" y="298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4" y="279"/>
                </a:cxn>
                <a:cxn ang="0">
                  <a:pos x="77" y="265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4" y="211"/>
                </a:cxn>
                <a:cxn ang="0">
                  <a:pos x="71" y="201"/>
                </a:cxn>
                <a:cxn ang="0">
                  <a:pos x="66" y="195"/>
                </a:cxn>
                <a:cxn ang="0">
                  <a:pos x="54" y="184"/>
                </a:cxn>
                <a:cxn ang="0">
                  <a:pos x="39" y="168"/>
                </a:cxn>
                <a:cxn ang="0">
                  <a:pos x="27" y="156"/>
                </a:cxn>
                <a:cxn ang="0">
                  <a:pos x="21" y="146"/>
                </a:cxn>
                <a:cxn ang="0">
                  <a:pos x="12" y="127"/>
                </a:cxn>
                <a:cxn ang="0">
                  <a:pos x="3" y="113"/>
                </a:cxn>
                <a:cxn ang="0">
                  <a:pos x="0" y="103"/>
                </a:cxn>
                <a:cxn ang="0">
                  <a:pos x="0" y="84"/>
                </a:cxn>
                <a:cxn ang="0">
                  <a:pos x="0" y="65"/>
                </a:cxn>
                <a:cxn ang="0">
                  <a:pos x="0" y="52"/>
                </a:cxn>
                <a:cxn ang="0">
                  <a:pos x="3" y="35"/>
                </a:cxn>
                <a:cxn ang="0">
                  <a:pos x="6" y="22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1" y="6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46" y="16"/>
                </a:cxn>
                <a:cxn ang="0">
                  <a:pos x="44" y="26"/>
                </a:cxn>
                <a:cxn ang="0">
                  <a:pos x="37" y="43"/>
                </a:cxn>
                <a:cxn ang="0">
                  <a:pos x="29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3" y="134"/>
                </a:cxn>
                <a:cxn ang="0">
                  <a:pos x="29" y="140"/>
                </a:cxn>
                <a:cxn ang="0">
                  <a:pos x="37" y="153"/>
                </a:cxn>
                <a:cxn ang="0">
                  <a:pos x="46" y="166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90" y="218"/>
                </a:cxn>
                <a:cxn ang="0">
                  <a:pos x="96" y="231"/>
                </a:cxn>
                <a:cxn ang="0">
                  <a:pos x="98" y="240"/>
                </a:cxn>
                <a:cxn ang="0">
                  <a:pos x="98" y="256"/>
                </a:cxn>
                <a:cxn ang="0">
                  <a:pos x="102" y="266"/>
                </a:cxn>
                <a:cxn ang="0">
                  <a:pos x="98" y="280"/>
                </a:cxn>
                <a:cxn ang="0">
                  <a:pos x="96" y="299"/>
                </a:cxn>
                <a:cxn ang="0">
                  <a:pos x="90" y="312"/>
                </a:cxn>
                <a:cxn ang="0">
                  <a:pos x="69" y="292"/>
                </a:cxn>
                <a:cxn ang="0">
                  <a:pos x="76" y="280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40"/>
                </a:cxn>
                <a:cxn ang="0">
                  <a:pos x="81" y="227"/>
                </a:cxn>
                <a:cxn ang="0">
                  <a:pos x="76" y="211"/>
                </a:cxn>
                <a:cxn ang="0">
                  <a:pos x="73" y="202"/>
                </a:cxn>
                <a:cxn ang="0">
                  <a:pos x="64" y="194"/>
                </a:cxn>
                <a:cxn ang="0">
                  <a:pos x="55" y="185"/>
                </a:cxn>
                <a:cxn ang="0">
                  <a:pos x="40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1" y="127"/>
                </a:cxn>
                <a:cxn ang="0">
                  <a:pos x="5" y="110"/>
                </a:cxn>
                <a:cxn ang="0">
                  <a:pos x="3" y="104"/>
                </a:cxn>
                <a:cxn ang="0">
                  <a:pos x="0" y="85"/>
                </a:cxn>
                <a:cxn ang="0">
                  <a:pos x="0" y="65"/>
                </a:cxn>
                <a:cxn ang="0">
                  <a:pos x="3" y="49"/>
                </a:cxn>
                <a:cxn ang="0">
                  <a:pos x="3" y="36"/>
                </a:cxn>
                <a:cxn ang="0">
                  <a:pos x="5" y="23"/>
                </a:cxn>
                <a:cxn ang="0">
                  <a:pos x="8" y="10"/>
                </a:cxn>
                <a:cxn ang="0">
                  <a:pos x="11" y="0"/>
                </a:cxn>
                <a:cxn ang="0">
                  <a:pos x="52" y="7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6" y="26"/>
                </a:cxn>
                <a:cxn ang="0">
                  <a:pos x="38" y="43"/>
                </a:cxn>
                <a:cxn ang="0">
                  <a:pos x="32" y="65"/>
                </a:cxn>
                <a:cxn ang="0">
                  <a:pos x="26" y="78"/>
                </a:cxn>
                <a:cxn ang="0">
                  <a:pos x="23" y="97"/>
                </a:cxn>
                <a:cxn ang="0">
                  <a:pos x="23" y="110"/>
                </a:cxn>
                <a:cxn ang="0">
                  <a:pos x="23" y="121"/>
                </a:cxn>
                <a:cxn ang="0">
                  <a:pos x="26" y="130"/>
                </a:cxn>
                <a:cxn ang="0">
                  <a:pos x="29" y="140"/>
                </a:cxn>
                <a:cxn ang="0">
                  <a:pos x="38" y="153"/>
                </a:cxn>
                <a:cxn ang="0">
                  <a:pos x="46" y="162"/>
                </a:cxn>
                <a:cxn ang="0">
                  <a:pos x="58" y="178"/>
                </a:cxn>
                <a:cxn ang="0">
                  <a:pos x="78" y="202"/>
                </a:cxn>
                <a:cxn ang="0">
                  <a:pos x="89" y="218"/>
                </a:cxn>
                <a:cxn ang="0">
                  <a:pos x="96" y="227"/>
                </a:cxn>
                <a:cxn ang="0">
                  <a:pos x="98" y="240"/>
                </a:cxn>
                <a:cxn ang="0">
                  <a:pos x="101" y="253"/>
                </a:cxn>
                <a:cxn ang="0">
                  <a:pos x="101" y="269"/>
                </a:cxn>
                <a:cxn ang="0">
                  <a:pos x="98" y="279"/>
                </a:cxn>
                <a:cxn ang="0">
                  <a:pos x="96" y="295"/>
                </a:cxn>
                <a:cxn ang="0">
                  <a:pos x="89" y="311"/>
                </a:cxn>
                <a:cxn ang="0">
                  <a:pos x="69" y="292"/>
                </a:cxn>
                <a:cxn ang="0">
                  <a:pos x="75" y="279"/>
                </a:cxn>
                <a:cxn ang="0">
                  <a:pos x="78" y="266"/>
                </a:cxn>
                <a:cxn ang="0">
                  <a:pos x="81" y="253"/>
                </a:cxn>
                <a:cxn ang="0">
                  <a:pos x="81" y="237"/>
                </a:cxn>
                <a:cxn ang="0">
                  <a:pos x="81" y="227"/>
                </a:cxn>
                <a:cxn ang="0">
                  <a:pos x="75" y="211"/>
                </a:cxn>
                <a:cxn ang="0">
                  <a:pos x="72" y="202"/>
                </a:cxn>
                <a:cxn ang="0">
                  <a:pos x="67" y="191"/>
                </a:cxn>
                <a:cxn ang="0">
                  <a:pos x="55" y="181"/>
                </a:cxn>
                <a:cxn ang="0">
                  <a:pos x="41" y="169"/>
                </a:cxn>
                <a:cxn ang="0">
                  <a:pos x="29" y="156"/>
                </a:cxn>
                <a:cxn ang="0">
                  <a:pos x="23" y="146"/>
                </a:cxn>
                <a:cxn ang="0">
                  <a:pos x="14" y="127"/>
                </a:cxn>
                <a:cxn ang="0">
                  <a:pos x="6" y="110"/>
                </a:cxn>
                <a:cxn ang="0">
                  <a:pos x="3" y="104"/>
                </a:cxn>
                <a:cxn ang="0">
                  <a:pos x="0" y="84"/>
                </a:cxn>
                <a:cxn ang="0">
                  <a:pos x="0" y="62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3"/>
                </a:cxn>
                <a:cxn ang="0">
                  <a:pos x="9" y="10"/>
                </a:cxn>
                <a:cxn ang="0">
                  <a:pos x="14" y="0"/>
                </a:cxn>
                <a:cxn ang="0">
                  <a:pos x="52" y="7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/>
              <a:ahLst/>
              <a:cxnLst>
                <a:cxn ang="0">
                  <a:pos x="14" y="101"/>
                </a:cxn>
                <a:cxn ang="0">
                  <a:pos x="0" y="0"/>
                </a:cxn>
                <a:cxn ang="0">
                  <a:pos x="55" y="51"/>
                </a:cxn>
                <a:cxn ang="0">
                  <a:pos x="14" y="101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4" y="67"/>
                </a:cxn>
                <a:cxn ang="0">
                  <a:pos x="52" y="42"/>
                </a:cxn>
                <a:cxn ang="0">
                  <a:pos x="30" y="0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1"/>
                </a:cxn>
                <a:cxn ang="0">
                  <a:pos x="17" y="68"/>
                </a:cxn>
                <a:cxn ang="0">
                  <a:pos x="56" y="44"/>
                </a:cxn>
                <a:cxn ang="0">
                  <a:pos x="31" y="0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4"/>
                </a:cxn>
                <a:cxn ang="0">
                  <a:pos x="57" y="41"/>
                </a:cxn>
                <a:cxn ang="0">
                  <a:pos x="31" y="0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/>
              <a:ahLst/>
              <a:cxnLst>
                <a:cxn ang="0">
                  <a:pos x="17" y="101"/>
                </a:cxn>
                <a:cxn ang="0">
                  <a:pos x="0" y="0"/>
                </a:cxn>
                <a:cxn ang="0">
                  <a:pos x="59" y="52"/>
                </a:cxn>
                <a:cxn ang="0">
                  <a:pos x="17" y="101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/>
              <a:ahLst/>
              <a:cxnLst>
                <a:cxn ang="0">
                  <a:pos x="17" y="104"/>
                </a:cxn>
                <a:cxn ang="0">
                  <a:pos x="0" y="0"/>
                </a:cxn>
                <a:cxn ang="0">
                  <a:pos x="58" y="54"/>
                </a:cxn>
                <a:cxn ang="0">
                  <a:pos x="17" y="104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/>
              <a:ahLst/>
              <a:cxnLst>
                <a:cxn ang="0">
                  <a:pos x="49" y="304"/>
                </a:cxn>
                <a:cxn ang="0">
                  <a:pos x="52" y="294"/>
                </a:cxn>
                <a:cxn ang="0">
                  <a:pos x="55" y="288"/>
                </a:cxn>
                <a:cxn ang="0">
                  <a:pos x="60" y="272"/>
                </a:cxn>
                <a:cxn ang="0">
                  <a:pos x="69" y="245"/>
                </a:cxn>
                <a:cxn ang="0">
                  <a:pos x="72" y="232"/>
                </a:cxn>
                <a:cxn ang="0">
                  <a:pos x="75" y="213"/>
                </a:cxn>
                <a:cxn ang="0">
                  <a:pos x="75" y="203"/>
                </a:cxn>
                <a:cxn ang="0">
                  <a:pos x="75" y="191"/>
                </a:cxn>
                <a:cxn ang="0">
                  <a:pos x="75" y="181"/>
                </a:cxn>
                <a:cxn ang="0">
                  <a:pos x="69" y="171"/>
                </a:cxn>
                <a:cxn ang="0">
                  <a:pos x="64" y="162"/>
                </a:cxn>
                <a:cxn ang="0">
                  <a:pos x="52" y="148"/>
                </a:cxn>
                <a:cxn ang="0">
                  <a:pos x="40" y="135"/>
                </a:cxn>
                <a:cxn ang="0">
                  <a:pos x="23" y="110"/>
                </a:cxn>
                <a:cxn ang="0">
                  <a:pos x="9" y="94"/>
                </a:cxn>
                <a:cxn ang="0">
                  <a:pos x="3" y="84"/>
                </a:cxn>
                <a:cxn ang="0">
                  <a:pos x="0" y="74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0" y="32"/>
                </a:cxn>
                <a:cxn ang="0">
                  <a:pos x="6" y="16"/>
                </a:cxn>
                <a:cxn ang="0">
                  <a:pos x="9" y="0"/>
                </a:cxn>
                <a:cxn ang="0">
                  <a:pos x="29" y="22"/>
                </a:cxn>
                <a:cxn ang="0">
                  <a:pos x="26" y="32"/>
                </a:cxn>
                <a:cxn ang="0">
                  <a:pos x="21" y="48"/>
                </a:cxn>
                <a:cxn ang="0">
                  <a:pos x="17" y="62"/>
                </a:cxn>
                <a:cxn ang="0">
                  <a:pos x="17" y="74"/>
                </a:cxn>
                <a:cxn ang="0">
                  <a:pos x="17" y="84"/>
                </a:cxn>
                <a:cxn ang="0">
                  <a:pos x="23" y="100"/>
                </a:cxn>
                <a:cxn ang="0">
                  <a:pos x="26" y="110"/>
                </a:cxn>
                <a:cxn ang="0">
                  <a:pos x="35" y="119"/>
                </a:cxn>
                <a:cxn ang="0">
                  <a:pos x="43" y="129"/>
                </a:cxn>
                <a:cxn ang="0">
                  <a:pos x="58" y="142"/>
                </a:cxn>
                <a:cxn ang="0">
                  <a:pos x="69" y="154"/>
                </a:cxn>
                <a:cxn ang="0">
                  <a:pos x="75" y="168"/>
                </a:cxn>
                <a:cxn ang="0">
                  <a:pos x="86" y="187"/>
                </a:cxn>
                <a:cxn ang="0">
                  <a:pos x="95" y="200"/>
                </a:cxn>
                <a:cxn ang="0">
                  <a:pos x="95" y="210"/>
                </a:cxn>
                <a:cxn ang="0">
                  <a:pos x="98" y="226"/>
                </a:cxn>
                <a:cxn ang="0">
                  <a:pos x="98" y="248"/>
                </a:cxn>
                <a:cxn ang="0">
                  <a:pos x="95" y="262"/>
                </a:cxn>
                <a:cxn ang="0">
                  <a:pos x="95" y="278"/>
                </a:cxn>
                <a:cxn ang="0">
                  <a:pos x="93" y="288"/>
                </a:cxn>
                <a:cxn ang="0">
                  <a:pos x="89" y="300"/>
                </a:cxn>
                <a:cxn ang="0">
                  <a:pos x="86" y="310"/>
                </a:cxn>
                <a:cxn ang="0">
                  <a:pos x="49" y="304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/>
              <a:ahLst/>
              <a:cxnLst>
                <a:cxn ang="0">
                  <a:pos x="227" y="112"/>
                </a:cxn>
                <a:cxn ang="0">
                  <a:pos x="220" y="115"/>
                </a:cxn>
                <a:cxn ang="0">
                  <a:pos x="209" y="115"/>
                </a:cxn>
                <a:cxn ang="0">
                  <a:pos x="200" y="115"/>
                </a:cxn>
                <a:cxn ang="0">
                  <a:pos x="187" y="112"/>
                </a:cxn>
                <a:cxn ang="0">
                  <a:pos x="179" y="108"/>
                </a:cxn>
                <a:cxn ang="0">
                  <a:pos x="169" y="105"/>
                </a:cxn>
                <a:cxn ang="0">
                  <a:pos x="164" y="100"/>
                </a:cxn>
                <a:cxn ang="0">
                  <a:pos x="157" y="90"/>
                </a:cxn>
                <a:cxn ang="0">
                  <a:pos x="151" y="84"/>
                </a:cxn>
                <a:cxn ang="0">
                  <a:pos x="148" y="77"/>
                </a:cxn>
                <a:cxn ang="0">
                  <a:pos x="145" y="72"/>
                </a:cxn>
                <a:cxn ang="0">
                  <a:pos x="133" y="56"/>
                </a:cxn>
                <a:cxn ang="0">
                  <a:pos x="118" y="41"/>
                </a:cxn>
                <a:cxn ang="0">
                  <a:pos x="112" y="35"/>
                </a:cxn>
                <a:cxn ang="0">
                  <a:pos x="96" y="31"/>
                </a:cxn>
                <a:cxn ang="0">
                  <a:pos x="84" y="25"/>
                </a:cxn>
                <a:cxn ang="0">
                  <a:pos x="73" y="22"/>
                </a:cxn>
                <a:cxn ang="0">
                  <a:pos x="63" y="19"/>
                </a:cxn>
                <a:cxn ang="0">
                  <a:pos x="51" y="22"/>
                </a:cxn>
                <a:cxn ang="0">
                  <a:pos x="36" y="25"/>
                </a:cxn>
                <a:cxn ang="0">
                  <a:pos x="21" y="31"/>
                </a:cxn>
                <a:cxn ang="0">
                  <a:pos x="15" y="38"/>
                </a:cxn>
                <a:cxn ang="0">
                  <a:pos x="9" y="43"/>
                </a:cxn>
                <a:cxn ang="0">
                  <a:pos x="0" y="13"/>
                </a:cxn>
                <a:cxn ang="0">
                  <a:pos x="6" y="10"/>
                </a:cxn>
                <a:cxn ang="0">
                  <a:pos x="21" y="4"/>
                </a:cxn>
                <a:cxn ang="0">
                  <a:pos x="33" y="0"/>
                </a:cxn>
                <a:cxn ang="0">
                  <a:pos x="48" y="0"/>
                </a:cxn>
                <a:cxn ang="0">
                  <a:pos x="61" y="0"/>
                </a:cxn>
                <a:cxn ang="0">
                  <a:pos x="73" y="4"/>
                </a:cxn>
                <a:cxn ang="0">
                  <a:pos x="88" y="10"/>
                </a:cxn>
                <a:cxn ang="0">
                  <a:pos x="96" y="13"/>
                </a:cxn>
                <a:cxn ang="0">
                  <a:pos x="103" y="19"/>
                </a:cxn>
                <a:cxn ang="0">
                  <a:pos x="118" y="31"/>
                </a:cxn>
                <a:cxn ang="0">
                  <a:pos x="130" y="43"/>
                </a:cxn>
                <a:cxn ang="0">
                  <a:pos x="139" y="56"/>
                </a:cxn>
                <a:cxn ang="0">
                  <a:pos x="148" y="69"/>
                </a:cxn>
                <a:cxn ang="0">
                  <a:pos x="157" y="74"/>
                </a:cxn>
                <a:cxn ang="0">
                  <a:pos x="166" y="84"/>
                </a:cxn>
                <a:cxn ang="0">
                  <a:pos x="175" y="87"/>
                </a:cxn>
                <a:cxn ang="0">
                  <a:pos x="184" y="90"/>
                </a:cxn>
                <a:cxn ang="0">
                  <a:pos x="194" y="90"/>
                </a:cxn>
                <a:cxn ang="0">
                  <a:pos x="202" y="90"/>
                </a:cxn>
                <a:cxn ang="0">
                  <a:pos x="209" y="87"/>
                </a:cxn>
                <a:cxn ang="0">
                  <a:pos x="220" y="81"/>
                </a:cxn>
                <a:cxn ang="0">
                  <a:pos x="227" y="112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44"/>
                </a:cxn>
                <a:cxn ang="0">
                  <a:pos x="40" y="64"/>
                </a:cxn>
                <a:cxn ang="0">
                  <a:pos x="60" y="20"/>
                </a:cxn>
                <a:cxn ang="0">
                  <a:pos x="20" y="0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03"/>
                </a:cxn>
                <a:cxn ang="0">
                  <a:pos x="58" y="50"/>
                </a:cxn>
                <a:cxn ang="0">
                  <a:pos x="16" y="0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6" y="51"/>
                </a:cxn>
                <a:cxn ang="0">
                  <a:pos x="16" y="101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5" y="27"/>
                </a:cxn>
                <a:cxn ang="0">
                  <a:pos x="27" y="27"/>
                </a:cxn>
                <a:cxn ang="0">
                  <a:pos x="36" y="30"/>
                </a:cxn>
                <a:cxn ang="0">
                  <a:pos x="43" y="35"/>
                </a:cxn>
                <a:cxn ang="0">
                  <a:pos x="48" y="47"/>
                </a:cxn>
                <a:cxn ang="0">
                  <a:pos x="58" y="62"/>
                </a:cxn>
                <a:cxn ang="0">
                  <a:pos x="69" y="71"/>
                </a:cxn>
                <a:cxn ang="0">
                  <a:pos x="84" y="74"/>
                </a:cxn>
                <a:cxn ang="0">
                  <a:pos x="96" y="71"/>
                </a:cxn>
                <a:cxn ang="0">
                  <a:pos x="106" y="62"/>
                </a:cxn>
                <a:cxn ang="0">
                  <a:pos x="118" y="56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1" y="56"/>
                </a:cxn>
                <a:cxn ang="0">
                  <a:pos x="154" y="54"/>
                </a:cxn>
                <a:cxn ang="0">
                  <a:pos x="145" y="47"/>
                </a:cxn>
                <a:cxn ang="0">
                  <a:pos x="136" y="47"/>
                </a:cxn>
                <a:cxn ang="0">
                  <a:pos x="127" y="47"/>
                </a:cxn>
                <a:cxn ang="0">
                  <a:pos x="114" y="54"/>
                </a:cxn>
                <a:cxn ang="0">
                  <a:pos x="103" y="59"/>
                </a:cxn>
                <a:cxn ang="0">
                  <a:pos x="91" y="62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61" y="54"/>
                </a:cxn>
                <a:cxn ang="0">
                  <a:pos x="51" y="42"/>
                </a:cxn>
                <a:cxn ang="0">
                  <a:pos x="43" y="24"/>
                </a:cxn>
                <a:cxn ang="0">
                  <a:pos x="36" y="9"/>
                </a:cxn>
                <a:cxn ang="0">
                  <a:pos x="27" y="3"/>
                </a:cxn>
                <a:cxn ang="0">
                  <a:pos x="18" y="0"/>
                </a:cxn>
                <a:cxn ang="0">
                  <a:pos x="9" y="3"/>
                </a:cxn>
                <a:cxn ang="0">
                  <a:pos x="0" y="32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17"/>
                </a:cxn>
                <a:cxn ang="0">
                  <a:pos x="17" y="65"/>
                </a:cxn>
                <a:cxn ang="0">
                  <a:pos x="56" y="41"/>
                </a:cxn>
                <a:cxn ang="0">
                  <a:pos x="31" y="0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1"/>
                </a:cxn>
                <a:cxn ang="0">
                  <a:pos x="42" y="82"/>
                </a:cxn>
                <a:cxn ang="0">
                  <a:pos x="58" y="0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0"/>
                </a:cxn>
                <a:cxn ang="0">
                  <a:pos x="42" y="77"/>
                </a:cxn>
                <a:cxn ang="0">
                  <a:pos x="58" y="0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6" y="114"/>
                </a:cxn>
                <a:cxn ang="0">
                  <a:pos x="18" y="114"/>
                </a:cxn>
                <a:cxn ang="0">
                  <a:pos x="27" y="114"/>
                </a:cxn>
                <a:cxn ang="0">
                  <a:pos x="39" y="111"/>
                </a:cxn>
                <a:cxn ang="0">
                  <a:pos x="48" y="108"/>
                </a:cxn>
                <a:cxn ang="0">
                  <a:pos x="58" y="104"/>
                </a:cxn>
                <a:cxn ang="0">
                  <a:pos x="63" y="101"/>
                </a:cxn>
                <a:cxn ang="0">
                  <a:pos x="73" y="93"/>
                </a:cxn>
                <a:cxn ang="0">
                  <a:pos x="76" y="83"/>
                </a:cxn>
                <a:cxn ang="0">
                  <a:pos x="81" y="77"/>
                </a:cxn>
                <a:cxn ang="0">
                  <a:pos x="84" y="71"/>
                </a:cxn>
                <a:cxn ang="0">
                  <a:pos x="94" y="55"/>
                </a:cxn>
                <a:cxn ang="0">
                  <a:pos x="109" y="40"/>
                </a:cxn>
                <a:cxn ang="0">
                  <a:pos x="115" y="37"/>
                </a:cxn>
                <a:cxn ang="0">
                  <a:pos x="130" y="31"/>
                </a:cxn>
                <a:cxn ang="0">
                  <a:pos x="142" y="24"/>
                </a:cxn>
                <a:cxn ang="0">
                  <a:pos x="154" y="21"/>
                </a:cxn>
                <a:cxn ang="0">
                  <a:pos x="164" y="18"/>
                </a:cxn>
                <a:cxn ang="0">
                  <a:pos x="175" y="21"/>
                </a:cxn>
                <a:cxn ang="0">
                  <a:pos x="190" y="24"/>
                </a:cxn>
                <a:cxn ang="0">
                  <a:pos x="205" y="31"/>
                </a:cxn>
                <a:cxn ang="0">
                  <a:pos x="215" y="37"/>
                </a:cxn>
                <a:cxn ang="0">
                  <a:pos x="218" y="43"/>
                </a:cxn>
                <a:cxn ang="0">
                  <a:pos x="230" y="12"/>
                </a:cxn>
                <a:cxn ang="0">
                  <a:pos x="221" y="9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79" y="0"/>
                </a:cxn>
                <a:cxn ang="0">
                  <a:pos x="167" y="0"/>
                </a:cxn>
                <a:cxn ang="0">
                  <a:pos x="154" y="3"/>
                </a:cxn>
                <a:cxn ang="0">
                  <a:pos x="139" y="9"/>
                </a:cxn>
                <a:cxn ang="0">
                  <a:pos x="130" y="12"/>
                </a:cxn>
                <a:cxn ang="0">
                  <a:pos x="124" y="18"/>
                </a:cxn>
                <a:cxn ang="0">
                  <a:pos x="109" y="31"/>
                </a:cxn>
                <a:cxn ang="0">
                  <a:pos x="97" y="43"/>
                </a:cxn>
                <a:cxn ang="0">
                  <a:pos x="88" y="55"/>
                </a:cxn>
                <a:cxn ang="0">
                  <a:pos x="79" y="68"/>
                </a:cxn>
                <a:cxn ang="0">
                  <a:pos x="73" y="73"/>
                </a:cxn>
                <a:cxn ang="0">
                  <a:pos x="61" y="83"/>
                </a:cxn>
                <a:cxn ang="0">
                  <a:pos x="51" y="86"/>
                </a:cxn>
                <a:cxn ang="0">
                  <a:pos x="43" y="89"/>
                </a:cxn>
                <a:cxn ang="0">
                  <a:pos x="33" y="89"/>
                </a:cxn>
                <a:cxn ang="0">
                  <a:pos x="24" y="89"/>
                </a:cxn>
                <a:cxn ang="0">
                  <a:pos x="18" y="86"/>
                </a:cxn>
                <a:cxn ang="0">
                  <a:pos x="6" y="80"/>
                </a:cxn>
                <a:cxn ang="0">
                  <a:pos x="0" y="111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7" y="13"/>
                </a:cxn>
                <a:cxn ang="0">
                  <a:pos x="44" y="16"/>
                </a:cxn>
                <a:cxn ang="0">
                  <a:pos x="44" y="23"/>
                </a:cxn>
                <a:cxn ang="0">
                  <a:pos x="39" y="39"/>
                </a:cxn>
                <a:cxn ang="0">
                  <a:pos x="30" y="61"/>
                </a:cxn>
                <a:cxn ang="0">
                  <a:pos x="27" y="78"/>
                </a:cxn>
                <a:cxn ang="0">
                  <a:pos x="20" y="94"/>
                </a:cxn>
                <a:cxn ang="0">
                  <a:pos x="20" y="107"/>
                </a:cxn>
                <a:cxn ang="0">
                  <a:pos x="20" y="120"/>
                </a:cxn>
                <a:cxn ang="0">
                  <a:pos x="24" y="129"/>
                </a:cxn>
                <a:cxn ang="0">
                  <a:pos x="27" y="136"/>
                </a:cxn>
                <a:cxn ang="0">
                  <a:pos x="35" y="148"/>
                </a:cxn>
                <a:cxn ang="0">
                  <a:pos x="47" y="161"/>
                </a:cxn>
                <a:cxn ang="0">
                  <a:pos x="57" y="174"/>
                </a:cxn>
                <a:cxn ang="0">
                  <a:pos x="77" y="196"/>
                </a:cxn>
                <a:cxn ang="0">
                  <a:pos x="89" y="216"/>
                </a:cxn>
                <a:cxn ang="0">
                  <a:pos x="95" y="225"/>
                </a:cxn>
                <a:cxn ang="0">
                  <a:pos x="98" y="236"/>
                </a:cxn>
                <a:cxn ang="0">
                  <a:pos x="101" y="252"/>
                </a:cxn>
                <a:cxn ang="0">
                  <a:pos x="101" y="265"/>
                </a:cxn>
                <a:cxn ang="0">
                  <a:pos x="101" y="274"/>
                </a:cxn>
                <a:cxn ang="0">
                  <a:pos x="95" y="293"/>
                </a:cxn>
                <a:cxn ang="0">
                  <a:pos x="92" y="306"/>
                </a:cxn>
                <a:cxn ang="0">
                  <a:pos x="69" y="287"/>
                </a:cxn>
                <a:cxn ang="0">
                  <a:pos x="74" y="274"/>
                </a:cxn>
                <a:cxn ang="0">
                  <a:pos x="77" y="261"/>
                </a:cxn>
                <a:cxn ang="0">
                  <a:pos x="80" y="249"/>
                </a:cxn>
                <a:cxn ang="0">
                  <a:pos x="83" y="236"/>
                </a:cxn>
                <a:cxn ang="0">
                  <a:pos x="80" y="222"/>
                </a:cxn>
                <a:cxn ang="0">
                  <a:pos x="77" y="209"/>
                </a:cxn>
                <a:cxn ang="0">
                  <a:pos x="71" y="196"/>
                </a:cxn>
                <a:cxn ang="0">
                  <a:pos x="65" y="190"/>
                </a:cxn>
                <a:cxn ang="0">
                  <a:pos x="54" y="180"/>
                </a:cxn>
                <a:cxn ang="0">
                  <a:pos x="42" y="168"/>
                </a:cxn>
                <a:cxn ang="0">
                  <a:pos x="30" y="155"/>
                </a:cxn>
                <a:cxn ang="0">
                  <a:pos x="20" y="142"/>
                </a:cxn>
                <a:cxn ang="0">
                  <a:pos x="12" y="123"/>
                </a:cxn>
                <a:cxn ang="0">
                  <a:pos x="3" y="110"/>
                </a:cxn>
                <a:cxn ang="0">
                  <a:pos x="0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0" y="48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6" y="10"/>
                </a:cxn>
                <a:cxn ang="0">
                  <a:pos x="12" y="0"/>
                </a:cxn>
                <a:cxn ang="0">
                  <a:pos x="50" y="3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0" y="0"/>
                </a:cxn>
                <a:cxn ang="0">
                  <a:pos x="57" y="52"/>
                </a:cxn>
                <a:cxn ang="0">
                  <a:pos x="16" y="101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/>
              <a:ahLst/>
              <a:cxnLst>
                <a:cxn ang="0">
                  <a:pos x="16" y="100"/>
                </a:cxn>
                <a:cxn ang="0">
                  <a:pos x="0" y="0"/>
                </a:cxn>
                <a:cxn ang="0">
                  <a:pos x="58" y="51"/>
                </a:cxn>
                <a:cxn ang="0">
                  <a:pos x="16" y="100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/>
              <a:ahLst/>
              <a:cxnLst>
                <a:cxn ang="0">
                  <a:pos x="232" y="116"/>
                </a:cxn>
                <a:cxn ang="0">
                  <a:pos x="223" y="116"/>
                </a:cxn>
                <a:cxn ang="0">
                  <a:pos x="214" y="119"/>
                </a:cxn>
                <a:cxn ang="0">
                  <a:pos x="204" y="119"/>
                </a:cxn>
                <a:cxn ang="0">
                  <a:pos x="193" y="116"/>
                </a:cxn>
                <a:cxn ang="0">
                  <a:pos x="183" y="112"/>
                </a:cxn>
                <a:cxn ang="0">
                  <a:pos x="174" y="106"/>
                </a:cxn>
                <a:cxn ang="0">
                  <a:pos x="168" y="103"/>
                </a:cxn>
                <a:cxn ang="0">
                  <a:pos x="158" y="94"/>
                </a:cxn>
                <a:cxn ang="0">
                  <a:pos x="156" y="85"/>
                </a:cxn>
                <a:cxn ang="0">
                  <a:pos x="150" y="78"/>
                </a:cxn>
                <a:cxn ang="0">
                  <a:pos x="147" y="72"/>
                </a:cxn>
                <a:cxn ang="0">
                  <a:pos x="137" y="60"/>
                </a:cxn>
                <a:cxn ang="0">
                  <a:pos x="122" y="44"/>
                </a:cxn>
                <a:cxn ang="0">
                  <a:pos x="116" y="38"/>
                </a:cxn>
                <a:cxn ang="0">
                  <a:pos x="101" y="31"/>
                </a:cxn>
                <a:cxn ang="0">
                  <a:pos x="86" y="25"/>
                </a:cxn>
                <a:cxn ang="0">
                  <a:pos x="76" y="22"/>
                </a:cxn>
                <a:cxn ang="0">
                  <a:pos x="67" y="22"/>
                </a:cxn>
                <a:cxn ang="0">
                  <a:pos x="55" y="22"/>
                </a:cxn>
                <a:cxn ang="0">
                  <a:pos x="40" y="28"/>
                </a:cxn>
                <a:cxn ang="0">
                  <a:pos x="25" y="31"/>
                </a:cxn>
                <a:cxn ang="0">
                  <a:pos x="18" y="41"/>
                </a:cxn>
                <a:cxn ang="0">
                  <a:pos x="12" y="47"/>
                </a:cxn>
                <a:cxn ang="0">
                  <a:pos x="0" y="16"/>
                </a:cxn>
                <a:cxn ang="0">
                  <a:pos x="10" y="10"/>
                </a:cxn>
                <a:cxn ang="0">
                  <a:pos x="21" y="7"/>
                </a:cxn>
                <a:cxn ang="0">
                  <a:pos x="36" y="3"/>
                </a:cxn>
                <a:cxn ang="0">
                  <a:pos x="49" y="0"/>
                </a:cxn>
                <a:cxn ang="0">
                  <a:pos x="64" y="3"/>
                </a:cxn>
                <a:cxn ang="0">
                  <a:pos x="76" y="7"/>
                </a:cxn>
                <a:cxn ang="0">
                  <a:pos x="89" y="13"/>
                </a:cxn>
                <a:cxn ang="0">
                  <a:pos x="101" y="16"/>
                </a:cxn>
                <a:cxn ang="0">
                  <a:pos x="107" y="22"/>
                </a:cxn>
                <a:cxn ang="0">
                  <a:pos x="119" y="31"/>
                </a:cxn>
                <a:cxn ang="0">
                  <a:pos x="132" y="47"/>
                </a:cxn>
                <a:cxn ang="0">
                  <a:pos x="143" y="60"/>
                </a:cxn>
                <a:cxn ang="0">
                  <a:pos x="153" y="72"/>
                </a:cxn>
                <a:cxn ang="0">
                  <a:pos x="158" y="78"/>
                </a:cxn>
                <a:cxn ang="0">
                  <a:pos x="171" y="85"/>
                </a:cxn>
                <a:cxn ang="0">
                  <a:pos x="180" y="91"/>
                </a:cxn>
                <a:cxn ang="0">
                  <a:pos x="189" y="94"/>
                </a:cxn>
                <a:cxn ang="0">
                  <a:pos x="199" y="94"/>
                </a:cxn>
                <a:cxn ang="0">
                  <a:pos x="208" y="91"/>
                </a:cxn>
                <a:cxn ang="0">
                  <a:pos x="214" y="91"/>
                </a:cxn>
                <a:cxn ang="0">
                  <a:pos x="226" y="85"/>
                </a:cxn>
                <a:cxn ang="0">
                  <a:pos x="232" y="116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4"/>
                </a:cxn>
                <a:cxn ang="0">
                  <a:pos x="38" y="64"/>
                </a:cxn>
                <a:cxn ang="0">
                  <a:pos x="56" y="23"/>
                </a:cxn>
                <a:cxn ang="0">
                  <a:pos x="18" y="0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15" y="24"/>
                </a:cxn>
                <a:cxn ang="0">
                  <a:pos x="27" y="27"/>
                </a:cxn>
                <a:cxn ang="0">
                  <a:pos x="37" y="30"/>
                </a:cxn>
                <a:cxn ang="0">
                  <a:pos x="42" y="36"/>
                </a:cxn>
                <a:cxn ang="0">
                  <a:pos x="48" y="48"/>
                </a:cxn>
                <a:cxn ang="0">
                  <a:pos x="60" y="63"/>
                </a:cxn>
                <a:cxn ang="0">
                  <a:pos x="72" y="69"/>
                </a:cxn>
                <a:cxn ang="0">
                  <a:pos x="85" y="72"/>
                </a:cxn>
                <a:cxn ang="0">
                  <a:pos x="97" y="72"/>
                </a:cxn>
                <a:cxn ang="0">
                  <a:pos x="105" y="63"/>
                </a:cxn>
                <a:cxn ang="0">
                  <a:pos x="118" y="57"/>
                </a:cxn>
                <a:cxn ang="0">
                  <a:pos x="130" y="54"/>
                </a:cxn>
                <a:cxn ang="0">
                  <a:pos x="142" y="54"/>
                </a:cxn>
                <a:cxn ang="0">
                  <a:pos x="150" y="57"/>
                </a:cxn>
                <a:cxn ang="0">
                  <a:pos x="153" y="54"/>
                </a:cxn>
                <a:cxn ang="0">
                  <a:pos x="148" y="48"/>
                </a:cxn>
                <a:cxn ang="0">
                  <a:pos x="138" y="45"/>
                </a:cxn>
                <a:cxn ang="0">
                  <a:pos x="127" y="48"/>
                </a:cxn>
                <a:cxn ang="0">
                  <a:pos x="115" y="54"/>
                </a:cxn>
                <a:cxn ang="0">
                  <a:pos x="102" y="60"/>
                </a:cxn>
                <a:cxn ang="0">
                  <a:pos x="90" y="60"/>
                </a:cxn>
                <a:cxn ang="0">
                  <a:pos x="78" y="60"/>
                </a:cxn>
                <a:cxn ang="0">
                  <a:pos x="70" y="57"/>
                </a:cxn>
                <a:cxn ang="0">
                  <a:pos x="60" y="51"/>
                </a:cxn>
                <a:cxn ang="0">
                  <a:pos x="52" y="39"/>
                </a:cxn>
                <a:cxn ang="0">
                  <a:pos x="42" y="24"/>
                </a:cxn>
                <a:cxn ang="0">
                  <a:pos x="37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2" y="3"/>
                </a:cxn>
                <a:cxn ang="0">
                  <a:pos x="0" y="30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5" y="49"/>
                </a:cxn>
                <a:cxn ang="0">
                  <a:pos x="23" y="49"/>
                </a:cxn>
                <a:cxn ang="0">
                  <a:pos x="33" y="46"/>
                </a:cxn>
                <a:cxn ang="0">
                  <a:pos x="42" y="37"/>
                </a:cxn>
                <a:cxn ang="0">
                  <a:pos x="48" y="28"/>
                </a:cxn>
                <a:cxn ang="0">
                  <a:pos x="57" y="12"/>
                </a:cxn>
                <a:cxn ang="0">
                  <a:pos x="68" y="3"/>
                </a:cxn>
                <a:cxn ang="0">
                  <a:pos x="83" y="0"/>
                </a:cxn>
                <a:cxn ang="0">
                  <a:pos x="92" y="3"/>
                </a:cxn>
                <a:cxn ang="0">
                  <a:pos x="104" y="10"/>
                </a:cxn>
                <a:cxn ang="0">
                  <a:pos x="113" y="15"/>
                </a:cxn>
                <a:cxn ang="0">
                  <a:pos x="125" y="22"/>
                </a:cxn>
                <a:cxn ang="0">
                  <a:pos x="137" y="22"/>
                </a:cxn>
                <a:cxn ang="0">
                  <a:pos x="149" y="15"/>
                </a:cxn>
                <a:cxn ang="0">
                  <a:pos x="152" y="22"/>
                </a:cxn>
                <a:cxn ang="0">
                  <a:pos x="143" y="25"/>
                </a:cxn>
                <a:cxn ang="0">
                  <a:pos x="134" y="28"/>
                </a:cxn>
                <a:cxn ang="0">
                  <a:pos x="122" y="28"/>
                </a:cxn>
                <a:cxn ang="0">
                  <a:pos x="113" y="22"/>
                </a:cxn>
                <a:cxn ang="0">
                  <a:pos x="102" y="15"/>
                </a:cxn>
                <a:cxn ang="0">
                  <a:pos x="87" y="12"/>
                </a:cxn>
                <a:cxn ang="0">
                  <a:pos x="75" y="12"/>
                </a:cxn>
                <a:cxn ang="0">
                  <a:pos x="65" y="15"/>
                </a:cxn>
                <a:cxn ang="0">
                  <a:pos x="57" y="22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3" y="68"/>
                </a:cxn>
                <a:cxn ang="0">
                  <a:pos x="23" y="74"/>
                </a:cxn>
                <a:cxn ang="0">
                  <a:pos x="18" y="74"/>
                </a:cxn>
                <a:cxn ang="0">
                  <a:pos x="8" y="71"/>
                </a:cxn>
                <a:cxn ang="0">
                  <a:pos x="0" y="4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/>
              <a:ahLst/>
              <a:cxnLst>
                <a:cxn ang="0">
                  <a:pos x="49" y="305"/>
                </a:cxn>
                <a:cxn ang="0">
                  <a:pos x="56" y="295"/>
                </a:cxn>
                <a:cxn ang="0">
                  <a:pos x="56" y="292"/>
                </a:cxn>
                <a:cxn ang="0">
                  <a:pos x="58" y="286"/>
                </a:cxn>
                <a:cxn ang="0">
                  <a:pos x="64" y="269"/>
                </a:cxn>
                <a:cxn ang="0">
                  <a:pos x="70" y="246"/>
                </a:cxn>
                <a:cxn ang="0">
                  <a:pos x="76" y="234"/>
                </a:cxn>
                <a:cxn ang="0">
                  <a:pos x="78" y="214"/>
                </a:cxn>
                <a:cxn ang="0">
                  <a:pos x="78" y="202"/>
                </a:cxn>
                <a:cxn ang="0">
                  <a:pos x="78" y="191"/>
                </a:cxn>
                <a:cxn ang="0">
                  <a:pos x="76" y="178"/>
                </a:cxn>
                <a:cxn ang="0">
                  <a:pos x="73" y="172"/>
                </a:cxn>
                <a:cxn ang="0">
                  <a:pos x="64" y="159"/>
                </a:cxn>
                <a:cxn ang="0">
                  <a:pos x="56" y="146"/>
                </a:cxn>
                <a:cxn ang="0">
                  <a:pos x="44" y="133"/>
                </a:cxn>
                <a:cxn ang="0">
                  <a:pos x="23" y="110"/>
                </a:cxn>
                <a:cxn ang="0">
                  <a:pos x="12" y="94"/>
                </a:cxn>
                <a:cxn ang="0">
                  <a:pos x="5" y="81"/>
                </a:cxn>
                <a:cxn ang="0">
                  <a:pos x="3" y="72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3" y="32"/>
                </a:cxn>
                <a:cxn ang="0">
                  <a:pos x="5" y="16"/>
                </a:cxn>
                <a:cxn ang="0">
                  <a:pos x="12" y="0"/>
                </a:cxn>
                <a:cxn ang="0">
                  <a:pos x="32" y="19"/>
                </a:cxn>
                <a:cxn ang="0">
                  <a:pos x="26" y="32"/>
                </a:cxn>
                <a:cxn ang="0">
                  <a:pos x="23" y="46"/>
                </a:cxn>
                <a:cxn ang="0">
                  <a:pos x="20" y="59"/>
                </a:cxn>
                <a:cxn ang="0">
                  <a:pos x="20" y="72"/>
                </a:cxn>
                <a:cxn ang="0">
                  <a:pos x="20" y="84"/>
                </a:cxn>
                <a:cxn ang="0">
                  <a:pos x="26" y="100"/>
                </a:cxn>
                <a:cxn ang="0">
                  <a:pos x="29" y="110"/>
                </a:cxn>
                <a:cxn ang="0">
                  <a:pos x="35" y="121"/>
                </a:cxn>
                <a:cxn ang="0">
                  <a:pos x="46" y="127"/>
                </a:cxn>
                <a:cxn ang="0">
                  <a:pos x="61" y="143"/>
                </a:cxn>
                <a:cxn ang="0">
                  <a:pos x="73" y="156"/>
                </a:cxn>
                <a:cxn ang="0">
                  <a:pos x="78" y="165"/>
                </a:cxn>
                <a:cxn ang="0">
                  <a:pos x="90" y="185"/>
                </a:cxn>
                <a:cxn ang="0">
                  <a:pos x="96" y="198"/>
                </a:cxn>
                <a:cxn ang="0">
                  <a:pos x="99" y="208"/>
                </a:cxn>
                <a:cxn ang="0">
                  <a:pos x="102" y="227"/>
                </a:cxn>
                <a:cxn ang="0">
                  <a:pos x="102" y="246"/>
                </a:cxn>
                <a:cxn ang="0">
                  <a:pos x="99" y="259"/>
                </a:cxn>
                <a:cxn ang="0">
                  <a:pos x="99" y="276"/>
                </a:cxn>
                <a:cxn ang="0">
                  <a:pos x="96" y="289"/>
                </a:cxn>
                <a:cxn ang="0">
                  <a:pos x="93" y="302"/>
                </a:cxn>
                <a:cxn ang="0">
                  <a:pos x="87" y="311"/>
                </a:cxn>
                <a:cxn ang="0">
                  <a:pos x="49" y="30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/>
              <a:ahLst/>
              <a:cxnLst>
                <a:cxn ang="0">
                  <a:pos x="152" y="27"/>
                </a:cxn>
                <a:cxn ang="0">
                  <a:pos x="143" y="24"/>
                </a:cxn>
                <a:cxn ang="0">
                  <a:pos x="130" y="24"/>
                </a:cxn>
                <a:cxn ang="0">
                  <a:pos x="122" y="27"/>
                </a:cxn>
                <a:cxn ang="0">
                  <a:pos x="115" y="36"/>
                </a:cxn>
                <a:cxn ang="0">
                  <a:pos x="109" y="44"/>
                </a:cxn>
                <a:cxn ang="0">
                  <a:pos x="97" y="59"/>
                </a:cxn>
                <a:cxn ang="0">
                  <a:pos x="89" y="68"/>
                </a:cxn>
                <a:cxn ang="0">
                  <a:pos x="73" y="71"/>
                </a:cxn>
                <a:cxn ang="0">
                  <a:pos x="61" y="68"/>
                </a:cxn>
                <a:cxn ang="0">
                  <a:pos x="51" y="62"/>
                </a:cxn>
                <a:cxn ang="0">
                  <a:pos x="39" y="56"/>
                </a:cxn>
                <a:cxn ang="0">
                  <a:pos x="28" y="53"/>
                </a:cxn>
                <a:cxn ang="0">
                  <a:pos x="15" y="53"/>
                </a:cxn>
                <a:cxn ang="0">
                  <a:pos x="6" y="56"/>
                </a:cxn>
                <a:cxn ang="0">
                  <a:pos x="3" y="51"/>
                </a:cxn>
                <a:cxn ang="0">
                  <a:pos x="9" y="47"/>
                </a:cxn>
                <a:cxn ang="0">
                  <a:pos x="21" y="44"/>
                </a:cxn>
                <a:cxn ang="0">
                  <a:pos x="30" y="44"/>
                </a:cxn>
                <a:cxn ang="0">
                  <a:pos x="43" y="53"/>
                </a:cxn>
                <a:cxn ang="0">
                  <a:pos x="54" y="56"/>
                </a:cxn>
                <a:cxn ang="0">
                  <a:pos x="67" y="59"/>
                </a:cxn>
                <a:cxn ang="0">
                  <a:pos x="79" y="59"/>
                </a:cxn>
                <a:cxn ang="0">
                  <a:pos x="89" y="56"/>
                </a:cxn>
                <a:cxn ang="0">
                  <a:pos x="97" y="51"/>
                </a:cxn>
                <a:cxn ang="0">
                  <a:pos x="107" y="39"/>
                </a:cxn>
                <a:cxn ang="0">
                  <a:pos x="115" y="21"/>
                </a:cxn>
                <a:cxn ang="0">
                  <a:pos x="122" y="6"/>
                </a:cxn>
                <a:cxn ang="0">
                  <a:pos x="130" y="0"/>
                </a:cxn>
                <a:cxn ang="0">
                  <a:pos x="137" y="0"/>
                </a:cxn>
                <a:cxn ang="0">
                  <a:pos x="146" y="3"/>
                </a:cxn>
                <a:cxn ang="0">
                  <a:pos x="158" y="30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" y="46"/>
                </a:cxn>
                <a:cxn ang="0">
                  <a:pos x="9" y="48"/>
                </a:cxn>
                <a:cxn ang="0">
                  <a:pos x="15" y="48"/>
                </a:cxn>
                <a:cxn ang="0">
                  <a:pos x="22" y="48"/>
                </a:cxn>
                <a:cxn ang="0">
                  <a:pos x="27" y="48"/>
                </a:cxn>
                <a:cxn ang="0">
                  <a:pos x="30" y="46"/>
                </a:cxn>
                <a:cxn ang="0">
                  <a:pos x="37" y="43"/>
                </a:cxn>
                <a:cxn ang="0">
                  <a:pos x="43" y="37"/>
                </a:cxn>
                <a:cxn ang="0">
                  <a:pos x="45" y="30"/>
                </a:cxn>
                <a:cxn ang="0">
                  <a:pos x="49" y="25"/>
                </a:cxn>
                <a:cxn ang="0">
                  <a:pos x="52" y="18"/>
                </a:cxn>
                <a:cxn ang="0">
                  <a:pos x="58" y="12"/>
                </a:cxn>
                <a:cxn ang="0">
                  <a:pos x="64" y="7"/>
                </a:cxn>
                <a:cxn ang="0">
                  <a:pos x="70" y="3"/>
                </a:cxn>
                <a:cxn ang="0">
                  <a:pos x="76" y="0"/>
                </a:cxn>
                <a:cxn ang="0">
                  <a:pos x="85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100" y="7"/>
                </a:cxn>
                <a:cxn ang="0">
                  <a:pos x="106" y="9"/>
                </a:cxn>
                <a:cxn ang="0">
                  <a:pos x="110" y="12"/>
                </a:cxn>
                <a:cxn ang="0">
                  <a:pos x="118" y="15"/>
                </a:cxn>
                <a:cxn ang="0">
                  <a:pos x="125" y="18"/>
                </a:cxn>
                <a:cxn ang="0">
                  <a:pos x="130" y="18"/>
                </a:cxn>
                <a:cxn ang="0">
                  <a:pos x="136" y="18"/>
                </a:cxn>
                <a:cxn ang="0">
                  <a:pos x="140" y="18"/>
                </a:cxn>
                <a:cxn ang="0">
                  <a:pos x="146" y="18"/>
                </a:cxn>
                <a:cxn ang="0">
                  <a:pos x="151" y="15"/>
                </a:cxn>
                <a:cxn ang="0">
                  <a:pos x="155" y="12"/>
                </a:cxn>
                <a:cxn ang="0">
                  <a:pos x="155" y="18"/>
                </a:cxn>
                <a:cxn ang="0">
                  <a:pos x="151" y="22"/>
                </a:cxn>
                <a:cxn ang="0">
                  <a:pos x="146" y="25"/>
                </a:cxn>
                <a:cxn ang="0">
                  <a:pos x="143" y="27"/>
                </a:cxn>
                <a:cxn ang="0">
                  <a:pos x="136" y="27"/>
                </a:cxn>
                <a:cxn ang="0">
                  <a:pos x="133" y="27"/>
                </a:cxn>
                <a:cxn ang="0">
                  <a:pos x="128" y="27"/>
                </a:cxn>
                <a:cxn ang="0">
                  <a:pos x="121" y="25"/>
                </a:cxn>
                <a:cxn ang="0">
                  <a:pos x="115" y="18"/>
                </a:cxn>
                <a:cxn ang="0">
                  <a:pos x="106" y="15"/>
                </a:cxn>
                <a:cxn ang="0">
                  <a:pos x="103" y="12"/>
                </a:cxn>
                <a:cxn ang="0">
                  <a:pos x="97" y="12"/>
                </a:cxn>
                <a:cxn ang="0">
                  <a:pos x="88" y="12"/>
                </a:cxn>
                <a:cxn ang="0">
                  <a:pos x="82" y="12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7" y="15"/>
                </a:cxn>
                <a:cxn ang="0">
                  <a:pos x="64" y="18"/>
                </a:cxn>
                <a:cxn ang="0">
                  <a:pos x="58" y="22"/>
                </a:cxn>
                <a:cxn ang="0">
                  <a:pos x="55" y="25"/>
                </a:cxn>
                <a:cxn ang="0">
                  <a:pos x="52" y="33"/>
                </a:cxn>
                <a:cxn ang="0">
                  <a:pos x="45" y="43"/>
                </a:cxn>
                <a:cxn ang="0">
                  <a:pos x="43" y="48"/>
                </a:cxn>
                <a:cxn ang="0">
                  <a:pos x="37" y="61"/>
                </a:cxn>
                <a:cxn ang="0">
                  <a:pos x="34" y="67"/>
                </a:cxn>
                <a:cxn ang="0">
                  <a:pos x="30" y="70"/>
                </a:cxn>
                <a:cxn ang="0">
                  <a:pos x="27" y="73"/>
                </a:cxn>
                <a:cxn ang="0">
                  <a:pos x="22" y="73"/>
                </a:cxn>
                <a:cxn ang="0">
                  <a:pos x="19" y="73"/>
                </a:cxn>
                <a:cxn ang="0">
                  <a:pos x="15" y="73"/>
                </a:cxn>
                <a:cxn ang="0">
                  <a:pos x="9" y="70"/>
                </a:cxn>
                <a:cxn ang="0">
                  <a:pos x="7" y="67"/>
                </a:cxn>
                <a:cxn ang="0">
                  <a:pos x="0" y="43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45" y="80"/>
                </a:cxn>
                <a:cxn ang="0">
                  <a:pos x="59" y="0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8"/>
                </a:cxn>
                <a:cxn ang="0">
                  <a:pos x="16" y="65"/>
                </a:cxn>
                <a:cxn ang="0">
                  <a:pos x="54" y="42"/>
                </a:cxn>
                <a:cxn ang="0">
                  <a:pos x="30" y="0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9" y="115"/>
                </a:cxn>
                <a:cxn ang="0">
                  <a:pos x="19" y="115"/>
                </a:cxn>
                <a:cxn ang="0">
                  <a:pos x="30" y="115"/>
                </a:cxn>
                <a:cxn ang="0">
                  <a:pos x="40" y="111"/>
                </a:cxn>
                <a:cxn ang="0">
                  <a:pos x="49" y="108"/>
                </a:cxn>
                <a:cxn ang="0">
                  <a:pos x="61" y="105"/>
                </a:cxn>
                <a:cxn ang="0">
                  <a:pos x="64" y="102"/>
                </a:cxn>
                <a:cxn ang="0">
                  <a:pos x="73" y="93"/>
                </a:cxn>
                <a:cxn ang="0">
                  <a:pos x="76" y="84"/>
                </a:cxn>
                <a:cxn ang="0">
                  <a:pos x="82" y="77"/>
                </a:cxn>
                <a:cxn ang="0">
                  <a:pos x="85" y="72"/>
                </a:cxn>
                <a:cxn ang="0">
                  <a:pos x="95" y="56"/>
                </a:cxn>
                <a:cxn ang="0">
                  <a:pos x="110" y="43"/>
                </a:cxn>
                <a:cxn ang="0">
                  <a:pos x="116" y="38"/>
                </a:cxn>
                <a:cxn ang="0">
                  <a:pos x="131" y="31"/>
                </a:cxn>
                <a:cxn ang="0">
                  <a:pos x="146" y="25"/>
                </a:cxn>
                <a:cxn ang="0">
                  <a:pos x="155" y="22"/>
                </a:cxn>
                <a:cxn ang="0">
                  <a:pos x="167" y="18"/>
                </a:cxn>
                <a:cxn ang="0">
                  <a:pos x="176" y="22"/>
                </a:cxn>
                <a:cxn ang="0">
                  <a:pos x="191" y="25"/>
                </a:cxn>
                <a:cxn ang="0">
                  <a:pos x="206" y="31"/>
                </a:cxn>
                <a:cxn ang="0">
                  <a:pos x="216" y="38"/>
                </a:cxn>
                <a:cxn ang="0">
                  <a:pos x="219" y="46"/>
                </a:cxn>
                <a:cxn ang="0">
                  <a:pos x="231" y="13"/>
                </a:cxn>
                <a:cxn ang="0">
                  <a:pos x="222" y="10"/>
                </a:cxn>
                <a:cxn ang="0">
                  <a:pos x="209" y="3"/>
                </a:cxn>
                <a:cxn ang="0">
                  <a:pos x="194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5" y="3"/>
                </a:cxn>
                <a:cxn ang="0">
                  <a:pos x="143" y="10"/>
                </a:cxn>
                <a:cxn ang="0">
                  <a:pos x="131" y="13"/>
                </a:cxn>
                <a:cxn ang="0">
                  <a:pos x="125" y="18"/>
                </a:cxn>
                <a:cxn ang="0">
                  <a:pos x="113" y="31"/>
                </a:cxn>
                <a:cxn ang="0">
                  <a:pos x="100" y="43"/>
                </a:cxn>
                <a:cxn ang="0">
                  <a:pos x="88" y="56"/>
                </a:cxn>
                <a:cxn ang="0">
                  <a:pos x="80" y="69"/>
                </a:cxn>
                <a:cxn ang="0">
                  <a:pos x="73" y="74"/>
                </a:cxn>
                <a:cxn ang="0">
                  <a:pos x="61" y="84"/>
                </a:cxn>
                <a:cxn ang="0">
                  <a:pos x="52" y="87"/>
                </a:cxn>
                <a:cxn ang="0">
                  <a:pos x="45" y="90"/>
                </a:cxn>
                <a:cxn ang="0">
                  <a:pos x="34" y="90"/>
                </a:cxn>
                <a:cxn ang="0">
                  <a:pos x="25" y="90"/>
                </a:cxn>
                <a:cxn ang="0">
                  <a:pos x="19" y="87"/>
                </a:cxn>
                <a:cxn ang="0">
                  <a:pos x="7" y="80"/>
                </a:cxn>
                <a:cxn ang="0">
                  <a:pos x="0" y="111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01"/>
                </a:cxn>
                <a:cxn ang="0">
                  <a:pos x="55" y="49"/>
                </a:cxn>
                <a:cxn ang="0">
                  <a:pos x="14" y="0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31"/>
                </a:cxn>
                <a:cxn ang="0">
                  <a:pos x="18" y="80"/>
                </a:cxn>
                <a:cxn ang="0">
                  <a:pos x="0" y="0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29A8E0-E798-408C-A16D-9282763D7CC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A67E-D2D9-461C-9F16-2D61D5B82FFF}" type="datetimeFigureOut">
              <a:rPr lang="zh-CN" altLang="en-US"/>
              <a:pPr/>
              <a:t>2014/2/9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3A58-5183-4744-865C-3A14641DA5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A67E-D2D9-461C-9F16-2D61D5B82FFF}" type="datetimeFigureOut">
              <a:rPr lang="zh-CN" altLang="en-US"/>
              <a:pPr/>
              <a:t>2014/2/9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3A58-5183-4744-865C-3A14641DA5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A67E-D2D9-461C-9F16-2D61D5B82FFF}" type="datetimeFigureOut">
              <a:rPr lang="zh-CN" altLang="en-US"/>
              <a:pPr/>
              <a:t>2014/2/9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3A58-5183-4744-865C-3A14641DA5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A67E-D2D9-461C-9F16-2D61D5B82FFF}" type="datetimeFigureOut">
              <a:rPr lang="zh-CN" altLang="en-US"/>
              <a:pPr/>
              <a:t>2014/2/9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3A58-5183-4744-865C-3A14641DA5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A67E-D2D9-461C-9F16-2D61D5B82FFF}" type="datetimeFigureOut">
              <a:rPr lang="zh-CN" altLang="en-US"/>
              <a:pPr/>
              <a:t>2014/2/9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3A58-5183-4744-865C-3A14641DA5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A67E-D2D9-461C-9F16-2D61D5B82FFF}" type="datetimeFigureOut">
              <a:rPr lang="zh-CN" altLang="en-US"/>
              <a:pPr/>
              <a:t>2014/2/9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3A58-5183-4744-865C-3A14641DA5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F0E-06DE-4EB8-8211-2BD6CA55E59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B6F2-4980-4279-8145-A931151E3B0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8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7" y="3886202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2D17AE-4178-4972-9328-BD7FC80BABE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8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7" y="3886202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2D17AE-4178-4972-9328-BD7FC80BABE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C5D12-F928-427A-90FB-6795975C13AB}" type="datetimeFigureOut">
              <a:rPr lang="zh-CN" altLang="en-US"/>
              <a:pPr/>
              <a:t>2014/2/9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085E6-695A-4A30-A3B6-D43EA39810E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A67E-D2D9-461C-9F16-2D61D5B82FFF}" type="datetimeFigureOut">
              <a:rPr lang="zh-CN" altLang="en-US"/>
              <a:pPr/>
              <a:t>2014/2/9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3A58-5183-4744-865C-3A14641DA5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A67E-D2D9-461C-9F16-2D61D5B82FFF}" type="datetimeFigureOut">
              <a:rPr lang="zh-CN" altLang="en-US"/>
              <a:pPr/>
              <a:t>2014/2/9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3A58-5183-4744-865C-3A14641DA5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A67E-D2D9-461C-9F16-2D61D5B82FFF}" type="datetimeFigureOut">
              <a:rPr lang="zh-CN" altLang="en-US"/>
              <a:pPr/>
              <a:t>2014/2/9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3A58-5183-4744-865C-3A14641DA5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A67E-D2D9-461C-9F16-2D61D5B82FFF}" type="datetimeFigureOut">
              <a:rPr lang="zh-CN" altLang="en-US"/>
              <a:pPr/>
              <a:t>2014/2/9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3A58-5183-4744-865C-3A14641DA5F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tags" Target="../tags/tag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/>
                <a:ahLst/>
                <a:cxnLst>
                  <a:cxn ang="0">
                    <a:pos x="49" y="304"/>
                  </a:cxn>
                  <a:cxn ang="0">
                    <a:pos x="52" y="294"/>
                  </a:cxn>
                  <a:cxn ang="0">
                    <a:pos x="55" y="288"/>
                  </a:cxn>
                  <a:cxn ang="0">
                    <a:pos x="60" y="272"/>
                  </a:cxn>
                  <a:cxn ang="0">
                    <a:pos x="69" y="245"/>
                  </a:cxn>
                  <a:cxn ang="0">
                    <a:pos x="72" y="232"/>
                  </a:cxn>
                  <a:cxn ang="0">
                    <a:pos x="75" y="213"/>
                  </a:cxn>
                  <a:cxn ang="0">
                    <a:pos x="75" y="203"/>
                  </a:cxn>
                  <a:cxn ang="0">
                    <a:pos x="75" y="191"/>
                  </a:cxn>
                  <a:cxn ang="0">
                    <a:pos x="75" y="181"/>
                  </a:cxn>
                  <a:cxn ang="0">
                    <a:pos x="69" y="171"/>
                  </a:cxn>
                  <a:cxn ang="0">
                    <a:pos x="64" y="162"/>
                  </a:cxn>
                  <a:cxn ang="0">
                    <a:pos x="52" y="148"/>
                  </a:cxn>
                  <a:cxn ang="0">
                    <a:pos x="40" y="135"/>
                  </a:cxn>
                  <a:cxn ang="0">
                    <a:pos x="23" y="110"/>
                  </a:cxn>
                  <a:cxn ang="0">
                    <a:pos x="9" y="94"/>
                  </a:cxn>
                  <a:cxn ang="0">
                    <a:pos x="3" y="84"/>
                  </a:cxn>
                  <a:cxn ang="0">
                    <a:pos x="0" y="74"/>
                  </a:cxn>
                  <a:cxn ang="0">
                    <a:pos x="0" y="58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6" y="16"/>
                  </a:cxn>
                  <a:cxn ang="0">
                    <a:pos x="9" y="0"/>
                  </a:cxn>
                  <a:cxn ang="0">
                    <a:pos x="29" y="22"/>
                  </a:cxn>
                  <a:cxn ang="0">
                    <a:pos x="26" y="32"/>
                  </a:cxn>
                  <a:cxn ang="0">
                    <a:pos x="21" y="48"/>
                  </a:cxn>
                  <a:cxn ang="0">
                    <a:pos x="17" y="62"/>
                  </a:cxn>
                  <a:cxn ang="0">
                    <a:pos x="17" y="74"/>
                  </a:cxn>
                  <a:cxn ang="0">
                    <a:pos x="17" y="84"/>
                  </a:cxn>
                  <a:cxn ang="0">
                    <a:pos x="23" y="100"/>
                  </a:cxn>
                  <a:cxn ang="0">
                    <a:pos x="26" y="110"/>
                  </a:cxn>
                  <a:cxn ang="0">
                    <a:pos x="35" y="119"/>
                  </a:cxn>
                  <a:cxn ang="0">
                    <a:pos x="43" y="129"/>
                  </a:cxn>
                  <a:cxn ang="0">
                    <a:pos x="58" y="142"/>
                  </a:cxn>
                  <a:cxn ang="0">
                    <a:pos x="69" y="154"/>
                  </a:cxn>
                  <a:cxn ang="0">
                    <a:pos x="75" y="168"/>
                  </a:cxn>
                  <a:cxn ang="0">
                    <a:pos x="86" y="187"/>
                  </a:cxn>
                  <a:cxn ang="0">
                    <a:pos x="95" y="200"/>
                  </a:cxn>
                  <a:cxn ang="0">
                    <a:pos x="95" y="210"/>
                  </a:cxn>
                  <a:cxn ang="0">
                    <a:pos x="98" y="226"/>
                  </a:cxn>
                  <a:cxn ang="0">
                    <a:pos x="98" y="248"/>
                  </a:cxn>
                  <a:cxn ang="0">
                    <a:pos x="95" y="262"/>
                  </a:cxn>
                  <a:cxn ang="0">
                    <a:pos x="95" y="278"/>
                  </a:cxn>
                  <a:cxn ang="0">
                    <a:pos x="93" y="288"/>
                  </a:cxn>
                  <a:cxn ang="0">
                    <a:pos x="89" y="300"/>
                  </a:cxn>
                  <a:cxn ang="0">
                    <a:pos x="86" y="310"/>
                  </a:cxn>
                  <a:cxn ang="0">
                    <a:pos x="49" y="304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/>
                <a:ahLst/>
                <a:cxnLst>
                  <a:cxn ang="0">
                    <a:pos x="50" y="305"/>
                  </a:cxn>
                  <a:cxn ang="0">
                    <a:pos x="53" y="296"/>
                  </a:cxn>
                  <a:cxn ang="0">
                    <a:pos x="56" y="292"/>
                  </a:cxn>
                  <a:cxn ang="0">
                    <a:pos x="56" y="286"/>
                  </a:cxn>
                  <a:cxn ang="0">
                    <a:pos x="65" y="270"/>
                  </a:cxn>
                  <a:cxn ang="0">
                    <a:pos x="71" y="247"/>
                  </a:cxn>
                  <a:cxn ang="0">
                    <a:pos x="76" y="231"/>
                  </a:cxn>
                  <a:cxn ang="0">
                    <a:pos x="76" y="215"/>
                  </a:cxn>
                  <a:cxn ang="0">
                    <a:pos x="80" y="202"/>
                  </a:cxn>
                  <a:cxn ang="0">
                    <a:pos x="80" y="188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5" y="159"/>
                  </a:cxn>
                  <a:cxn ang="0">
                    <a:pos x="56" y="146"/>
                  </a:cxn>
                  <a:cxn ang="0">
                    <a:pos x="44" y="134"/>
                  </a:cxn>
                  <a:cxn ang="0">
                    <a:pos x="24" y="110"/>
                  </a:cxn>
                  <a:cxn ang="0">
                    <a:pos x="12" y="91"/>
                  </a:cxn>
                  <a:cxn ang="0">
                    <a:pos x="6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6" y="13"/>
                  </a:cxn>
                  <a:cxn ang="0">
                    <a:pos x="12" y="0"/>
                  </a:cxn>
                  <a:cxn ang="0">
                    <a:pos x="29" y="20"/>
                  </a:cxn>
                  <a:cxn ang="0">
                    <a:pos x="27" y="29"/>
                  </a:cxn>
                  <a:cxn ang="0">
                    <a:pos x="24" y="46"/>
                  </a:cxn>
                  <a:cxn ang="0">
                    <a:pos x="21" y="59"/>
                  </a:cxn>
                  <a:cxn ang="0">
                    <a:pos x="21" y="72"/>
                  </a:cxn>
                  <a:cxn ang="0">
                    <a:pos x="21" y="85"/>
                  </a:cxn>
                  <a:cxn ang="0">
                    <a:pos x="27" y="97"/>
                  </a:cxn>
                  <a:cxn ang="0">
                    <a:pos x="29" y="110"/>
                  </a:cxn>
                  <a:cxn ang="0">
                    <a:pos x="36" y="118"/>
                  </a:cxn>
                  <a:cxn ang="0">
                    <a:pos x="47" y="127"/>
                  </a:cxn>
                  <a:cxn ang="0">
                    <a:pos x="61" y="140"/>
                  </a:cxn>
                  <a:cxn ang="0">
                    <a:pos x="71" y="153"/>
                  </a:cxn>
                  <a:cxn ang="0">
                    <a:pos x="80" y="166"/>
                  </a:cxn>
                  <a:cxn ang="0">
                    <a:pos x="88" y="185"/>
                  </a:cxn>
                  <a:cxn ang="0">
                    <a:pos x="97" y="199"/>
                  </a:cxn>
                  <a:cxn ang="0">
                    <a:pos x="100" y="208"/>
                  </a:cxn>
                  <a:cxn ang="0">
                    <a:pos x="100" y="227"/>
                  </a:cxn>
                  <a:cxn ang="0">
                    <a:pos x="100" y="247"/>
                  </a:cxn>
                  <a:cxn ang="0">
                    <a:pos x="100" y="259"/>
                  </a:cxn>
                  <a:cxn ang="0">
                    <a:pos x="97" y="276"/>
                  </a:cxn>
                  <a:cxn ang="0">
                    <a:pos x="94" y="286"/>
                  </a:cxn>
                  <a:cxn ang="0">
                    <a:pos x="94" y="299"/>
                  </a:cxn>
                  <a:cxn ang="0">
                    <a:pos x="88" y="308"/>
                  </a:cxn>
                  <a:cxn ang="0">
                    <a:pos x="50" y="30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/>
                <a:ahLst/>
                <a:cxnLst>
                  <a:cxn ang="0">
                    <a:pos x="49" y="305"/>
                  </a:cxn>
                  <a:cxn ang="0">
                    <a:pos x="56" y="295"/>
                  </a:cxn>
                  <a:cxn ang="0">
                    <a:pos x="56" y="292"/>
                  </a:cxn>
                  <a:cxn ang="0">
                    <a:pos x="58" y="286"/>
                  </a:cxn>
                  <a:cxn ang="0">
                    <a:pos x="64" y="269"/>
                  </a:cxn>
                  <a:cxn ang="0">
                    <a:pos x="70" y="246"/>
                  </a:cxn>
                  <a:cxn ang="0">
                    <a:pos x="76" y="234"/>
                  </a:cxn>
                  <a:cxn ang="0">
                    <a:pos x="78" y="214"/>
                  </a:cxn>
                  <a:cxn ang="0">
                    <a:pos x="78" y="202"/>
                  </a:cxn>
                  <a:cxn ang="0">
                    <a:pos x="78" y="191"/>
                  </a:cxn>
                  <a:cxn ang="0">
                    <a:pos x="76" y="178"/>
                  </a:cxn>
                  <a:cxn ang="0">
                    <a:pos x="73" y="172"/>
                  </a:cxn>
                  <a:cxn ang="0">
                    <a:pos x="64" y="159"/>
                  </a:cxn>
                  <a:cxn ang="0">
                    <a:pos x="56" y="146"/>
                  </a:cxn>
                  <a:cxn ang="0">
                    <a:pos x="44" y="133"/>
                  </a:cxn>
                  <a:cxn ang="0">
                    <a:pos x="23" y="110"/>
                  </a:cxn>
                  <a:cxn ang="0">
                    <a:pos x="12" y="94"/>
                  </a:cxn>
                  <a:cxn ang="0">
                    <a:pos x="5" y="81"/>
                  </a:cxn>
                  <a:cxn ang="0">
                    <a:pos x="3" y="72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3" y="32"/>
                  </a:cxn>
                  <a:cxn ang="0">
                    <a:pos x="5" y="16"/>
                  </a:cxn>
                  <a:cxn ang="0">
                    <a:pos x="12" y="0"/>
                  </a:cxn>
                  <a:cxn ang="0">
                    <a:pos x="32" y="19"/>
                  </a:cxn>
                  <a:cxn ang="0">
                    <a:pos x="26" y="32"/>
                  </a:cxn>
                  <a:cxn ang="0">
                    <a:pos x="23" y="46"/>
                  </a:cxn>
                  <a:cxn ang="0">
                    <a:pos x="20" y="59"/>
                  </a:cxn>
                  <a:cxn ang="0">
                    <a:pos x="20" y="72"/>
                  </a:cxn>
                  <a:cxn ang="0">
                    <a:pos x="20" y="84"/>
                  </a:cxn>
                  <a:cxn ang="0">
                    <a:pos x="26" y="100"/>
                  </a:cxn>
                  <a:cxn ang="0">
                    <a:pos x="29" y="110"/>
                  </a:cxn>
                  <a:cxn ang="0">
                    <a:pos x="35" y="121"/>
                  </a:cxn>
                  <a:cxn ang="0">
                    <a:pos x="46" y="127"/>
                  </a:cxn>
                  <a:cxn ang="0">
                    <a:pos x="61" y="143"/>
                  </a:cxn>
                  <a:cxn ang="0">
                    <a:pos x="73" y="156"/>
                  </a:cxn>
                  <a:cxn ang="0">
                    <a:pos x="78" y="165"/>
                  </a:cxn>
                  <a:cxn ang="0">
                    <a:pos x="90" y="185"/>
                  </a:cxn>
                  <a:cxn ang="0">
                    <a:pos x="96" y="198"/>
                  </a:cxn>
                  <a:cxn ang="0">
                    <a:pos x="99" y="208"/>
                  </a:cxn>
                  <a:cxn ang="0">
                    <a:pos x="102" y="227"/>
                  </a:cxn>
                  <a:cxn ang="0">
                    <a:pos x="102" y="246"/>
                  </a:cxn>
                  <a:cxn ang="0">
                    <a:pos x="99" y="259"/>
                  </a:cxn>
                  <a:cxn ang="0">
                    <a:pos x="99" y="276"/>
                  </a:cxn>
                  <a:cxn ang="0">
                    <a:pos x="96" y="289"/>
                  </a:cxn>
                  <a:cxn ang="0">
                    <a:pos x="93" y="302"/>
                  </a:cxn>
                  <a:cxn ang="0">
                    <a:pos x="87" y="311"/>
                  </a:cxn>
                  <a:cxn ang="0">
                    <a:pos x="49" y="30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6" y="113"/>
                  </a:cxn>
                  <a:cxn ang="0">
                    <a:pos x="18" y="113"/>
                  </a:cxn>
                  <a:cxn ang="0">
                    <a:pos x="28" y="113"/>
                  </a:cxn>
                  <a:cxn ang="0">
                    <a:pos x="36" y="110"/>
                  </a:cxn>
                  <a:cxn ang="0">
                    <a:pos x="48" y="107"/>
                  </a:cxn>
                  <a:cxn ang="0">
                    <a:pos x="58" y="103"/>
                  </a:cxn>
                  <a:cxn ang="0">
                    <a:pos x="64" y="101"/>
                  </a:cxn>
                  <a:cxn ang="0">
                    <a:pos x="69" y="92"/>
                  </a:cxn>
                  <a:cxn ang="0">
                    <a:pos x="76" y="82"/>
                  </a:cxn>
                  <a:cxn ang="0">
                    <a:pos x="79" y="77"/>
                  </a:cxn>
                  <a:cxn ang="0">
                    <a:pos x="82" y="70"/>
                  </a:cxn>
                  <a:cxn ang="0">
                    <a:pos x="94" y="55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30" y="31"/>
                  </a:cxn>
                  <a:cxn ang="0">
                    <a:pos x="143" y="24"/>
                  </a:cxn>
                  <a:cxn ang="0">
                    <a:pos x="155" y="21"/>
                  </a:cxn>
                  <a:cxn ang="0">
                    <a:pos x="164" y="18"/>
                  </a:cxn>
                  <a:cxn ang="0">
                    <a:pos x="176" y="21"/>
                  </a:cxn>
                  <a:cxn ang="0">
                    <a:pos x="191" y="24"/>
                  </a:cxn>
                  <a:cxn ang="0">
                    <a:pos x="206" y="31"/>
                  </a:cxn>
                  <a:cxn ang="0">
                    <a:pos x="213" y="36"/>
                  </a:cxn>
                  <a:cxn ang="0">
                    <a:pos x="219" y="42"/>
                  </a:cxn>
                  <a:cxn ang="0">
                    <a:pos x="228" y="11"/>
                  </a:cxn>
                  <a:cxn ang="0">
                    <a:pos x="221" y="9"/>
                  </a:cxn>
                  <a:cxn ang="0">
                    <a:pos x="206" y="3"/>
                  </a:cxn>
                  <a:cxn ang="0">
                    <a:pos x="195" y="0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0" y="9"/>
                  </a:cxn>
                  <a:cxn ang="0">
                    <a:pos x="127" y="15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2"/>
                  </a:cxn>
                  <a:cxn ang="0">
                    <a:pos x="88" y="55"/>
                  </a:cxn>
                  <a:cxn ang="0">
                    <a:pos x="76" y="67"/>
                  </a:cxn>
                  <a:cxn ang="0">
                    <a:pos x="69" y="73"/>
                  </a:cxn>
                  <a:cxn ang="0">
                    <a:pos x="61" y="82"/>
                  </a:cxn>
                  <a:cxn ang="0">
                    <a:pos x="51" y="85"/>
                  </a:cxn>
                  <a:cxn ang="0">
                    <a:pos x="43" y="88"/>
                  </a:cxn>
                  <a:cxn ang="0">
                    <a:pos x="30" y="88"/>
                  </a:cxn>
                  <a:cxn ang="0">
                    <a:pos x="24" y="88"/>
                  </a:cxn>
                  <a:cxn ang="0">
                    <a:pos x="18" y="85"/>
                  </a:cxn>
                  <a:cxn ang="0">
                    <a:pos x="6" y="79"/>
                  </a:cxn>
                  <a:cxn ang="0">
                    <a:pos x="0" y="110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7" y="118"/>
                  </a:cxn>
                  <a:cxn ang="0">
                    <a:pos x="19" y="118"/>
                  </a:cxn>
                  <a:cxn ang="0">
                    <a:pos x="28" y="118"/>
                  </a:cxn>
                  <a:cxn ang="0">
                    <a:pos x="40" y="118"/>
                  </a:cxn>
                  <a:cxn ang="0">
                    <a:pos x="49" y="111"/>
                  </a:cxn>
                  <a:cxn ang="0">
                    <a:pos x="58" y="108"/>
                  </a:cxn>
                  <a:cxn ang="0">
                    <a:pos x="65" y="105"/>
                  </a:cxn>
                  <a:cxn ang="0">
                    <a:pos x="73" y="95"/>
                  </a:cxn>
                  <a:cxn ang="0">
                    <a:pos x="76" y="86"/>
                  </a:cxn>
                  <a:cxn ang="0">
                    <a:pos x="83" y="79"/>
                  </a:cxn>
                  <a:cxn ang="0">
                    <a:pos x="86" y="73"/>
                  </a:cxn>
                  <a:cxn ang="0">
                    <a:pos x="95" y="58"/>
                  </a:cxn>
                  <a:cxn ang="0">
                    <a:pos x="110" y="45"/>
                  </a:cxn>
                  <a:cxn ang="0">
                    <a:pos x="116" y="39"/>
                  </a:cxn>
                  <a:cxn ang="0">
                    <a:pos x="131" y="32"/>
                  </a:cxn>
                  <a:cxn ang="0">
                    <a:pos x="146" y="26"/>
                  </a:cxn>
                  <a:cxn ang="0">
                    <a:pos x="156" y="23"/>
                  </a:cxn>
                  <a:cxn ang="0">
                    <a:pos x="164" y="23"/>
                  </a:cxn>
                  <a:cxn ang="0">
                    <a:pos x="177" y="23"/>
                  </a:cxn>
                  <a:cxn ang="0">
                    <a:pos x="192" y="26"/>
                  </a:cxn>
                  <a:cxn ang="0">
                    <a:pos x="207" y="32"/>
                  </a:cxn>
                  <a:cxn ang="0">
                    <a:pos x="217" y="42"/>
                  </a:cxn>
                  <a:cxn ang="0">
                    <a:pos x="220" y="48"/>
                  </a:cxn>
                  <a:cxn ang="0">
                    <a:pos x="232" y="16"/>
                  </a:cxn>
                  <a:cxn ang="0">
                    <a:pos x="222" y="10"/>
                  </a:cxn>
                  <a:cxn ang="0">
                    <a:pos x="210" y="4"/>
                  </a:cxn>
                  <a:cxn ang="0">
                    <a:pos x="195" y="4"/>
                  </a:cxn>
                  <a:cxn ang="0">
                    <a:pos x="183" y="0"/>
                  </a:cxn>
                  <a:cxn ang="0">
                    <a:pos x="167" y="0"/>
                  </a:cxn>
                  <a:cxn ang="0">
                    <a:pos x="156" y="4"/>
                  </a:cxn>
                  <a:cxn ang="0">
                    <a:pos x="141" y="10"/>
                  </a:cxn>
                  <a:cxn ang="0">
                    <a:pos x="131" y="16"/>
                  </a:cxn>
                  <a:cxn ang="0">
                    <a:pos x="126" y="20"/>
                  </a:cxn>
                  <a:cxn ang="0">
                    <a:pos x="110" y="32"/>
                  </a:cxn>
                  <a:cxn ang="0">
                    <a:pos x="101" y="45"/>
                  </a:cxn>
                  <a:cxn ang="0">
                    <a:pos x="88" y="58"/>
                  </a:cxn>
                  <a:cxn ang="0">
                    <a:pos x="80" y="70"/>
                  </a:cxn>
                  <a:cxn ang="0">
                    <a:pos x="73" y="79"/>
                  </a:cxn>
                  <a:cxn ang="0">
                    <a:pos x="61" y="86"/>
                  </a:cxn>
                  <a:cxn ang="0">
                    <a:pos x="52" y="89"/>
                  </a:cxn>
                  <a:cxn ang="0">
                    <a:pos x="43" y="92"/>
                  </a:cxn>
                  <a:cxn ang="0">
                    <a:pos x="34" y="92"/>
                  </a:cxn>
                  <a:cxn ang="0">
                    <a:pos x="25" y="92"/>
                  </a:cxn>
                  <a:cxn ang="0">
                    <a:pos x="19" y="89"/>
                  </a:cxn>
                  <a:cxn ang="0">
                    <a:pos x="7" y="83"/>
                  </a:cxn>
                  <a:cxn ang="0">
                    <a:pos x="0" y="115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" y="115"/>
                  </a:cxn>
                  <a:cxn ang="0">
                    <a:pos x="19" y="115"/>
                  </a:cxn>
                  <a:cxn ang="0">
                    <a:pos x="30" y="115"/>
                  </a:cxn>
                  <a:cxn ang="0">
                    <a:pos x="40" y="111"/>
                  </a:cxn>
                  <a:cxn ang="0">
                    <a:pos x="49" y="108"/>
                  </a:cxn>
                  <a:cxn ang="0">
                    <a:pos x="61" y="105"/>
                  </a:cxn>
                  <a:cxn ang="0">
                    <a:pos x="64" y="102"/>
                  </a:cxn>
                  <a:cxn ang="0">
                    <a:pos x="73" y="93"/>
                  </a:cxn>
                  <a:cxn ang="0">
                    <a:pos x="76" y="84"/>
                  </a:cxn>
                  <a:cxn ang="0">
                    <a:pos x="82" y="77"/>
                  </a:cxn>
                  <a:cxn ang="0">
                    <a:pos x="85" y="72"/>
                  </a:cxn>
                  <a:cxn ang="0">
                    <a:pos x="95" y="56"/>
                  </a:cxn>
                  <a:cxn ang="0">
                    <a:pos x="110" y="43"/>
                  </a:cxn>
                  <a:cxn ang="0">
                    <a:pos x="116" y="38"/>
                  </a:cxn>
                  <a:cxn ang="0">
                    <a:pos x="131" y="31"/>
                  </a:cxn>
                  <a:cxn ang="0">
                    <a:pos x="146" y="25"/>
                  </a:cxn>
                  <a:cxn ang="0">
                    <a:pos x="155" y="22"/>
                  </a:cxn>
                  <a:cxn ang="0">
                    <a:pos x="167" y="18"/>
                  </a:cxn>
                  <a:cxn ang="0">
                    <a:pos x="176" y="22"/>
                  </a:cxn>
                  <a:cxn ang="0">
                    <a:pos x="191" y="25"/>
                  </a:cxn>
                  <a:cxn ang="0">
                    <a:pos x="206" y="31"/>
                  </a:cxn>
                  <a:cxn ang="0">
                    <a:pos x="216" y="38"/>
                  </a:cxn>
                  <a:cxn ang="0">
                    <a:pos x="219" y="46"/>
                  </a:cxn>
                  <a:cxn ang="0">
                    <a:pos x="231" y="13"/>
                  </a:cxn>
                  <a:cxn ang="0">
                    <a:pos x="222" y="10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82" y="0"/>
                  </a:cxn>
                  <a:cxn ang="0">
                    <a:pos x="167" y="0"/>
                  </a:cxn>
                  <a:cxn ang="0">
                    <a:pos x="155" y="3"/>
                  </a:cxn>
                  <a:cxn ang="0">
                    <a:pos x="143" y="10"/>
                  </a:cxn>
                  <a:cxn ang="0">
                    <a:pos x="131" y="13"/>
                  </a:cxn>
                  <a:cxn ang="0">
                    <a:pos x="125" y="18"/>
                  </a:cxn>
                  <a:cxn ang="0">
                    <a:pos x="113" y="31"/>
                  </a:cxn>
                  <a:cxn ang="0">
                    <a:pos x="100" y="43"/>
                  </a:cxn>
                  <a:cxn ang="0">
                    <a:pos x="88" y="56"/>
                  </a:cxn>
                  <a:cxn ang="0">
                    <a:pos x="80" y="69"/>
                  </a:cxn>
                  <a:cxn ang="0">
                    <a:pos x="73" y="74"/>
                  </a:cxn>
                  <a:cxn ang="0">
                    <a:pos x="61" y="84"/>
                  </a:cxn>
                  <a:cxn ang="0">
                    <a:pos x="52" y="87"/>
                  </a:cxn>
                  <a:cxn ang="0">
                    <a:pos x="45" y="90"/>
                  </a:cxn>
                  <a:cxn ang="0">
                    <a:pos x="34" y="90"/>
                  </a:cxn>
                  <a:cxn ang="0">
                    <a:pos x="25" y="90"/>
                  </a:cxn>
                  <a:cxn ang="0">
                    <a:pos x="19" y="87"/>
                  </a:cxn>
                  <a:cxn ang="0">
                    <a:pos x="7" y="80"/>
                  </a:cxn>
                  <a:cxn ang="0">
                    <a:pos x="0" y="111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/>
                <a:ahLst/>
                <a:cxnLst>
                  <a:cxn ang="0">
                    <a:pos x="232" y="115"/>
                  </a:cxn>
                  <a:cxn ang="0">
                    <a:pos x="222" y="115"/>
                  </a:cxn>
                  <a:cxn ang="0">
                    <a:pos x="214" y="118"/>
                  </a:cxn>
                  <a:cxn ang="0">
                    <a:pos x="201" y="118"/>
                  </a:cxn>
                  <a:cxn ang="0">
                    <a:pos x="192" y="115"/>
                  </a:cxn>
                  <a:cxn ang="0">
                    <a:pos x="183" y="112"/>
                  </a:cxn>
                  <a:cxn ang="0">
                    <a:pos x="171" y="106"/>
                  </a:cxn>
                  <a:cxn ang="0">
                    <a:pos x="164" y="102"/>
                  </a:cxn>
                  <a:cxn ang="0">
                    <a:pos x="158" y="94"/>
                  </a:cxn>
                  <a:cxn ang="0">
                    <a:pos x="153" y="84"/>
                  </a:cxn>
                  <a:cxn ang="0">
                    <a:pos x="149" y="78"/>
                  </a:cxn>
                  <a:cxn ang="0">
                    <a:pos x="146" y="71"/>
                  </a:cxn>
                  <a:cxn ang="0">
                    <a:pos x="134" y="59"/>
                  </a:cxn>
                  <a:cxn ang="0">
                    <a:pos x="122" y="44"/>
                  </a:cxn>
                  <a:cxn ang="0">
                    <a:pos x="113" y="37"/>
                  </a:cxn>
                  <a:cxn ang="0">
                    <a:pos x="97" y="31"/>
                  </a:cxn>
                  <a:cxn ang="0">
                    <a:pos x="85" y="28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2" y="24"/>
                  </a:cxn>
                  <a:cxn ang="0">
                    <a:pos x="39" y="28"/>
                  </a:cxn>
                  <a:cxn ang="0">
                    <a:pos x="24" y="31"/>
                  </a:cxn>
                  <a:cxn ang="0">
                    <a:pos x="15" y="40"/>
                  </a:cxn>
                  <a:cxn ang="0">
                    <a:pos x="9" y="47"/>
                  </a:cxn>
                  <a:cxn ang="0">
                    <a:pos x="0" y="16"/>
                  </a:cxn>
                  <a:cxn ang="0">
                    <a:pos x="6" y="9"/>
                  </a:cxn>
                  <a:cxn ang="0">
                    <a:pos x="21" y="6"/>
                  </a:cxn>
                  <a:cxn ang="0">
                    <a:pos x="33" y="3"/>
                  </a:cxn>
                  <a:cxn ang="0">
                    <a:pos x="49" y="0"/>
                  </a:cxn>
                  <a:cxn ang="0">
                    <a:pos x="61" y="3"/>
                  </a:cxn>
                  <a:cxn ang="0">
                    <a:pos x="73" y="6"/>
                  </a:cxn>
                  <a:cxn ang="0">
                    <a:pos x="88" y="13"/>
                  </a:cxn>
                  <a:cxn ang="0">
                    <a:pos x="100" y="16"/>
                  </a:cxn>
                  <a:cxn ang="0">
                    <a:pos x="107" y="21"/>
                  </a:cxn>
                  <a:cxn ang="0">
                    <a:pos x="118" y="31"/>
                  </a:cxn>
                  <a:cxn ang="0">
                    <a:pos x="131" y="47"/>
                  </a:cxn>
                  <a:cxn ang="0">
                    <a:pos x="143" y="59"/>
                  </a:cxn>
                  <a:cxn ang="0">
                    <a:pos x="153" y="71"/>
                  </a:cxn>
                  <a:cxn ang="0">
                    <a:pos x="158" y="78"/>
                  </a:cxn>
                  <a:cxn ang="0">
                    <a:pos x="168" y="84"/>
                  </a:cxn>
                  <a:cxn ang="0">
                    <a:pos x="177" y="91"/>
                  </a:cxn>
                  <a:cxn ang="0">
                    <a:pos x="186" y="94"/>
                  </a:cxn>
                  <a:cxn ang="0">
                    <a:pos x="199" y="94"/>
                  </a:cxn>
                  <a:cxn ang="0">
                    <a:pos x="204" y="91"/>
                  </a:cxn>
                  <a:cxn ang="0">
                    <a:pos x="214" y="91"/>
                  </a:cxn>
                  <a:cxn ang="0">
                    <a:pos x="225" y="84"/>
                  </a:cxn>
                  <a:cxn ang="0">
                    <a:pos x="232" y="115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/>
                <a:ahLst/>
                <a:cxnLst>
                  <a:cxn ang="0">
                    <a:pos x="231" y="110"/>
                  </a:cxn>
                  <a:cxn ang="0">
                    <a:pos x="221" y="113"/>
                  </a:cxn>
                  <a:cxn ang="0">
                    <a:pos x="213" y="113"/>
                  </a:cxn>
                  <a:cxn ang="0">
                    <a:pos x="201" y="113"/>
                  </a:cxn>
                  <a:cxn ang="0">
                    <a:pos x="191" y="113"/>
                  </a:cxn>
                  <a:cxn ang="0">
                    <a:pos x="183" y="110"/>
                  </a:cxn>
                  <a:cxn ang="0">
                    <a:pos x="170" y="104"/>
                  </a:cxn>
                  <a:cxn ang="0">
                    <a:pos x="167" y="102"/>
                  </a:cxn>
                  <a:cxn ang="0">
                    <a:pos x="158" y="92"/>
                  </a:cxn>
                  <a:cxn ang="0">
                    <a:pos x="155" y="82"/>
                  </a:cxn>
                  <a:cxn ang="0">
                    <a:pos x="148" y="77"/>
                  </a:cxn>
                  <a:cxn ang="0">
                    <a:pos x="145" y="71"/>
                  </a:cxn>
                  <a:cxn ang="0">
                    <a:pos x="133" y="56"/>
                  </a:cxn>
                  <a:cxn ang="0">
                    <a:pos x="122" y="43"/>
                  </a:cxn>
                  <a:cxn ang="0">
                    <a:pos x="112" y="36"/>
                  </a:cxn>
                  <a:cxn ang="0">
                    <a:pos x="100" y="31"/>
                  </a:cxn>
                  <a:cxn ang="0">
                    <a:pos x="85" y="25"/>
                  </a:cxn>
                  <a:cxn ang="0">
                    <a:pos x="76" y="21"/>
                  </a:cxn>
                  <a:cxn ang="0">
                    <a:pos x="64" y="21"/>
                  </a:cxn>
                  <a:cxn ang="0">
                    <a:pos x="54" y="21"/>
                  </a:cxn>
                  <a:cxn ang="0">
                    <a:pos x="39" y="25"/>
                  </a:cxn>
                  <a:cxn ang="0">
                    <a:pos x="24" y="31"/>
                  </a:cxn>
                  <a:cxn ang="0">
                    <a:pos x="15" y="36"/>
                  </a:cxn>
                  <a:cxn ang="0">
                    <a:pos x="9" y="46"/>
                  </a:cxn>
                  <a:cxn ang="0">
                    <a:pos x="0" y="15"/>
                  </a:cxn>
                  <a:cxn ang="0">
                    <a:pos x="9" y="10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72" y="3"/>
                  </a:cxn>
                  <a:cxn ang="0">
                    <a:pos x="87" y="10"/>
                  </a:cxn>
                  <a:cxn ang="0">
                    <a:pos x="100" y="15"/>
                  </a:cxn>
                  <a:cxn ang="0">
                    <a:pos x="106" y="18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43" y="58"/>
                  </a:cxn>
                  <a:cxn ang="0">
                    <a:pos x="152" y="67"/>
                  </a:cxn>
                  <a:cxn ang="0">
                    <a:pos x="158" y="77"/>
                  </a:cxn>
                  <a:cxn ang="0">
                    <a:pos x="167" y="82"/>
                  </a:cxn>
                  <a:cxn ang="0">
                    <a:pos x="179" y="86"/>
                  </a:cxn>
                  <a:cxn ang="0">
                    <a:pos x="185" y="89"/>
                  </a:cxn>
                  <a:cxn ang="0">
                    <a:pos x="198" y="89"/>
                  </a:cxn>
                  <a:cxn ang="0">
                    <a:pos x="206" y="89"/>
                  </a:cxn>
                  <a:cxn ang="0">
                    <a:pos x="213" y="86"/>
                  </a:cxn>
                  <a:cxn ang="0">
                    <a:pos x="224" y="79"/>
                  </a:cxn>
                  <a:cxn ang="0">
                    <a:pos x="231" y="110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/>
                <a:ahLst/>
                <a:cxnLst>
                  <a:cxn ang="0">
                    <a:pos x="232" y="116"/>
                  </a:cxn>
                  <a:cxn ang="0">
                    <a:pos x="223" y="116"/>
                  </a:cxn>
                  <a:cxn ang="0">
                    <a:pos x="214" y="119"/>
                  </a:cxn>
                  <a:cxn ang="0">
                    <a:pos x="204" y="119"/>
                  </a:cxn>
                  <a:cxn ang="0">
                    <a:pos x="193" y="116"/>
                  </a:cxn>
                  <a:cxn ang="0">
                    <a:pos x="183" y="112"/>
                  </a:cxn>
                  <a:cxn ang="0">
                    <a:pos x="174" y="106"/>
                  </a:cxn>
                  <a:cxn ang="0">
                    <a:pos x="168" y="103"/>
                  </a:cxn>
                  <a:cxn ang="0">
                    <a:pos x="158" y="94"/>
                  </a:cxn>
                  <a:cxn ang="0">
                    <a:pos x="156" y="85"/>
                  </a:cxn>
                  <a:cxn ang="0">
                    <a:pos x="150" y="78"/>
                  </a:cxn>
                  <a:cxn ang="0">
                    <a:pos x="147" y="72"/>
                  </a:cxn>
                  <a:cxn ang="0">
                    <a:pos x="137" y="60"/>
                  </a:cxn>
                  <a:cxn ang="0">
                    <a:pos x="122" y="44"/>
                  </a:cxn>
                  <a:cxn ang="0">
                    <a:pos x="116" y="38"/>
                  </a:cxn>
                  <a:cxn ang="0">
                    <a:pos x="101" y="31"/>
                  </a:cxn>
                  <a:cxn ang="0">
                    <a:pos x="86" y="25"/>
                  </a:cxn>
                  <a:cxn ang="0">
                    <a:pos x="76" y="22"/>
                  </a:cxn>
                  <a:cxn ang="0">
                    <a:pos x="67" y="22"/>
                  </a:cxn>
                  <a:cxn ang="0">
                    <a:pos x="55" y="22"/>
                  </a:cxn>
                  <a:cxn ang="0">
                    <a:pos x="40" y="28"/>
                  </a:cxn>
                  <a:cxn ang="0">
                    <a:pos x="25" y="31"/>
                  </a:cxn>
                  <a:cxn ang="0">
                    <a:pos x="18" y="41"/>
                  </a:cxn>
                  <a:cxn ang="0">
                    <a:pos x="12" y="47"/>
                  </a:cxn>
                  <a:cxn ang="0">
                    <a:pos x="0" y="16"/>
                  </a:cxn>
                  <a:cxn ang="0">
                    <a:pos x="10" y="10"/>
                  </a:cxn>
                  <a:cxn ang="0">
                    <a:pos x="21" y="7"/>
                  </a:cxn>
                  <a:cxn ang="0">
                    <a:pos x="36" y="3"/>
                  </a:cxn>
                  <a:cxn ang="0">
                    <a:pos x="49" y="0"/>
                  </a:cxn>
                  <a:cxn ang="0">
                    <a:pos x="64" y="3"/>
                  </a:cxn>
                  <a:cxn ang="0">
                    <a:pos x="76" y="7"/>
                  </a:cxn>
                  <a:cxn ang="0">
                    <a:pos x="89" y="13"/>
                  </a:cxn>
                  <a:cxn ang="0">
                    <a:pos x="101" y="16"/>
                  </a:cxn>
                  <a:cxn ang="0">
                    <a:pos x="107" y="22"/>
                  </a:cxn>
                  <a:cxn ang="0">
                    <a:pos x="119" y="31"/>
                  </a:cxn>
                  <a:cxn ang="0">
                    <a:pos x="132" y="47"/>
                  </a:cxn>
                  <a:cxn ang="0">
                    <a:pos x="143" y="60"/>
                  </a:cxn>
                  <a:cxn ang="0">
                    <a:pos x="153" y="72"/>
                  </a:cxn>
                  <a:cxn ang="0">
                    <a:pos x="158" y="78"/>
                  </a:cxn>
                  <a:cxn ang="0">
                    <a:pos x="171" y="85"/>
                  </a:cxn>
                  <a:cxn ang="0">
                    <a:pos x="180" y="91"/>
                  </a:cxn>
                  <a:cxn ang="0">
                    <a:pos x="189" y="94"/>
                  </a:cxn>
                  <a:cxn ang="0">
                    <a:pos x="199" y="94"/>
                  </a:cxn>
                  <a:cxn ang="0">
                    <a:pos x="208" y="91"/>
                  </a:cxn>
                  <a:cxn ang="0">
                    <a:pos x="214" y="91"/>
                  </a:cxn>
                  <a:cxn ang="0">
                    <a:pos x="226" y="85"/>
                  </a:cxn>
                  <a:cxn ang="0">
                    <a:pos x="232" y="116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/>
                <a:ahLst/>
                <a:cxnLst>
                  <a:cxn ang="0">
                    <a:pos x="227" y="112"/>
                  </a:cxn>
                  <a:cxn ang="0">
                    <a:pos x="220" y="115"/>
                  </a:cxn>
                  <a:cxn ang="0">
                    <a:pos x="209" y="115"/>
                  </a:cxn>
                  <a:cxn ang="0">
                    <a:pos x="200" y="115"/>
                  </a:cxn>
                  <a:cxn ang="0">
                    <a:pos x="187" y="112"/>
                  </a:cxn>
                  <a:cxn ang="0">
                    <a:pos x="179" y="108"/>
                  </a:cxn>
                  <a:cxn ang="0">
                    <a:pos x="169" y="105"/>
                  </a:cxn>
                  <a:cxn ang="0">
                    <a:pos x="164" y="100"/>
                  </a:cxn>
                  <a:cxn ang="0">
                    <a:pos x="157" y="90"/>
                  </a:cxn>
                  <a:cxn ang="0">
                    <a:pos x="151" y="84"/>
                  </a:cxn>
                  <a:cxn ang="0">
                    <a:pos x="148" y="77"/>
                  </a:cxn>
                  <a:cxn ang="0">
                    <a:pos x="145" y="72"/>
                  </a:cxn>
                  <a:cxn ang="0">
                    <a:pos x="133" y="56"/>
                  </a:cxn>
                  <a:cxn ang="0">
                    <a:pos x="118" y="41"/>
                  </a:cxn>
                  <a:cxn ang="0">
                    <a:pos x="112" y="35"/>
                  </a:cxn>
                  <a:cxn ang="0">
                    <a:pos x="96" y="31"/>
                  </a:cxn>
                  <a:cxn ang="0">
                    <a:pos x="84" y="25"/>
                  </a:cxn>
                  <a:cxn ang="0">
                    <a:pos x="73" y="22"/>
                  </a:cxn>
                  <a:cxn ang="0">
                    <a:pos x="63" y="19"/>
                  </a:cxn>
                  <a:cxn ang="0">
                    <a:pos x="51" y="22"/>
                  </a:cxn>
                  <a:cxn ang="0">
                    <a:pos x="36" y="25"/>
                  </a:cxn>
                  <a:cxn ang="0">
                    <a:pos x="21" y="31"/>
                  </a:cxn>
                  <a:cxn ang="0">
                    <a:pos x="15" y="38"/>
                  </a:cxn>
                  <a:cxn ang="0">
                    <a:pos x="9" y="43"/>
                  </a:cxn>
                  <a:cxn ang="0">
                    <a:pos x="0" y="13"/>
                  </a:cxn>
                  <a:cxn ang="0">
                    <a:pos x="6" y="10"/>
                  </a:cxn>
                  <a:cxn ang="0">
                    <a:pos x="21" y="4"/>
                  </a:cxn>
                  <a:cxn ang="0">
                    <a:pos x="33" y="0"/>
                  </a:cxn>
                  <a:cxn ang="0">
                    <a:pos x="48" y="0"/>
                  </a:cxn>
                  <a:cxn ang="0">
                    <a:pos x="61" y="0"/>
                  </a:cxn>
                  <a:cxn ang="0">
                    <a:pos x="73" y="4"/>
                  </a:cxn>
                  <a:cxn ang="0">
                    <a:pos x="88" y="10"/>
                  </a:cxn>
                  <a:cxn ang="0">
                    <a:pos x="96" y="13"/>
                  </a:cxn>
                  <a:cxn ang="0">
                    <a:pos x="103" y="19"/>
                  </a:cxn>
                  <a:cxn ang="0">
                    <a:pos x="118" y="31"/>
                  </a:cxn>
                  <a:cxn ang="0">
                    <a:pos x="130" y="43"/>
                  </a:cxn>
                  <a:cxn ang="0">
                    <a:pos x="139" y="56"/>
                  </a:cxn>
                  <a:cxn ang="0">
                    <a:pos x="148" y="69"/>
                  </a:cxn>
                  <a:cxn ang="0">
                    <a:pos x="157" y="74"/>
                  </a:cxn>
                  <a:cxn ang="0">
                    <a:pos x="166" y="84"/>
                  </a:cxn>
                  <a:cxn ang="0">
                    <a:pos x="175" y="87"/>
                  </a:cxn>
                  <a:cxn ang="0">
                    <a:pos x="184" y="90"/>
                  </a:cxn>
                  <a:cxn ang="0">
                    <a:pos x="194" y="90"/>
                  </a:cxn>
                  <a:cxn ang="0">
                    <a:pos x="202" y="90"/>
                  </a:cxn>
                  <a:cxn ang="0">
                    <a:pos x="209" y="87"/>
                  </a:cxn>
                  <a:cxn ang="0">
                    <a:pos x="220" y="81"/>
                  </a:cxn>
                  <a:cxn ang="0">
                    <a:pos x="227" y="112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/>
                <a:ahLst/>
                <a:cxnLst>
                  <a:cxn ang="0">
                    <a:pos x="227" y="3"/>
                  </a:cxn>
                  <a:cxn ang="0">
                    <a:pos x="220" y="3"/>
                  </a:cxn>
                  <a:cxn ang="0">
                    <a:pos x="209" y="0"/>
                  </a:cxn>
                  <a:cxn ang="0">
                    <a:pos x="200" y="0"/>
                  </a:cxn>
                  <a:cxn ang="0">
                    <a:pos x="190" y="3"/>
                  </a:cxn>
                  <a:cxn ang="0">
                    <a:pos x="179" y="6"/>
                  </a:cxn>
                  <a:cxn ang="0">
                    <a:pos x="169" y="9"/>
                  </a:cxn>
                  <a:cxn ang="0">
                    <a:pos x="164" y="16"/>
                  </a:cxn>
                  <a:cxn ang="0">
                    <a:pos x="157" y="24"/>
                  </a:cxn>
                  <a:cxn ang="0">
                    <a:pos x="151" y="34"/>
                  </a:cxn>
                  <a:cxn ang="0">
                    <a:pos x="148" y="40"/>
                  </a:cxn>
                  <a:cxn ang="0">
                    <a:pos x="145" y="47"/>
                  </a:cxn>
                  <a:cxn ang="0">
                    <a:pos x="133" y="58"/>
                  </a:cxn>
                  <a:cxn ang="0">
                    <a:pos x="118" y="74"/>
                  </a:cxn>
                  <a:cxn ang="0">
                    <a:pos x="112" y="78"/>
                  </a:cxn>
                  <a:cxn ang="0">
                    <a:pos x="96" y="87"/>
                  </a:cxn>
                  <a:cxn ang="0">
                    <a:pos x="84" y="90"/>
                  </a:cxn>
                  <a:cxn ang="0">
                    <a:pos x="73" y="94"/>
                  </a:cxn>
                  <a:cxn ang="0">
                    <a:pos x="63" y="96"/>
                  </a:cxn>
                  <a:cxn ang="0">
                    <a:pos x="51" y="94"/>
                  </a:cxn>
                  <a:cxn ang="0">
                    <a:pos x="36" y="90"/>
                  </a:cxn>
                  <a:cxn ang="0">
                    <a:pos x="21" y="84"/>
                  </a:cxn>
                  <a:cxn ang="0">
                    <a:pos x="15" y="78"/>
                  </a:cxn>
                  <a:cxn ang="0">
                    <a:pos x="9" y="71"/>
                  </a:cxn>
                  <a:cxn ang="0">
                    <a:pos x="0" y="102"/>
                  </a:cxn>
                  <a:cxn ang="0">
                    <a:pos x="6" y="109"/>
                  </a:cxn>
                  <a:cxn ang="0">
                    <a:pos x="18" y="112"/>
                  </a:cxn>
                  <a:cxn ang="0">
                    <a:pos x="33" y="115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9"/>
                  </a:cxn>
                  <a:cxn ang="0">
                    <a:pos x="96" y="102"/>
                  </a:cxn>
                  <a:cxn ang="0">
                    <a:pos x="103" y="96"/>
                  </a:cxn>
                  <a:cxn ang="0">
                    <a:pos x="118" y="84"/>
                  </a:cxn>
                  <a:cxn ang="0">
                    <a:pos x="130" y="71"/>
                  </a:cxn>
                  <a:cxn ang="0">
                    <a:pos x="139" y="58"/>
                  </a:cxn>
                  <a:cxn ang="0">
                    <a:pos x="148" y="47"/>
                  </a:cxn>
                  <a:cxn ang="0">
                    <a:pos x="157" y="40"/>
                  </a:cxn>
                  <a:cxn ang="0">
                    <a:pos x="166" y="34"/>
                  </a:cxn>
                  <a:cxn ang="0">
                    <a:pos x="175" y="27"/>
                  </a:cxn>
                  <a:cxn ang="0">
                    <a:pos x="184" y="24"/>
                  </a:cxn>
                  <a:cxn ang="0">
                    <a:pos x="194" y="24"/>
                  </a:cxn>
                  <a:cxn ang="0">
                    <a:pos x="202" y="24"/>
                  </a:cxn>
                  <a:cxn ang="0">
                    <a:pos x="209" y="27"/>
                  </a:cxn>
                  <a:cxn ang="0">
                    <a:pos x="220" y="34"/>
                  </a:cxn>
                  <a:cxn ang="0">
                    <a:pos x="227" y="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39"/>
                  </a:cxn>
                  <a:cxn ang="0">
                    <a:pos x="41" y="60"/>
                  </a:cxn>
                  <a:cxn ang="0">
                    <a:pos x="65" y="20"/>
                  </a:cxn>
                  <a:cxn ang="0">
                    <a:pos x="21" y="0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4"/>
                  </a:cxn>
                  <a:cxn ang="0">
                    <a:pos x="40" y="64"/>
                  </a:cxn>
                  <a:cxn ang="0">
                    <a:pos x="60" y="20"/>
                  </a:cxn>
                  <a:cxn ang="0">
                    <a:pos x="20" y="0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4"/>
                  </a:cxn>
                  <a:cxn ang="0">
                    <a:pos x="38" y="64"/>
                  </a:cxn>
                  <a:cxn ang="0">
                    <a:pos x="56" y="23"/>
                  </a:cxn>
                  <a:cxn ang="0">
                    <a:pos x="18" y="0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6" y="49"/>
                  </a:cxn>
                  <a:cxn ang="0">
                    <a:pos x="16" y="0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1"/>
                  </a:cxn>
                  <a:cxn ang="0">
                    <a:pos x="57" y="49"/>
                  </a:cxn>
                  <a:cxn ang="0">
                    <a:pos x="16" y="0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03"/>
                  </a:cxn>
                  <a:cxn ang="0">
                    <a:pos x="58" y="50"/>
                  </a:cxn>
                  <a:cxn ang="0">
                    <a:pos x="16" y="0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01"/>
                  </a:cxn>
                  <a:cxn ang="0">
                    <a:pos x="55" y="49"/>
                  </a:cxn>
                  <a:cxn ang="0">
                    <a:pos x="14" y="0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6" y="51"/>
                  </a:cxn>
                  <a:cxn ang="0">
                    <a:pos x="16" y="101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/>
                <a:ahLst/>
                <a:cxnLst>
                  <a:cxn ang="0">
                    <a:pos x="27" y="87"/>
                  </a:cxn>
                  <a:cxn ang="0">
                    <a:pos x="45" y="46"/>
                  </a:cxn>
                  <a:cxn ang="0">
                    <a:pos x="18" y="0"/>
                  </a:cxn>
                  <a:cxn ang="0">
                    <a:pos x="0" y="49"/>
                  </a:cxn>
                  <a:cxn ang="0">
                    <a:pos x="27" y="87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/>
                <a:ahLst/>
                <a:cxnLst>
                  <a:cxn ang="0">
                    <a:pos x="19" y="84"/>
                  </a:cxn>
                  <a:cxn ang="0">
                    <a:pos x="0" y="45"/>
                  </a:cxn>
                  <a:cxn ang="0">
                    <a:pos x="27" y="0"/>
                  </a:cxn>
                  <a:cxn ang="0">
                    <a:pos x="46" y="45"/>
                  </a:cxn>
                  <a:cxn ang="0">
                    <a:pos x="19" y="84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/>
                <a:ahLst/>
                <a:cxnLst>
                  <a:cxn ang="0">
                    <a:pos x="18" y="85"/>
                  </a:cxn>
                  <a:cxn ang="0">
                    <a:pos x="0" y="45"/>
                  </a:cxn>
                  <a:cxn ang="0">
                    <a:pos x="26" y="0"/>
                  </a:cxn>
                  <a:cxn ang="0">
                    <a:pos x="44" y="49"/>
                  </a:cxn>
                  <a:cxn ang="0">
                    <a:pos x="18" y="85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/>
                <a:ahLst/>
                <a:cxnLst>
                  <a:cxn ang="0">
                    <a:pos x="152" y="27"/>
                  </a:cxn>
                  <a:cxn ang="0">
                    <a:pos x="143" y="24"/>
                  </a:cxn>
                  <a:cxn ang="0">
                    <a:pos x="130" y="24"/>
                  </a:cxn>
                  <a:cxn ang="0">
                    <a:pos x="122" y="27"/>
                  </a:cxn>
                  <a:cxn ang="0">
                    <a:pos x="115" y="36"/>
                  </a:cxn>
                  <a:cxn ang="0">
                    <a:pos x="109" y="44"/>
                  </a:cxn>
                  <a:cxn ang="0">
                    <a:pos x="97" y="59"/>
                  </a:cxn>
                  <a:cxn ang="0">
                    <a:pos x="89" y="68"/>
                  </a:cxn>
                  <a:cxn ang="0">
                    <a:pos x="73" y="71"/>
                  </a:cxn>
                  <a:cxn ang="0">
                    <a:pos x="61" y="68"/>
                  </a:cxn>
                  <a:cxn ang="0">
                    <a:pos x="51" y="62"/>
                  </a:cxn>
                  <a:cxn ang="0">
                    <a:pos x="39" y="56"/>
                  </a:cxn>
                  <a:cxn ang="0">
                    <a:pos x="28" y="53"/>
                  </a:cxn>
                  <a:cxn ang="0">
                    <a:pos x="15" y="53"/>
                  </a:cxn>
                  <a:cxn ang="0">
                    <a:pos x="6" y="56"/>
                  </a:cxn>
                  <a:cxn ang="0">
                    <a:pos x="3" y="51"/>
                  </a:cxn>
                  <a:cxn ang="0">
                    <a:pos x="9" y="47"/>
                  </a:cxn>
                  <a:cxn ang="0">
                    <a:pos x="21" y="44"/>
                  </a:cxn>
                  <a:cxn ang="0">
                    <a:pos x="30" y="44"/>
                  </a:cxn>
                  <a:cxn ang="0">
                    <a:pos x="43" y="53"/>
                  </a:cxn>
                  <a:cxn ang="0">
                    <a:pos x="54" y="56"/>
                  </a:cxn>
                  <a:cxn ang="0">
                    <a:pos x="67" y="59"/>
                  </a:cxn>
                  <a:cxn ang="0">
                    <a:pos x="79" y="59"/>
                  </a:cxn>
                  <a:cxn ang="0">
                    <a:pos x="89" y="56"/>
                  </a:cxn>
                  <a:cxn ang="0">
                    <a:pos x="97" y="51"/>
                  </a:cxn>
                  <a:cxn ang="0">
                    <a:pos x="107" y="39"/>
                  </a:cxn>
                  <a:cxn ang="0">
                    <a:pos x="115" y="21"/>
                  </a:cxn>
                  <a:cxn ang="0">
                    <a:pos x="122" y="6"/>
                  </a:cxn>
                  <a:cxn ang="0">
                    <a:pos x="130" y="0"/>
                  </a:cxn>
                  <a:cxn ang="0">
                    <a:pos x="137" y="0"/>
                  </a:cxn>
                  <a:cxn ang="0">
                    <a:pos x="146" y="3"/>
                  </a:cxn>
                  <a:cxn ang="0">
                    <a:pos x="158" y="30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/>
                <a:ahLst/>
                <a:cxnLst>
                  <a:cxn ang="0">
                    <a:pos x="147" y="27"/>
                  </a:cxn>
                  <a:cxn ang="0">
                    <a:pos x="138" y="24"/>
                  </a:cxn>
                  <a:cxn ang="0">
                    <a:pos x="127" y="24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5" y="48"/>
                  </a:cxn>
                  <a:cxn ang="0">
                    <a:pos x="97" y="60"/>
                  </a:cxn>
                  <a:cxn ang="0">
                    <a:pos x="84" y="69"/>
                  </a:cxn>
                  <a:cxn ang="0">
                    <a:pos x="69" y="72"/>
                  </a:cxn>
                  <a:cxn ang="0">
                    <a:pos x="57" y="69"/>
                  </a:cxn>
                  <a:cxn ang="0">
                    <a:pos x="49" y="63"/>
                  </a:cxn>
                  <a:cxn ang="0">
                    <a:pos x="37" y="57"/>
                  </a:cxn>
                  <a:cxn ang="0">
                    <a:pos x="24" y="54"/>
                  </a:cxn>
                  <a:cxn ang="0">
                    <a:pos x="12" y="54"/>
                  </a:cxn>
                  <a:cxn ang="0">
                    <a:pos x="4" y="57"/>
                  </a:cxn>
                  <a:cxn ang="0">
                    <a:pos x="0" y="54"/>
                  </a:cxn>
                  <a:cxn ang="0">
                    <a:pos x="7" y="48"/>
                  </a:cxn>
                  <a:cxn ang="0">
                    <a:pos x="19" y="45"/>
                  </a:cxn>
                  <a:cxn ang="0">
                    <a:pos x="27" y="48"/>
                  </a:cxn>
                  <a:cxn ang="0">
                    <a:pos x="39" y="54"/>
                  </a:cxn>
                  <a:cxn ang="0">
                    <a:pos x="52" y="60"/>
                  </a:cxn>
                  <a:cxn ang="0">
                    <a:pos x="64" y="60"/>
                  </a:cxn>
                  <a:cxn ang="0">
                    <a:pos x="75" y="60"/>
                  </a:cxn>
                  <a:cxn ang="0">
                    <a:pos x="84" y="57"/>
                  </a:cxn>
                  <a:cxn ang="0">
                    <a:pos x="93" y="51"/>
                  </a:cxn>
                  <a:cxn ang="0">
                    <a:pos x="102" y="39"/>
                  </a:cxn>
                  <a:cxn ang="0">
                    <a:pos x="112" y="22"/>
                  </a:cxn>
                  <a:cxn ang="0">
                    <a:pos x="120" y="7"/>
                  </a:cxn>
                  <a:cxn ang="0">
                    <a:pos x="127" y="0"/>
                  </a:cxn>
                  <a:cxn ang="0">
                    <a:pos x="135" y="0"/>
                  </a:cxn>
                  <a:cxn ang="0">
                    <a:pos x="145" y="3"/>
                  </a:cxn>
                  <a:cxn ang="0">
                    <a:pos x="153" y="30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/>
                <a:ahLst/>
                <a:cxnLst>
                  <a:cxn ang="0">
                    <a:pos x="149" y="27"/>
                  </a:cxn>
                  <a:cxn ang="0">
                    <a:pos x="141" y="25"/>
                  </a:cxn>
                  <a:cxn ang="0">
                    <a:pos x="129" y="25"/>
                  </a:cxn>
                  <a:cxn ang="0">
                    <a:pos x="120" y="27"/>
                  </a:cxn>
                  <a:cxn ang="0">
                    <a:pos x="114" y="36"/>
                  </a:cxn>
                  <a:cxn ang="0">
                    <a:pos x="105" y="48"/>
                  </a:cxn>
                  <a:cxn ang="0">
                    <a:pos x="99" y="61"/>
                  </a:cxn>
                  <a:cxn ang="0">
                    <a:pos x="84" y="70"/>
                  </a:cxn>
                  <a:cxn ang="0">
                    <a:pos x="72" y="73"/>
                  </a:cxn>
                  <a:cxn ang="0">
                    <a:pos x="60" y="70"/>
                  </a:cxn>
                  <a:cxn ang="0">
                    <a:pos x="51" y="64"/>
                  </a:cxn>
                  <a:cxn ang="0">
                    <a:pos x="39" y="58"/>
                  </a:cxn>
                  <a:cxn ang="0">
                    <a:pos x="27" y="51"/>
                  </a:cxn>
                  <a:cxn ang="0">
                    <a:pos x="15" y="51"/>
                  </a:cxn>
                  <a:cxn ang="0">
                    <a:pos x="7" y="58"/>
                  </a:cxn>
                  <a:cxn ang="0">
                    <a:pos x="3" y="51"/>
                  </a:cxn>
                  <a:cxn ang="0">
                    <a:pos x="9" y="48"/>
                  </a:cxn>
                  <a:cxn ang="0">
                    <a:pos x="21" y="46"/>
                  </a:cxn>
                  <a:cxn ang="0">
                    <a:pos x="30" y="46"/>
                  </a:cxn>
                  <a:cxn ang="0">
                    <a:pos x="42" y="51"/>
                  </a:cxn>
                  <a:cxn ang="0">
                    <a:pos x="54" y="58"/>
                  </a:cxn>
                  <a:cxn ang="0">
                    <a:pos x="66" y="61"/>
                  </a:cxn>
                  <a:cxn ang="0">
                    <a:pos x="78" y="61"/>
                  </a:cxn>
                  <a:cxn ang="0">
                    <a:pos x="87" y="58"/>
                  </a:cxn>
                  <a:cxn ang="0">
                    <a:pos x="96" y="51"/>
                  </a:cxn>
                  <a:cxn ang="0">
                    <a:pos x="105" y="40"/>
                  </a:cxn>
                  <a:cxn ang="0">
                    <a:pos x="114" y="21"/>
                  </a:cxn>
                  <a:cxn ang="0">
                    <a:pos x="120" y="6"/>
                  </a:cxn>
                  <a:cxn ang="0">
                    <a:pos x="129" y="0"/>
                  </a:cxn>
                  <a:cxn ang="0">
                    <a:pos x="135" y="0"/>
                  </a:cxn>
                  <a:cxn ang="0">
                    <a:pos x="144" y="3"/>
                  </a:cxn>
                  <a:cxn ang="0">
                    <a:pos x="156" y="30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9" y="48"/>
                  </a:cxn>
                  <a:cxn ang="0">
                    <a:pos x="57" y="63"/>
                  </a:cxn>
                  <a:cxn ang="0">
                    <a:pos x="70" y="71"/>
                  </a:cxn>
                  <a:cxn ang="0">
                    <a:pos x="85" y="74"/>
                  </a:cxn>
                  <a:cxn ang="0">
                    <a:pos x="97" y="71"/>
                  </a:cxn>
                  <a:cxn ang="0">
                    <a:pos x="105" y="63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6"/>
                  </a:cxn>
                  <a:cxn ang="0">
                    <a:pos x="154" y="54"/>
                  </a:cxn>
                  <a:cxn ang="0">
                    <a:pos x="145" y="48"/>
                  </a:cxn>
                  <a:cxn ang="0">
                    <a:pos x="135" y="48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59"/>
                  </a:cxn>
                  <a:cxn ang="0">
                    <a:pos x="87" y="59"/>
                  </a:cxn>
                  <a:cxn ang="0">
                    <a:pos x="79" y="59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2" y="42"/>
                  </a:cxn>
                  <a:cxn ang="0">
                    <a:pos x="42" y="24"/>
                  </a:cxn>
                  <a:cxn ang="0">
                    <a:pos x="34" y="9"/>
                  </a:cxn>
                  <a:cxn ang="0">
                    <a:pos x="27" y="4"/>
                  </a:cxn>
                  <a:cxn ang="0">
                    <a:pos x="19" y="0"/>
                  </a:cxn>
                  <a:cxn ang="0">
                    <a:pos x="9" y="6"/>
                  </a:cxn>
                  <a:cxn ang="0">
                    <a:pos x="0" y="3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30"/>
                  </a:cxn>
                  <a:cxn ang="0">
                    <a:pos x="43" y="36"/>
                  </a:cxn>
                  <a:cxn ang="0">
                    <a:pos x="50" y="49"/>
                  </a:cxn>
                  <a:cxn ang="0">
                    <a:pos x="58" y="60"/>
                  </a:cxn>
                  <a:cxn ang="0">
                    <a:pos x="70" y="69"/>
                  </a:cxn>
                  <a:cxn ang="0">
                    <a:pos x="86" y="72"/>
                  </a:cxn>
                  <a:cxn ang="0">
                    <a:pos x="98" y="72"/>
                  </a:cxn>
                  <a:cxn ang="0">
                    <a:pos x="107" y="64"/>
                  </a:cxn>
                  <a:cxn ang="0">
                    <a:pos x="119" y="57"/>
                  </a:cxn>
                  <a:cxn ang="0">
                    <a:pos x="131" y="54"/>
                  </a:cxn>
                  <a:cxn ang="0">
                    <a:pos x="144" y="54"/>
                  </a:cxn>
                  <a:cxn ang="0">
                    <a:pos x="152" y="57"/>
                  </a:cxn>
                  <a:cxn ang="0">
                    <a:pos x="156" y="54"/>
                  </a:cxn>
                  <a:cxn ang="0">
                    <a:pos x="147" y="49"/>
                  </a:cxn>
                  <a:cxn ang="0">
                    <a:pos x="137" y="45"/>
                  </a:cxn>
                  <a:cxn ang="0">
                    <a:pos x="129" y="49"/>
                  </a:cxn>
                  <a:cxn ang="0">
                    <a:pos x="116" y="54"/>
                  </a:cxn>
                  <a:cxn ang="0">
                    <a:pos x="104" y="60"/>
                  </a:cxn>
                  <a:cxn ang="0">
                    <a:pos x="89" y="60"/>
                  </a:cxn>
                  <a:cxn ang="0">
                    <a:pos x="80" y="60"/>
                  </a:cxn>
                  <a:cxn ang="0">
                    <a:pos x="70" y="57"/>
                  </a:cxn>
                  <a:cxn ang="0">
                    <a:pos x="61" y="51"/>
                  </a:cxn>
                  <a:cxn ang="0">
                    <a:pos x="52" y="39"/>
                  </a:cxn>
                  <a:cxn ang="0">
                    <a:pos x="43" y="24"/>
                  </a:cxn>
                  <a:cxn ang="0">
                    <a:pos x="34" y="7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0" y="30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15" y="27"/>
                  </a:cxn>
                  <a:cxn ang="0">
                    <a:pos x="27" y="27"/>
                  </a:cxn>
                  <a:cxn ang="0">
                    <a:pos x="36" y="30"/>
                  </a:cxn>
                  <a:cxn ang="0">
                    <a:pos x="43" y="35"/>
                  </a:cxn>
                  <a:cxn ang="0">
                    <a:pos x="48" y="47"/>
                  </a:cxn>
                  <a:cxn ang="0">
                    <a:pos x="58" y="62"/>
                  </a:cxn>
                  <a:cxn ang="0">
                    <a:pos x="69" y="71"/>
                  </a:cxn>
                  <a:cxn ang="0">
                    <a:pos x="84" y="74"/>
                  </a:cxn>
                  <a:cxn ang="0">
                    <a:pos x="96" y="71"/>
                  </a:cxn>
                  <a:cxn ang="0">
                    <a:pos x="106" y="62"/>
                  </a:cxn>
                  <a:cxn ang="0">
                    <a:pos x="118" y="56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1" y="56"/>
                  </a:cxn>
                  <a:cxn ang="0">
                    <a:pos x="154" y="54"/>
                  </a:cxn>
                  <a:cxn ang="0">
                    <a:pos x="145" y="47"/>
                  </a:cxn>
                  <a:cxn ang="0">
                    <a:pos x="136" y="47"/>
                  </a:cxn>
                  <a:cxn ang="0">
                    <a:pos x="127" y="47"/>
                  </a:cxn>
                  <a:cxn ang="0">
                    <a:pos x="114" y="54"/>
                  </a:cxn>
                  <a:cxn ang="0">
                    <a:pos x="103" y="59"/>
                  </a:cxn>
                  <a:cxn ang="0">
                    <a:pos x="91" y="62"/>
                  </a:cxn>
                  <a:cxn ang="0">
                    <a:pos x="79" y="62"/>
                  </a:cxn>
                  <a:cxn ang="0">
                    <a:pos x="69" y="56"/>
                  </a:cxn>
                  <a:cxn ang="0">
                    <a:pos x="61" y="54"/>
                  </a:cxn>
                  <a:cxn ang="0">
                    <a:pos x="51" y="42"/>
                  </a:cxn>
                  <a:cxn ang="0">
                    <a:pos x="43" y="24"/>
                  </a:cxn>
                  <a:cxn ang="0">
                    <a:pos x="36" y="9"/>
                  </a:cxn>
                  <a:cxn ang="0">
                    <a:pos x="27" y="3"/>
                  </a:cxn>
                  <a:cxn ang="0">
                    <a:pos x="18" y="0"/>
                  </a:cxn>
                  <a:cxn ang="0">
                    <a:pos x="9" y="3"/>
                  </a:cxn>
                  <a:cxn ang="0">
                    <a:pos x="0" y="32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15" y="24"/>
                  </a:cxn>
                  <a:cxn ang="0">
                    <a:pos x="27" y="27"/>
                  </a:cxn>
                  <a:cxn ang="0">
                    <a:pos x="37" y="30"/>
                  </a:cxn>
                  <a:cxn ang="0">
                    <a:pos x="42" y="36"/>
                  </a:cxn>
                  <a:cxn ang="0">
                    <a:pos x="48" y="48"/>
                  </a:cxn>
                  <a:cxn ang="0">
                    <a:pos x="60" y="63"/>
                  </a:cxn>
                  <a:cxn ang="0">
                    <a:pos x="72" y="69"/>
                  </a:cxn>
                  <a:cxn ang="0">
                    <a:pos x="85" y="72"/>
                  </a:cxn>
                  <a:cxn ang="0">
                    <a:pos x="97" y="72"/>
                  </a:cxn>
                  <a:cxn ang="0">
                    <a:pos x="105" y="63"/>
                  </a:cxn>
                  <a:cxn ang="0">
                    <a:pos x="118" y="57"/>
                  </a:cxn>
                  <a:cxn ang="0">
                    <a:pos x="130" y="54"/>
                  </a:cxn>
                  <a:cxn ang="0">
                    <a:pos x="142" y="54"/>
                  </a:cxn>
                  <a:cxn ang="0">
                    <a:pos x="150" y="57"/>
                  </a:cxn>
                  <a:cxn ang="0">
                    <a:pos x="153" y="54"/>
                  </a:cxn>
                  <a:cxn ang="0">
                    <a:pos x="148" y="48"/>
                  </a:cxn>
                  <a:cxn ang="0">
                    <a:pos x="138" y="45"/>
                  </a:cxn>
                  <a:cxn ang="0">
                    <a:pos x="127" y="48"/>
                  </a:cxn>
                  <a:cxn ang="0">
                    <a:pos x="115" y="54"/>
                  </a:cxn>
                  <a:cxn ang="0">
                    <a:pos x="102" y="60"/>
                  </a:cxn>
                  <a:cxn ang="0">
                    <a:pos x="90" y="60"/>
                  </a:cxn>
                  <a:cxn ang="0">
                    <a:pos x="78" y="60"/>
                  </a:cxn>
                  <a:cxn ang="0">
                    <a:pos x="70" y="57"/>
                  </a:cxn>
                  <a:cxn ang="0">
                    <a:pos x="60" y="51"/>
                  </a:cxn>
                  <a:cxn ang="0">
                    <a:pos x="52" y="39"/>
                  </a:cxn>
                  <a:cxn ang="0">
                    <a:pos x="42" y="24"/>
                  </a:cxn>
                  <a:cxn ang="0">
                    <a:pos x="37" y="7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2" y="3"/>
                  </a:cxn>
                  <a:cxn ang="0">
                    <a:pos x="0" y="30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46"/>
                  </a:cxn>
                  <a:cxn ang="0">
                    <a:pos x="9" y="48"/>
                  </a:cxn>
                  <a:cxn ang="0">
                    <a:pos x="15" y="48"/>
                  </a:cxn>
                  <a:cxn ang="0">
                    <a:pos x="22" y="48"/>
                  </a:cxn>
                  <a:cxn ang="0">
                    <a:pos x="27" y="48"/>
                  </a:cxn>
                  <a:cxn ang="0">
                    <a:pos x="30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5" y="30"/>
                  </a:cxn>
                  <a:cxn ang="0">
                    <a:pos x="49" y="25"/>
                  </a:cxn>
                  <a:cxn ang="0">
                    <a:pos x="52" y="18"/>
                  </a:cxn>
                  <a:cxn ang="0">
                    <a:pos x="58" y="12"/>
                  </a:cxn>
                  <a:cxn ang="0">
                    <a:pos x="64" y="7"/>
                  </a:cxn>
                  <a:cxn ang="0">
                    <a:pos x="70" y="3"/>
                  </a:cxn>
                  <a:cxn ang="0">
                    <a:pos x="76" y="0"/>
                  </a:cxn>
                  <a:cxn ang="0">
                    <a:pos x="85" y="0"/>
                  </a:cxn>
                  <a:cxn ang="0">
                    <a:pos x="91" y="0"/>
                  </a:cxn>
                  <a:cxn ang="0">
                    <a:pos x="95" y="0"/>
                  </a:cxn>
                  <a:cxn ang="0">
                    <a:pos x="100" y="7"/>
                  </a:cxn>
                  <a:cxn ang="0">
                    <a:pos x="106" y="9"/>
                  </a:cxn>
                  <a:cxn ang="0">
                    <a:pos x="110" y="12"/>
                  </a:cxn>
                  <a:cxn ang="0">
                    <a:pos x="118" y="15"/>
                  </a:cxn>
                  <a:cxn ang="0">
                    <a:pos x="125" y="18"/>
                  </a:cxn>
                  <a:cxn ang="0">
                    <a:pos x="130" y="18"/>
                  </a:cxn>
                  <a:cxn ang="0">
                    <a:pos x="136" y="18"/>
                  </a:cxn>
                  <a:cxn ang="0">
                    <a:pos x="140" y="18"/>
                  </a:cxn>
                  <a:cxn ang="0">
                    <a:pos x="146" y="18"/>
                  </a:cxn>
                  <a:cxn ang="0">
                    <a:pos x="151" y="15"/>
                  </a:cxn>
                  <a:cxn ang="0">
                    <a:pos x="155" y="12"/>
                  </a:cxn>
                  <a:cxn ang="0">
                    <a:pos x="155" y="18"/>
                  </a:cxn>
                  <a:cxn ang="0">
                    <a:pos x="151" y="22"/>
                  </a:cxn>
                  <a:cxn ang="0">
                    <a:pos x="146" y="25"/>
                  </a:cxn>
                  <a:cxn ang="0">
                    <a:pos x="143" y="27"/>
                  </a:cxn>
                  <a:cxn ang="0">
                    <a:pos x="136" y="27"/>
                  </a:cxn>
                  <a:cxn ang="0">
                    <a:pos x="133" y="27"/>
                  </a:cxn>
                  <a:cxn ang="0">
                    <a:pos x="128" y="27"/>
                  </a:cxn>
                  <a:cxn ang="0">
                    <a:pos x="121" y="25"/>
                  </a:cxn>
                  <a:cxn ang="0">
                    <a:pos x="115" y="18"/>
                  </a:cxn>
                  <a:cxn ang="0">
                    <a:pos x="106" y="15"/>
                  </a:cxn>
                  <a:cxn ang="0">
                    <a:pos x="103" y="12"/>
                  </a:cxn>
                  <a:cxn ang="0">
                    <a:pos x="97" y="12"/>
                  </a:cxn>
                  <a:cxn ang="0">
                    <a:pos x="88" y="12"/>
                  </a:cxn>
                  <a:cxn ang="0">
                    <a:pos x="82" y="12"/>
                  </a:cxn>
                  <a:cxn ang="0">
                    <a:pos x="79" y="12"/>
                  </a:cxn>
                  <a:cxn ang="0">
                    <a:pos x="73" y="12"/>
                  </a:cxn>
                  <a:cxn ang="0">
                    <a:pos x="67" y="15"/>
                  </a:cxn>
                  <a:cxn ang="0">
                    <a:pos x="64" y="18"/>
                  </a:cxn>
                  <a:cxn ang="0">
                    <a:pos x="58" y="22"/>
                  </a:cxn>
                  <a:cxn ang="0">
                    <a:pos x="55" y="25"/>
                  </a:cxn>
                  <a:cxn ang="0">
                    <a:pos x="52" y="33"/>
                  </a:cxn>
                  <a:cxn ang="0">
                    <a:pos x="45" y="43"/>
                  </a:cxn>
                  <a:cxn ang="0">
                    <a:pos x="43" y="48"/>
                  </a:cxn>
                  <a:cxn ang="0">
                    <a:pos x="37" y="61"/>
                  </a:cxn>
                  <a:cxn ang="0">
                    <a:pos x="34" y="67"/>
                  </a:cxn>
                  <a:cxn ang="0">
                    <a:pos x="30" y="70"/>
                  </a:cxn>
                  <a:cxn ang="0">
                    <a:pos x="27" y="73"/>
                  </a:cxn>
                  <a:cxn ang="0">
                    <a:pos x="22" y="73"/>
                  </a:cxn>
                  <a:cxn ang="0">
                    <a:pos x="19" y="73"/>
                  </a:cxn>
                  <a:cxn ang="0">
                    <a:pos x="15" y="73"/>
                  </a:cxn>
                  <a:cxn ang="0">
                    <a:pos x="9" y="70"/>
                  </a:cxn>
                  <a:cxn ang="0">
                    <a:pos x="7" y="67"/>
                  </a:cxn>
                  <a:cxn ang="0">
                    <a:pos x="0" y="43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/>
                <a:ahLst/>
                <a:cxnLst>
                  <a:cxn ang="0">
                    <a:pos x="3" y="46"/>
                  </a:cxn>
                  <a:cxn ang="0">
                    <a:pos x="15" y="49"/>
                  </a:cxn>
                  <a:cxn ang="0">
                    <a:pos x="23" y="49"/>
                  </a:cxn>
                  <a:cxn ang="0">
                    <a:pos x="33" y="46"/>
                  </a:cxn>
                  <a:cxn ang="0">
                    <a:pos x="42" y="37"/>
                  </a:cxn>
                  <a:cxn ang="0">
                    <a:pos x="48" y="28"/>
                  </a:cxn>
                  <a:cxn ang="0">
                    <a:pos x="57" y="12"/>
                  </a:cxn>
                  <a:cxn ang="0">
                    <a:pos x="68" y="3"/>
                  </a:cxn>
                  <a:cxn ang="0">
                    <a:pos x="83" y="0"/>
                  </a:cxn>
                  <a:cxn ang="0">
                    <a:pos x="92" y="3"/>
                  </a:cxn>
                  <a:cxn ang="0">
                    <a:pos x="104" y="10"/>
                  </a:cxn>
                  <a:cxn ang="0">
                    <a:pos x="113" y="15"/>
                  </a:cxn>
                  <a:cxn ang="0">
                    <a:pos x="125" y="22"/>
                  </a:cxn>
                  <a:cxn ang="0">
                    <a:pos x="137" y="22"/>
                  </a:cxn>
                  <a:cxn ang="0">
                    <a:pos x="149" y="15"/>
                  </a:cxn>
                  <a:cxn ang="0">
                    <a:pos x="152" y="22"/>
                  </a:cxn>
                  <a:cxn ang="0">
                    <a:pos x="143" y="25"/>
                  </a:cxn>
                  <a:cxn ang="0">
                    <a:pos x="134" y="28"/>
                  </a:cxn>
                  <a:cxn ang="0">
                    <a:pos x="122" y="28"/>
                  </a:cxn>
                  <a:cxn ang="0">
                    <a:pos x="113" y="22"/>
                  </a:cxn>
                  <a:cxn ang="0">
                    <a:pos x="102" y="15"/>
                  </a:cxn>
                  <a:cxn ang="0">
                    <a:pos x="87" y="12"/>
                  </a:cxn>
                  <a:cxn ang="0">
                    <a:pos x="75" y="12"/>
                  </a:cxn>
                  <a:cxn ang="0">
                    <a:pos x="65" y="15"/>
                  </a:cxn>
                  <a:cxn ang="0">
                    <a:pos x="57" y="22"/>
                  </a:cxn>
                  <a:cxn ang="0">
                    <a:pos x="50" y="34"/>
                  </a:cxn>
                  <a:cxn ang="0">
                    <a:pos x="42" y="53"/>
                  </a:cxn>
                  <a:cxn ang="0">
                    <a:pos x="33" y="68"/>
                  </a:cxn>
                  <a:cxn ang="0">
                    <a:pos x="23" y="74"/>
                  </a:cxn>
                  <a:cxn ang="0">
                    <a:pos x="18" y="74"/>
                  </a:cxn>
                  <a:cxn ang="0">
                    <a:pos x="8" y="71"/>
                  </a:cxn>
                  <a:cxn ang="0">
                    <a:pos x="0" y="4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15" y="48"/>
                  </a:cxn>
                  <a:cxn ang="0">
                    <a:pos x="26" y="48"/>
                  </a:cxn>
                  <a:cxn ang="0">
                    <a:pos x="33" y="41"/>
                  </a:cxn>
                  <a:cxn ang="0">
                    <a:pos x="41" y="36"/>
                  </a:cxn>
                  <a:cxn ang="0">
                    <a:pos x="48" y="24"/>
                  </a:cxn>
                  <a:cxn ang="0">
                    <a:pos x="56" y="12"/>
                  </a:cxn>
                  <a:cxn ang="0">
                    <a:pos x="69" y="4"/>
                  </a:cxn>
                  <a:cxn ang="0">
                    <a:pos x="84" y="0"/>
                  </a:cxn>
                  <a:cxn ang="0">
                    <a:pos x="93" y="4"/>
                  </a:cxn>
                  <a:cxn ang="0">
                    <a:pos x="105" y="9"/>
                  </a:cxn>
                  <a:cxn ang="0">
                    <a:pos x="116" y="15"/>
                  </a:cxn>
                  <a:cxn ang="0">
                    <a:pos x="126" y="18"/>
                  </a:cxn>
                  <a:cxn ang="0">
                    <a:pos x="138" y="18"/>
                  </a:cxn>
                  <a:cxn ang="0">
                    <a:pos x="150" y="15"/>
                  </a:cxn>
                  <a:cxn ang="0">
                    <a:pos x="153" y="18"/>
                  </a:cxn>
                  <a:cxn ang="0">
                    <a:pos x="144" y="24"/>
                  </a:cxn>
                  <a:cxn ang="0">
                    <a:pos x="135" y="27"/>
                  </a:cxn>
                  <a:cxn ang="0">
                    <a:pos x="126" y="24"/>
                  </a:cxn>
                  <a:cxn ang="0">
                    <a:pos x="114" y="18"/>
                  </a:cxn>
                  <a:cxn ang="0">
                    <a:pos x="101" y="12"/>
                  </a:cxn>
                  <a:cxn ang="0">
                    <a:pos x="86" y="12"/>
                  </a:cxn>
                  <a:cxn ang="0">
                    <a:pos x="78" y="12"/>
                  </a:cxn>
                  <a:cxn ang="0">
                    <a:pos x="66" y="15"/>
                  </a:cxn>
                  <a:cxn ang="0">
                    <a:pos x="56" y="21"/>
                  </a:cxn>
                  <a:cxn ang="0">
                    <a:pos x="51" y="33"/>
                  </a:cxn>
                  <a:cxn ang="0">
                    <a:pos x="41" y="51"/>
                  </a:cxn>
                  <a:cxn ang="0">
                    <a:pos x="33" y="65"/>
                  </a:cxn>
                  <a:cxn ang="0">
                    <a:pos x="26" y="71"/>
                  </a:cxn>
                  <a:cxn ang="0">
                    <a:pos x="18" y="71"/>
                  </a:cxn>
                  <a:cxn ang="0">
                    <a:pos x="8" y="68"/>
                  </a:cxn>
                  <a:cxn ang="0">
                    <a:pos x="0" y="41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5"/>
                  </a:cxn>
                  <a:cxn ang="0">
                    <a:pos x="56" y="41"/>
                  </a:cxn>
                  <a:cxn ang="0">
                    <a:pos x="31" y="0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4" y="40"/>
                  </a:cxn>
                  <a:cxn ang="0">
                    <a:pos x="30" y="0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7"/>
                  </a:cxn>
                  <a:cxn ang="0">
                    <a:pos x="16" y="64"/>
                  </a:cxn>
                  <a:cxn ang="0">
                    <a:pos x="55" y="41"/>
                  </a:cxn>
                  <a:cxn ang="0">
                    <a:pos x="30" y="0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5" y="80"/>
                  </a:cxn>
                  <a:cxn ang="0">
                    <a:pos x="59" y="0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30"/>
                  </a:cxn>
                  <a:cxn ang="0">
                    <a:pos x="42" y="79"/>
                  </a:cxn>
                  <a:cxn ang="0">
                    <a:pos x="59" y="0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1"/>
                  </a:cxn>
                  <a:cxn ang="0">
                    <a:pos x="42" y="82"/>
                  </a:cxn>
                  <a:cxn ang="0">
                    <a:pos x="58" y="0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31"/>
                  </a:cxn>
                  <a:cxn ang="0">
                    <a:pos x="46" y="82"/>
                  </a:cxn>
                  <a:cxn ang="0">
                    <a:pos x="60" y="0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0" y="30"/>
                  </a:cxn>
                  <a:cxn ang="0">
                    <a:pos x="42" y="77"/>
                  </a:cxn>
                  <a:cxn ang="0">
                    <a:pos x="58" y="0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0"/>
                  </a:cxn>
                  <a:cxn ang="0">
                    <a:pos x="0" y="0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31"/>
                  </a:cxn>
                  <a:cxn ang="0">
                    <a:pos x="18" y="81"/>
                  </a:cxn>
                  <a:cxn ang="0">
                    <a:pos x="0" y="0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/>
                <a:ahLst/>
                <a:cxnLst>
                  <a:cxn ang="0">
                    <a:pos x="228" y="4"/>
                  </a:cxn>
                  <a:cxn ang="0">
                    <a:pos x="222" y="0"/>
                  </a:cxn>
                  <a:cxn ang="0">
                    <a:pos x="210" y="0"/>
                  </a:cxn>
                  <a:cxn ang="0">
                    <a:pos x="200" y="0"/>
                  </a:cxn>
                  <a:cxn ang="0">
                    <a:pos x="192" y="0"/>
                  </a:cxn>
                  <a:cxn ang="0">
                    <a:pos x="180" y="4"/>
                  </a:cxn>
                  <a:cxn ang="0">
                    <a:pos x="170" y="10"/>
                  </a:cxn>
                  <a:cxn ang="0">
                    <a:pos x="164" y="13"/>
                  </a:cxn>
                  <a:cxn ang="0">
                    <a:pos x="159" y="22"/>
                  </a:cxn>
                  <a:cxn ang="0">
                    <a:pos x="152" y="31"/>
                  </a:cxn>
                  <a:cxn ang="0">
                    <a:pos x="149" y="38"/>
                  </a:cxn>
                  <a:cxn ang="0">
                    <a:pos x="146" y="43"/>
                  </a:cxn>
                  <a:cxn ang="0">
                    <a:pos x="134" y="59"/>
                  </a:cxn>
                  <a:cxn ang="0">
                    <a:pos x="122" y="72"/>
                  </a:cxn>
                  <a:cxn ang="0">
                    <a:pos x="113" y="77"/>
                  </a:cxn>
                  <a:cxn ang="0">
                    <a:pos x="98" y="84"/>
                  </a:cxn>
                  <a:cxn ang="0">
                    <a:pos x="86" y="90"/>
                  </a:cxn>
                  <a:cxn ang="0">
                    <a:pos x="73" y="93"/>
                  </a:cxn>
                  <a:cxn ang="0">
                    <a:pos x="64" y="93"/>
                  </a:cxn>
                  <a:cxn ang="0">
                    <a:pos x="52" y="93"/>
                  </a:cxn>
                  <a:cxn ang="0">
                    <a:pos x="37" y="90"/>
                  </a:cxn>
                  <a:cxn ang="0">
                    <a:pos x="25" y="84"/>
                  </a:cxn>
                  <a:cxn ang="0">
                    <a:pos x="15" y="74"/>
                  </a:cxn>
                  <a:cxn ang="0">
                    <a:pos x="10" y="69"/>
                  </a:cxn>
                  <a:cxn ang="0">
                    <a:pos x="0" y="100"/>
                  </a:cxn>
                  <a:cxn ang="0">
                    <a:pos x="7" y="105"/>
                  </a:cxn>
                  <a:cxn ang="0">
                    <a:pos x="22" y="112"/>
                  </a:cxn>
                  <a:cxn ang="0">
                    <a:pos x="33" y="112"/>
                  </a:cxn>
                  <a:cxn ang="0">
                    <a:pos x="48" y="115"/>
                  </a:cxn>
                  <a:cxn ang="0">
                    <a:pos x="61" y="115"/>
                  </a:cxn>
                  <a:cxn ang="0">
                    <a:pos x="73" y="112"/>
                  </a:cxn>
                  <a:cxn ang="0">
                    <a:pos x="88" y="105"/>
                  </a:cxn>
                  <a:cxn ang="0">
                    <a:pos x="98" y="100"/>
                  </a:cxn>
                  <a:cxn ang="0">
                    <a:pos x="104" y="97"/>
                  </a:cxn>
                  <a:cxn ang="0">
                    <a:pos x="119" y="84"/>
                  </a:cxn>
                  <a:cxn ang="0">
                    <a:pos x="131" y="72"/>
                  </a:cxn>
                  <a:cxn ang="0">
                    <a:pos x="140" y="56"/>
                  </a:cxn>
                  <a:cxn ang="0">
                    <a:pos x="149" y="43"/>
                  </a:cxn>
                  <a:cxn ang="0">
                    <a:pos x="159" y="41"/>
                  </a:cxn>
                  <a:cxn ang="0">
                    <a:pos x="167" y="31"/>
                  </a:cxn>
                  <a:cxn ang="0">
                    <a:pos x="177" y="28"/>
                  </a:cxn>
                  <a:cxn ang="0">
                    <a:pos x="185" y="25"/>
                  </a:cxn>
                  <a:cxn ang="0">
                    <a:pos x="198" y="25"/>
                  </a:cxn>
                  <a:cxn ang="0">
                    <a:pos x="204" y="25"/>
                  </a:cxn>
                  <a:cxn ang="0">
                    <a:pos x="210" y="28"/>
                  </a:cxn>
                  <a:cxn ang="0">
                    <a:pos x="222" y="35"/>
                  </a:cxn>
                  <a:cxn ang="0">
                    <a:pos x="228" y="4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6" y="114"/>
                  </a:cxn>
                  <a:cxn ang="0">
                    <a:pos x="18" y="114"/>
                  </a:cxn>
                  <a:cxn ang="0">
                    <a:pos x="27" y="114"/>
                  </a:cxn>
                  <a:cxn ang="0">
                    <a:pos x="39" y="111"/>
                  </a:cxn>
                  <a:cxn ang="0">
                    <a:pos x="48" y="108"/>
                  </a:cxn>
                  <a:cxn ang="0">
                    <a:pos x="58" y="104"/>
                  </a:cxn>
                  <a:cxn ang="0">
                    <a:pos x="63" y="101"/>
                  </a:cxn>
                  <a:cxn ang="0">
                    <a:pos x="73" y="93"/>
                  </a:cxn>
                  <a:cxn ang="0">
                    <a:pos x="76" y="83"/>
                  </a:cxn>
                  <a:cxn ang="0">
                    <a:pos x="81" y="77"/>
                  </a:cxn>
                  <a:cxn ang="0">
                    <a:pos x="84" y="71"/>
                  </a:cxn>
                  <a:cxn ang="0">
                    <a:pos x="94" y="55"/>
                  </a:cxn>
                  <a:cxn ang="0">
                    <a:pos x="109" y="40"/>
                  </a:cxn>
                  <a:cxn ang="0">
                    <a:pos x="115" y="37"/>
                  </a:cxn>
                  <a:cxn ang="0">
                    <a:pos x="130" y="31"/>
                  </a:cxn>
                  <a:cxn ang="0">
                    <a:pos x="142" y="24"/>
                  </a:cxn>
                  <a:cxn ang="0">
                    <a:pos x="154" y="21"/>
                  </a:cxn>
                  <a:cxn ang="0">
                    <a:pos x="164" y="18"/>
                  </a:cxn>
                  <a:cxn ang="0">
                    <a:pos x="175" y="21"/>
                  </a:cxn>
                  <a:cxn ang="0">
                    <a:pos x="190" y="24"/>
                  </a:cxn>
                  <a:cxn ang="0">
                    <a:pos x="205" y="31"/>
                  </a:cxn>
                  <a:cxn ang="0">
                    <a:pos x="215" y="37"/>
                  </a:cxn>
                  <a:cxn ang="0">
                    <a:pos x="218" y="43"/>
                  </a:cxn>
                  <a:cxn ang="0">
                    <a:pos x="230" y="12"/>
                  </a:cxn>
                  <a:cxn ang="0">
                    <a:pos x="221" y="9"/>
                  </a:cxn>
                  <a:cxn ang="0">
                    <a:pos x="209" y="3"/>
                  </a:cxn>
                  <a:cxn ang="0">
                    <a:pos x="194" y="0"/>
                  </a:cxn>
                  <a:cxn ang="0">
                    <a:pos x="179" y="0"/>
                  </a:cxn>
                  <a:cxn ang="0">
                    <a:pos x="167" y="0"/>
                  </a:cxn>
                  <a:cxn ang="0">
                    <a:pos x="154" y="3"/>
                  </a:cxn>
                  <a:cxn ang="0">
                    <a:pos x="139" y="9"/>
                  </a:cxn>
                  <a:cxn ang="0">
                    <a:pos x="130" y="12"/>
                  </a:cxn>
                  <a:cxn ang="0">
                    <a:pos x="124" y="18"/>
                  </a:cxn>
                  <a:cxn ang="0">
                    <a:pos x="109" y="31"/>
                  </a:cxn>
                  <a:cxn ang="0">
                    <a:pos x="97" y="43"/>
                  </a:cxn>
                  <a:cxn ang="0">
                    <a:pos x="88" y="55"/>
                  </a:cxn>
                  <a:cxn ang="0">
                    <a:pos x="79" y="68"/>
                  </a:cxn>
                  <a:cxn ang="0">
                    <a:pos x="73" y="73"/>
                  </a:cxn>
                  <a:cxn ang="0">
                    <a:pos x="61" y="83"/>
                  </a:cxn>
                  <a:cxn ang="0">
                    <a:pos x="51" y="86"/>
                  </a:cxn>
                  <a:cxn ang="0">
                    <a:pos x="43" y="89"/>
                  </a:cxn>
                  <a:cxn ang="0">
                    <a:pos x="33" y="89"/>
                  </a:cxn>
                  <a:cxn ang="0">
                    <a:pos x="24" y="89"/>
                  </a:cxn>
                  <a:cxn ang="0">
                    <a:pos x="18" y="86"/>
                  </a:cxn>
                  <a:cxn ang="0">
                    <a:pos x="6" y="80"/>
                  </a:cxn>
                  <a:cxn ang="0">
                    <a:pos x="0" y="111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/>
                <a:ahLst/>
                <a:cxnLst>
                  <a:cxn ang="0">
                    <a:pos x="233" y="3"/>
                  </a:cxn>
                  <a:cxn ang="0">
                    <a:pos x="223" y="0"/>
                  </a:cxn>
                  <a:cxn ang="0">
                    <a:pos x="214" y="0"/>
                  </a:cxn>
                  <a:cxn ang="0">
                    <a:pos x="202" y="0"/>
                  </a:cxn>
                  <a:cxn ang="0">
                    <a:pos x="193" y="0"/>
                  </a:cxn>
                  <a:cxn ang="0">
                    <a:pos x="183" y="3"/>
                  </a:cxn>
                  <a:cxn ang="0">
                    <a:pos x="172" y="10"/>
                  </a:cxn>
                  <a:cxn ang="0">
                    <a:pos x="168" y="13"/>
                  </a:cxn>
                  <a:cxn ang="0">
                    <a:pos x="159" y="21"/>
                  </a:cxn>
                  <a:cxn ang="0">
                    <a:pos x="153" y="31"/>
                  </a:cxn>
                  <a:cxn ang="0">
                    <a:pos x="150" y="37"/>
                  </a:cxn>
                  <a:cxn ang="0">
                    <a:pos x="147" y="43"/>
                  </a:cxn>
                  <a:cxn ang="0">
                    <a:pos x="138" y="59"/>
                  </a:cxn>
                  <a:cxn ang="0">
                    <a:pos x="122" y="71"/>
                  </a:cxn>
                  <a:cxn ang="0">
                    <a:pos x="114" y="77"/>
                  </a:cxn>
                  <a:cxn ang="0">
                    <a:pos x="101" y="83"/>
                  </a:cxn>
                  <a:cxn ang="0">
                    <a:pos x="86" y="90"/>
                  </a:cxn>
                  <a:cxn ang="0">
                    <a:pos x="76" y="93"/>
                  </a:cxn>
                  <a:cxn ang="0">
                    <a:pos x="65" y="93"/>
                  </a:cxn>
                  <a:cxn ang="0">
                    <a:pos x="55" y="93"/>
                  </a:cxn>
                  <a:cxn ang="0">
                    <a:pos x="40" y="87"/>
                  </a:cxn>
                  <a:cxn ang="0">
                    <a:pos x="25" y="83"/>
                  </a:cxn>
                  <a:cxn ang="0">
                    <a:pos x="15" y="74"/>
                  </a:cxn>
                  <a:cxn ang="0">
                    <a:pos x="10" y="68"/>
                  </a:cxn>
                  <a:cxn ang="0">
                    <a:pos x="0" y="99"/>
                  </a:cxn>
                  <a:cxn ang="0">
                    <a:pos x="10" y="105"/>
                  </a:cxn>
                  <a:cxn ang="0">
                    <a:pos x="22" y="111"/>
                  </a:cxn>
                  <a:cxn ang="0">
                    <a:pos x="34" y="111"/>
                  </a:cxn>
                  <a:cxn ang="0">
                    <a:pos x="50" y="114"/>
                  </a:cxn>
                  <a:cxn ang="0">
                    <a:pos x="61" y="114"/>
                  </a:cxn>
                  <a:cxn ang="0">
                    <a:pos x="74" y="111"/>
                  </a:cxn>
                  <a:cxn ang="0">
                    <a:pos x="89" y="105"/>
                  </a:cxn>
                  <a:cxn ang="0">
                    <a:pos x="101" y="99"/>
                  </a:cxn>
                  <a:cxn ang="0">
                    <a:pos x="107" y="96"/>
                  </a:cxn>
                  <a:cxn ang="0">
                    <a:pos x="119" y="83"/>
                  </a:cxn>
                  <a:cxn ang="0">
                    <a:pos x="132" y="71"/>
                  </a:cxn>
                  <a:cxn ang="0">
                    <a:pos x="144" y="56"/>
                  </a:cxn>
                  <a:cxn ang="0">
                    <a:pos x="153" y="46"/>
                  </a:cxn>
                  <a:cxn ang="0">
                    <a:pos x="159" y="37"/>
                  </a:cxn>
                  <a:cxn ang="0">
                    <a:pos x="172" y="31"/>
                  </a:cxn>
                  <a:cxn ang="0">
                    <a:pos x="180" y="25"/>
                  </a:cxn>
                  <a:cxn ang="0">
                    <a:pos x="190" y="21"/>
                  </a:cxn>
                  <a:cxn ang="0">
                    <a:pos x="199" y="21"/>
                  </a:cxn>
                  <a:cxn ang="0">
                    <a:pos x="208" y="25"/>
                  </a:cxn>
                  <a:cxn ang="0">
                    <a:pos x="214" y="25"/>
                  </a:cxn>
                  <a:cxn ang="0">
                    <a:pos x="226" y="34"/>
                  </a:cxn>
                  <a:cxn ang="0">
                    <a:pos x="233" y="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47" y="13"/>
                  </a:cxn>
                  <a:cxn ang="0">
                    <a:pos x="44" y="16"/>
                  </a:cxn>
                  <a:cxn ang="0">
                    <a:pos x="44" y="23"/>
                  </a:cxn>
                  <a:cxn ang="0">
                    <a:pos x="39" y="39"/>
                  </a:cxn>
                  <a:cxn ang="0">
                    <a:pos x="30" y="61"/>
                  </a:cxn>
                  <a:cxn ang="0">
                    <a:pos x="27" y="78"/>
                  </a:cxn>
                  <a:cxn ang="0">
                    <a:pos x="20" y="94"/>
                  </a:cxn>
                  <a:cxn ang="0">
                    <a:pos x="20" y="107"/>
                  </a:cxn>
                  <a:cxn ang="0">
                    <a:pos x="20" y="120"/>
                  </a:cxn>
                  <a:cxn ang="0">
                    <a:pos x="24" y="129"/>
                  </a:cxn>
                  <a:cxn ang="0">
                    <a:pos x="27" y="136"/>
                  </a:cxn>
                  <a:cxn ang="0">
                    <a:pos x="35" y="148"/>
                  </a:cxn>
                  <a:cxn ang="0">
                    <a:pos x="47" y="161"/>
                  </a:cxn>
                  <a:cxn ang="0">
                    <a:pos x="57" y="174"/>
                  </a:cxn>
                  <a:cxn ang="0">
                    <a:pos x="77" y="196"/>
                  </a:cxn>
                  <a:cxn ang="0">
                    <a:pos x="89" y="216"/>
                  </a:cxn>
                  <a:cxn ang="0">
                    <a:pos x="95" y="225"/>
                  </a:cxn>
                  <a:cxn ang="0">
                    <a:pos x="98" y="236"/>
                  </a:cxn>
                  <a:cxn ang="0">
                    <a:pos x="101" y="252"/>
                  </a:cxn>
                  <a:cxn ang="0">
                    <a:pos x="101" y="265"/>
                  </a:cxn>
                  <a:cxn ang="0">
                    <a:pos x="101" y="274"/>
                  </a:cxn>
                  <a:cxn ang="0">
                    <a:pos x="95" y="293"/>
                  </a:cxn>
                  <a:cxn ang="0">
                    <a:pos x="92" y="306"/>
                  </a:cxn>
                  <a:cxn ang="0">
                    <a:pos x="69" y="287"/>
                  </a:cxn>
                  <a:cxn ang="0">
                    <a:pos x="74" y="274"/>
                  </a:cxn>
                  <a:cxn ang="0">
                    <a:pos x="77" y="261"/>
                  </a:cxn>
                  <a:cxn ang="0">
                    <a:pos x="80" y="249"/>
                  </a:cxn>
                  <a:cxn ang="0">
                    <a:pos x="83" y="236"/>
                  </a:cxn>
                  <a:cxn ang="0">
                    <a:pos x="80" y="222"/>
                  </a:cxn>
                  <a:cxn ang="0">
                    <a:pos x="77" y="209"/>
                  </a:cxn>
                  <a:cxn ang="0">
                    <a:pos x="71" y="196"/>
                  </a:cxn>
                  <a:cxn ang="0">
                    <a:pos x="65" y="190"/>
                  </a:cxn>
                  <a:cxn ang="0">
                    <a:pos x="54" y="180"/>
                  </a:cxn>
                  <a:cxn ang="0">
                    <a:pos x="42" y="168"/>
                  </a:cxn>
                  <a:cxn ang="0">
                    <a:pos x="30" y="155"/>
                  </a:cxn>
                  <a:cxn ang="0">
                    <a:pos x="20" y="142"/>
                  </a:cxn>
                  <a:cxn ang="0">
                    <a:pos x="12" y="123"/>
                  </a:cxn>
                  <a:cxn ang="0">
                    <a:pos x="3" y="110"/>
                  </a:cxn>
                  <a:cxn ang="0">
                    <a:pos x="0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0" y="48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0" y="3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47" y="16"/>
                  </a:cxn>
                  <a:cxn ang="0">
                    <a:pos x="44" y="19"/>
                  </a:cxn>
                  <a:cxn ang="0">
                    <a:pos x="44" y="26"/>
                  </a:cxn>
                  <a:cxn ang="0">
                    <a:pos x="39" y="43"/>
                  </a:cxn>
                  <a:cxn ang="0">
                    <a:pos x="30" y="65"/>
                  </a:cxn>
                  <a:cxn ang="0">
                    <a:pos x="24" y="81"/>
                  </a:cxn>
                  <a:cxn ang="0">
                    <a:pos x="21" y="97"/>
                  </a:cxn>
                  <a:cxn ang="0">
                    <a:pos x="21" y="110"/>
                  </a:cxn>
                  <a:cxn ang="0">
                    <a:pos x="21" y="120"/>
                  </a:cxn>
                  <a:cxn ang="0">
                    <a:pos x="24" y="133"/>
                  </a:cxn>
                  <a:cxn ang="0">
                    <a:pos x="27" y="140"/>
                  </a:cxn>
                  <a:cxn ang="0">
                    <a:pos x="36" y="152"/>
                  </a:cxn>
                  <a:cxn ang="0">
                    <a:pos x="44" y="165"/>
                  </a:cxn>
                  <a:cxn ang="0">
                    <a:pos x="57" y="178"/>
                  </a:cxn>
                  <a:cxn ang="0">
                    <a:pos x="77" y="201"/>
                  </a:cxn>
                  <a:cxn ang="0">
                    <a:pos x="89" y="221"/>
                  </a:cxn>
                  <a:cxn ang="0">
                    <a:pos x="95" y="230"/>
                  </a:cxn>
                  <a:cxn ang="0">
                    <a:pos x="98" y="240"/>
                  </a:cxn>
                  <a:cxn ang="0">
                    <a:pos x="101" y="256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5" y="298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4" y="279"/>
                  </a:cxn>
                  <a:cxn ang="0">
                    <a:pos x="77" y="265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4" y="211"/>
                  </a:cxn>
                  <a:cxn ang="0">
                    <a:pos x="71" y="201"/>
                  </a:cxn>
                  <a:cxn ang="0">
                    <a:pos x="66" y="195"/>
                  </a:cxn>
                  <a:cxn ang="0">
                    <a:pos x="54" y="184"/>
                  </a:cxn>
                  <a:cxn ang="0">
                    <a:pos x="39" y="168"/>
                  </a:cxn>
                  <a:cxn ang="0">
                    <a:pos x="27" y="156"/>
                  </a:cxn>
                  <a:cxn ang="0">
                    <a:pos x="21" y="146"/>
                  </a:cxn>
                  <a:cxn ang="0">
                    <a:pos x="12" y="127"/>
                  </a:cxn>
                  <a:cxn ang="0">
                    <a:pos x="3" y="113"/>
                  </a:cxn>
                  <a:cxn ang="0">
                    <a:pos x="0" y="103"/>
                  </a:cxn>
                  <a:cxn ang="0">
                    <a:pos x="0" y="84"/>
                  </a:cxn>
                  <a:cxn ang="0">
                    <a:pos x="0" y="65"/>
                  </a:cxn>
                  <a:cxn ang="0">
                    <a:pos x="0" y="52"/>
                  </a:cxn>
                  <a:cxn ang="0">
                    <a:pos x="3" y="35"/>
                  </a:cxn>
                  <a:cxn ang="0">
                    <a:pos x="6" y="22"/>
                  </a:cxn>
                  <a:cxn ang="0">
                    <a:pos x="6" y="10"/>
                  </a:cxn>
                  <a:cxn ang="0">
                    <a:pos x="12" y="0"/>
                  </a:cxn>
                  <a:cxn ang="0">
                    <a:pos x="51" y="6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46" y="16"/>
                  </a:cxn>
                  <a:cxn ang="0">
                    <a:pos x="44" y="26"/>
                  </a:cxn>
                  <a:cxn ang="0">
                    <a:pos x="37" y="43"/>
                  </a:cxn>
                  <a:cxn ang="0">
                    <a:pos x="29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3" y="134"/>
                  </a:cxn>
                  <a:cxn ang="0">
                    <a:pos x="29" y="140"/>
                  </a:cxn>
                  <a:cxn ang="0">
                    <a:pos x="37" y="153"/>
                  </a:cxn>
                  <a:cxn ang="0">
                    <a:pos x="46" y="166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90" y="218"/>
                  </a:cxn>
                  <a:cxn ang="0">
                    <a:pos x="96" y="231"/>
                  </a:cxn>
                  <a:cxn ang="0">
                    <a:pos x="98" y="240"/>
                  </a:cxn>
                  <a:cxn ang="0">
                    <a:pos x="98" y="256"/>
                  </a:cxn>
                  <a:cxn ang="0">
                    <a:pos x="102" y="266"/>
                  </a:cxn>
                  <a:cxn ang="0">
                    <a:pos x="98" y="280"/>
                  </a:cxn>
                  <a:cxn ang="0">
                    <a:pos x="96" y="299"/>
                  </a:cxn>
                  <a:cxn ang="0">
                    <a:pos x="90" y="312"/>
                  </a:cxn>
                  <a:cxn ang="0">
                    <a:pos x="69" y="292"/>
                  </a:cxn>
                  <a:cxn ang="0">
                    <a:pos x="76" y="280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40"/>
                  </a:cxn>
                  <a:cxn ang="0">
                    <a:pos x="81" y="227"/>
                  </a:cxn>
                  <a:cxn ang="0">
                    <a:pos x="76" y="211"/>
                  </a:cxn>
                  <a:cxn ang="0">
                    <a:pos x="73" y="202"/>
                  </a:cxn>
                  <a:cxn ang="0">
                    <a:pos x="64" y="194"/>
                  </a:cxn>
                  <a:cxn ang="0">
                    <a:pos x="55" y="185"/>
                  </a:cxn>
                  <a:cxn ang="0">
                    <a:pos x="40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1" y="127"/>
                  </a:cxn>
                  <a:cxn ang="0">
                    <a:pos x="5" y="110"/>
                  </a:cxn>
                  <a:cxn ang="0">
                    <a:pos x="3" y="104"/>
                  </a:cxn>
                  <a:cxn ang="0">
                    <a:pos x="0" y="85"/>
                  </a:cxn>
                  <a:cxn ang="0">
                    <a:pos x="0" y="65"/>
                  </a:cxn>
                  <a:cxn ang="0">
                    <a:pos x="3" y="49"/>
                  </a:cxn>
                  <a:cxn ang="0">
                    <a:pos x="3" y="36"/>
                  </a:cxn>
                  <a:cxn ang="0">
                    <a:pos x="5" y="23"/>
                  </a:cxn>
                  <a:cxn ang="0">
                    <a:pos x="8" y="10"/>
                  </a:cxn>
                  <a:cxn ang="0">
                    <a:pos x="11" y="0"/>
                  </a:cxn>
                  <a:cxn ang="0">
                    <a:pos x="52" y="7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51" y="16"/>
                  </a:cxn>
                  <a:cxn ang="0">
                    <a:pos x="47" y="16"/>
                  </a:cxn>
                  <a:cxn ang="0">
                    <a:pos x="44" y="22"/>
                  </a:cxn>
                  <a:cxn ang="0">
                    <a:pos x="39" y="42"/>
                  </a:cxn>
                  <a:cxn ang="0">
                    <a:pos x="29" y="65"/>
                  </a:cxn>
                  <a:cxn ang="0">
                    <a:pos x="27" y="77"/>
                  </a:cxn>
                  <a:cxn ang="0">
                    <a:pos x="24" y="97"/>
                  </a:cxn>
                  <a:cxn ang="0">
                    <a:pos x="24" y="106"/>
                  </a:cxn>
                  <a:cxn ang="0">
                    <a:pos x="24" y="120"/>
                  </a:cxn>
                  <a:cxn ang="0">
                    <a:pos x="27" y="130"/>
                  </a:cxn>
                  <a:cxn ang="0">
                    <a:pos x="29" y="139"/>
                  </a:cxn>
                  <a:cxn ang="0">
                    <a:pos x="39" y="149"/>
                  </a:cxn>
                  <a:cxn ang="0">
                    <a:pos x="47" y="162"/>
                  </a:cxn>
                  <a:cxn ang="0">
                    <a:pos x="59" y="178"/>
                  </a:cxn>
                  <a:cxn ang="0">
                    <a:pos x="80" y="201"/>
                  </a:cxn>
                  <a:cxn ang="0">
                    <a:pos x="91" y="217"/>
                  </a:cxn>
                  <a:cxn ang="0">
                    <a:pos x="97" y="227"/>
                  </a:cxn>
                  <a:cxn ang="0">
                    <a:pos x="100" y="239"/>
                  </a:cxn>
                  <a:cxn ang="0">
                    <a:pos x="103" y="252"/>
                  </a:cxn>
                  <a:cxn ang="0">
                    <a:pos x="103" y="265"/>
                  </a:cxn>
                  <a:cxn ang="0">
                    <a:pos x="100" y="279"/>
                  </a:cxn>
                  <a:cxn ang="0">
                    <a:pos x="97" y="295"/>
                  </a:cxn>
                  <a:cxn ang="0">
                    <a:pos x="91" y="308"/>
                  </a:cxn>
                  <a:cxn ang="0">
                    <a:pos x="71" y="288"/>
                  </a:cxn>
                  <a:cxn ang="0">
                    <a:pos x="76" y="279"/>
                  </a:cxn>
                  <a:cxn ang="0">
                    <a:pos x="80" y="262"/>
                  </a:cxn>
                  <a:cxn ang="0">
                    <a:pos x="83" y="252"/>
                  </a:cxn>
                  <a:cxn ang="0">
                    <a:pos x="83" y="236"/>
                  </a:cxn>
                  <a:cxn ang="0">
                    <a:pos x="83" y="227"/>
                  </a:cxn>
                  <a:cxn ang="0">
                    <a:pos x="76" y="211"/>
                  </a:cxn>
                  <a:cxn ang="0">
                    <a:pos x="74" y="201"/>
                  </a:cxn>
                  <a:cxn ang="0">
                    <a:pos x="68" y="190"/>
                  </a:cxn>
                  <a:cxn ang="0">
                    <a:pos x="56" y="181"/>
                  </a:cxn>
                  <a:cxn ang="0">
                    <a:pos x="41" y="168"/>
                  </a:cxn>
                  <a:cxn ang="0">
                    <a:pos x="29" y="155"/>
                  </a:cxn>
                  <a:cxn ang="0">
                    <a:pos x="24" y="146"/>
                  </a:cxn>
                  <a:cxn ang="0">
                    <a:pos x="12" y="126"/>
                  </a:cxn>
                  <a:cxn ang="0">
                    <a:pos x="6" y="109"/>
                  </a:cxn>
                  <a:cxn ang="0">
                    <a:pos x="3" y="100"/>
                  </a:cxn>
                  <a:cxn ang="0">
                    <a:pos x="0" y="84"/>
                  </a:cxn>
                  <a:cxn ang="0">
                    <a:pos x="0" y="61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2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53" y="6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/>
                <a:ahLst/>
                <a:cxnLst>
                  <a:cxn ang="0">
                    <a:pos x="52" y="7"/>
                  </a:cxn>
                  <a:cxn ang="0">
                    <a:pos x="50" y="16"/>
                  </a:cxn>
                  <a:cxn ang="0">
                    <a:pos x="46" y="16"/>
                  </a:cxn>
                  <a:cxn ang="0">
                    <a:pos x="46" y="26"/>
                  </a:cxn>
                  <a:cxn ang="0">
                    <a:pos x="38" y="43"/>
                  </a:cxn>
                  <a:cxn ang="0">
                    <a:pos x="32" y="65"/>
                  </a:cxn>
                  <a:cxn ang="0">
                    <a:pos x="26" y="78"/>
                  </a:cxn>
                  <a:cxn ang="0">
                    <a:pos x="23" y="97"/>
                  </a:cxn>
                  <a:cxn ang="0">
                    <a:pos x="23" y="110"/>
                  </a:cxn>
                  <a:cxn ang="0">
                    <a:pos x="23" y="121"/>
                  </a:cxn>
                  <a:cxn ang="0">
                    <a:pos x="26" y="130"/>
                  </a:cxn>
                  <a:cxn ang="0">
                    <a:pos x="29" y="140"/>
                  </a:cxn>
                  <a:cxn ang="0">
                    <a:pos x="38" y="153"/>
                  </a:cxn>
                  <a:cxn ang="0">
                    <a:pos x="46" y="162"/>
                  </a:cxn>
                  <a:cxn ang="0">
                    <a:pos x="58" y="178"/>
                  </a:cxn>
                  <a:cxn ang="0">
                    <a:pos x="78" y="202"/>
                  </a:cxn>
                  <a:cxn ang="0">
                    <a:pos x="89" y="218"/>
                  </a:cxn>
                  <a:cxn ang="0">
                    <a:pos x="96" y="227"/>
                  </a:cxn>
                  <a:cxn ang="0">
                    <a:pos x="98" y="240"/>
                  </a:cxn>
                  <a:cxn ang="0">
                    <a:pos x="101" y="253"/>
                  </a:cxn>
                  <a:cxn ang="0">
                    <a:pos x="101" y="269"/>
                  </a:cxn>
                  <a:cxn ang="0">
                    <a:pos x="98" y="279"/>
                  </a:cxn>
                  <a:cxn ang="0">
                    <a:pos x="96" y="295"/>
                  </a:cxn>
                  <a:cxn ang="0">
                    <a:pos x="89" y="311"/>
                  </a:cxn>
                  <a:cxn ang="0">
                    <a:pos x="69" y="292"/>
                  </a:cxn>
                  <a:cxn ang="0">
                    <a:pos x="75" y="279"/>
                  </a:cxn>
                  <a:cxn ang="0">
                    <a:pos x="78" y="266"/>
                  </a:cxn>
                  <a:cxn ang="0">
                    <a:pos x="81" y="253"/>
                  </a:cxn>
                  <a:cxn ang="0">
                    <a:pos x="81" y="237"/>
                  </a:cxn>
                  <a:cxn ang="0">
                    <a:pos x="81" y="227"/>
                  </a:cxn>
                  <a:cxn ang="0">
                    <a:pos x="75" y="211"/>
                  </a:cxn>
                  <a:cxn ang="0">
                    <a:pos x="72" y="202"/>
                  </a:cxn>
                  <a:cxn ang="0">
                    <a:pos x="67" y="191"/>
                  </a:cxn>
                  <a:cxn ang="0">
                    <a:pos x="55" y="181"/>
                  </a:cxn>
                  <a:cxn ang="0">
                    <a:pos x="41" y="169"/>
                  </a:cxn>
                  <a:cxn ang="0">
                    <a:pos x="29" y="156"/>
                  </a:cxn>
                  <a:cxn ang="0">
                    <a:pos x="23" y="146"/>
                  </a:cxn>
                  <a:cxn ang="0">
                    <a:pos x="14" y="127"/>
                  </a:cxn>
                  <a:cxn ang="0">
                    <a:pos x="6" y="110"/>
                  </a:cxn>
                  <a:cxn ang="0">
                    <a:pos x="3" y="104"/>
                  </a:cxn>
                  <a:cxn ang="0">
                    <a:pos x="0" y="84"/>
                  </a:cxn>
                  <a:cxn ang="0">
                    <a:pos x="0" y="62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6" y="23"/>
                  </a:cxn>
                  <a:cxn ang="0">
                    <a:pos x="9" y="10"/>
                  </a:cxn>
                  <a:cxn ang="0">
                    <a:pos x="14" y="0"/>
                  </a:cxn>
                  <a:cxn ang="0">
                    <a:pos x="52" y="7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/>
                <a:ahLst/>
                <a:cxnLst>
                  <a:cxn ang="0">
                    <a:pos x="16" y="101"/>
                  </a:cxn>
                  <a:cxn ang="0">
                    <a:pos x="0" y="0"/>
                  </a:cxn>
                  <a:cxn ang="0">
                    <a:pos x="57" y="52"/>
                  </a:cxn>
                  <a:cxn ang="0">
                    <a:pos x="16" y="101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/>
                <a:ahLst/>
                <a:cxnLst>
                  <a:cxn ang="0">
                    <a:pos x="14" y="101"/>
                  </a:cxn>
                  <a:cxn ang="0">
                    <a:pos x="0" y="0"/>
                  </a:cxn>
                  <a:cxn ang="0">
                    <a:pos x="55" y="51"/>
                  </a:cxn>
                  <a:cxn ang="0">
                    <a:pos x="14" y="101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/>
                <a:ahLst/>
                <a:cxnLst>
                  <a:cxn ang="0">
                    <a:pos x="16" y="100"/>
                  </a:cxn>
                  <a:cxn ang="0">
                    <a:pos x="0" y="0"/>
                  </a:cxn>
                  <a:cxn ang="0">
                    <a:pos x="58" y="51"/>
                  </a:cxn>
                  <a:cxn ang="0">
                    <a:pos x="16" y="100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4" y="67"/>
                  </a:cxn>
                  <a:cxn ang="0">
                    <a:pos x="52" y="42"/>
                  </a:cxn>
                  <a:cxn ang="0">
                    <a:pos x="30" y="0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8"/>
                  </a:cxn>
                  <a:cxn ang="0">
                    <a:pos x="16" y="65"/>
                  </a:cxn>
                  <a:cxn ang="0">
                    <a:pos x="54" y="42"/>
                  </a:cxn>
                  <a:cxn ang="0">
                    <a:pos x="30" y="0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1"/>
                  </a:cxn>
                  <a:cxn ang="0">
                    <a:pos x="17" y="68"/>
                  </a:cxn>
                  <a:cxn ang="0">
                    <a:pos x="56" y="44"/>
                  </a:cxn>
                  <a:cxn ang="0">
                    <a:pos x="31" y="0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7"/>
                  </a:cxn>
                  <a:cxn ang="0">
                    <a:pos x="17" y="64"/>
                  </a:cxn>
                  <a:cxn ang="0">
                    <a:pos x="57" y="41"/>
                  </a:cxn>
                  <a:cxn ang="0">
                    <a:pos x="31" y="0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/>
                <a:ahLst/>
                <a:cxnLst>
                  <a:cxn ang="0">
                    <a:pos x="17" y="101"/>
                  </a:cxn>
                  <a:cxn ang="0">
                    <a:pos x="0" y="0"/>
                  </a:cxn>
                  <a:cxn ang="0">
                    <a:pos x="59" y="52"/>
                  </a:cxn>
                  <a:cxn ang="0">
                    <a:pos x="17" y="101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/>
                <a:ahLst/>
                <a:cxnLst>
                  <a:cxn ang="0">
                    <a:pos x="17" y="104"/>
                  </a:cxn>
                  <a:cxn ang="0">
                    <a:pos x="0" y="0"/>
                  </a:cxn>
                  <a:cxn ang="0">
                    <a:pos x="58" y="54"/>
                  </a:cxn>
                  <a:cxn ang="0">
                    <a:pos x="17" y="104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 w="9525" cap="rnd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 eaLnBrk="0" hangingPunct="0"/>
                <a:endParaRPr lang="en-GB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/>
              <a:ahLst/>
              <a:cxnLst>
                <a:cxn ang="0">
                  <a:pos x="53" y="6"/>
                </a:cxn>
                <a:cxn ang="0">
                  <a:pos x="51" y="16"/>
                </a:cxn>
                <a:cxn ang="0">
                  <a:pos x="47" y="16"/>
                </a:cxn>
                <a:cxn ang="0">
                  <a:pos x="44" y="22"/>
                </a:cxn>
                <a:cxn ang="0">
                  <a:pos x="39" y="42"/>
                </a:cxn>
                <a:cxn ang="0">
                  <a:pos x="29" y="65"/>
                </a:cxn>
                <a:cxn ang="0">
                  <a:pos x="27" y="77"/>
                </a:cxn>
                <a:cxn ang="0">
                  <a:pos x="24" y="97"/>
                </a:cxn>
                <a:cxn ang="0">
                  <a:pos x="24" y="106"/>
                </a:cxn>
                <a:cxn ang="0">
                  <a:pos x="24" y="120"/>
                </a:cxn>
                <a:cxn ang="0">
                  <a:pos x="27" y="130"/>
                </a:cxn>
                <a:cxn ang="0">
                  <a:pos x="29" y="139"/>
                </a:cxn>
                <a:cxn ang="0">
                  <a:pos x="39" y="149"/>
                </a:cxn>
                <a:cxn ang="0">
                  <a:pos x="47" y="162"/>
                </a:cxn>
                <a:cxn ang="0">
                  <a:pos x="59" y="178"/>
                </a:cxn>
                <a:cxn ang="0">
                  <a:pos x="80" y="201"/>
                </a:cxn>
                <a:cxn ang="0">
                  <a:pos x="91" y="217"/>
                </a:cxn>
                <a:cxn ang="0">
                  <a:pos x="97" y="227"/>
                </a:cxn>
                <a:cxn ang="0">
                  <a:pos x="100" y="239"/>
                </a:cxn>
                <a:cxn ang="0">
                  <a:pos x="103" y="252"/>
                </a:cxn>
                <a:cxn ang="0">
                  <a:pos x="103" y="265"/>
                </a:cxn>
                <a:cxn ang="0">
                  <a:pos x="100" y="279"/>
                </a:cxn>
                <a:cxn ang="0">
                  <a:pos x="97" y="295"/>
                </a:cxn>
                <a:cxn ang="0">
                  <a:pos x="91" y="308"/>
                </a:cxn>
                <a:cxn ang="0">
                  <a:pos x="71" y="288"/>
                </a:cxn>
                <a:cxn ang="0">
                  <a:pos x="76" y="279"/>
                </a:cxn>
                <a:cxn ang="0">
                  <a:pos x="80" y="262"/>
                </a:cxn>
                <a:cxn ang="0">
                  <a:pos x="83" y="252"/>
                </a:cxn>
                <a:cxn ang="0">
                  <a:pos x="83" y="236"/>
                </a:cxn>
                <a:cxn ang="0">
                  <a:pos x="83" y="227"/>
                </a:cxn>
                <a:cxn ang="0">
                  <a:pos x="76" y="211"/>
                </a:cxn>
                <a:cxn ang="0">
                  <a:pos x="74" y="201"/>
                </a:cxn>
                <a:cxn ang="0">
                  <a:pos x="68" y="190"/>
                </a:cxn>
                <a:cxn ang="0">
                  <a:pos x="56" y="181"/>
                </a:cxn>
                <a:cxn ang="0">
                  <a:pos x="41" y="168"/>
                </a:cxn>
                <a:cxn ang="0">
                  <a:pos x="29" y="155"/>
                </a:cxn>
                <a:cxn ang="0">
                  <a:pos x="24" y="146"/>
                </a:cxn>
                <a:cxn ang="0">
                  <a:pos x="12" y="126"/>
                </a:cxn>
                <a:cxn ang="0">
                  <a:pos x="6" y="109"/>
                </a:cxn>
                <a:cxn ang="0">
                  <a:pos x="3" y="100"/>
                </a:cxn>
                <a:cxn ang="0">
                  <a:pos x="0" y="84"/>
                </a:cxn>
                <a:cxn ang="0">
                  <a:pos x="0" y="61"/>
                </a:cxn>
                <a:cxn ang="0">
                  <a:pos x="3" y="49"/>
                </a:cxn>
                <a:cxn ang="0">
                  <a:pos x="6" y="35"/>
                </a:cxn>
                <a:cxn ang="0">
                  <a:pos x="6" y="22"/>
                </a:cxn>
                <a:cxn ang="0">
                  <a:pos x="9" y="9"/>
                </a:cxn>
                <a:cxn ang="0">
                  <a:pos x="15" y="0"/>
                </a:cxn>
                <a:cxn ang="0">
                  <a:pos x="53" y="6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 w="9525" cap="rnd">
              <a:noFill/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hangingPunct="0"/>
              <a:endParaRPr lang="en-GB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63CB6649-E068-4961-9F43-71785E876ADA}" type="slidenum">
              <a:rPr lang="en-GB">
                <a:solidFill>
                  <a:srgbClr val="FFFFFF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GB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>
            <a:lum bright="-20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A611BE-7A57-43D6-9350-871227F1BCE3}" type="datetimeFigureOut">
              <a:rPr lang="zh-CN" altLang="en-US">
                <a:latin typeface="Times New Roman" pitchFamily="18" charset="0"/>
              </a:rPr>
              <a:pPr/>
              <a:t>2014/2/9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2F633B-743E-4E54-AA78-DBF35E8C4E4F}" type="slidenum">
              <a:rPr lang="zh-CN" altLang="en-US">
                <a:latin typeface="Times New Roman" pitchFamily="18" charset="0"/>
              </a:rPr>
              <a:pPr/>
              <a:t>‹#›</a:t>
            </a:fld>
            <a:endParaRPr lang="zh-CN" alt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>
            <a:lum bright="-20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A611BE-7A57-43D6-9350-871227F1BCE3}" type="datetimeFigureOut">
              <a:rPr lang="zh-CN" altLang="en-US">
                <a:latin typeface="Times New Roman" pitchFamily="18" charset="0"/>
              </a:rPr>
              <a:pPr/>
              <a:t>2014/2/9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2F633B-743E-4E54-AA78-DBF35E8C4E4F}" type="slidenum">
              <a:rPr lang="zh-CN" altLang="en-US">
                <a:latin typeface="Times New Roman" pitchFamily="18" charset="0"/>
              </a:rPr>
              <a:pPr/>
              <a:t>‹#›</a:t>
            </a:fld>
            <a:endParaRPr lang="zh-CN" alt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>
            <a:lum bright="-20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A611BE-7A57-43D6-9350-871227F1BCE3}" type="datetimeFigureOut">
              <a:rPr lang="zh-CN" altLang="en-US">
                <a:latin typeface="Times New Roman" pitchFamily="18" charset="0"/>
              </a:rPr>
              <a:pPr/>
              <a:t>2014/2/9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2F633B-743E-4E54-AA78-DBF35E8C4E4F}" type="slidenum">
              <a:rPr lang="zh-CN" altLang="en-US">
                <a:latin typeface="Times New Roman" pitchFamily="18" charset="0"/>
              </a:rPr>
              <a:pPr/>
              <a:t>‹#›</a:t>
            </a:fld>
            <a:endParaRPr lang="zh-CN" alt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>
            <a:lum bright="-20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A611BE-7A57-43D6-9350-871227F1BCE3}" type="datetimeFigureOut">
              <a:rPr lang="zh-CN" altLang="en-US">
                <a:latin typeface="Times New Roman" pitchFamily="18" charset="0"/>
              </a:rPr>
              <a:pPr/>
              <a:t>2014/2/9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2F633B-743E-4E54-AA78-DBF35E8C4E4F}" type="slidenum">
              <a:rPr lang="zh-CN" altLang="en-US">
                <a:latin typeface="Times New Roman" pitchFamily="18" charset="0"/>
              </a:rPr>
              <a:pPr/>
              <a:t>‹#›</a:t>
            </a:fld>
            <a:endParaRPr lang="zh-CN" alt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>
            <a:lum bright="-20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A611BE-7A57-43D6-9350-871227F1BCE3}" type="datetimeFigureOut">
              <a:rPr lang="zh-CN" altLang="en-US">
                <a:latin typeface="Times New Roman" pitchFamily="18" charset="0"/>
              </a:rPr>
              <a:pPr/>
              <a:t>2014/2/9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2F633B-743E-4E54-AA78-DBF35E8C4E4F}" type="slidenum">
              <a:rPr lang="zh-CN" altLang="en-US">
                <a:latin typeface="Times New Roman" pitchFamily="18" charset="0"/>
              </a:rPr>
              <a:pPr/>
              <a:t>‹#›</a:t>
            </a:fld>
            <a:endParaRPr lang="zh-CN" alt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>
            <a:lum bright="-20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A611BE-7A57-43D6-9350-871227F1BCE3}" type="datetimeFigureOut">
              <a:rPr lang="zh-CN" altLang="en-US">
                <a:latin typeface="Times New Roman" pitchFamily="18" charset="0"/>
              </a:rPr>
              <a:pPr/>
              <a:t>2014/2/9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2F633B-743E-4E54-AA78-DBF35E8C4E4F}" type="slidenum">
              <a:rPr lang="zh-CN" altLang="en-US">
                <a:latin typeface="Times New Roman" pitchFamily="18" charset="0"/>
              </a:rPr>
              <a:pPr/>
              <a:t>‹#›</a:t>
            </a:fld>
            <a:endParaRPr lang="zh-CN" alt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>
            <a:lum bright="-20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A611BE-7A57-43D6-9350-871227F1BCE3}" type="datetimeFigureOut">
              <a:rPr lang="zh-CN" altLang="en-US">
                <a:latin typeface="Times New Roman" pitchFamily="18" charset="0"/>
              </a:rPr>
              <a:pPr/>
              <a:t>2014/2/9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2F633B-743E-4E54-AA78-DBF35E8C4E4F}" type="slidenum">
              <a:rPr lang="zh-CN" altLang="en-US">
                <a:latin typeface="Times New Roman" pitchFamily="18" charset="0"/>
              </a:rPr>
              <a:pPr/>
              <a:t>‹#›</a:t>
            </a:fld>
            <a:endParaRPr lang="zh-CN" alt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9" name="Picture 7" descr="skyr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1890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438400"/>
            <a:ext cx="6781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0D4A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D0EF0E-06DE-4EB8-8211-2BD6CA55E59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09/02/2014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957B6F2-4980-4279-8145-A931151E3B0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3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6B3C56-7566-47DB-ADC1-5EFB9A2B89A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6156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2317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68476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463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118" indent="-3421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1257" indent="-28510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0399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596550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2713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08871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65031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1188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77347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5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17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7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33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94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50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02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6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2693988" y="1600203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6B3C56-7566-47DB-ADC1-5EFB9A2B89A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6156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2317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68476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463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118" indent="-34211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1257" indent="-28510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0399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596550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2713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08871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65031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1188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77347" indent="-22807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5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17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7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33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94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50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02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6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>
            <a:lum bright="-20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A611BE-7A57-43D6-9350-871227F1BCE3}" type="datetimeFigureOut">
              <a:rPr lang="zh-CN" altLang="en-US">
                <a:latin typeface="Times New Roman" pitchFamily="18" charset="0"/>
              </a:rPr>
              <a:pPr/>
              <a:t>2014/2/9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2F633B-743E-4E54-AA78-DBF35E8C4E4F}" type="slidenum">
              <a:rPr lang="zh-CN" altLang="en-US">
                <a:latin typeface="Times New Roman" pitchFamily="18" charset="0"/>
              </a:rPr>
              <a:pPr/>
              <a:t>‹#›</a:t>
            </a:fld>
            <a:endParaRPr lang="zh-CN" alt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>
            <a:lum bright="-20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A611BE-7A57-43D6-9350-871227F1BCE3}" type="datetimeFigureOut">
              <a:rPr lang="zh-CN" altLang="en-US">
                <a:latin typeface="Times New Roman" pitchFamily="18" charset="0"/>
              </a:rPr>
              <a:pPr/>
              <a:t>2014/2/9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2F633B-743E-4E54-AA78-DBF35E8C4E4F}" type="slidenum">
              <a:rPr lang="zh-CN" altLang="en-US">
                <a:latin typeface="Times New Roman" pitchFamily="18" charset="0"/>
              </a:rPr>
              <a:pPr/>
              <a:t>‹#›</a:t>
            </a:fld>
            <a:endParaRPr lang="zh-CN" alt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>
            <a:lum bright="-20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A611BE-7A57-43D6-9350-871227F1BCE3}" type="datetimeFigureOut">
              <a:rPr lang="zh-CN" altLang="en-US">
                <a:latin typeface="Times New Roman" pitchFamily="18" charset="0"/>
              </a:rPr>
              <a:pPr/>
              <a:t>2014/2/9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2F633B-743E-4E54-AA78-DBF35E8C4E4F}" type="slidenum">
              <a:rPr lang="zh-CN" altLang="en-US">
                <a:latin typeface="Times New Roman" pitchFamily="18" charset="0"/>
              </a:rPr>
              <a:pPr/>
              <a:t>‹#›</a:t>
            </a:fld>
            <a:endParaRPr lang="zh-CN" alt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>
            <a:lum bright="-20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FA611BE-7A57-43D6-9350-871227F1BCE3}" type="datetimeFigureOut">
              <a:rPr lang="zh-CN" altLang="en-US">
                <a:latin typeface="Times New Roman" pitchFamily="18" charset="0"/>
              </a:rPr>
              <a:pPr/>
              <a:t>2014/2/9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2F633B-743E-4E54-AA78-DBF35E8C4E4F}" type="slidenum">
              <a:rPr lang="zh-CN" altLang="en-US">
                <a:latin typeface="Times New Roman" pitchFamily="18" charset="0"/>
              </a:rPr>
              <a:pPr/>
              <a:t>‹#›</a:t>
            </a:fld>
            <a:endParaRPr lang="zh-CN" alt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ekcwei\Dropbox\New%20sermons\VesselsofMiracles&#25104;&#28858;&#31070;&#36447;&#30340;&#22120;&#30399;%20(&#29983;&#21629;&#27827;&#38728;&#31975;&#22530;).mp3" TargetMode="Externa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8104" y="1916832"/>
            <a:ext cx="3635896" cy="19442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韦焜墀牧师</a:t>
            </a:r>
            <a:endParaRPr lang="en-GB" altLang="zh-CN" sz="36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  <a:p>
            <a:pPr>
              <a:spcBef>
                <a:spcPts val="0"/>
              </a:spcBef>
            </a:pPr>
            <a:r>
              <a:rPr lang="en-GB" altLang="zh-CN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Rev Edward Wei </a:t>
            </a:r>
            <a:r>
              <a:rPr lang="en-GB" altLang="zh-CN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1</a:t>
            </a:r>
            <a:r>
              <a:rPr lang="en-US" altLang="zh-TW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</a:rPr>
              <a:t>40209</a:t>
            </a:r>
            <a:endParaRPr lang="en-GB" sz="4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96" y="72008"/>
            <a:ext cx="640871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工人、器皿、和奴仆</a:t>
            </a:r>
            <a:endParaRPr lang="en-GB" altLang="zh-CN" sz="5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SimHei" pitchFamily="49" charset="-122"/>
            </a:endParaRPr>
          </a:p>
          <a:p>
            <a:pPr algn="ctr"/>
            <a:r>
              <a:rPr lang="en-US" altLang="zh-CN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(</a:t>
            </a:r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提后</a:t>
            </a:r>
            <a:r>
              <a:rPr lang="en-US" altLang="zh-CN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Hei" pitchFamily="49" charset="-122"/>
              </a:rPr>
              <a:t>2:14-26)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SimHei" pitchFamily="49" charset="-122"/>
            </a:endParaRPr>
          </a:p>
        </p:txBody>
      </p:sp>
      <p:pic>
        <p:nvPicPr>
          <p:cNvPr id="1026" name="Picture 2" descr="C:\Users\ekcwei\Pictures\09 My Albums\2012--\CoventryChurch_22nd_Anniversary.jpg"/>
          <p:cNvPicPr>
            <a:picLocks noChangeAspect="1" noChangeArrowheads="1"/>
          </p:cNvPicPr>
          <p:nvPr/>
        </p:nvPicPr>
        <p:blipFill>
          <a:blip r:embed="rId3" cstate="print"/>
          <a:srcRect b="6760"/>
          <a:stretch>
            <a:fillRect/>
          </a:stretch>
        </p:blipFill>
        <p:spPr bwMode="auto">
          <a:xfrm>
            <a:off x="1259632" y="4285534"/>
            <a:ext cx="7920880" cy="2527842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426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GB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宋体" charset="-122"/>
              </a:rPr>
              <a:t>COVENTRY CHINESE CHRISTIAN CHURCH </a:t>
            </a:r>
            <a:r>
              <a:rPr lang="zh-CN" altLang="en-GB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HeiMedium-B5" charset="-128"/>
                <a:ea typeface="DFHeiMedium-B5" charset="-128"/>
              </a:rPr>
              <a:t>高云地利华人基督教会</a:t>
            </a:r>
            <a:endParaRPr lang="en-GB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HeiMedium-B5" charset="-128"/>
              <a:ea typeface="DFHeiMedium-B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4365104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4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真理的重要</a:t>
            </a:r>
            <a:r>
              <a:rPr lang="en-US" altLang="zh-CN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 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14:6</a:t>
            </a:r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endParaRPr lang="en-GB" altLang="zh-CN" sz="66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耶稣说、我就是道路、真理、生命．若不藉著我、没有人能到父那里去。 </a:t>
            </a:r>
            <a:endParaRPr lang="en-GB" altLang="zh-CN" sz="5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8:32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你们必晓得真理、</a:t>
            </a:r>
            <a:endParaRPr lang="en-GB" altLang="zh-CN" sz="5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真理必叫你们得以自由。</a:t>
            </a:r>
            <a:endParaRPr lang="en-GB" altLang="zh-TW" sz="4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4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真理的重要</a:t>
            </a:r>
            <a:r>
              <a:rPr lang="en-US" altLang="zh-CN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 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弗</a:t>
            </a:r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4:20-24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你们学了基督、却不是这样</a:t>
            </a:r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 </a:t>
            </a:r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如果你们听过他的道、领了他的教、学了他的真理、</a:t>
            </a:r>
            <a:endParaRPr lang="en-GB" altLang="zh-TW" sz="4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4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 </a:t>
            </a:r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就要脱去你们从前行为上的旧人．</a:t>
            </a:r>
            <a:r>
              <a:rPr lang="en-GB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23 </a:t>
            </a:r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又要将你们的心志改换一新．</a:t>
            </a:r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 </a:t>
            </a:r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并且穿上新人．这新人是照着神的形像造的、有真理的仁义、和圣洁。</a:t>
            </a:r>
            <a:endParaRPr lang="en-GB" altLang="zh-TW" sz="4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4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真理的重要</a:t>
            </a:r>
            <a:r>
              <a:rPr lang="en-US" altLang="zh-CN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 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12:2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不要效法这个世界．</a:t>
            </a:r>
            <a:endParaRPr lang="en-GB" altLang="zh-CN" sz="5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只要心意更新而变化、</a:t>
            </a:r>
            <a:endParaRPr lang="en-GB" altLang="zh-CN" sz="5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叫你们察验何为神的善良、纯全可喜悦的旨意。、</a:t>
            </a:r>
            <a:endParaRPr lang="en-GB" altLang="zh-TW" sz="4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4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异端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假师傅、假先知的出现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r>
              <a:rPr lang="en-US" altLang="zh-CN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: 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24:5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因为将来有好些人冒我的名来、说、我是基督、并且要迷惑许多人。 </a:t>
            </a:r>
            <a:endParaRPr lang="en-GB" altLang="zh-TW" sz="4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4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异端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假师傅、假先知的出现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r>
              <a:rPr lang="en-US" altLang="zh-CN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: 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亲爱的弟兄阿、一切的灵、你们不可都信．总要试验那些灵是出於　神的不是．因为世上有许多假先知已经出来了。</a:t>
            </a:r>
            <a:endParaRPr lang="en-GB" altLang="zh-TW" sz="4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4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异端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假师傅、假先知的出现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r>
              <a:rPr lang="en-US" altLang="zh-CN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: 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加</a:t>
            </a:r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1:6-8 </a:t>
            </a:r>
          </a:p>
          <a:p>
            <a:pPr algn="ctr" eaLnBrk="0" hangingPunct="0"/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我希奇你们这麽快离开那藉著基督之恩召你们的、去从别的福音．</a:t>
            </a:r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那并不是福音、不过有些人搅扰你们、要把基督的福音更改了。</a:t>
            </a:r>
            <a:endParaRPr lang="en-GB" altLang="zh-TW" sz="4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4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 </a:t>
            </a:r>
            <a:r>
              <a:rPr lang="zh-CN" altLang="en-US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但无论是我们、是天上来的使者、若传福音给你们、与我们所传给你们的不同、他就应当被咒诅。</a:t>
            </a:r>
            <a:endParaRPr lang="en-GB" altLang="zh-TW" sz="48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4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教会领袖</a:t>
            </a:r>
            <a:r>
              <a:rPr lang="en-US" altLang="zh-CN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长老监督</a:t>
            </a:r>
            <a:r>
              <a:rPr lang="en-US" altLang="zh-CN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要「善於教导」，</a:t>
            </a:r>
            <a:endParaRPr lang="en-GB" altLang="zh-CN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</a:t>
            </a:r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祷告传道为事</a:t>
            </a:r>
            <a:r>
              <a:rPr lang="en-US" altLang="zh-CN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en-GB" altLang="zh-CN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ministries of the Word</a:t>
            </a:r>
            <a:r>
              <a:rPr lang="zh-CN" altLang="en-GB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4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无愧的工人要</a:t>
            </a:r>
            <a:endParaRPr lang="en-GB" altLang="zh-CN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学习圣经真理，</a:t>
            </a:r>
            <a:endParaRPr lang="en-GB" altLang="zh-CN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按着正意分解圣理真理，</a:t>
            </a:r>
            <a:endParaRPr lang="en-GB" altLang="zh-CN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教导和运用圣经真理。</a:t>
            </a:r>
            <a:endParaRPr lang="en-US" altLang="zh-CN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images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299" y="3896277"/>
            <a:ext cx="3476575" cy="278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476672"/>
            <a:ext cx="8640960" cy="45811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TW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作貴重的器皿、</a:t>
            </a:r>
            <a:endParaRPr lang="en-GB" altLang="zh-TW" sz="8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TW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聖潔善良</a:t>
            </a:r>
            <a:endParaRPr lang="en-GB" altLang="zh-TW" sz="8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TW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TW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2:19-22)</a:t>
            </a:r>
            <a:endParaRPr lang="en-GB" altLang="zh-TW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4000" contrast="-64000"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54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2:19-22</a:t>
            </a:r>
          </a:p>
          <a:p>
            <a:pPr algn="ctr" eaLnBrk="0" hangingPunct="0"/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19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然而　神坚固的根基立住了．上面有这印记说、主认识谁是他的人．又说、凡称呼主名的人、总要离开不义。</a:t>
            </a:r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在大户人家、不但有金器银器、也有木器瓦器．有作为贵重的、有作为卑贱的。</a:t>
            </a:r>
            <a:endParaRPr lang="en-GB" altLang="zh-TW" sz="4800" b="1" kern="0" dirty="0" smtClean="0">
              <a:solidFill>
                <a:srgbClr val="FFD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4000" contrast="-64000"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人若自洁、脱离卑贱的事、就必作贵重的器皿、成为圣洁、合乎主用、豫备行各样的善事。</a:t>
            </a:r>
            <a:endParaRPr lang="en-GB" altLang="zh-CN" sz="4800" b="1" kern="0" dirty="0" smtClean="0">
              <a:solidFill>
                <a:srgbClr val="FFD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你要逃避少年的私慾、同那清心祷告主的人追求公义、信德、仁爱、和平。</a:t>
            </a:r>
            <a:endParaRPr lang="en-GB" altLang="zh-TW" sz="4800" b="1" kern="0" dirty="0" smtClean="0">
              <a:solidFill>
                <a:srgbClr val="FFD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149080"/>
            <a:ext cx="9144000" cy="27089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80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生命的事奉</a:t>
            </a:r>
            <a:r>
              <a:rPr lang="en-US" altLang="zh-CN" sz="80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, </a:t>
            </a:r>
          </a:p>
          <a:p>
            <a:pPr algn="ctr" eaLnBrk="0" hangingPunct="0"/>
            <a:r>
              <a:rPr lang="zh-CN" altLang="en-US" sz="80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以生命影响生命。</a:t>
            </a:r>
            <a:endParaRPr lang="en-GB" altLang="zh-TW" sz="8000" b="1" kern="0" dirty="0" smtClean="0">
              <a:solidFill>
                <a:srgbClr val="FFD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8000" contrast="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启</a:t>
            </a:r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2:1-4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你要写信给以弗所教会的使者、说、那右手拿著七星、在七个金灯臺中间行走的、说、</a:t>
            </a:r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我知道你的行为、劳碌、忍耐、也知道你不能容忍恶人、你也曾试验那自称为使徒却不是使徒的、看出他们是假的来。</a:t>
            </a:r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你也能忍耐、曾为我的名劳苦、并不乏倦。</a:t>
            </a:r>
            <a:endParaRPr lang="en-GB" altLang="zh-TW" sz="4800" b="1" kern="0" dirty="0" smtClean="0">
              <a:solidFill>
                <a:srgbClr val="FFD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8000" contrast="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437112"/>
            <a:ext cx="9144000" cy="24208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然而有一件事我要责备你、</a:t>
            </a:r>
            <a:endParaRPr lang="en-GB" altLang="zh-CN" sz="4800" b="1" kern="0" dirty="0" smtClean="0">
              <a:solidFill>
                <a:srgbClr val="FFD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就是你把起初的爱心离弃了。</a:t>
            </a:r>
            <a:endParaRPr lang="en-GB" altLang="zh-TW" sz="4800" b="1" kern="0" dirty="0" smtClean="0">
              <a:solidFill>
                <a:srgbClr val="FFD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8000" contrast="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7:15-23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你们要防备假先知．他们到你们这里来、外面披著羊皮、里面却是残暴的狼。</a:t>
            </a:r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凭著他们的果子、就可以认出他们来。荆棘上岂能摘葡萄呢．蒺藜里岂能摘无花果呢。</a:t>
            </a:r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这样、凡好树都结好果子、惟独坏树结坏果子。</a:t>
            </a:r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好树不能结坏果子、坏树不能结好果子。</a:t>
            </a:r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所以凭著他们的果子、就可以认出他们来。</a:t>
            </a:r>
            <a:endParaRPr lang="en-GB" altLang="zh-TW" sz="4800" b="1" kern="0" dirty="0" smtClean="0">
              <a:solidFill>
                <a:srgbClr val="FFD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8000" contrast="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凡称呼我主阿、主阿的人、不能都进天国．惟独遵行我天父旨意的人、纔能进去。</a:t>
            </a:r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当那日必有许多人对我说、主阿、主阿、我们不是奉你的名传道、奉你的名赶鬼、奉你的名行许多异能麽。</a:t>
            </a:r>
            <a:r>
              <a:rPr lang="en-US" altLang="zh-CN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23 </a:t>
            </a:r>
            <a:r>
              <a:rPr lang="zh-CN" altLang="en-US" sz="48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我就明明的告诉他们说、我从来不认识你们、你们这些作恶的人、离开我去罢。</a:t>
            </a:r>
            <a:endParaRPr lang="en-GB" altLang="zh-TW" sz="4800" b="1" kern="0" dirty="0" smtClean="0">
              <a:solidFill>
                <a:srgbClr val="FFD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8000" contrast="2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提后</a:t>
            </a:r>
            <a:r>
              <a:rPr lang="en-US" altLang="zh-CN" sz="54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2:19-22 </a:t>
            </a:r>
          </a:p>
          <a:p>
            <a:pPr algn="ctr" eaLnBrk="0" hangingPunct="0"/>
            <a:r>
              <a:rPr lang="en-US" altLang="zh-CN" sz="54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21 </a:t>
            </a:r>
            <a:r>
              <a:rPr lang="zh-CN" altLang="en-US" sz="54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人若自洁、脱离卑贱的事、就必作贵重的器皿、成为圣洁、合乎主用、豫备行各样的善事。</a:t>
            </a:r>
            <a:endParaRPr lang="en-GB" altLang="zh-CN" sz="5400" b="1" kern="0" dirty="0" smtClean="0">
              <a:solidFill>
                <a:srgbClr val="FFD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54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 </a:t>
            </a:r>
            <a:r>
              <a:rPr lang="zh-CN" altLang="en-US" sz="5400" b="1" kern="0" dirty="0" smtClean="0">
                <a:solidFill>
                  <a:srgbClr val="FFD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你要逃避少年的私慾、同那清心祷告主的人追求公义、信德、仁爱、和平。</a:t>
            </a:r>
            <a:endParaRPr lang="en-GB" altLang="zh-TW" sz="5400" b="1" kern="0" dirty="0" smtClean="0">
              <a:solidFill>
                <a:srgbClr val="FFD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3040" y="1944216"/>
            <a:ext cx="8640960" cy="45811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TW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作忠心的僕人、</a:t>
            </a:r>
            <a:endParaRPr lang="en-GB" altLang="zh-TW" sz="8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TW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平靜安穩</a:t>
            </a:r>
            <a:endParaRPr lang="en-GB" altLang="zh-TW" sz="8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TW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TW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2:23-26)</a:t>
            </a:r>
            <a:endParaRPr lang="en-GB" altLang="zh-TW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32560" y="515035"/>
            <a:ext cx="6903720" cy="830997"/>
          </a:xfrm>
          <a:prstGeom prst="rect">
            <a:avLst/>
          </a:prstGeom>
        </p:spPr>
        <p:txBody>
          <a:bodyPr wrap="square" lIns="91223" tIns="45614" rIns="91223" bIns="45614">
            <a:spAutoFit/>
          </a:bodyPr>
          <a:lstStyle/>
          <a:p>
            <a:pPr algn="ctr"/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FPHeiMedium-B5" pitchFamily="34" charset="-128"/>
            </a:endParaRPr>
          </a:p>
        </p:txBody>
      </p:sp>
      <p:pic>
        <p:nvPicPr>
          <p:cNvPr id="5" name="Picture 4" descr="1-131015000450.jpg"/>
          <p:cNvPicPr>
            <a:picLocks noChangeAspect="1"/>
          </p:cNvPicPr>
          <p:nvPr/>
        </p:nvPicPr>
        <p:blipFill>
          <a:blip r:embed="rId3" cstate="print"/>
          <a:srcRect l="1349" t="2089" r="1534" b="51651"/>
          <a:stretch>
            <a:fillRect/>
          </a:stretch>
        </p:blipFill>
        <p:spPr>
          <a:xfrm>
            <a:off x="9" y="3910263"/>
            <a:ext cx="4199021" cy="2947737"/>
          </a:xfrm>
          <a:prstGeom prst="rect">
            <a:avLst/>
          </a:prstGeom>
        </p:spPr>
      </p:pic>
      <p:pic>
        <p:nvPicPr>
          <p:cNvPr id="6" name="Picture 5" descr="1-131015000450.jpg"/>
          <p:cNvPicPr>
            <a:picLocks noChangeAspect="1"/>
          </p:cNvPicPr>
          <p:nvPr/>
        </p:nvPicPr>
        <p:blipFill>
          <a:blip r:embed="rId3" cstate="print"/>
          <a:srcRect l="1349" t="50006" r="1534" b="3579"/>
          <a:stretch>
            <a:fillRect/>
          </a:stretch>
        </p:blipFill>
        <p:spPr>
          <a:xfrm>
            <a:off x="4183001" y="4836695"/>
            <a:ext cx="4199021" cy="2021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8000" contrast="-4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23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惟有那愚拙无学问的辩论、总要弃绝．因为知道这等事是起争竞的。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然而主的僕人不可争竞、只要温温和和的待众人、善於教导、存心忍耐、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25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用温柔劝戒那抵挡的人．或者　神给他们悔改的心、可以明白真道．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26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叫他们这已经被魔鬼任意掳去的、可以醒悟、脱离他的网罗。</a:t>
            </a:r>
            <a:endParaRPr lang="en-GB" altLang="zh-TW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4:1-2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人应当以我们为基督的执事、</a:t>
            </a:r>
            <a:endParaRPr lang="en-GB" altLang="zh-CN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为神奥秘事的管家。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所求於管家的、是要他有忠心。</a:t>
            </a:r>
            <a:endParaRPr lang="en-GB" altLang="zh-TW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主耶稣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17:7-10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你们谁有僕人耕地、或是放羊、从田里回来、就对他说、你快来坐下喫饭呢．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岂不对他说、你给我豫备晚饭、束上带子伺候我、等我喫喝完了、你纔可以喫喝麽。</a:t>
            </a:r>
            <a:endParaRPr lang="en-GB" altLang="zh-TW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僕人照所吩咐的去作、主人还谢谢他麽。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这样、你们作完了一切所吩咐的、只当说、我们是无用的僕人．所作的本是我们应分作的</a:t>
            </a:r>
            <a:endParaRPr lang="en-GB" altLang="zh-TW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24:45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谁是忠心有见识的僕人、为主人所派、管理家里的人、按时分粮给他们呢。</a:t>
            </a:r>
            <a:endParaRPr lang="en-GB" altLang="zh-TW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25:21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主人说、好、你这又良善又忠心的僕人．你在不多的事上有忠心、我要把许多事派你管理．可以进来享受你主人的快乐。</a:t>
            </a:r>
            <a:endParaRPr lang="en-GB" altLang="zh-TW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保罗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林後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4:1-10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我们既然蒙怜悯、受了这职分、就不丧胆．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乃将那些暗昧可耻的事弃绝了、不行诡诈、不谬讲　神的道理．只将真理表明出来、</a:t>
            </a:r>
            <a:r>
              <a:rPr lang="en-GB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我们原不是传自己、乃是传基督耶稣为主、并且自己因耶稣作你们的僕人。</a:t>
            </a:r>
            <a:endParaRPr lang="en-GB" altLang="zh-TW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那吩咐光从黑暗里照出来的神、已经照在我们心里、叫我们得知　神荣耀的光、显在耶稣基督的面上。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我们有这宝贝放在瓦器里、要显明这莫大的能力、是出於　神、不是出於我们。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我们四面受敌、却不被困住．心里作难、却不至失望．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遭逼迫、却不被丢弃．打倒了、却不至死亡．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身上常带著耶稣的死、使耶稣的生、也显明在我们身上。</a:t>
            </a:r>
            <a:endParaRPr lang="en-GB" altLang="zh-TW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加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6:12-14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凡希图外貌体面的人、都勉强你们受割礼．无非是怕自己为基督的十字架受逼迫。</a:t>
            </a:r>
            <a:r>
              <a:rPr lang="en-GB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但我断不以别的誇口、只誇我们主耶稣基督的十字架．</a:t>
            </a:r>
            <a:endParaRPr lang="en-GB" altLang="zh-CN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因这十字架、就我而论、世界已经钉在十字架上．就世界而论、我已经钉在十字架上。</a:t>
            </a:r>
            <a:endParaRPr lang="en-GB" altLang="zh-TW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林後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6:1-10 </a:t>
            </a:r>
          </a:p>
          <a:p>
            <a:pPr algn="ctr" eaLnBrk="0" hangingPunct="0"/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我们与神同工的、也劝你们、不可徒受他的恩典．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反倒在各样的事上、表明自己是　神的用人、就如在许多的忍耐、患难、穷乏、困苦、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...6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廉洁、知识、恒忍、恩慈、圣灵的感化、无伪的爱心、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真实的道理、神的大能．仁义的兵器在左在右．</a:t>
            </a:r>
            <a:endParaRPr lang="en-GB" altLang="zh-TW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260648"/>
            <a:ext cx="8640960" cy="177281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8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提摩太前后书</a:t>
            </a:r>
            <a:endParaRPr lang="en-GB" altLang="zh-TW" sz="5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8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荣耀羞辱、恶名美名．似乎是诱惑人的、却是诚实的．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似乎不为人所知、却是人所共知的．似乎要死、却是活著的．似乎受责罚、却是不至丧命的．</a:t>
            </a:r>
            <a:r>
              <a:rPr lang="en-US" altLang="zh-CN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 </a:t>
            </a:r>
            <a:r>
              <a:rPr lang="zh-CN" altLang="en-US" sz="4800" b="1" kern="0" dirty="0" smtClean="0">
                <a:solidFill>
                  <a:srgbClr val="003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似乎忧愁、却是常常快乐的．似乎贫穷、却是叫许多人富足的．似乎一无所有、却是样样都有的。</a:t>
            </a:r>
            <a:endParaRPr lang="en-GB" altLang="zh-TW" sz="4800" b="1" kern="0" dirty="0" smtClean="0">
              <a:solidFill>
                <a:srgbClr val="003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6000" contrast="-6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0"/>
            <a:ext cx="8496944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/>
            <a:r>
              <a:rPr lang="zh-CN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作无愧的工人、</a:t>
            </a:r>
            <a:endParaRPr lang="en-GB" altLang="zh-CN" sz="7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  宣扬真道</a:t>
            </a:r>
            <a:endParaRPr lang="en-US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</a:t>
            </a:r>
            <a:r>
              <a:rPr lang="zh-TW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貴重的器皿、</a:t>
            </a:r>
            <a:endParaRPr lang="en-GB" altLang="zh-TW" sz="7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TW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  聖潔善良</a:t>
            </a:r>
            <a:endParaRPr lang="en-US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TW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作忠心的僕人</a:t>
            </a:r>
            <a:r>
              <a:rPr lang="zh-CN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7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  平靜安穩</a:t>
            </a:r>
            <a:endParaRPr lang="en-US" altLang="zh-CN" sz="6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endParaRPr lang="en-US" altLang="zh-CN" sz="4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endParaRPr lang="en-GB" altLang="zh-CN" sz="5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443711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成为神蹟的器皿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08" y="5589240"/>
            <a:ext cx="1088132" cy="864096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主耶稣祢召我出黑暗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入奇妙光明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en-GB" altLang="zh-CN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</a:t>
            </a:r>
            <a:r>
              <a:rPr lang="en-GB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赏赐独特的位份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在基督里我是新造的人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祢看为宝贵献上为祢所用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endParaRPr lang="en-GB" alt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VesselsofMiracles成為神蹟的器皿 (生命河靈糧堂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>
            <a:off x="4355976" y="5733256"/>
            <a:ext cx="770309" cy="77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9280"/>
            <a:ext cx="728092" cy="578185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让我成为祢神蹟的器皿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被拣选族类 君尊的祭司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圣洁的国度 属神的子民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来宣扬主耶稣 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 彰显神的荣耀</a:t>
            </a:r>
            <a:endParaRPr lang="en-GB" alt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08" y="5589240"/>
            <a:ext cx="1088132" cy="864096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让我成为祢神蹟的器皿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以信心的眼睛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en-GB" altLang="zh-CN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</a:t>
            </a:r>
            <a:r>
              <a:rPr lang="en-GB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看见新的盼望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用祢的大能和爱来充满我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我要传扬主的爱 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 让世界更美好</a:t>
            </a:r>
            <a:endParaRPr lang="en-GB" alt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661248"/>
            <a:ext cx="1088132" cy="864096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主耶稣祢召我出黑暗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入奇妙光明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en-GB" altLang="zh-CN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</a:t>
            </a:r>
            <a:r>
              <a:rPr lang="en-GB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赏赐独特的位份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在基督里我是新造的人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祢看为宝贵献上为祢所用</a:t>
            </a:r>
            <a:r>
              <a:rPr lang="en-GB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</a:t>
            </a:r>
            <a:endParaRPr lang="en-GB" alt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653136"/>
            <a:ext cx="1088132" cy="864096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让我成为祢神蹟的器皿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被拣选族类 君尊的祭司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圣洁的国度 属神的子民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来宣扬主耶稣 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 彰显神的荣耀</a:t>
            </a:r>
            <a:endParaRPr lang="en-GB" alt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868" y="5301208"/>
            <a:ext cx="1088132" cy="864096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让我成为祢神蹟的器皿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以信心的眼睛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en-GB" altLang="zh-CN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</a:t>
            </a:r>
            <a:r>
              <a:rPr lang="en-GB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看见新的盼望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用祢的大能和爱来充满我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我要传扬主的爱 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 让世界更美好</a:t>
            </a:r>
            <a:endParaRPr lang="en-GB" alt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08" y="5589240"/>
            <a:ext cx="1088132" cy="864096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让我成为祢神蹟的器皿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被拣选族类 君尊的祭司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圣洁的国度 属神的子民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来宣扬主耶稣 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 彰显神的荣耀</a:t>
            </a:r>
            <a:endParaRPr lang="en-GB" alt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8000" contrast="-12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260648"/>
            <a:ext cx="6984776" cy="659735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/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2:1-13</a:t>
            </a:r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事奉神要好像</a:t>
            </a:r>
            <a:endParaRPr lang="en-GB" altLang="zh-CN" sz="48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军人</a:t>
            </a:r>
            <a:r>
              <a:rPr lang="en-GB" altLang="zh-CN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不将世务缠身</a:t>
            </a:r>
            <a:endParaRPr lang="en-GB" altLang="zh-CN" sz="5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GB" altLang="zh-CN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F</a:t>
            </a:r>
            <a:r>
              <a:rPr lang="en-GB" altLang="zh-CN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AITHFUL</a:t>
            </a:r>
            <a:endParaRPr lang="en-GB" altLang="zh-CN" sz="5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eaLnBrk="0" hangingPunct="0"/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运动员</a:t>
            </a:r>
            <a:r>
              <a:rPr lang="en-GB" altLang="zh-CN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严谨的计划</a:t>
            </a:r>
            <a:endParaRPr lang="en-GB" altLang="zh-CN" sz="5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GB" altLang="zh-CN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T</a:t>
            </a:r>
            <a:r>
              <a:rPr lang="en-GB" altLang="zh-CN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EACHABLE</a:t>
            </a:r>
            <a:endParaRPr lang="en-GB" altLang="zh-CN" sz="5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农夫</a:t>
            </a:r>
            <a:r>
              <a:rPr lang="en-GB" altLang="zh-CN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尽心竭力</a:t>
            </a:r>
            <a:endParaRPr lang="en-GB" altLang="zh-CN" sz="5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GB" altLang="zh-CN" sz="6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A</a:t>
            </a:r>
            <a:r>
              <a:rPr lang="en-GB" altLang="zh-CN" sz="5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VAILABLE</a:t>
            </a:r>
            <a:endParaRPr lang="en-GB" altLang="zh-TW" sz="5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013176"/>
            <a:ext cx="1088132" cy="864096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让我成为祢神蹟的器皿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以信心的眼睛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en-GB" altLang="zh-CN" sz="60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</a:t>
            </a:r>
            <a:r>
              <a:rPr lang="en-GB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看见新的盼望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用祢的大能和爱来充满我</a:t>
            </a: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我要传扬主的爱 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 让世界更美好</a:t>
            </a:r>
            <a:endParaRPr lang="en-GB" alt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1088132" cy="864096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07707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我要传扬主的爱 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 让世界更美好</a:t>
            </a:r>
            <a:endParaRPr lang="en-GB" altLang="en-US" sz="4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980" y="1700808"/>
            <a:ext cx="1088132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2500" y="4466784"/>
            <a:ext cx="1299979" cy="906432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43711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我要传扬主的爱 </a:t>
            </a:r>
            <a:endParaRPr lang="en-GB" altLang="zh-CN" sz="4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Times New Roman" pitchFamily="18" charset="0"/>
            </a:endParaRPr>
          </a:p>
          <a:p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    让世界更美好</a:t>
            </a:r>
            <a:endParaRPr lang="en-GB" altLang="en-US" sz="40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84482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Times New Roman" pitchFamily="18" charset="0"/>
              </a:rPr>
              <a:t>成为神蹟的器皿</a:t>
            </a:r>
          </a:p>
        </p:txBody>
      </p:sp>
      <p:pic>
        <p:nvPicPr>
          <p:cNvPr id="5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42848"/>
            <a:ext cx="1299979" cy="906432"/>
          </a:xfrm>
          <a:prstGeom prst="rect">
            <a:avLst/>
          </a:prstGeom>
          <a:noFill/>
        </p:spPr>
      </p:pic>
      <p:pic>
        <p:nvPicPr>
          <p:cNvPr id="6" name="Picture 2" descr="Butterfly clip a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4900" y="3284984"/>
            <a:ext cx="1299979" cy="906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28000" contrast="-12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260648"/>
            <a:ext cx="8496944" cy="659735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0" hangingPunct="0"/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2:14-26</a:t>
            </a:r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事奉神要</a:t>
            </a:r>
            <a:endParaRPr lang="en-GB" altLang="zh-CN" sz="48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作无愧的工人、</a:t>
            </a:r>
            <a:endParaRPr lang="en-GB" altLang="zh-CN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宣扬真道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2:14-18)</a:t>
            </a:r>
          </a:p>
          <a:p>
            <a:pPr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</a:t>
            </a:r>
            <a:r>
              <a:rPr lang="zh-TW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貴重的器皿、</a:t>
            </a:r>
            <a:endParaRPr lang="en-GB" altLang="zh-TW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TW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聖潔善良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2:19-22)</a:t>
            </a:r>
          </a:p>
          <a:p>
            <a:pPr eaLnBrk="0" hangingPunct="0"/>
            <a:r>
              <a:rPr lang="zh-TW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作忠心的僕人</a:t>
            </a:r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endParaRPr lang="en-GB" altLang="zh-CN" sz="6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r>
              <a:rPr lang="zh-CN" alt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  平靜安穩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2:23-26)</a:t>
            </a:r>
          </a:p>
          <a:p>
            <a:pPr eaLnBrk="0" hangingPunct="0"/>
            <a:endParaRPr lang="en-US" altLang="zh-CN" sz="4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eaLnBrk="0" hangingPunct="0"/>
            <a:endParaRPr lang="en-GB" altLang="zh-CN" sz="5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1090" y="0"/>
            <a:ext cx="19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91C7E3-5575-4B63-BD12-9BE6B54B410C}" type="datetime8">
              <a:rPr lang="en-GB" smtClean="0">
                <a:solidFill>
                  <a:srgbClr val="D0FCD1"/>
                </a:solidFill>
              </a:rPr>
              <a:pPr/>
              <a:t>09/02/2014 10:25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2132856"/>
            <a:ext cx="8640960" cy="45811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作无愧的工人、</a:t>
            </a:r>
            <a:endParaRPr lang="en-GB" altLang="zh-CN" sz="8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zh-CN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宣扬真道</a:t>
            </a:r>
            <a:endParaRPr lang="en-GB" altLang="zh-CN" sz="8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hangingPunct="0"/>
            <a:r>
              <a:rPr lang="en-US" altLang="zh-CN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8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2:14-18)</a:t>
            </a:r>
            <a:endParaRPr lang="en-GB" altLang="zh-TW" sz="5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8000" contrast="-44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zh-CN" altLang="en-US" sz="54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提后</a:t>
            </a:r>
            <a:r>
              <a:rPr lang="en-US" altLang="zh-CN" sz="54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2:14-18</a:t>
            </a:r>
          </a:p>
          <a:p>
            <a:pPr algn="ctr" eaLnBrk="0" hangingPunct="0"/>
            <a:r>
              <a:rPr lang="en-US" altLang="zh-CN" sz="48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 </a:t>
            </a:r>
            <a:r>
              <a:rPr lang="zh-CN" altLang="en-US" sz="48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你要使众人回想这些事、在主面前嘱咐他们、不可为言语争辩．这是没有益处的、只能败坏听见的人。</a:t>
            </a:r>
            <a:r>
              <a:rPr lang="en-US" altLang="zh-CN" sz="48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15 </a:t>
            </a:r>
            <a:r>
              <a:rPr lang="zh-CN" altLang="en-US" sz="48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你当竭力、在　神面前得蒙喜悦、作无愧的工人、按著正意分解真理的道。</a:t>
            </a:r>
            <a:endParaRPr lang="en-GB" altLang="zh-TW" sz="4800" b="1" kern="0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8000" contrast="-44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/>
            <a:r>
              <a:rPr lang="en-US" altLang="zh-CN" sz="48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 </a:t>
            </a:r>
            <a:r>
              <a:rPr lang="zh-CN" altLang="en-US" sz="48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但要远避世俗的虚谈．因为这等人必进到更不敬虔的地步．</a:t>
            </a:r>
            <a:r>
              <a:rPr lang="en-US" altLang="zh-CN" sz="48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17 </a:t>
            </a:r>
            <a:r>
              <a:rPr lang="zh-CN" altLang="en-US" sz="48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他们的话如同毒疮、越烂越大．其中有许米乃和腓理徒．</a:t>
            </a:r>
            <a:r>
              <a:rPr lang="en-US" altLang="zh-CN" sz="48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 </a:t>
            </a:r>
            <a:r>
              <a:rPr lang="zh-CN" altLang="en-US" sz="4800" b="1" kern="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他们偏离了真道、说复活的事已过、就败坏好些人的信心。</a:t>
            </a:r>
            <a:endParaRPr lang="en-GB" altLang="zh-TW" sz="4800" b="1" kern="0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1090" y="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>
              <a:solidFill>
                <a:srgbClr val="D0FCD1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0Coventry03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风景1">
  <a:themeElements>
    <a:clrScheme name="1_风景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风景1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风景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风景1">
  <a:themeElements>
    <a:clrScheme name="1_风景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风景1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风景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风景1">
  <a:themeElements>
    <a:clrScheme name="1_风景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风景1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风景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风景1">
  <a:themeElements>
    <a:clrScheme name="1_风景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风景1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风景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风景1">
  <a:themeElements>
    <a:clrScheme name="1_风景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风景1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风景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风景1">
  <a:themeElements>
    <a:clrScheme name="1_风景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风景1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风景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风景1">
  <a:themeElements>
    <a:clrScheme name="1_风景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风景1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风景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yray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Luton01">
  <a:themeElements>
    <a:clrScheme name="Default Design 1">
      <a:dk1>
        <a:srgbClr val="000000"/>
      </a:dk1>
      <a:lt1>
        <a:srgbClr val="76EEC6"/>
      </a:lt1>
      <a:dk2>
        <a:srgbClr val="000000"/>
      </a:dk2>
      <a:lt2>
        <a:srgbClr val="B2B2B2"/>
      </a:lt2>
      <a:accent1>
        <a:srgbClr val="D1F9EC"/>
      </a:accent1>
      <a:accent2>
        <a:srgbClr val="66CCAA"/>
      </a:accent2>
      <a:accent3>
        <a:srgbClr val="BDF5DF"/>
      </a:accent3>
      <a:accent4>
        <a:srgbClr val="000000"/>
      </a:accent4>
      <a:accent5>
        <a:srgbClr val="E5FBF4"/>
      </a:accent5>
      <a:accent6>
        <a:srgbClr val="5CB99A"/>
      </a:accent6>
      <a:hlink>
        <a:srgbClr val="00754D"/>
      </a:hlink>
      <a:folHlink>
        <a:srgbClr val="00422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D1F9EC"/>
        </a:accent1>
        <a:accent2>
          <a:srgbClr val="66CCAA"/>
        </a:accent2>
        <a:accent3>
          <a:srgbClr val="BDF5DF"/>
        </a:accent3>
        <a:accent4>
          <a:srgbClr val="000000"/>
        </a:accent4>
        <a:accent5>
          <a:srgbClr val="E5FBF4"/>
        </a:accent5>
        <a:accent6>
          <a:srgbClr val="5CB99A"/>
        </a:accent6>
        <a:hlink>
          <a:srgbClr val="00754D"/>
        </a:hlink>
        <a:folHlink>
          <a:srgbClr val="0042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85B715"/>
        </a:accent1>
        <a:accent2>
          <a:srgbClr val="1772B5"/>
        </a:accent2>
        <a:accent3>
          <a:srgbClr val="BDF5DF"/>
        </a:accent3>
        <a:accent4>
          <a:srgbClr val="000000"/>
        </a:accent4>
        <a:accent5>
          <a:srgbClr val="C2D8AA"/>
        </a:accent5>
        <a:accent6>
          <a:srgbClr val="1467A4"/>
        </a:accent6>
        <a:hlink>
          <a:srgbClr val="004C31"/>
        </a:hlink>
        <a:folHlink>
          <a:srgbClr val="002C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C1380B"/>
        </a:accent1>
        <a:accent2>
          <a:srgbClr val="C1660B"/>
        </a:accent2>
        <a:accent3>
          <a:srgbClr val="BDF5DF"/>
        </a:accent3>
        <a:accent4>
          <a:srgbClr val="000000"/>
        </a:accent4>
        <a:accent5>
          <a:srgbClr val="DDAEAA"/>
        </a:accent5>
        <a:accent6>
          <a:srgbClr val="AF5C09"/>
        </a:accent6>
        <a:hlink>
          <a:srgbClr val="52001C"/>
        </a:hlink>
        <a:folHlink>
          <a:srgbClr val="004C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C1B00B"/>
        </a:accent1>
        <a:accent2>
          <a:srgbClr val="C1380B"/>
        </a:accent2>
        <a:accent3>
          <a:srgbClr val="BDF5DF"/>
        </a:accent3>
        <a:accent4>
          <a:srgbClr val="000000"/>
        </a:accent4>
        <a:accent5>
          <a:srgbClr val="DDD4AA"/>
        </a:accent5>
        <a:accent6>
          <a:srgbClr val="AF3209"/>
        </a:accent6>
        <a:hlink>
          <a:srgbClr val="190057"/>
        </a:hlink>
        <a:folHlink>
          <a:srgbClr val="0042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F9EC"/>
        </a:accent1>
        <a:accent2>
          <a:srgbClr val="66CCAA"/>
        </a:accent2>
        <a:accent3>
          <a:srgbClr val="FFFFFF"/>
        </a:accent3>
        <a:accent4>
          <a:srgbClr val="000000"/>
        </a:accent4>
        <a:accent5>
          <a:srgbClr val="E5FBF4"/>
        </a:accent5>
        <a:accent6>
          <a:srgbClr val="5CB99A"/>
        </a:accent6>
        <a:hlink>
          <a:srgbClr val="00754D"/>
        </a:hlink>
        <a:folHlink>
          <a:srgbClr val="0042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5B715"/>
        </a:accent1>
        <a:accent2>
          <a:srgbClr val="1772B5"/>
        </a:accent2>
        <a:accent3>
          <a:srgbClr val="FFFFFF"/>
        </a:accent3>
        <a:accent4>
          <a:srgbClr val="000000"/>
        </a:accent4>
        <a:accent5>
          <a:srgbClr val="C2D8AA"/>
        </a:accent5>
        <a:accent6>
          <a:srgbClr val="1467A4"/>
        </a:accent6>
        <a:hlink>
          <a:srgbClr val="004C31"/>
        </a:hlink>
        <a:folHlink>
          <a:srgbClr val="002C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1380B"/>
        </a:accent1>
        <a:accent2>
          <a:srgbClr val="C1660B"/>
        </a:accent2>
        <a:accent3>
          <a:srgbClr val="FFFFFF"/>
        </a:accent3>
        <a:accent4>
          <a:srgbClr val="000000"/>
        </a:accent4>
        <a:accent5>
          <a:srgbClr val="DDAEAA"/>
        </a:accent5>
        <a:accent6>
          <a:srgbClr val="AF5C09"/>
        </a:accent6>
        <a:hlink>
          <a:srgbClr val="52001C"/>
        </a:hlink>
        <a:folHlink>
          <a:srgbClr val="004C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1B00B"/>
        </a:accent1>
        <a:accent2>
          <a:srgbClr val="C1380B"/>
        </a:accent2>
        <a:accent3>
          <a:srgbClr val="FFFFFF"/>
        </a:accent3>
        <a:accent4>
          <a:srgbClr val="000000"/>
        </a:accent4>
        <a:accent5>
          <a:srgbClr val="DDD4AA"/>
        </a:accent5>
        <a:accent6>
          <a:srgbClr val="AF3209"/>
        </a:accent6>
        <a:hlink>
          <a:srgbClr val="190057"/>
        </a:hlink>
        <a:folHlink>
          <a:srgbClr val="0042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0Luton01">
  <a:themeElements>
    <a:clrScheme name="Default Design 1">
      <a:dk1>
        <a:srgbClr val="000000"/>
      </a:dk1>
      <a:lt1>
        <a:srgbClr val="76EEC6"/>
      </a:lt1>
      <a:dk2>
        <a:srgbClr val="000000"/>
      </a:dk2>
      <a:lt2>
        <a:srgbClr val="B2B2B2"/>
      </a:lt2>
      <a:accent1>
        <a:srgbClr val="D1F9EC"/>
      </a:accent1>
      <a:accent2>
        <a:srgbClr val="66CCAA"/>
      </a:accent2>
      <a:accent3>
        <a:srgbClr val="BDF5DF"/>
      </a:accent3>
      <a:accent4>
        <a:srgbClr val="000000"/>
      </a:accent4>
      <a:accent5>
        <a:srgbClr val="E5FBF4"/>
      </a:accent5>
      <a:accent6>
        <a:srgbClr val="5CB99A"/>
      </a:accent6>
      <a:hlink>
        <a:srgbClr val="00754D"/>
      </a:hlink>
      <a:folHlink>
        <a:srgbClr val="00422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D1F9EC"/>
        </a:accent1>
        <a:accent2>
          <a:srgbClr val="66CCAA"/>
        </a:accent2>
        <a:accent3>
          <a:srgbClr val="BDF5DF"/>
        </a:accent3>
        <a:accent4>
          <a:srgbClr val="000000"/>
        </a:accent4>
        <a:accent5>
          <a:srgbClr val="E5FBF4"/>
        </a:accent5>
        <a:accent6>
          <a:srgbClr val="5CB99A"/>
        </a:accent6>
        <a:hlink>
          <a:srgbClr val="00754D"/>
        </a:hlink>
        <a:folHlink>
          <a:srgbClr val="0042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85B715"/>
        </a:accent1>
        <a:accent2>
          <a:srgbClr val="1772B5"/>
        </a:accent2>
        <a:accent3>
          <a:srgbClr val="BDF5DF"/>
        </a:accent3>
        <a:accent4>
          <a:srgbClr val="000000"/>
        </a:accent4>
        <a:accent5>
          <a:srgbClr val="C2D8AA"/>
        </a:accent5>
        <a:accent6>
          <a:srgbClr val="1467A4"/>
        </a:accent6>
        <a:hlink>
          <a:srgbClr val="004C31"/>
        </a:hlink>
        <a:folHlink>
          <a:srgbClr val="002C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C1380B"/>
        </a:accent1>
        <a:accent2>
          <a:srgbClr val="C1660B"/>
        </a:accent2>
        <a:accent3>
          <a:srgbClr val="BDF5DF"/>
        </a:accent3>
        <a:accent4>
          <a:srgbClr val="000000"/>
        </a:accent4>
        <a:accent5>
          <a:srgbClr val="DDAEAA"/>
        </a:accent5>
        <a:accent6>
          <a:srgbClr val="AF5C09"/>
        </a:accent6>
        <a:hlink>
          <a:srgbClr val="52001C"/>
        </a:hlink>
        <a:folHlink>
          <a:srgbClr val="004C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76EEC6"/>
        </a:lt1>
        <a:dk2>
          <a:srgbClr val="000000"/>
        </a:dk2>
        <a:lt2>
          <a:srgbClr val="B2B2B2"/>
        </a:lt2>
        <a:accent1>
          <a:srgbClr val="C1B00B"/>
        </a:accent1>
        <a:accent2>
          <a:srgbClr val="C1380B"/>
        </a:accent2>
        <a:accent3>
          <a:srgbClr val="BDF5DF"/>
        </a:accent3>
        <a:accent4>
          <a:srgbClr val="000000"/>
        </a:accent4>
        <a:accent5>
          <a:srgbClr val="DDD4AA"/>
        </a:accent5>
        <a:accent6>
          <a:srgbClr val="AF3209"/>
        </a:accent6>
        <a:hlink>
          <a:srgbClr val="190057"/>
        </a:hlink>
        <a:folHlink>
          <a:srgbClr val="0042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F9EC"/>
        </a:accent1>
        <a:accent2>
          <a:srgbClr val="66CCAA"/>
        </a:accent2>
        <a:accent3>
          <a:srgbClr val="FFFFFF"/>
        </a:accent3>
        <a:accent4>
          <a:srgbClr val="000000"/>
        </a:accent4>
        <a:accent5>
          <a:srgbClr val="E5FBF4"/>
        </a:accent5>
        <a:accent6>
          <a:srgbClr val="5CB99A"/>
        </a:accent6>
        <a:hlink>
          <a:srgbClr val="00754D"/>
        </a:hlink>
        <a:folHlink>
          <a:srgbClr val="0042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5B715"/>
        </a:accent1>
        <a:accent2>
          <a:srgbClr val="1772B5"/>
        </a:accent2>
        <a:accent3>
          <a:srgbClr val="FFFFFF"/>
        </a:accent3>
        <a:accent4>
          <a:srgbClr val="000000"/>
        </a:accent4>
        <a:accent5>
          <a:srgbClr val="C2D8AA"/>
        </a:accent5>
        <a:accent6>
          <a:srgbClr val="1467A4"/>
        </a:accent6>
        <a:hlink>
          <a:srgbClr val="004C31"/>
        </a:hlink>
        <a:folHlink>
          <a:srgbClr val="002C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1380B"/>
        </a:accent1>
        <a:accent2>
          <a:srgbClr val="C1660B"/>
        </a:accent2>
        <a:accent3>
          <a:srgbClr val="FFFFFF"/>
        </a:accent3>
        <a:accent4>
          <a:srgbClr val="000000"/>
        </a:accent4>
        <a:accent5>
          <a:srgbClr val="DDAEAA"/>
        </a:accent5>
        <a:accent6>
          <a:srgbClr val="AF5C09"/>
        </a:accent6>
        <a:hlink>
          <a:srgbClr val="52001C"/>
        </a:hlink>
        <a:folHlink>
          <a:srgbClr val="004C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1B00B"/>
        </a:accent1>
        <a:accent2>
          <a:srgbClr val="C1380B"/>
        </a:accent2>
        <a:accent3>
          <a:srgbClr val="FFFFFF"/>
        </a:accent3>
        <a:accent4>
          <a:srgbClr val="000000"/>
        </a:accent4>
        <a:accent5>
          <a:srgbClr val="DDD4AA"/>
        </a:accent5>
        <a:accent6>
          <a:srgbClr val="AF3209"/>
        </a:accent6>
        <a:hlink>
          <a:srgbClr val="190057"/>
        </a:hlink>
        <a:folHlink>
          <a:srgbClr val="0042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风景1">
  <a:themeElements>
    <a:clrScheme name="1_风景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风景1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风景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风景1">
  <a:themeElements>
    <a:clrScheme name="1_风景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风景1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风景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风景1">
  <a:themeElements>
    <a:clrScheme name="1_风景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风景1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风景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风景1">
  <a:themeElements>
    <a:clrScheme name="1_风景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风景1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风景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Coventry1401122Tim2 1-13</Template>
  <TotalTime>209</TotalTime>
  <Words>1930</Words>
  <Application>Microsoft Office PowerPoint</Application>
  <PresentationFormat>On-screen Show (4:3)</PresentationFormat>
  <Paragraphs>189</Paragraphs>
  <Slides>52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0Coventry03</vt:lpstr>
      <vt:lpstr>skyrays</vt:lpstr>
      <vt:lpstr>1_Office Theme</vt:lpstr>
      <vt:lpstr>0Luton01</vt:lpstr>
      <vt:lpstr>1_0Luton01</vt:lpstr>
      <vt:lpstr>1_风景1</vt:lpstr>
      <vt:lpstr>2_风景1</vt:lpstr>
      <vt:lpstr>3_风景1</vt:lpstr>
      <vt:lpstr>4_风景1</vt:lpstr>
      <vt:lpstr>5_风景1</vt:lpstr>
      <vt:lpstr>6_风景1</vt:lpstr>
      <vt:lpstr>7_风景1</vt:lpstr>
      <vt:lpstr>8_风景1</vt:lpstr>
      <vt:lpstr>9_风景1</vt:lpstr>
      <vt:lpstr>10_风景1</vt:lpstr>
      <vt:lpstr>11_风景1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ekcwei</cp:lastModifiedBy>
  <cp:revision>8</cp:revision>
  <dcterms:created xsi:type="dcterms:W3CDTF">2014-02-08T02:01:33Z</dcterms:created>
  <dcterms:modified xsi:type="dcterms:W3CDTF">2014-02-09T10:26:13Z</dcterms:modified>
</cp:coreProperties>
</file>