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6"/>
  </p:notesMasterIdLst>
  <p:sldIdLst>
    <p:sldId id="256" r:id="rId3"/>
    <p:sldId id="259" r:id="rId4"/>
    <p:sldId id="304" r:id="rId5"/>
    <p:sldId id="306" r:id="rId6"/>
    <p:sldId id="257" r:id="rId7"/>
    <p:sldId id="305" r:id="rId8"/>
    <p:sldId id="307" r:id="rId9"/>
    <p:sldId id="308" r:id="rId10"/>
    <p:sldId id="309" r:id="rId11"/>
    <p:sldId id="260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261" r:id="rId20"/>
    <p:sldId id="317" r:id="rId21"/>
    <p:sldId id="319" r:id="rId22"/>
    <p:sldId id="262" r:id="rId23"/>
    <p:sldId id="263" r:id="rId24"/>
    <p:sldId id="320" r:id="rId25"/>
    <p:sldId id="264" r:id="rId26"/>
    <p:sldId id="321" r:id="rId27"/>
    <p:sldId id="265" r:id="rId28"/>
    <p:sldId id="266" r:id="rId29"/>
    <p:sldId id="267" r:id="rId30"/>
    <p:sldId id="268" r:id="rId31"/>
    <p:sldId id="269" r:id="rId32"/>
    <p:sldId id="322" r:id="rId33"/>
    <p:sldId id="323" r:id="rId34"/>
    <p:sldId id="270" r:id="rId35"/>
    <p:sldId id="271" r:id="rId36"/>
    <p:sldId id="272" r:id="rId37"/>
    <p:sldId id="273" r:id="rId38"/>
    <p:sldId id="274" r:id="rId39"/>
    <p:sldId id="324" r:id="rId40"/>
    <p:sldId id="275" r:id="rId41"/>
    <p:sldId id="276" r:id="rId42"/>
    <p:sldId id="277" r:id="rId43"/>
    <p:sldId id="278" r:id="rId44"/>
    <p:sldId id="325" r:id="rId45"/>
    <p:sldId id="279" r:id="rId46"/>
    <p:sldId id="280" r:id="rId47"/>
    <p:sldId id="281" r:id="rId48"/>
    <p:sldId id="282" r:id="rId49"/>
    <p:sldId id="326" r:id="rId50"/>
    <p:sldId id="283" r:id="rId51"/>
    <p:sldId id="284" r:id="rId52"/>
    <p:sldId id="286" r:id="rId53"/>
    <p:sldId id="327" r:id="rId54"/>
    <p:sldId id="328" r:id="rId55"/>
    <p:sldId id="287" r:id="rId56"/>
    <p:sldId id="329" r:id="rId57"/>
    <p:sldId id="288" r:id="rId58"/>
    <p:sldId id="289" r:id="rId59"/>
    <p:sldId id="330" r:id="rId60"/>
    <p:sldId id="290" r:id="rId61"/>
    <p:sldId id="331" r:id="rId62"/>
    <p:sldId id="292" r:id="rId63"/>
    <p:sldId id="332" r:id="rId64"/>
    <p:sldId id="291" r:id="rId65"/>
    <p:sldId id="333" r:id="rId66"/>
    <p:sldId id="334" r:id="rId67"/>
    <p:sldId id="293" r:id="rId68"/>
    <p:sldId id="335" r:id="rId69"/>
    <p:sldId id="294" r:id="rId70"/>
    <p:sldId id="295" r:id="rId71"/>
    <p:sldId id="296" r:id="rId72"/>
    <p:sldId id="297" r:id="rId73"/>
    <p:sldId id="336" r:id="rId74"/>
    <p:sldId id="298" r:id="rId75"/>
    <p:sldId id="299" r:id="rId76"/>
    <p:sldId id="300" r:id="rId77"/>
    <p:sldId id="337" r:id="rId78"/>
    <p:sldId id="301" r:id="rId79"/>
    <p:sldId id="339" r:id="rId80"/>
    <p:sldId id="302" r:id="rId81"/>
    <p:sldId id="340" r:id="rId82"/>
    <p:sldId id="303" r:id="rId83"/>
    <p:sldId id="338" r:id="rId84"/>
    <p:sldId id="341" r:id="rId8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AE1517"/>
    <a:srgbClr val="00CC00"/>
    <a:srgbClr val="1F7EE7"/>
    <a:srgbClr val="0C7CD2"/>
    <a:srgbClr val="7DD330"/>
    <a:srgbClr val="CC0000"/>
    <a:srgbClr val="486DA2"/>
    <a:srgbClr val="6FAF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>
      <p:cViewPr>
        <p:scale>
          <a:sx n="50" d="100"/>
          <a:sy n="50" d="100"/>
        </p:scale>
        <p:origin x="-1003" y="-59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slide" Target="slides/slide82.xml"/><Relationship Id="rId89" Type="http://schemas.openxmlformats.org/officeDocument/2006/relationships/theme" Target="theme/theme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90" Type="http://schemas.openxmlformats.org/officeDocument/2006/relationships/tableStyles" Target="tableStyles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14308E-DC12-4007-B130-45899B94B4A9}" type="datetimeFigureOut">
              <a:rPr lang="en-GB" smtClean="0"/>
              <a:pPr/>
              <a:t>08/02/2014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FE33DE-A730-4BD9-875E-28B11F98D7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DAB7D5-865D-4179-9239-52DFAE640BA3}" type="slidenum">
              <a:rPr lang="en-GB" smtClean="0">
                <a:solidFill>
                  <a:prstClr val="black"/>
                </a:solidFill>
              </a:rPr>
              <a:pPr/>
              <a:t>77</a:t>
            </a:fld>
            <a:endParaRPr lang="en-GB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Free Powerpoint Templates</a:t>
            </a:r>
            <a:endParaRPr lang="fr-FR"/>
          </a:p>
        </p:txBody>
      </p:sp>
      <p:pic>
        <p:nvPicPr>
          <p:cNvPr id="1061" name="Picture 37" descr="fds rtfsdhrt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8035925" y="6237288"/>
            <a:ext cx="1073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009C96D9-C6EF-4084-ABF0-087A03666009}" type="slidenum">
              <a:rPr lang="fr-FR" b="1">
                <a:solidFill>
                  <a:schemeClr val="bg1"/>
                </a:solidFill>
              </a:rPr>
              <a:pPr/>
              <a:t>‹#›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ornam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15240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A5002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A5002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A5002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A5002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ekcwei\Dropbox\New%20sermons\&#32769;&#40736;&#24859;&#22823;&#31859;.mp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Free Powerpoint Templates</a:t>
            </a:r>
            <a:endParaRPr lang="fr-FR"/>
          </a:p>
        </p:txBody>
      </p:sp>
      <p:pic>
        <p:nvPicPr>
          <p:cNvPr id="2081" name="Picture 33" descr="hgf ze tfg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79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研讨</a:t>
            </a:r>
            <a:r>
              <a:rPr lang="en-US" altLang="zh-CN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: </a:t>
            </a: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谈情说爱</a:t>
            </a:r>
            <a:endParaRPr lang="en-GB" altLang="zh-CN" sz="54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endParaRPr lang="en-GB" altLang="zh-TW" sz="54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endParaRPr lang="en-GB" altLang="zh-TW" sz="54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endParaRPr lang="en-GB" altLang="zh-TW" sz="54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endParaRPr lang="en-US" altLang="zh-TW" sz="5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将神身体献上天天和凡事上作活祭</a:t>
            </a:r>
            <a:r>
              <a:rPr lang="en-GB" altLang="zh-CN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living sacrifice</a:t>
            </a:r>
            <a:endParaRPr lang="en-GB" altLang="zh-TW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  <a:cs typeface="Arial" pitchFamily="34" charset="0"/>
            </a:endParaRP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罗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12:1-2</a:t>
            </a:r>
            <a:endParaRPr lang="en-GB" altLang="zh-TW" sz="6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加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6:14-15</a:t>
            </a: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加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2:20</a:t>
            </a: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endParaRPr lang="en-GB" altLang="zh-TW" sz="6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林前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2:1-16</a:t>
            </a:r>
            <a:endParaRPr lang="en-GB" altLang="zh-TW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罗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12:1-2 </a:t>
            </a:r>
            <a:endParaRPr lang="en-US" altLang="zh-CN" sz="4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所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以弟兄们、我以神的慈悲劝你们、将身体献上、当作活祭、是圣洁的、是神所喜悦的．你们如此事奉、乃是理所当然的。不要效法这个世界．只要心意更新而变化、叫你们察验何为神的善良、纯全可喜悦的旨意。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加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6:14-15 </a:t>
            </a:r>
            <a:endParaRPr lang="en-US" altLang="zh-CN" sz="4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但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我断不以别的夸口、只夸我们主耶稣基督的十字架．因这十字架、就我而论、世界已经钉在十字架上．就世界而论、我已经钉在十字架上。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15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受割礼不受割礼、都无关紧要、要紧的就是作新造的人。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加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2:20 </a:t>
            </a:r>
            <a:endParaRPr lang="en-US" altLang="zh-CN" sz="4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已经与基督同钉十架．现在活着的、不再是我、乃是基督在我里面活着．并且我如今在肉身活着、是因信神的儿子而活、他是爱我、为我舍己。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林前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2:1-16 </a:t>
            </a:r>
            <a:endParaRPr lang="en-US" altLang="zh-CN" sz="4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我在你们那里、又软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弱、又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惧怕、又甚战兢。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我说的话讲的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道、不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是用智慧委婉的言语、乃是用圣灵和大能的明证．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叫你们的信不在乎人的智慧、只在乎神的大能。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然而在完全的人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中我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们也讲智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慧</a:t>
            </a:r>
            <a:r>
              <a:rPr lang="en-GB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但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不是这世上的智慧、也不是这世上有权有位将要败亡之人的智慧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．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8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这智慧世上有权有位的人没有一个知道的．他们若知道、就不把荣耀的主钉在十字架上了．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9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如经上所记、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『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神为爱他的人所豫备的、是眼睛未曾看见、耳朵未曾听见、人心也未曾想到的。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』10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只有神借着圣灵向我们显明了．因为圣灵参透万事、就是神深奥的事也参透了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只有神借着圣灵向我们显明了．因为圣灵参透万事、就是神深奥的事也参透了。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11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除了在人里头的灵、谁知道人的事．像这样、除了神的灵、也没有人知道神的事。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12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我们所领受的、并不是世上的灵、乃是从神来的灵、叫我们能知道神开恩赐给我们的事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13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并且我们讲说这些事、不是用人智慧所指教的言语、乃是用圣灵所指教的言语、将属灵的话、解释属灵的事。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新造的人的人生观</a:t>
            </a:r>
            <a:endParaRPr lang="en-GB" altLang="zh-TW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  <a:cs typeface="Arial" pitchFamily="34" charset="0"/>
            </a:endParaRPr>
          </a:p>
          <a:p>
            <a:pPr algn="ctr">
              <a:defRPr/>
            </a:pPr>
            <a:r>
              <a:rPr lang="zh-CN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人生再不是：诗</a:t>
            </a:r>
            <a:r>
              <a:rPr lang="en-US" altLang="zh-CN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90:10</a:t>
            </a: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诗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16</a:t>
            </a: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篇</a:t>
            </a:r>
            <a:endParaRPr lang="en-US" altLang="zh-CN" sz="6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defRPr/>
            </a:pPr>
            <a:endParaRPr lang="en-GB" altLang="zh-TW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诗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90:10 </a:t>
            </a:r>
            <a:endParaRPr lang="en-US" altLang="zh-CN" sz="4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们一生的年日是七十岁．若是强壮可到八十岁．但其中所矜夸的、不过是劳苦愁烦．转眼成空、我们便如飞而去。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79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圣灵重生的新生命</a:t>
            </a:r>
            <a:endParaRPr lang="en-US" altLang="zh-TW" sz="5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endParaRPr lang="en-GB" altLang="zh-TW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约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1:12-13</a:t>
            </a: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林</a:t>
            </a: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后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5:17-18</a:t>
            </a:r>
            <a:endParaRPr lang="en-US" altLang="zh-TW" sz="6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诗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16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篇 </a:t>
            </a:r>
            <a:endParaRPr lang="en-GB" altLang="zh-CN" sz="4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我的心哪、你曾对耶和华说、你是我的主．我的好处不在你以外。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以别神代替耶和华的、他们的愁苦必加增。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以人生全面来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说</a:t>
            </a:r>
            <a:r>
              <a:rPr lang="en-GB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: </a:t>
            </a:r>
            <a:r>
              <a:rPr lang="zh-CN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诗</a:t>
            </a:r>
            <a:r>
              <a:rPr lang="en-GB" altLang="zh-CN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16</a:t>
            </a:r>
          </a:p>
          <a:p>
            <a:pPr algn="ctr">
              <a:defRPr/>
            </a:pPr>
            <a:r>
              <a:rPr lang="en-US" altLang="zh-CN" sz="48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 </a:t>
            </a:r>
            <a:r>
              <a:rPr lang="zh-CN" altLang="en-US" sz="48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耶和华是我的产业、是我杯中的分</a:t>
            </a:r>
            <a:r>
              <a:rPr lang="zh-CN" altLang="en-US" sz="48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．我所得的你为我持守。</a:t>
            </a:r>
            <a:r>
              <a:rPr lang="en-US" altLang="zh-CN" sz="48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9 </a:t>
            </a:r>
            <a:r>
              <a:rPr lang="zh-CN" altLang="en-US" sz="48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因此我的心欢喜、我的灵快乐．我的肉身也要安然居住。</a:t>
            </a:r>
            <a:r>
              <a:rPr lang="en-US" altLang="zh-CN" sz="48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11 </a:t>
            </a:r>
            <a:r>
              <a:rPr lang="zh-CN" altLang="en-US" sz="48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你必将生命的道路指示我．在你面前有满足的喜乐．在你右手中有永远的福乐。</a:t>
            </a:r>
            <a:endParaRPr lang="en-US" altLang="zh-CN" sz="4800" b="1" dirty="0" smtClean="0">
              <a:solidFill>
                <a:srgbClr val="0C7C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defRPr/>
            </a:pPr>
            <a:endParaRPr lang="en-GB" altLang="zh-TW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人生有许多方面，但我们看是整全的来看人生；我们就是神喜爱的儿女：</a:t>
            </a:r>
            <a:endParaRPr lang="en-GB" altLang="zh-CN" sz="54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罗</a:t>
            </a:r>
            <a:r>
              <a:rPr lang="en-US" altLang="zh-CN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8:14-16</a:t>
            </a:r>
          </a:p>
          <a:p>
            <a:pPr algn="ctr">
              <a:defRPr/>
            </a:pPr>
            <a:endParaRPr lang="en-GB" altLang="zh-TW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罗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8:14-16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因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为凡被神的灵引导的、都是神的儿子。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15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你们所受的不是奴仆的心、仍旧害怕．所受的乃是儿子心、因此我们呼叫阿爸、父。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16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圣灵与我们的心同证我们是神的儿女．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主耶稣</a:t>
            </a:r>
            <a:r>
              <a:rPr lang="en-US" altLang="zh-CN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: </a:t>
            </a:r>
            <a:r>
              <a:rPr lang="zh-CN" altLang="en-US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约</a:t>
            </a:r>
            <a:r>
              <a:rPr lang="en-US" altLang="zh-CN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10:10 </a:t>
            </a:r>
            <a:r>
              <a:rPr lang="zh-CN" altLang="en-US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我来了、是要叫羊</a:t>
            </a:r>
            <a:r>
              <a:rPr lang="en-US" altLang="zh-CN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〔</a:t>
            </a:r>
            <a:r>
              <a:rPr lang="zh-CN" altLang="en-US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或作人</a:t>
            </a:r>
            <a:r>
              <a:rPr lang="en-US" altLang="zh-CN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〕</a:t>
            </a:r>
            <a:r>
              <a:rPr lang="zh-CN" altLang="en-US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得生命、并且得的更丰盛。</a:t>
            </a:r>
            <a:endParaRPr lang="en-GB" altLang="zh-CN" sz="5400" b="1" dirty="0" smtClean="0">
              <a:solidFill>
                <a:srgbClr val="0C7C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只要我们：</a:t>
            </a:r>
            <a:endParaRPr lang="en-GB" altLang="zh-CN" sz="54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54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腓</a:t>
            </a:r>
            <a:r>
              <a:rPr lang="en-US" altLang="zh-CN" sz="54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4:6-7</a:t>
            </a:r>
            <a:endParaRPr lang="en-GB" altLang="zh-TW" sz="48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腓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4:6-7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应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当一无罣虑、只要凡事借着祷告、祈求、和感谢、将你们所要的告诉神。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神所赐出人意外的平安、必在基督耶稣里、保守你们的心怀意念。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人生每一方面在基督里都是丰盛的：</a:t>
            </a:r>
            <a:endParaRPr lang="en-GB" altLang="zh-CN" sz="54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54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可</a:t>
            </a:r>
            <a:r>
              <a:rPr lang="en-US" altLang="zh-CN" sz="54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10:29-30</a:t>
            </a:r>
            <a:endParaRPr lang="en-GB" altLang="zh-TW" sz="48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可</a:t>
            </a:r>
            <a:r>
              <a:rPr lang="en-US" altLang="zh-CN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10:29-30</a:t>
            </a:r>
            <a:r>
              <a:rPr lang="zh-CN" altLang="en-US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endParaRPr lang="en-GB" altLang="zh-CN" sz="5400" b="1" dirty="0" smtClean="0">
              <a:solidFill>
                <a:srgbClr val="0C7C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撇下房屋、或是弟兄、姐妹、父母、儿女、田地。</a:t>
            </a:r>
            <a:r>
              <a:rPr lang="en-US" altLang="zh-CN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30 </a:t>
            </a:r>
            <a:r>
              <a:rPr lang="zh-CN" altLang="en-US" sz="54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没有不在今世得百倍的、就是房屋、弟兄、姐妹、母亲、儿女、田地、并且要受逼迫．在来世必得永生。</a:t>
            </a:r>
            <a:endParaRPr lang="en-GB" altLang="zh-TW" sz="4800" b="1" dirty="0" smtClean="0">
              <a:solidFill>
                <a:srgbClr val="0C7C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每一方面：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原生家庭、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婚姻和儿女、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职业学业、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财产、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社交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教会团契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...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GB" altLang="zh-TW" sz="6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新生命的人生最重要的改变，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就是爱。</a:t>
            </a:r>
            <a:endParaRPr lang="en-US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约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1:12-13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凡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接待他的、就是信他名的人、他就赐他们权柄、作神的儿女。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13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这等人不是从血气生的、不是从情欲生的、也不是从人意生的、乃是从神生的。</a:t>
            </a:r>
            <a:endParaRPr lang="en-US" altLang="zh-TW" sz="44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约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13:35</a:t>
            </a:r>
          </a:p>
          <a:p>
            <a:pPr algn="ctr">
              <a:defRPr/>
            </a:pPr>
            <a:r>
              <a:rPr lang="zh-TW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申</a:t>
            </a:r>
            <a:r>
              <a:rPr lang="en-US" altLang="zh-TW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6:5</a:t>
            </a:r>
          </a:p>
          <a:p>
            <a:pPr algn="ctr">
              <a:defRPr/>
            </a:pPr>
            <a:r>
              <a:rPr lang="zh-TW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太</a:t>
            </a:r>
            <a:r>
              <a:rPr lang="en-US" altLang="zh-TW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22:37-40</a:t>
            </a:r>
            <a:endParaRPr lang="en-US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约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13:35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们若有彼此相爱的心、众人因此就认出你们是我的门徒了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GB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申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6:5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要尽心、尽性、尽力、爱耶和华你的神。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太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22:37-40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稣对他说、你要尽心、尽性、尽意、爱主你的神。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38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这是诫命中的第一、且是最大的。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39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其次也相仿、就是要爱人如己。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40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这两条诫命、是律法和先知一切道理的总纲。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人世间没有爱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爱</a:t>
            </a:r>
            <a:r>
              <a:rPr lang="en-GB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=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零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英文</a:t>
            </a:r>
            <a:r>
              <a:rPr lang="en-GB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LOVE</a:t>
            </a:r>
            <a:r>
              <a:rPr lang="zh-CN" altLang="en-GB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也可用作零的意思。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例如在网球赛中</a:t>
            </a:r>
            <a:r>
              <a:rPr lang="en-US" altLang="zh-CN" sz="6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: "</a:t>
            </a:r>
            <a:r>
              <a:rPr lang="en-GB" altLang="zh-CN" sz="6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Fifteen love" = 15</a:t>
            </a:r>
            <a:r>
              <a:rPr lang="zh-CN" altLang="en-US" sz="6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比零。</a:t>
            </a:r>
            <a:endParaRPr lang="en-US" altLang="zh-CN" sz="6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有人认为爱是虚情假意。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例如有人说有一男一女很配搭，因男的有多余的钱，女的有多余的爱。</a:t>
            </a:r>
            <a:endParaRPr lang="en-US" altLang="zh-CN" sz="54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	佛家：</a:t>
            </a:r>
            <a:r>
              <a:rPr lang="en-US" altLang="zh-CN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文摘恭录</a:t>
            </a:r>
            <a:r>
              <a:rPr lang="en-US" altLang="zh-CN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—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净土大经解演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义第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三百四十三集） 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0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这个世间人讲爱，佛法虽然不讲爱，比爱还要真还要切。真爱，但是不用这个名词，用什么</a:t>
            </a:r>
            <a:r>
              <a:rPr lang="en-US" altLang="zh-CN" sz="60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­</a:t>
            </a:r>
            <a:r>
              <a:rPr lang="zh-CN" altLang="en-US" sz="6000" b="1" dirty="0" smtClean="0">
                <a:solidFill>
                  <a:srgbClr val="0C7CD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？慈悲</a:t>
            </a:r>
            <a:endParaRPr lang="en-US" altLang="zh-CN" sz="5400" b="1" dirty="0" smtClean="0">
              <a:solidFill>
                <a:srgbClr val="0C7CD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今天世人把爱和情欲混在一起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今天世人把爱和情欲混在一起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en-GB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Wikipedia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en-GB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Wikipedia:</a:t>
            </a:r>
          </a:p>
          <a:p>
            <a:pPr marL="92075" algn="ctr">
              <a:defRPr/>
            </a:pPr>
            <a:r>
              <a:rPr lang="en-GB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Eros; Ancient </a:t>
            </a:r>
            <a:r>
              <a:rPr lang="en-GB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Greek:</a:t>
            </a:r>
            <a:r>
              <a:rPr lang="el-GR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Ἔρως</a:t>
            </a:r>
            <a:r>
              <a:rPr lang="el-GR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, </a:t>
            </a:r>
            <a:r>
              <a:rPr lang="el-GR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“</a:t>
            </a:r>
            <a:r>
              <a:rPr lang="en-GB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Desire”, the </a:t>
            </a:r>
            <a:r>
              <a:rPr lang="en-GB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Greek god of love. His Roman counterpart was </a:t>
            </a:r>
            <a:r>
              <a:rPr lang="en-GB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Cupid (”desire“). 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厄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洛斯</a:t>
            </a:r>
            <a:r>
              <a:rPr lang="en-US" altLang="zh-TW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(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古希腊语</a:t>
            </a:r>
            <a:r>
              <a:rPr lang="el-GR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Έρως)</a:t>
            </a:r>
            <a:r>
              <a:rPr lang="zh-CN" altLang="el-GR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，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在希腊神话中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是“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性爱”之原始神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。在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罗马神话中，被称为“阿莫尔”</a:t>
            </a:r>
            <a:r>
              <a:rPr lang="en-US" altLang="zh-TW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(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拉丁语</a:t>
            </a:r>
            <a:r>
              <a:rPr lang="en-GB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Amor)</a:t>
            </a:r>
            <a:r>
              <a:rPr lang="zh-CN" altLang="en-GB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。 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另有一说，他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是相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对应于罗马神话的邱比特</a:t>
            </a:r>
            <a:r>
              <a:rPr lang="en-US" altLang="zh-TW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(</a:t>
            </a:r>
            <a:r>
              <a:rPr lang="zh-TW" altLang="en-US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拉丁文</a:t>
            </a:r>
            <a:r>
              <a:rPr lang="en-GB" altLang="zh-CN" sz="4000" b="1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Cupido</a:t>
            </a:r>
            <a:r>
              <a:rPr lang="en-GB" altLang="zh-CN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)</a:t>
            </a:r>
            <a:r>
              <a:rPr lang="zh-CN" altLang="en-GB" sz="4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。</a:t>
            </a:r>
            <a:endParaRPr lang="en-GB" altLang="zh-CN" sz="4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92075" algn="ctr">
              <a:defRPr/>
            </a:pP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「我听见你的声音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有种特别的感觉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让我不断想不敢再忘记你。我记得有一个人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永远留在我心中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哪怕只能够这样的想你。如果真的有一天， 爱情理想会实现。我会加倍努力好好对你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永远不改变。不管路有多么远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一定会让它实现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我会轻轻在你耳边对你说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对你说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：</a:t>
            </a:r>
            <a:endParaRPr lang="en-GB" altLang="zh-CN" sz="4400" b="1" dirty="0" smtClean="0">
              <a:solidFill>
                <a:srgbClr val="1F7E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pic>
        <p:nvPicPr>
          <p:cNvPr id="3" name="老鼠愛大米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40466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19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林后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5:17-18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若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有人在基督里、他就是新造的人．旧事已过、都变成新的了。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18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一切都是出于神、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...</a:t>
            </a:r>
            <a:endParaRPr lang="en-US" altLang="zh-TW" sz="44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我爱你爱着你，</a:t>
            </a:r>
            <a:endParaRPr lang="en-GB" altLang="zh-CN" sz="4400" b="1" dirty="0" smtClean="0">
              <a:solidFill>
                <a:srgbClr val="1F7E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就像老鼠爱大米</a:t>
            </a:r>
            <a:r>
              <a:rPr lang="en-US" altLang="zh-CN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...</a:t>
            </a:r>
            <a:r>
              <a:rPr lang="zh-CN" altLang="en-US" sz="44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」。</a:t>
            </a:r>
            <a:endParaRPr lang="en-GB" altLang="zh-CN" sz="4400" b="1" dirty="0" smtClean="0">
              <a:solidFill>
                <a:srgbClr val="1F7E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老鼠爱大米是怎样的爱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? </a:t>
            </a: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这就是单单为了满足自我的爱。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情欲的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爱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神创造动物时的生存技能。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54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完全不爱食物</a:t>
            </a:r>
            <a:r>
              <a:rPr lang="en-US" altLang="zh-CN" sz="54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54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例如厌食症</a:t>
            </a:r>
            <a:r>
              <a:rPr lang="en-US" altLang="zh-CN" sz="54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CN" altLang="en-US" sz="54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，便会饿死。没有性欲的爱，便不能繁殖后代。</a:t>
            </a:r>
            <a:endParaRPr lang="en-GB" altLang="zh-CN" sz="54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在人类当中，这是最低层的爱，因为只是属于肉体的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GB" altLang="zh-CN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endParaRPr lang="en-GB" altLang="zh-CN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不是禽兽，是神特别的创造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，有神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的形像的生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命</a:t>
            </a:r>
            <a:endParaRPr lang="en-GB" altLang="zh-CN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灵魂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：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创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2:7</a:t>
            </a:r>
            <a:endParaRPr lang="en-GB" altLang="zh-CN" sz="54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创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2:7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和华神用地上的尘土造人、将生气吹在他鼻孔里、他就成了有灵的活人、名叫亚当。</a:t>
            </a:r>
            <a:endParaRPr lang="en-US" altLang="zh-TW" sz="44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人是有自由选择的，因此是可以放緃情欲，也可以克制情欲。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林前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9:27 </a:t>
            </a:r>
            <a:endParaRPr lang="en-US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</a:t>
            </a:r>
            <a:r>
              <a:rPr lang="zh-CN" altLang="en-US" sz="66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是攻克己身</a:t>
            </a:r>
            <a:r>
              <a:rPr lang="zh-CN" altLang="en-US" sz="66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GB" altLang="zh-CN" sz="6600" b="1" dirty="0" smtClean="0">
              <a:solidFill>
                <a:srgbClr val="1F7E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叫</a:t>
            </a:r>
            <a:r>
              <a:rPr lang="zh-CN" altLang="en-US" sz="6600" b="1" dirty="0" smtClean="0">
                <a:solidFill>
                  <a:srgbClr val="1F7EE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身服我．</a:t>
            </a:r>
            <a:endParaRPr lang="en-GB" altLang="zh-CN" sz="5400" b="1" dirty="0" smtClean="0">
              <a:solidFill>
                <a:srgbClr val="1F7EE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性关系不是更高一层的爱。爱与性关系是两种不一样的东西。在一个不是以爱建立的关系以外的性关系，便完全是情欲。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真爱的表达是进入一个交托与接纳的委身，所以在婚姻盟约以外的性关系很可能只是放緃情欲。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真圣经谈到真爱，可两个希腊文的字来形容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PHILOS 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和 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AGAPE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彼后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1:4-7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彼后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1:4-7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因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此他已将又宝贵又极大的应许赐给我们、叫我们既脱离世上从情欲来的败坏、就得与神的性情有分。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正因这缘故你们要分外的殷勤．有了信心、又要加上德行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...7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有了虔敬、又要加上爱弟兄的心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en-US" altLang="zh-CN" sz="4400" b="1" dirty="0" err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phil-adelphia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．有了爱弟兄的心、又要加上爱众人的心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agape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PHILOS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这词语是与朋友相关的，可参中文和合本圣经的翻译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例如：约三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1:14)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，因此也意思就是友情、友爱。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5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在基督里新生的样式</a:t>
            </a:r>
            <a:endParaRPr lang="en-US" altLang="zh-TW" sz="5400" b="1" dirty="0" smtClean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endParaRPr lang="en-GB" altLang="zh-TW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罗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6:3-4</a:t>
            </a: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endParaRPr lang="en-GB" altLang="zh-TW" sz="6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弗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5:8-10</a:t>
            </a: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西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3:3-10</a:t>
            </a: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 </a:t>
            </a:r>
            <a:endParaRPr lang="en-GB" altLang="zh-TW" sz="6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  <a:p>
            <a:pPr algn="ctr">
              <a:defRPr/>
            </a:pPr>
            <a:r>
              <a:rPr lang="zh-TW" alt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弗</a:t>
            </a:r>
            <a:r>
              <a:rPr lang="en-US" altLang="zh-TW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4:20-24</a:t>
            </a:r>
            <a:endParaRPr lang="en-GB" altLang="zh-TW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友爱在人世间也是罕有的。</a:t>
            </a:r>
            <a:endParaRPr lang="en-GB" altLang="zh-CN" sz="80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创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2:18 </a:t>
            </a: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耶和华神说、那人独居不好、我要为他造一个配偶帮助他。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TW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传</a:t>
            </a:r>
            <a:r>
              <a:rPr lang="en-US" altLang="zh-TW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4:8-12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传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4:8-12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人孤单无二、无子无兄、竟劳碌不息、眼目也不以钱财为足．他说我劳劳碌碌、刻苦自己、不享福乐、到底是为谁呢．这也是虚空、是极重的劳苦。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9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两个人总比一个人好、因为二人劳碌同得美好的果效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若是跌倒、这人可以扶起他的同伴．若是孤身跌倒、没有别人扶起他来、这人就有祸了。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11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再者、二人同睡、就都暖和．一人独睡、怎能暖和呢。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12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有人攻胜孤身一人、若有二人便能敌挡他．三股合成的绳子、不容易折断。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「帮助」即扶助者。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这类的扶助是走兽中找不到的。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创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2:18-20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创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2:18-20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和华神说、那人独居不好、我要为他造一个配偶帮助他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19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耶和华神用土所造成的野地各样走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兽和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空中各样飞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鸟都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带到那人面前看他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叫</a:t>
            </a:r>
            <a:r>
              <a:rPr lang="zh-TW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什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么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．那人怎样叫各样的活物、那就是他的名字。 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20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那人便给一切牲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畜和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空中飞鸟、野地走兽都起了名．只是那人没有遇见配偶帮助他。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总而言之，我们是需要群体、社交圈子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en-GB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SimHei" pitchFamily="49" charset="-122"/>
              </a:rPr>
              <a:t>community</a:t>
            </a:r>
            <a:r>
              <a:rPr lang="en-GB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CN" altLang="en-GB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而今天最实在的就是家庭和朋友，尤其是教会的团契。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我们在基督里需要建立这个友爱的群体，就是真正的「闺蜜」，即在情欲以外单纯洁净的友情。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诗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133:1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诗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133:1</a:t>
            </a: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看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哪、弟兄和睦同居、是何等的善、何等的美。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GB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NB 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参撒下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13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章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罗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6:3-4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岂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不知我们这受洗归入基督耶稣的人、是受洗归入他的死么。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所以我们借着洗礼归入死、和他一同埋葬．原是叫我们一举一动有新生的样式、像基督借着父的荣耀、从死里复活一样。</a:t>
            </a:r>
            <a:endParaRPr lang="en-US" altLang="zh-TW" sz="44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撒下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13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章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大卫的儿子押沙龙有一个美貌的妹子、名叫他玛．大卫的儿子暗嫩爱他。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14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但暗嫩不肯听他的话．因比他力大就玷辱他、与他同寝。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15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随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后暗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嫩极其恨他、那恨他的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心比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先前爱他的心更甚．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agape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神圣的爱。也就是舍己的爱。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详情看林前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13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章。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林前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13:4 -8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爱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是恒久忍耐、又有恩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慈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爱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是不嫉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妒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爱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是不自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誇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张狂．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作害羞的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求自己的益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处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轻易发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怒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计算人的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恶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喜欢不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义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只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喜欢真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理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凡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事包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容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凡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事相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信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凡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事盼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望</a:t>
            </a:r>
            <a:r>
              <a:rPr lang="en-US" altLang="zh-TW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凡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事忍耐。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8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爱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是永不止息．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这样神圣的爱，是不离不弃的爱，是无条件的接纳。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约壹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4:8-10</a:t>
            </a:r>
            <a:r>
              <a:rPr lang="zh-TW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endParaRPr lang="en-GB" altLang="zh-TW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TW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罗</a:t>
            </a:r>
            <a:r>
              <a:rPr lang="en-US" altLang="zh-TW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5:7-8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约壹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4:8-10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没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有爱心的、就不认识神．因为神就是爱。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9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神差他独生子到世间来、使我们借着他得生、神爱我们的心、在此就显明了。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不是我们爱神、乃是神爱我们、差他的儿子、为我们的罪作了挽回祭、这就是爱了。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罗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5:7-8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义人死、是少有的、为仁人死、或者有敢作的。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8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惟有基督在我们还作罪人的时候为我们死、神的爱就在此向我们显明了。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这样的爱是罕有，但不是全然没有。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最常的例子就是父母与儿女之间的爱。</a:t>
            </a:r>
            <a:endParaRPr lang="en-GB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赛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49:15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赛</a:t>
            </a:r>
            <a:r>
              <a:rPr lang="en-US" altLang="zh-CN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49:15 </a:t>
            </a:r>
            <a:endParaRPr lang="en-US" altLang="zh-CN" sz="5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妇</a:t>
            </a:r>
            <a:r>
              <a:rPr lang="zh-CN" altLang="en-US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人焉能忘记他吃奶的婴孩、不怜恤他所生的儿子．即或有忘记的、我却不忘记你。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在圣经中，神常常用这样关系来作比喻，让我们能够明白祂对我们的爱：祂是「我们在天上的父」。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82563"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父母与儿女之间是能够显示天父的爱，但这爱是基于一个预定的关系。因此，神要使用另一个关系，更能表达祂对我们的爱。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弗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5:8-10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从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前你们是暗昧的、但如今在主里面是光明的、行事为人就当像光明的子女．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9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光明所结的果子、就是一切良善、公义、诚实．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 </a:t>
            </a: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总要察验何为主所喜悦的事。</a:t>
            </a:r>
            <a:endParaRPr lang="en-US" altLang="zh-TW" sz="44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这就是一个婚盟中的爱。在婚盟中，神叫二人成为一体，这也是他们选择进入的盟约关系。在这关系中，他们要在不离不弃的婚盟中，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所谓「一夫一妻一生一世」，</a:t>
            </a: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不断以神圣舍己的爱来建立和更新彼此之关的一体关系。</a:t>
            </a:r>
            <a:r>
              <a:rPr lang="zh-CN" altLang="en-US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弗</a:t>
            </a:r>
            <a:r>
              <a:rPr lang="en-US" altLang="zh-CN" sz="6600" b="1" dirty="0" smtClean="0">
                <a:solidFill>
                  <a:srgbClr val="AE151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5:31-32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弗</a:t>
            </a:r>
            <a:r>
              <a:rPr lang="en-US" altLang="zh-CN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5:31-32 </a:t>
            </a:r>
            <a:endParaRPr lang="en-US" altLang="zh-CN" sz="5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</a:t>
            </a:r>
            <a:r>
              <a:rPr lang="zh-CN" altLang="en-US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这个缘故、人要离开父母、与妻子连合、二人成为一体。</a:t>
            </a:r>
            <a:r>
              <a:rPr lang="en-US" altLang="zh-CN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32 </a:t>
            </a:r>
            <a:r>
              <a:rPr lang="zh-CN" altLang="en-US" sz="5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这是极大的奥秘、但我是指着基督和教会说的。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altLang="zh-CN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agape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神圣的爱有一个很特别的素质，就是在舍己的过情中，同时得到最大的满足。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1337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zh-TW" altLang="en-US" sz="72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北愛</a:t>
            </a:r>
            <a:endParaRPr lang="en-US" altLang="zh-CN" sz="4400" b="1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</p:txBody>
      </p:sp>
      <p:pic>
        <p:nvPicPr>
          <p:cNvPr id="6" name="Picture 2" descr="http://www.fx323.com/upload/4115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727" y="1412776"/>
            <a:ext cx="6936705" cy="48935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624"/>
            <a:ext cx="9144000" cy="6813376"/>
          </a:xfrm>
        </p:spPr>
        <p:txBody>
          <a:bodyPr/>
          <a:lstStyle/>
          <a:p>
            <a:pPr>
              <a:spcBef>
                <a:spcPct val="10000"/>
              </a:spcBef>
            </a:pPr>
            <a:endParaRPr lang="en-US" altLang="zh-CN" b="1" dirty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>
              <a:spcBef>
                <a:spcPct val="10000"/>
              </a:spcBef>
            </a:pPr>
            <a:r>
              <a:rPr lang="en-US" altLang="zh-CN" sz="72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Eros  </a:t>
            </a:r>
          </a:p>
          <a:p>
            <a:pPr>
              <a:spcBef>
                <a:spcPct val="10000"/>
              </a:spcBef>
            </a:pPr>
            <a:r>
              <a:rPr lang="zh-TW" altLang="en-US" sz="72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情欲的爱</a:t>
            </a:r>
            <a:endParaRPr lang="en-US" altLang="zh-TW" sz="7200" b="1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>
              <a:spcBef>
                <a:spcPct val="10000"/>
              </a:spcBef>
            </a:pPr>
            <a:endParaRPr lang="en-US" altLang="zh-CN" sz="7200" b="1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>
              <a:spcBef>
                <a:spcPct val="10000"/>
              </a:spcBef>
            </a:pPr>
            <a:endParaRPr lang="en-US" altLang="zh-CN" sz="3600" b="1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 algn="l">
              <a:spcBef>
                <a:spcPct val="10000"/>
              </a:spcBef>
            </a:pPr>
            <a:endParaRPr lang="en-US" altLang="zh-CN" sz="4800" b="1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 algn="l">
              <a:spcBef>
                <a:spcPct val="10000"/>
              </a:spcBef>
            </a:pPr>
            <a:r>
              <a:rPr lang="zh-TW" altLang="en-US" sz="48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       </a:t>
            </a:r>
            <a:r>
              <a:rPr lang="zh-CN" altLang="en-US" sz="48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程峰  </a:t>
            </a:r>
            <a:r>
              <a:rPr lang="en-US" altLang="zh-CN" sz="48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(｢</a:t>
            </a:r>
            <a:r>
              <a:rPr lang="zh-CN" altLang="en-US" sz="48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疯子</a:t>
            </a:r>
            <a:r>
              <a:rPr lang="en-US" altLang="zh-CN" sz="54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｣)</a:t>
            </a:r>
          </a:p>
          <a:p>
            <a:pPr>
              <a:spcBef>
                <a:spcPct val="10000"/>
              </a:spcBef>
            </a:pPr>
            <a:endParaRPr lang="en-US" altLang="zh-CN" sz="7200" b="1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</p:txBody>
      </p:sp>
      <p:pic>
        <p:nvPicPr>
          <p:cNvPr id="3" name="Picture 2" descr="http://t1.gstatic.com/images?q=tbn:ANd9GcRHF9Sf0FVem6r3WDVBPF39kPehwROAvKItYUr-PP1bLTutjVct1wc7dhL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3818" y="4509120"/>
            <a:ext cx="3462678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「疯子」起初的爱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，</a:t>
            </a:r>
            <a:endParaRPr lang="en-US" altLang="zh-CN" sz="6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其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实是只是情欲。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1337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zh-CN" altLang="en-US" sz="72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沈冰</a:t>
            </a:r>
            <a:r>
              <a:rPr lang="zh-TW" altLang="en-US" sz="72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     石小猛</a:t>
            </a:r>
            <a:endParaRPr lang="en-US" altLang="zh-CN" sz="4400" b="1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</p:txBody>
      </p:sp>
      <p:pic>
        <p:nvPicPr>
          <p:cNvPr id="27652" name="Picture 4" descr="http://img.soufun.com/news/2012_02/07/zxb/1328596377013_000.jpg"/>
          <p:cNvPicPr>
            <a:picLocks noChangeAspect="1" noChangeArrowheads="1"/>
          </p:cNvPicPr>
          <p:nvPr/>
        </p:nvPicPr>
        <p:blipFill>
          <a:blip r:embed="rId3" cstate="print"/>
          <a:srcRect l="14799" r="22800"/>
          <a:stretch>
            <a:fillRect/>
          </a:stretch>
        </p:blipFill>
        <p:spPr bwMode="auto">
          <a:xfrm>
            <a:off x="2699792" y="1976878"/>
            <a:ext cx="3744416" cy="36843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在他们朋友当中，并一些关系里面是可能有真正的友情，但也是很有限的，常常经不起钱财的诱惑。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624"/>
            <a:ext cx="9144000" cy="681337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zh-CN" altLang="en-US" sz="8000" b="1" dirty="0" smtClean="0">
                <a:solidFill>
                  <a:srgbClr val="FFFF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真爱是最美的</a:t>
            </a:r>
            <a:endParaRPr lang="en-US" altLang="zh-CN" sz="8000" b="1" dirty="0" smtClean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>
              <a:spcBef>
                <a:spcPct val="10000"/>
              </a:spcBef>
            </a:pPr>
            <a:endParaRPr lang="en-US" altLang="zh-CN" sz="8000" b="1" dirty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>
              <a:spcBef>
                <a:spcPct val="10000"/>
              </a:spcBef>
            </a:pPr>
            <a:endParaRPr lang="zh-CN" altLang="en-US" sz="7200" b="1" dirty="0" smtClean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>
              <a:spcBef>
                <a:spcPct val="10000"/>
              </a:spcBef>
            </a:pPr>
            <a:endParaRPr lang="en-US" altLang="zh-CN" sz="6000" b="1" dirty="0" smtClean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>
              <a:spcBef>
                <a:spcPct val="10000"/>
              </a:spcBef>
            </a:pPr>
            <a:r>
              <a:rPr lang="zh-CN" altLang="en-US" sz="6000" b="1" dirty="0" smtClean="0">
                <a:solidFill>
                  <a:srgbClr val="FFFF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但人间有太多的</a:t>
            </a:r>
            <a:endParaRPr lang="en-US" altLang="zh-CN" sz="6000" b="1" dirty="0" smtClean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>
              <a:spcBef>
                <a:spcPct val="10000"/>
              </a:spcBef>
            </a:pPr>
            <a:r>
              <a:rPr lang="zh-CN" altLang="en-US" sz="6000" b="1" dirty="0" smtClean="0">
                <a:solidFill>
                  <a:srgbClr val="FFFF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风风雨雨 </a:t>
            </a:r>
            <a:r>
              <a:rPr lang="en-US" altLang="zh-CN" sz="6000" b="1" dirty="0" smtClean="0">
                <a:solidFill>
                  <a:srgbClr val="FFFF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…</a:t>
            </a:r>
          </a:p>
        </p:txBody>
      </p:sp>
      <p:pic>
        <p:nvPicPr>
          <p:cNvPr id="56322" name="Picture 2" descr="http://img03.taobaocdn.com/bao/uploaded/i3/T1gsSZXfJrXXadjmwT_012748.jpg_310x3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6270" y="1539229"/>
            <a:ext cx="3685970" cy="32579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西</a:t>
            </a:r>
            <a:r>
              <a:rPr lang="en-US" altLang="zh-CN" sz="4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3:3-10 </a:t>
            </a:r>
            <a:endParaRPr lang="en-US" altLang="zh-CN" sz="48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因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为你们已经死了、你们的生命与基督一同藏在神里面。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所以要治死你们在地上的肢体．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当你们在这些事中活着的时候、也曾这样行过。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8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但现在你们要弃绝这一切的事、因你们已经脱去旧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人和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旧人的行为、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穿上了新人．这新人在知识上渐渐更新、正如造他主的形像</a:t>
            </a:r>
            <a:endParaRPr lang="en-US" altLang="zh-TW" sz="40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就是疯子与沈冰最后在真爱中结合，也因一点情欲带来的嫉妒而导致悲剧。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624"/>
            <a:ext cx="9144000" cy="6813376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en-US" altLang="zh-CN" sz="8800" b="1" dirty="0" smtClean="0">
                <a:solidFill>
                  <a:srgbClr val="FFFF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agape</a:t>
            </a:r>
          </a:p>
          <a:p>
            <a:pPr>
              <a:spcBef>
                <a:spcPct val="10000"/>
              </a:spcBef>
            </a:pPr>
            <a:r>
              <a:rPr lang="zh-TW" altLang="en-US" sz="8800" b="1" dirty="0" smtClean="0">
                <a:solidFill>
                  <a:srgbClr val="FFFF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舍己的爱</a:t>
            </a:r>
            <a:endParaRPr lang="en-US" altLang="zh-TW" sz="8800" b="1" dirty="0" smtClean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 algn="l">
              <a:spcBef>
                <a:spcPct val="10000"/>
              </a:spcBef>
            </a:pPr>
            <a:endParaRPr lang="en-US" altLang="zh-TW" sz="11500" b="1" dirty="0" smtClean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 algn="l">
              <a:spcBef>
                <a:spcPct val="10000"/>
              </a:spcBef>
            </a:pPr>
            <a:r>
              <a:rPr lang="zh-TW" altLang="en-US" sz="7200" b="1" dirty="0" smtClean="0">
                <a:solidFill>
                  <a:srgbClr val="FFFF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      </a:t>
            </a:r>
            <a:r>
              <a:rPr lang="en-US" altLang="zh-TW" sz="7200" b="1" dirty="0" smtClean="0">
                <a:solidFill>
                  <a:srgbClr val="FFFFA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(?)</a:t>
            </a:r>
            <a:r>
              <a:rPr lang="zh-TW" altLang="en-US" sz="6600" b="1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</a:rPr>
              <a:t>林夏</a:t>
            </a:r>
            <a:endParaRPr lang="en-US" altLang="zh-CN" sz="4000" b="1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  <a:p>
            <a:pPr algn="l">
              <a:spcBef>
                <a:spcPct val="10000"/>
              </a:spcBef>
            </a:pPr>
            <a:endParaRPr lang="en-US" altLang="zh-CN" sz="11500" b="1" dirty="0" smtClean="0">
              <a:solidFill>
                <a:srgbClr val="FFFFA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</a:endParaRPr>
          </a:p>
        </p:txBody>
      </p:sp>
      <p:pic>
        <p:nvPicPr>
          <p:cNvPr id="3" name="Picture 4" descr="http://www.ncechina.com.cn/Uploads/YYBIGPIC/20120218/20120218174103_80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715519"/>
            <a:ext cx="4536504" cy="30258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北爱中也有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agape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爱的表现，就是在疯子的父亲后来什么也没有的时候，反而表达这种爱，同时在爱的过程中感到最大的满足。这也是林夏的经历。</a:t>
            </a:r>
            <a:endParaRPr lang="en-GB" altLang="zh-CN" sz="60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36512" y="0"/>
            <a:ext cx="89644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剧集终点她好像什么也没有，但这是她甘愿的选择，也是看到叫她得到最大的平安与满足。</a:t>
            </a:r>
            <a:endParaRPr lang="en-GB" altLang="zh-CN" sz="6600" b="1" dirty="0" smtClean="0">
              <a:solidFill>
                <a:srgbClr val="AE151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02128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弗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4:20-24 </a:t>
            </a:r>
            <a:endParaRPr lang="en-US" altLang="zh-CN" sz="4400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marL="92075" algn="ctr">
              <a:defRPr/>
            </a:pP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们学了基督、却不是这样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21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如果你们听过他的道、领了他的教、学了他的真理、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22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就要脱去你们从前行为上的旧人．这旧人是因私欲的迷惑、渐渐变坏的．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23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又要将你们的心志改换一新．</a:t>
            </a:r>
            <a:r>
              <a:rPr lang="en-US" altLang="zh-CN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24 </a:t>
            </a:r>
            <a:r>
              <a:rPr lang="zh-CN" alt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并且穿上新人．这新人是照着神的形像造的、有真理的仁义、和圣洁。</a:t>
            </a:r>
            <a:endParaRPr lang="en-US" altLang="zh-TW" sz="36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rtstars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olida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heartstars</Template>
  <TotalTime>88</TotalTime>
  <Words>4271</Words>
  <Application>Microsoft Office PowerPoint</Application>
  <PresentationFormat>On-screen Show (4:3)</PresentationFormat>
  <Paragraphs>190</Paragraphs>
  <Slides>83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83</vt:i4>
      </vt:variant>
    </vt:vector>
  </HeadingPairs>
  <TitlesOfParts>
    <vt:vector size="85" baseType="lpstr">
      <vt:lpstr>heartstars</vt:lpstr>
      <vt:lpstr>holiday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Edward</dc:creator>
  <cp:lastModifiedBy>Edward</cp:lastModifiedBy>
  <cp:revision>3</cp:revision>
  <dcterms:created xsi:type="dcterms:W3CDTF">2014-02-07T16:42:41Z</dcterms:created>
  <dcterms:modified xsi:type="dcterms:W3CDTF">2014-02-08T01:19:15Z</dcterms:modified>
</cp:coreProperties>
</file>