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Override PartName="/ppt/theme/theme22.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slideMasters/slideMaster21.xml" ContentType="application/vnd.openxmlformats-officedocument.presentationml.slideMaster+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2" r:id="rId22"/>
    <p:sldMasterId id="2147483704" r:id="rId23"/>
    <p:sldMasterId id="2147483706" r:id="rId24"/>
    <p:sldMasterId id="2147483708" r:id="rId25"/>
    <p:sldMasterId id="2147483710" r:id="rId26"/>
    <p:sldMasterId id="2147483712" r:id="rId27"/>
    <p:sldMasterId id="2147483714" r:id="rId28"/>
    <p:sldMasterId id="2147483716" r:id="rId29"/>
    <p:sldMasterId id="2147483718" r:id="rId30"/>
    <p:sldMasterId id="2147483720" r:id="rId31"/>
    <p:sldMasterId id="2147483722" r:id="rId32"/>
    <p:sldMasterId id="2147483724" r:id="rId33"/>
    <p:sldMasterId id="2147483726" r:id="rId34"/>
    <p:sldMasterId id="2147483728" r:id="rId35"/>
    <p:sldMasterId id="2147483731" r:id="rId36"/>
  </p:sldMasterIdLst>
  <p:sldIdLst>
    <p:sldId id="329" r:id="rId37"/>
    <p:sldId id="258" r:id="rId38"/>
    <p:sldId id="261" r:id="rId39"/>
    <p:sldId id="262" r:id="rId40"/>
    <p:sldId id="256" r:id="rId41"/>
    <p:sldId id="260" r:id="rId42"/>
    <p:sldId id="263" r:id="rId43"/>
    <p:sldId id="264" r:id="rId44"/>
    <p:sldId id="265" r:id="rId45"/>
    <p:sldId id="269" r:id="rId46"/>
    <p:sldId id="266" r:id="rId47"/>
    <p:sldId id="267" r:id="rId48"/>
    <p:sldId id="268" r:id="rId49"/>
    <p:sldId id="270" r:id="rId50"/>
    <p:sldId id="273" r:id="rId51"/>
    <p:sldId id="274" r:id="rId52"/>
    <p:sldId id="275" r:id="rId53"/>
    <p:sldId id="276" r:id="rId54"/>
    <p:sldId id="277" r:id="rId55"/>
    <p:sldId id="278" r:id="rId56"/>
    <p:sldId id="279" r:id="rId57"/>
    <p:sldId id="280" r:id="rId58"/>
    <p:sldId id="281" r:id="rId59"/>
    <p:sldId id="282" r:id="rId60"/>
    <p:sldId id="284" r:id="rId61"/>
    <p:sldId id="285" r:id="rId62"/>
    <p:sldId id="286" r:id="rId63"/>
    <p:sldId id="287" r:id="rId64"/>
    <p:sldId id="298" r:id="rId65"/>
    <p:sldId id="297" r:id="rId66"/>
    <p:sldId id="289" r:id="rId67"/>
    <p:sldId id="290" r:id="rId68"/>
    <p:sldId id="291" r:id="rId69"/>
    <p:sldId id="292" r:id="rId70"/>
    <p:sldId id="293" r:id="rId71"/>
    <p:sldId id="294" r:id="rId72"/>
    <p:sldId id="295" r:id="rId73"/>
    <p:sldId id="296" r:id="rId74"/>
    <p:sldId id="299" r:id="rId75"/>
    <p:sldId id="300" r:id="rId76"/>
    <p:sldId id="306" r:id="rId77"/>
    <p:sldId id="301" r:id="rId78"/>
    <p:sldId id="302" r:id="rId79"/>
    <p:sldId id="303" r:id="rId80"/>
    <p:sldId id="304" r:id="rId81"/>
    <p:sldId id="305" r:id="rId82"/>
    <p:sldId id="307" r:id="rId83"/>
    <p:sldId id="310" r:id="rId84"/>
    <p:sldId id="311" r:id="rId85"/>
    <p:sldId id="312" r:id="rId86"/>
    <p:sldId id="313" r:id="rId87"/>
    <p:sldId id="314" r:id="rId88"/>
    <p:sldId id="309" r:id="rId89"/>
    <p:sldId id="308" r:id="rId90"/>
    <p:sldId id="315" r:id="rId91"/>
    <p:sldId id="316" r:id="rId92"/>
    <p:sldId id="317" r:id="rId93"/>
    <p:sldId id="318" r:id="rId94"/>
    <p:sldId id="319" r:id="rId95"/>
    <p:sldId id="320" r:id="rId96"/>
    <p:sldId id="321" r:id="rId97"/>
    <p:sldId id="322" r:id="rId98"/>
    <p:sldId id="323" r:id="rId99"/>
    <p:sldId id="324" r:id="rId100"/>
    <p:sldId id="325" r:id="rId101"/>
    <p:sldId id="326" r:id="rId102"/>
    <p:sldId id="327" r:id="rId103"/>
    <p:sldId id="328"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33300"/>
    <a:srgbClr val="FFFFFF"/>
    <a:srgbClr val="42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2" y="-30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6.xml"/><Relationship Id="rId47" Type="http://schemas.openxmlformats.org/officeDocument/2006/relationships/slide" Target="slides/slide11.xml"/><Relationship Id="rId63" Type="http://schemas.openxmlformats.org/officeDocument/2006/relationships/slide" Target="slides/slide27.xml"/><Relationship Id="rId68" Type="http://schemas.openxmlformats.org/officeDocument/2006/relationships/slide" Target="slides/slide32.xml"/><Relationship Id="rId84" Type="http://schemas.openxmlformats.org/officeDocument/2006/relationships/slide" Target="slides/slide48.xml"/><Relationship Id="rId89"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slide" Target="slides/slide30.xml"/><Relationship Id="rId74" Type="http://schemas.openxmlformats.org/officeDocument/2006/relationships/slide" Target="slides/slide38.xml"/><Relationship Id="rId79" Type="http://schemas.openxmlformats.org/officeDocument/2006/relationships/slide" Target="slides/slide43.xml"/><Relationship Id="rId87" Type="http://schemas.openxmlformats.org/officeDocument/2006/relationships/slide" Target="slides/slide51.xml"/><Relationship Id="rId102"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25.xml"/><Relationship Id="rId82" Type="http://schemas.openxmlformats.org/officeDocument/2006/relationships/slide" Target="slides/slide46.xml"/><Relationship Id="rId90" Type="http://schemas.openxmlformats.org/officeDocument/2006/relationships/slide" Target="slides/slide54.xml"/><Relationship Id="rId95"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slide" Target="slides/slide28.xml"/><Relationship Id="rId69" Type="http://schemas.openxmlformats.org/officeDocument/2006/relationships/slide" Target="slides/slide33.xml"/><Relationship Id="rId77" Type="http://schemas.openxmlformats.org/officeDocument/2006/relationships/slide" Target="slides/slide41.xml"/><Relationship Id="rId100" Type="http://schemas.openxmlformats.org/officeDocument/2006/relationships/slide" Target="slides/slide64.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80" Type="http://schemas.openxmlformats.org/officeDocument/2006/relationships/slide" Target="slides/slide44.xml"/><Relationship Id="rId85" Type="http://schemas.openxmlformats.org/officeDocument/2006/relationships/slide" Target="slides/slide49.xml"/><Relationship Id="rId93" Type="http://schemas.openxmlformats.org/officeDocument/2006/relationships/slide" Target="slides/slide57.xml"/><Relationship Id="rId98"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103" Type="http://schemas.openxmlformats.org/officeDocument/2006/relationships/slide" Target="slides/slide67.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slide" Target="slides/slide39.xml"/><Relationship Id="rId83" Type="http://schemas.openxmlformats.org/officeDocument/2006/relationships/slide" Target="slides/slide47.xml"/><Relationship Id="rId88" Type="http://schemas.openxmlformats.org/officeDocument/2006/relationships/slide" Target="slides/slide52.xml"/><Relationship Id="rId91" Type="http://schemas.openxmlformats.org/officeDocument/2006/relationships/slide" Target="slides/slide55.xml"/><Relationship Id="rId96"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slide" Target="slides/slide42.xml"/><Relationship Id="rId81" Type="http://schemas.openxmlformats.org/officeDocument/2006/relationships/slide" Target="slides/slide45.xml"/><Relationship Id="rId86" Type="http://schemas.openxmlformats.org/officeDocument/2006/relationships/slide" Target="slides/slide50.xml"/><Relationship Id="rId94" Type="http://schemas.openxmlformats.org/officeDocument/2006/relationships/slide" Target="slides/slide58.xml"/><Relationship Id="rId99" Type="http://schemas.openxmlformats.org/officeDocument/2006/relationships/slide" Target="slides/slide63.xml"/><Relationship Id="rId101"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3.xml"/><Relationship Id="rId34" Type="http://schemas.openxmlformats.org/officeDocument/2006/relationships/slideMaster" Target="slideMasters/slideMaster34.xml"/><Relationship Id="rId50" Type="http://schemas.openxmlformats.org/officeDocument/2006/relationships/slide" Target="slides/slide14.xml"/><Relationship Id="rId55" Type="http://schemas.openxmlformats.org/officeDocument/2006/relationships/slide" Target="slides/slide19.xml"/><Relationship Id="rId76" Type="http://schemas.openxmlformats.org/officeDocument/2006/relationships/slide" Target="slides/slide40.xml"/><Relationship Id="rId97" Type="http://schemas.openxmlformats.org/officeDocument/2006/relationships/slide" Target="slides/slide61.xml"/><Relationship Id="rId104" Type="http://schemas.openxmlformats.org/officeDocument/2006/relationships/slide" Target="slides/slide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fld id="{29FE57FD-375D-4078-9237-ECF4C1CF9EA5}" type="datetimeFigureOut">
              <a:rPr lang="fr-FR"/>
              <a:pPr/>
              <a:t>18/02/2014</a:t>
            </a:fld>
            <a:endParaRPr lang="fr-FR"/>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4C69DBEA-CC45-4C3F-938C-2853DAA394CE}" type="slidenum">
              <a:rPr lang="fr-FR"/>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fld id="{AC21FEA4-8A5A-42A9-A15C-F1A5A195CF41}" type="datetimeFigureOut">
              <a:rPr lang="fr-FR"/>
              <a:pPr/>
              <a:t>18/02/2014</a:t>
            </a:fld>
            <a:endParaRPr lang="fr-FR"/>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B7631C40-9D0F-48EB-9B50-A2323567013A}" type="slidenum">
              <a:rPr lang="fr-FR"/>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ctrTitle"/>
            <p:custDataLst>
              <p:tags r:id="rId1"/>
            </p:custDataLst>
          </p:nvPr>
        </p:nvSpPr>
        <p:spPr>
          <a:xfrm>
            <a:off x="2701925" y="2130428"/>
            <a:ext cx="4800600" cy="1470025"/>
          </a:xfrm>
        </p:spPr>
        <p:txBody>
          <a:bodyPr anchor="ctr"/>
          <a:lstStyle>
            <a:lvl1pPr>
              <a:defRPr/>
            </a:lvl1pPr>
          </a:lstStyle>
          <a:p>
            <a:r>
              <a:rPr lang="en-US" smtClean="0"/>
              <a:t>Click to edit Master title style</a:t>
            </a:r>
            <a:endParaRPr lang="en-GB"/>
          </a:p>
        </p:txBody>
      </p:sp>
      <p:sp>
        <p:nvSpPr>
          <p:cNvPr id="75779" name="Rectangle 3"/>
          <p:cNvSpPr>
            <a:spLocks noGrp="1" noChangeArrowheads="1"/>
          </p:cNvSpPr>
          <p:nvPr>
            <p:ph type="subTitle" idx="1"/>
            <p:custDataLst>
              <p:tags r:id="rId2"/>
            </p:custDataLst>
          </p:nvPr>
        </p:nvSpPr>
        <p:spPr>
          <a:xfrm>
            <a:off x="2701927" y="3886202"/>
            <a:ext cx="4114800" cy="1752600"/>
          </a:xfrm>
        </p:spPr>
        <p:txBody>
          <a:bodyPr/>
          <a:lstStyle>
            <a:lvl1pPr marL="0" indent="0">
              <a:buClr>
                <a:srgbClr val="FFFFFF"/>
              </a:buClr>
              <a:buFontTx/>
              <a:buNone/>
              <a:defRPr/>
            </a:lvl1pPr>
          </a:lstStyle>
          <a:p>
            <a:r>
              <a:rPr lang="en-US" smtClean="0"/>
              <a:t>Click to edit Master subtitle style</a:t>
            </a:r>
            <a:endParaRPr lang="en-GB"/>
          </a:p>
        </p:txBody>
      </p:sp>
      <p:sp>
        <p:nvSpPr>
          <p:cNvPr id="75780" name="Rectangle 4"/>
          <p:cNvSpPr>
            <a:spLocks noGrp="1" noChangeArrowheads="1"/>
          </p:cNvSpPr>
          <p:nvPr>
            <p:ph type="dt" sz="half" idx="2"/>
          </p:nvPr>
        </p:nvSpPr>
        <p:spPr/>
        <p:txBody>
          <a:bodyPr/>
          <a:lstStyle>
            <a:lvl1pPr>
              <a:defRPr/>
            </a:lvl1pPr>
          </a:lstStyle>
          <a:p>
            <a:endParaRPr lang="en-GB">
              <a:solidFill>
                <a:srgbClr val="000000"/>
              </a:solidFill>
            </a:endParaRPr>
          </a:p>
        </p:txBody>
      </p:sp>
      <p:sp>
        <p:nvSpPr>
          <p:cNvPr id="75781" name="Rectangle 5"/>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75782" name="Rectangle 6"/>
          <p:cNvSpPr>
            <a:spLocks noGrp="1" noChangeArrowheads="1"/>
          </p:cNvSpPr>
          <p:nvPr>
            <p:ph type="sldNum" sz="quarter" idx="4"/>
          </p:nvPr>
        </p:nvSpPr>
        <p:spPr/>
        <p:txBody>
          <a:bodyPr/>
          <a:lstStyle>
            <a:lvl1pPr>
              <a:defRPr/>
            </a:lvl1pPr>
          </a:lstStyle>
          <a:p>
            <a:fld id="{D7B02181-E45B-48C3-97DC-DE2F4083B773}"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A12C5-BCC5-466F-83E5-7ED35E0F94CE}" type="datetimeFigureOut">
              <a:rPr lang="en-GB" smtClean="0"/>
              <a:pPr/>
              <a:t>18/02/2014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65F7BA-C3AA-444B-860B-6F2CD5D3FA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10.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11.xml"/><Relationship Id="rId1" Type="http://schemas.openxmlformats.org/officeDocument/2006/relationships/slideLayout" Target="../slideLayouts/slideLayout21.xml"/><Relationship Id="rId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12.xml"/><Relationship Id="rId1" Type="http://schemas.openxmlformats.org/officeDocument/2006/relationships/slideLayout" Target="../slideLayouts/slideLayout22.xml"/><Relationship Id="rId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14.xml"/><Relationship Id="rId1" Type="http://schemas.openxmlformats.org/officeDocument/2006/relationships/slideLayout" Target="../slideLayouts/slideLayout25.xml"/><Relationship Id="rId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15.xml"/><Relationship Id="rId1" Type="http://schemas.openxmlformats.org/officeDocument/2006/relationships/slideLayout" Target="../slideLayouts/slideLayout26.xml"/><Relationship Id="rId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16.xml"/><Relationship Id="rId1" Type="http://schemas.openxmlformats.org/officeDocument/2006/relationships/slideLayout" Target="../slideLayouts/slideLayout27.xml"/><Relationship Id="rId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17.xml"/><Relationship Id="rId1" Type="http://schemas.openxmlformats.org/officeDocument/2006/relationships/slideLayout" Target="../slideLayouts/slideLayout28.xml"/><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18.xml"/><Relationship Id="rId1" Type="http://schemas.openxmlformats.org/officeDocument/2006/relationships/slideLayout" Target="../slideLayouts/slideLayout29.xml"/><Relationship Id="rId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19.xml"/><Relationship Id="rId1" Type="http://schemas.openxmlformats.org/officeDocument/2006/relationships/slideLayout" Target="../slideLayouts/slideLayout30.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0.xml"/><Relationship Id="rId1" Type="http://schemas.openxmlformats.org/officeDocument/2006/relationships/slideLayout" Target="../slideLayouts/slideLayout31.xml"/><Relationship Id="rId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1.xml"/><Relationship Id="rId1" Type="http://schemas.openxmlformats.org/officeDocument/2006/relationships/slideLayout" Target="../slideLayouts/slideLayout32.xml"/><Relationship Id="rId4"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2.xml"/><Relationship Id="rId1" Type="http://schemas.openxmlformats.org/officeDocument/2006/relationships/slideLayout" Target="../slideLayouts/slideLayout33.xml"/><Relationship Id="rId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3.xml"/><Relationship Id="rId1" Type="http://schemas.openxmlformats.org/officeDocument/2006/relationships/slideLayout" Target="../slideLayouts/slideLayout34.xml"/><Relationship Id="rId4" Type="http://schemas.openxmlformats.org/officeDocument/2006/relationships/image" Target="../media/image1.jpeg"/></Relationships>
</file>

<file path=ppt/slideMasters/_rels/slideMaster24.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4.xml"/><Relationship Id="rId1" Type="http://schemas.openxmlformats.org/officeDocument/2006/relationships/slideLayout" Target="../slideLayouts/slideLayout35.xml"/><Relationship Id="rId4"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5.xml"/><Relationship Id="rId1" Type="http://schemas.openxmlformats.org/officeDocument/2006/relationships/slideLayout" Target="../slideLayouts/slideLayout36.xml"/><Relationship Id="rId4"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6.xml"/><Relationship Id="rId1" Type="http://schemas.openxmlformats.org/officeDocument/2006/relationships/slideLayout" Target="../slideLayouts/slideLayout37.xml"/><Relationship Id="rId4" Type="http://schemas.openxmlformats.org/officeDocument/2006/relationships/image" Target="../media/image1.jpeg"/></Relationships>
</file>

<file path=ppt/slideMasters/_rels/slideMaster27.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7.xml"/><Relationship Id="rId1" Type="http://schemas.openxmlformats.org/officeDocument/2006/relationships/slideLayout" Target="../slideLayouts/slideLayout38.xml"/><Relationship Id="rId4" Type="http://schemas.openxmlformats.org/officeDocument/2006/relationships/image" Target="../media/image1.jpeg"/></Relationships>
</file>

<file path=ppt/slideMasters/_rels/slideMaster28.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8.xml"/><Relationship Id="rId1" Type="http://schemas.openxmlformats.org/officeDocument/2006/relationships/slideLayout" Target="../slideLayouts/slideLayout39.xml"/><Relationship Id="rId4" Type="http://schemas.openxmlformats.org/officeDocument/2006/relationships/image" Target="../media/image1.jpeg"/></Relationships>
</file>

<file path=ppt/slideMasters/_rels/slideMaster29.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29.xml"/><Relationship Id="rId1" Type="http://schemas.openxmlformats.org/officeDocument/2006/relationships/slideLayout" Target="../slideLayouts/slideLayout40.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30.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30.xml"/><Relationship Id="rId1" Type="http://schemas.openxmlformats.org/officeDocument/2006/relationships/slideLayout" Target="../slideLayouts/slideLayout41.xml"/><Relationship Id="rId4" Type="http://schemas.openxmlformats.org/officeDocument/2006/relationships/image" Target="../media/image1.jpeg"/></Relationships>
</file>

<file path=ppt/slideMasters/_rels/slideMaster31.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31.xml"/><Relationship Id="rId1" Type="http://schemas.openxmlformats.org/officeDocument/2006/relationships/slideLayout" Target="../slideLayouts/slideLayout42.xml"/><Relationship Id="rId4" Type="http://schemas.openxmlformats.org/officeDocument/2006/relationships/image" Target="../media/image1.jpeg"/></Relationships>
</file>

<file path=ppt/slideMasters/_rels/slideMaster32.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32.xml"/><Relationship Id="rId1" Type="http://schemas.openxmlformats.org/officeDocument/2006/relationships/slideLayout" Target="../slideLayouts/slideLayout43.xml"/><Relationship Id="rId4" Type="http://schemas.openxmlformats.org/officeDocument/2006/relationships/image" Target="../media/image1.jpeg"/></Relationships>
</file>

<file path=ppt/slideMasters/_rels/slideMaster33.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33.xml"/><Relationship Id="rId1" Type="http://schemas.openxmlformats.org/officeDocument/2006/relationships/slideLayout" Target="../slideLayouts/slideLayout44.xml"/><Relationship Id="rId4" Type="http://schemas.openxmlformats.org/officeDocument/2006/relationships/image" Target="../media/image1.jpeg"/></Relationships>
</file>

<file path=ppt/slideMasters/_rels/slideMaster34.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34.xml"/><Relationship Id="rId1" Type="http://schemas.openxmlformats.org/officeDocument/2006/relationships/slideLayout" Target="../slideLayouts/slideLayout45.xml"/><Relationship Id="rId4" Type="http://schemas.openxmlformats.org/officeDocument/2006/relationships/image" Target="../media/image1.jpeg"/></Relationships>
</file>

<file path=ppt/slideMasters/_rels/slideMaster35.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35.xml"/><Relationship Id="rId1" Type="http://schemas.openxmlformats.org/officeDocument/2006/relationships/slideLayout" Target="../slideLayouts/slideLayout46.xml"/><Relationship Id="rId4" Type="http://schemas.openxmlformats.org/officeDocument/2006/relationships/image" Target="../media/image1.jpeg"/></Relationships>
</file>

<file path=ppt/slideMasters/_rels/slideMaster36.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36.xml"/><Relationship Id="rId1" Type="http://schemas.openxmlformats.org/officeDocument/2006/relationships/slideLayout" Target="../slideLayouts/slideLayout47.xml"/><Relationship Id="rId5" Type="http://schemas.openxmlformats.org/officeDocument/2006/relationships/image" Target="../media/image2.jpeg"/><Relationship Id="rId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7.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8.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theme" Target="../theme/theme9.xml"/><Relationship Id="rId1" Type="http://schemas.openxmlformats.org/officeDocument/2006/relationships/slideLayout" Target="../slideLayouts/slideLayout19.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A12C5-BCC5-466F-83E5-7ED35E0F94CE}" type="datetimeFigureOut">
              <a:rPr lang="en-GB" smtClean="0"/>
              <a:pPr/>
              <a:t>18/02/2014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5F7BA-C3AA-444B-860B-6F2CD5D3FA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6C30F686-4496-44A7-971F-FF8B69B2CEDC}" type="datetimeFigureOut">
              <a:rPr lang="fr-FR"/>
              <a:pPr fontAlgn="base">
                <a:spcBef>
                  <a:spcPct val="0"/>
                </a:spcBef>
                <a:spcAft>
                  <a:spcPct val="0"/>
                </a:spcAft>
              </a:pPr>
              <a:t>18/02/2014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112AA5DB-EC4D-4727-9E69-A107C9AE744B}" type="slidenum">
              <a:rPr lang="fr-FR"/>
              <a:pPr fontAlgn="base">
                <a:spcBef>
                  <a:spcPct val="0"/>
                </a:spcBef>
                <a:spcAft>
                  <a:spcPct val="0"/>
                </a:spcAft>
              </a:pPr>
              <a:t>‹#›</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730"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2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2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25"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2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72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3"/>
            </p:custDataLst>
          </p:nvPr>
        </p:nvSpPr>
        <p:spPr bwMode="auto">
          <a:xfrm>
            <a:off x="2703513" y="274638"/>
            <a:ext cx="6316662" cy="1143000"/>
          </a:xfrm>
          <a:prstGeom prst="rect">
            <a:avLst/>
          </a:prstGeom>
          <a:noFill/>
          <a:ln w="9525">
            <a:noFill/>
            <a:miter lim="800000"/>
            <a:headEnd/>
            <a:tailEnd/>
          </a:ln>
          <a:effectLst/>
        </p:spPr>
        <p:txBody>
          <a:bodyPr vert="horz" wrap="square" lIns="91223" tIns="45614" rIns="91223" bIns="45614" numCol="1" anchor="b"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custDataLst>
              <p:tags r:id="rId4"/>
            </p:custDataLst>
          </p:nvPr>
        </p:nvSpPr>
        <p:spPr bwMode="auto">
          <a:xfrm>
            <a:off x="2693988" y="1600203"/>
            <a:ext cx="6326187" cy="4525963"/>
          </a:xfrm>
          <a:prstGeom prst="rect">
            <a:avLst/>
          </a:prstGeom>
          <a:noFill/>
          <a:ln w="9525">
            <a:noFill/>
            <a:miter lim="800000"/>
            <a:headEnd/>
            <a:tailEnd/>
          </a:ln>
          <a:effectLst/>
        </p:spPr>
        <p:txBody>
          <a:bodyPr vert="horz" wrap="square" lIns="91223" tIns="45614" rIns="91223" bIns="456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223" tIns="45614" rIns="91223" bIns="45614"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223" tIns="45614" rIns="91223" bIns="45614"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223" tIns="45614" rIns="91223" bIns="45614" numCol="1" anchor="t" anchorCtr="0" compatLnSpc="1">
            <a:prstTxWarp prst="textNoShape">
              <a:avLst/>
            </a:prstTxWarp>
          </a:bodyPr>
          <a:lstStyle>
            <a:lvl1pPr algn="r">
              <a:defRPr sz="1400"/>
            </a:lvl1pPr>
          </a:lstStyle>
          <a:p>
            <a:pPr fontAlgn="base">
              <a:spcBef>
                <a:spcPct val="0"/>
              </a:spcBef>
              <a:spcAft>
                <a:spcPct val="0"/>
              </a:spcAft>
            </a:pPr>
            <a:fld id="{A0FC526D-E1E2-4CA2-8498-D59F6FA76C68}" type="slidenum">
              <a:rPr lang="en-GB">
                <a:solidFill>
                  <a:srgbClr val="000000"/>
                </a:solidFill>
              </a:rPr>
              <a:pPr fontAlgn="base">
                <a:spcBef>
                  <a:spcPct val="0"/>
                </a:spcBef>
                <a:spcAft>
                  <a:spcPct val="0"/>
                </a:spcAft>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6156"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2317"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68476"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4633"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118" indent="-342118" algn="l" rtl="0" eaLnBrk="1" fontAlgn="base" hangingPunct="1">
        <a:spcBef>
          <a:spcPct val="20000"/>
        </a:spcBef>
        <a:spcAft>
          <a:spcPct val="0"/>
        </a:spcAft>
        <a:buClr>
          <a:schemeClr val="tx1"/>
        </a:buClr>
        <a:buSzPct val="100000"/>
        <a:buChar char="•"/>
        <a:defRPr sz="2400">
          <a:solidFill>
            <a:srgbClr val="000000"/>
          </a:solidFill>
          <a:latin typeface="+mn-lt"/>
          <a:ea typeface="+mn-ea"/>
          <a:cs typeface="+mn-cs"/>
        </a:defRPr>
      </a:lvl1pPr>
      <a:lvl2pPr marL="741257" indent="-285102" algn="l" rtl="0" eaLnBrk="1" fontAlgn="base" hangingPunct="1">
        <a:spcBef>
          <a:spcPct val="20000"/>
        </a:spcBef>
        <a:spcAft>
          <a:spcPct val="0"/>
        </a:spcAft>
        <a:buClr>
          <a:schemeClr val="tx1"/>
        </a:buClr>
        <a:buSzPct val="100000"/>
        <a:buChar char="–"/>
        <a:defRPr sz="2000">
          <a:solidFill>
            <a:srgbClr val="000000"/>
          </a:solidFill>
          <a:latin typeface="+mn-lt"/>
          <a:cs typeface="+mn-cs"/>
        </a:defRPr>
      </a:lvl2pPr>
      <a:lvl3pPr marL="1140399" indent="-228079" algn="l" rtl="0" eaLnBrk="1" fontAlgn="base" hangingPunct="1">
        <a:spcBef>
          <a:spcPct val="20000"/>
        </a:spcBef>
        <a:spcAft>
          <a:spcPct val="0"/>
        </a:spcAft>
        <a:buClr>
          <a:schemeClr val="tx1"/>
        </a:buClr>
        <a:buSzPct val="100000"/>
        <a:buChar char="•"/>
        <a:defRPr sz="2000">
          <a:solidFill>
            <a:srgbClr val="000000"/>
          </a:solidFill>
          <a:latin typeface="+mn-lt"/>
          <a:cs typeface="+mn-cs"/>
        </a:defRPr>
      </a:lvl3pPr>
      <a:lvl4pPr marL="1596550" indent="-228079" algn="l" rtl="0" eaLnBrk="1" fontAlgn="base" hangingPunct="1">
        <a:spcBef>
          <a:spcPct val="20000"/>
        </a:spcBef>
        <a:spcAft>
          <a:spcPct val="0"/>
        </a:spcAft>
        <a:buClr>
          <a:schemeClr val="tx1"/>
        </a:buClr>
        <a:buSzPct val="100000"/>
        <a:buChar char="–"/>
        <a:defRPr sz="2000">
          <a:solidFill>
            <a:srgbClr val="000000"/>
          </a:solidFill>
          <a:latin typeface="+mn-lt"/>
          <a:cs typeface="+mn-cs"/>
        </a:defRPr>
      </a:lvl4pPr>
      <a:lvl5pPr marL="2052713" indent="-228079" algn="l" rtl="0" eaLnBrk="1" fontAlgn="base" hangingPunct="1">
        <a:spcBef>
          <a:spcPct val="20000"/>
        </a:spcBef>
        <a:spcAft>
          <a:spcPct val="0"/>
        </a:spcAft>
        <a:buClr>
          <a:schemeClr val="tx1"/>
        </a:buClr>
        <a:buSzPct val="100000"/>
        <a:buChar char="»"/>
        <a:defRPr sz="2000">
          <a:solidFill>
            <a:srgbClr val="000000"/>
          </a:solidFill>
          <a:latin typeface="+mn-lt"/>
          <a:cs typeface="+mn-cs"/>
        </a:defRPr>
      </a:lvl5pPr>
      <a:lvl6pPr marL="2508871" indent="-228079" algn="l" rtl="0" eaLnBrk="1" fontAlgn="base" hangingPunct="1">
        <a:spcBef>
          <a:spcPct val="20000"/>
        </a:spcBef>
        <a:spcAft>
          <a:spcPct val="0"/>
        </a:spcAft>
        <a:buClr>
          <a:schemeClr val="tx1"/>
        </a:buClr>
        <a:buSzPct val="100000"/>
        <a:buChar char="»"/>
        <a:defRPr sz="2000">
          <a:solidFill>
            <a:srgbClr val="000000"/>
          </a:solidFill>
          <a:latin typeface="+mn-lt"/>
          <a:cs typeface="+mn-cs"/>
        </a:defRPr>
      </a:lvl6pPr>
      <a:lvl7pPr marL="2965031" indent="-228079" algn="l" rtl="0" eaLnBrk="1" fontAlgn="base" hangingPunct="1">
        <a:spcBef>
          <a:spcPct val="20000"/>
        </a:spcBef>
        <a:spcAft>
          <a:spcPct val="0"/>
        </a:spcAft>
        <a:buClr>
          <a:schemeClr val="tx1"/>
        </a:buClr>
        <a:buSzPct val="100000"/>
        <a:buChar char="»"/>
        <a:defRPr sz="2000">
          <a:solidFill>
            <a:srgbClr val="000000"/>
          </a:solidFill>
          <a:latin typeface="+mn-lt"/>
          <a:cs typeface="+mn-cs"/>
        </a:defRPr>
      </a:lvl7pPr>
      <a:lvl8pPr marL="3421188" indent="-228079" algn="l" rtl="0" eaLnBrk="1" fontAlgn="base" hangingPunct="1">
        <a:spcBef>
          <a:spcPct val="20000"/>
        </a:spcBef>
        <a:spcAft>
          <a:spcPct val="0"/>
        </a:spcAft>
        <a:buClr>
          <a:schemeClr val="tx1"/>
        </a:buClr>
        <a:buSzPct val="100000"/>
        <a:buChar char="»"/>
        <a:defRPr sz="2000">
          <a:solidFill>
            <a:srgbClr val="000000"/>
          </a:solidFill>
          <a:latin typeface="+mn-lt"/>
          <a:cs typeface="+mn-cs"/>
        </a:defRPr>
      </a:lvl8pPr>
      <a:lvl9pPr marL="3877347" indent="-228079" algn="l" rtl="0" eaLnBrk="1" fontAlgn="base" hangingPunct="1">
        <a:spcBef>
          <a:spcPct val="20000"/>
        </a:spcBef>
        <a:spcAft>
          <a:spcPct val="0"/>
        </a:spcAft>
        <a:buClr>
          <a:schemeClr val="tx1"/>
        </a:buClr>
        <a:buSzPct val="100000"/>
        <a:buChar char="»"/>
        <a:defRPr sz="2000">
          <a:solidFill>
            <a:srgbClr val="000000"/>
          </a:solidFill>
          <a:latin typeface="+mn-lt"/>
          <a:cs typeface="+mn-cs"/>
        </a:defRPr>
      </a:lvl9pPr>
    </p:bodyStyle>
    <p:otherStyle>
      <a:defPPr>
        <a:defRPr lang="en-US"/>
      </a:defPPr>
      <a:lvl1pPr marL="0" algn="l" defTabSz="912317" rtl="0" eaLnBrk="1" latinLnBrk="0" hangingPunct="1">
        <a:defRPr sz="1800" kern="1200">
          <a:solidFill>
            <a:schemeClr val="tx1"/>
          </a:solidFill>
          <a:latin typeface="+mn-lt"/>
          <a:ea typeface="+mn-ea"/>
          <a:cs typeface="+mn-cs"/>
        </a:defRPr>
      </a:lvl1pPr>
      <a:lvl2pPr marL="456156" algn="l" defTabSz="912317" rtl="0" eaLnBrk="1" latinLnBrk="0" hangingPunct="1">
        <a:defRPr sz="1800" kern="1200">
          <a:solidFill>
            <a:schemeClr val="tx1"/>
          </a:solidFill>
          <a:latin typeface="+mn-lt"/>
          <a:ea typeface="+mn-ea"/>
          <a:cs typeface="+mn-cs"/>
        </a:defRPr>
      </a:lvl2pPr>
      <a:lvl3pPr marL="912317" algn="l" defTabSz="912317" rtl="0" eaLnBrk="1" latinLnBrk="0" hangingPunct="1">
        <a:defRPr sz="1800" kern="1200">
          <a:solidFill>
            <a:schemeClr val="tx1"/>
          </a:solidFill>
          <a:latin typeface="+mn-lt"/>
          <a:ea typeface="+mn-ea"/>
          <a:cs typeface="+mn-cs"/>
        </a:defRPr>
      </a:lvl3pPr>
      <a:lvl4pPr marL="1368476" algn="l" defTabSz="912317" rtl="0" eaLnBrk="1" latinLnBrk="0" hangingPunct="1">
        <a:defRPr sz="1800" kern="1200">
          <a:solidFill>
            <a:schemeClr val="tx1"/>
          </a:solidFill>
          <a:latin typeface="+mn-lt"/>
          <a:ea typeface="+mn-ea"/>
          <a:cs typeface="+mn-cs"/>
        </a:defRPr>
      </a:lvl4pPr>
      <a:lvl5pPr marL="1824633" algn="l" defTabSz="912317" rtl="0" eaLnBrk="1" latinLnBrk="0" hangingPunct="1">
        <a:defRPr sz="1800" kern="1200">
          <a:solidFill>
            <a:schemeClr val="tx1"/>
          </a:solidFill>
          <a:latin typeface="+mn-lt"/>
          <a:ea typeface="+mn-ea"/>
          <a:cs typeface="+mn-cs"/>
        </a:defRPr>
      </a:lvl5pPr>
      <a:lvl6pPr marL="2280794" algn="l" defTabSz="912317" rtl="0" eaLnBrk="1" latinLnBrk="0" hangingPunct="1">
        <a:defRPr sz="1800" kern="1200">
          <a:solidFill>
            <a:schemeClr val="tx1"/>
          </a:solidFill>
          <a:latin typeface="+mn-lt"/>
          <a:ea typeface="+mn-ea"/>
          <a:cs typeface="+mn-cs"/>
        </a:defRPr>
      </a:lvl6pPr>
      <a:lvl7pPr marL="2736950" algn="l" defTabSz="912317" rtl="0" eaLnBrk="1" latinLnBrk="0" hangingPunct="1">
        <a:defRPr sz="1800" kern="1200">
          <a:solidFill>
            <a:schemeClr val="tx1"/>
          </a:solidFill>
          <a:latin typeface="+mn-lt"/>
          <a:ea typeface="+mn-ea"/>
          <a:cs typeface="+mn-cs"/>
        </a:defRPr>
      </a:lvl7pPr>
      <a:lvl8pPr marL="3193102" algn="l" defTabSz="912317" rtl="0" eaLnBrk="1" latinLnBrk="0" hangingPunct="1">
        <a:defRPr sz="1800" kern="1200">
          <a:solidFill>
            <a:schemeClr val="tx1"/>
          </a:solidFill>
          <a:latin typeface="+mn-lt"/>
          <a:ea typeface="+mn-ea"/>
          <a:cs typeface="+mn-cs"/>
        </a:defRPr>
      </a:lvl8pPr>
      <a:lvl9pPr marL="3649266" algn="l" defTabSz="9123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a:solidFill>
                  <a:srgbClr val="000000"/>
                </a:solidFill>
                <a:hlinkClick r:id="rId3"/>
              </a:rPr>
              <a:t>Free Powerpoint Templates</a:t>
            </a:r>
            <a:endParaRPr lang="fr-FR">
              <a:solidFill>
                <a:srgbClr val="000000"/>
              </a:solidFill>
            </a:endParaRPr>
          </a:p>
        </p:txBody>
      </p:sp>
      <p:pic>
        <p:nvPicPr>
          <p:cNvPr id="1061" name="Picture 37" descr="fds rtfsdhrt"/>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009C96D9-C6EF-4084-ABF0-087A03666009}"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5.xml"/><Relationship Id="rId1" Type="http://schemas.openxmlformats.org/officeDocument/2006/relationships/audio" Target="file:///C:\Users\Edward%20Desktop\Dropbox\New%20sermons\&#32769;&#40736;&#24859;&#22823;&#31859;.mp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4.xml"/><Relationship Id="rId1" Type="http://schemas.openxmlformats.org/officeDocument/2006/relationships/audio" Target="file:///C:\Users\Edward%20Desktop\Dropbox\New%20sermons\LoveUnreserved&#24859;&#26159;&#19981;&#20445;&#30041;(%20&#22283;&#35486;&#29256;%20by%20&#23567;&#23567;&#33406;%20).mp3" TargetMode="Externa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 y="22"/>
            <a:ext cx="4788568" cy="302030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13421"/>
          <a:stretch>
            <a:fillRect/>
          </a:stretch>
        </p:blipFill>
        <p:spPr bwMode="auto">
          <a:xfrm>
            <a:off x="4003919" y="3368846"/>
            <a:ext cx="5140081" cy="3140242"/>
          </a:xfrm>
          <a:prstGeom prst="rect">
            <a:avLst/>
          </a:prstGeom>
          <a:noFill/>
          <a:ln w="9525">
            <a:noFill/>
            <a:miter lim="800000"/>
            <a:headEnd/>
            <a:tailEnd/>
          </a:ln>
        </p:spPr>
      </p:pic>
      <p:sp>
        <p:nvSpPr>
          <p:cNvPr id="8" name="Rectangle 7"/>
          <p:cNvSpPr/>
          <p:nvPr/>
        </p:nvSpPr>
        <p:spPr>
          <a:xfrm>
            <a:off x="1684425" y="3215363"/>
            <a:ext cx="7459579" cy="3626420"/>
          </a:xfrm>
          <a:prstGeom prst="rect">
            <a:avLst/>
          </a:prstGeom>
          <a:noFill/>
        </p:spPr>
        <p:txBody>
          <a:bodyPr wrap="square" lIns="91223" tIns="45614" rIns="91223" bIns="45614">
            <a:spAutoFit/>
          </a:bodyPr>
          <a:lstStyle/>
          <a:p>
            <a:pPr algn="r">
              <a:defRPr/>
            </a:pPr>
            <a:r>
              <a:rPr lang="zh-CN" altLang="en-US" sz="5400" b="1" cap="all" dirty="0">
                <a:ln w="9000" cmpd="sng">
                  <a:solidFill>
                    <a:prstClr val="white"/>
                  </a:solidFill>
                  <a:prstDash val="solid"/>
                </a:ln>
                <a:solidFill>
                  <a:srgbClr val="4F81BD">
                    <a:lumMod val="75000"/>
                  </a:srgbClr>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rPr>
              <a:t>剑桥华人基督教</a:t>
            </a:r>
            <a:r>
              <a:rPr lang="zh-CN" altLang="en-US" sz="5400" b="1" cap="all" dirty="0" smtClean="0">
                <a:ln w="9000" cmpd="sng">
                  <a:solidFill>
                    <a:prstClr val="white"/>
                  </a:solidFill>
                  <a:prstDash val="solid"/>
                </a:ln>
                <a:solidFill>
                  <a:srgbClr val="4F81BD">
                    <a:lumMod val="75000"/>
                  </a:srgbClr>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rPr>
              <a:t>会</a:t>
            </a:r>
            <a:endParaRPr lang="en-GB" altLang="zh-CN" sz="5400" b="1" cap="all" dirty="0" smtClean="0">
              <a:ln w="9000" cmpd="sng">
                <a:solidFill>
                  <a:prstClr val="white"/>
                </a:solidFill>
                <a:prstDash val="solid"/>
              </a:ln>
              <a:solidFill>
                <a:srgbClr val="4F81BD">
                  <a:lumMod val="75000"/>
                </a:srgbClr>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endParaRPr>
          </a:p>
          <a:p>
            <a:pPr algn="r">
              <a:defRPr/>
            </a:pPr>
            <a:r>
              <a:rPr lang="zh-TW" altLang="en-US" sz="5400" b="1" dirty="0" smtClean="0">
                <a:ln w="17780" cmpd="sng">
                  <a:solidFill>
                    <a:srgbClr val="FFFFFF"/>
                  </a:solidFill>
                  <a:prstDash val="solid"/>
                  <a:miter lim="800000"/>
                </a:ln>
                <a:solidFill>
                  <a:srgbClr val="FF0000"/>
                </a:solidFill>
                <a:effectLst>
                  <a:outerShdw blurRad="50800" algn="tl" rotWithShape="0">
                    <a:srgbClr val="000000"/>
                  </a:outerShdw>
                  <a:reflection blurRad="6350" stA="55000" endA="300" endPos="45500" dir="5400000" sy="-100000" algn="bl" rotWithShape="0"/>
                </a:effectLst>
                <a:latin typeface="Arial Rounded MT Bold" pitchFamily="34" charset="0"/>
                <a:ea typeface="汉鼎简楷体"/>
                <a:cs typeface="Times New Roman" pitchFamily="18" charset="0"/>
              </a:rPr>
              <a:t>韦</a:t>
            </a:r>
            <a:r>
              <a:rPr lang="zh-TW" altLang="en-US" sz="5400" b="1" dirty="0">
                <a:ln w="17780" cmpd="sng">
                  <a:solidFill>
                    <a:srgbClr val="FFFFFF"/>
                  </a:solidFill>
                  <a:prstDash val="solid"/>
                  <a:miter lim="800000"/>
                </a:ln>
                <a:solidFill>
                  <a:srgbClr val="FF0000"/>
                </a:solidFill>
                <a:effectLst>
                  <a:outerShdw blurRad="50800" algn="tl" rotWithShape="0">
                    <a:srgbClr val="000000"/>
                  </a:outerShdw>
                  <a:reflection blurRad="6350" stA="55000" endA="300" endPos="45500" dir="5400000" sy="-100000" algn="bl" rotWithShape="0"/>
                </a:effectLst>
                <a:latin typeface="Arial Rounded MT Bold" pitchFamily="34" charset="0"/>
                <a:ea typeface="汉鼎简楷体"/>
                <a:cs typeface="Times New Roman" pitchFamily="18" charset="0"/>
              </a:rPr>
              <a:t>焜墀牧</a:t>
            </a:r>
            <a:r>
              <a:rPr lang="zh-TW" altLang="en-US" sz="5400" b="1" dirty="0" smtClean="0">
                <a:ln w="17780" cmpd="sng">
                  <a:solidFill>
                    <a:srgbClr val="FFFFFF"/>
                  </a:solidFill>
                  <a:prstDash val="solid"/>
                  <a:miter lim="800000"/>
                </a:ln>
                <a:solidFill>
                  <a:srgbClr val="FF0000"/>
                </a:solidFill>
                <a:effectLst>
                  <a:outerShdw blurRad="50800" algn="tl" rotWithShape="0">
                    <a:srgbClr val="000000"/>
                  </a:outerShdw>
                  <a:reflection blurRad="6350" stA="55000" endA="300" endPos="45500" dir="5400000" sy="-100000" algn="bl" rotWithShape="0"/>
                </a:effectLst>
                <a:latin typeface="Arial Rounded MT Bold" pitchFamily="34" charset="0"/>
                <a:ea typeface="汉鼎简楷体"/>
                <a:cs typeface="Times New Roman" pitchFamily="18" charset="0"/>
              </a:rPr>
              <a:t>师</a:t>
            </a:r>
            <a:endParaRPr lang="en-GB" altLang="zh-CN" sz="5400" b="1" cap="all" dirty="0" smtClean="0">
              <a:ln w="9000" cmpd="sng">
                <a:solidFill>
                  <a:prstClr val="white"/>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endParaRPr>
          </a:p>
          <a:p>
            <a:pPr algn="r">
              <a:defRPr/>
            </a:pPr>
            <a:r>
              <a:rPr lang="en-US" sz="8000" b="1" dirty="0" smtClean="0">
                <a:ln w="17780" cmpd="sng">
                  <a:solidFill>
                    <a:srgbClr val="FFFFFF"/>
                  </a:solidFill>
                  <a:prstDash val="solid"/>
                  <a:miter lim="800000"/>
                </a:ln>
                <a:solidFill>
                  <a:srgbClr val="FF0000"/>
                </a:solidFill>
                <a:effectLst>
                  <a:outerShdw blurRad="50800" algn="tl" rotWithShape="0">
                    <a:srgbClr val="000000"/>
                  </a:outerShdw>
                  <a:reflection blurRad="6350" stA="55000" endA="300" endPos="45500" dir="5400000" sy="-100000" algn="bl" rotWithShape="0"/>
                </a:effectLst>
                <a:latin typeface="Arial Rounded MT Bold" pitchFamily="34" charset="0"/>
                <a:cs typeface="Times New Roman" pitchFamily="18" charset="0"/>
              </a:rPr>
              <a:t>2014-2-16</a:t>
            </a:r>
            <a:endParaRPr lang="en-US" altLang="zh-CN" sz="2800" b="1" dirty="0" smtClean="0">
              <a:ln w="17780" cmpd="sng">
                <a:solidFill>
                  <a:srgbClr val="FFFFFF"/>
                </a:solidFill>
                <a:prstDash val="solid"/>
                <a:miter lim="800000"/>
              </a:ln>
              <a:solidFill>
                <a:srgbClr val="7030A0"/>
              </a:solidFill>
              <a:effectLst>
                <a:outerShdw blurRad="50800" algn="tl" rotWithShape="0">
                  <a:srgbClr val="000000"/>
                </a:outerShdw>
                <a:reflection blurRad="6350" stA="55000" endA="300" endPos="45500" dir="5400000" sy="-100000" algn="bl" rotWithShape="0"/>
              </a:effectLst>
              <a:latin typeface="Arial Rounded MT Bold" pitchFamily="34" charset="0"/>
              <a:ea typeface="汉鼎简楷体"/>
              <a:cs typeface="Times New Roman" pitchFamily="18" charset="0"/>
            </a:endParaRPr>
          </a:p>
          <a:p>
            <a:pPr algn="r">
              <a:lnSpc>
                <a:spcPts val="2500"/>
              </a:lnSpc>
              <a:defRPr/>
            </a:pPr>
            <a:endParaRPr lang="en-US" altLang="zh-CN" sz="2800" b="1" dirty="0" smtClean="0">
              <a:ln w="17780" cmpd="sng">
                <a:solidFill>
                  <a:srgbClr val="FFFFFF"/>
                </a:solidFill>
                <a:prstDash val="solid"/>
                <a:miter lim="800000"/>
              </a:ln>
              <a:solidFill>
                <a:srgbClr val="7030A0"/>
              </a:solidFill>
              <a:effectLst>
                <a:outerShdw blurRad="50800" algn="tl" rotWithShape="0">
                  <a:srgbClr val="000000"/>
                </a:outerShdw>
                <a:reflection blurRad="6350" stA="55000" endA="300" endPos="45500" dir="5400000" sy="-100000" algn="bl" rotWithShape="0"/>
              </a:effectLst>
              <a:latin typeface="Arial Rounded MT Bold" pitchFamily="34" charset="0"/>
              <a:ea typeface="汉鼎简楷体"/>
              <a:cs typeface="Times New Roman" pitchFamily="18" charset="0"/>
            </a:endParaRPr>
          </a:p>
          <a:p>
            <a:pPr algn="r">
              <a:lnSpc>
                <a:spcPts val="2500"/>
              </a:lnSpc>
              <a:defRPr/>
            </a:pPr>
            <a:r>
              <a:rPr lang="en-US" altLang="zh-CN" sz="2800" b="1" dirty="0" smtClean="0">
                <a:ln w="17780" cmpd="sng">
                  <a:solidFill>
                    <a:srgbClr val="FFFFFF"/>
                  </a:solidFill>
                  <a:prstDash val="solid"/>
                  <a:miter lim="800000"/>
                </a:ln>
                <a:solidFill>
                  <a:srgbClr val="7030A0"/>
                </a:solidFill>
                <a:effectLst>
                  <a:outerShdw blurRad="50800" algn="tl" rotWithShape="0">
                    <a:srgbClr val="000000"/>
                  </a:outerShdw>
                  <a:reflection blurRad="6350" stA="55000" endA="300" endPos="45500" dir="5400000" sy="-100000" algn="bl" rotWithShape="0"/>
                </a:effectLst>
                <a:latin typeface="Arial Rounded MT Bold" pitchFamily="34" charset="0"/>
                <a:ea typeface="汉鼎简楷体"/>
                <a:cs typeface="Times New Roman" pitchFamily="18" charset="0"/>
              </a:rPr>
              <a:t>Cambridge </a:t>
            </a:r>
            <a:r>
              <a:rPr lang="en-US" altLang="zh-CN" sz="2800" b="1" dirty="0">
                <a:ln w="17780" cmpd="sng">
                  <a:solidFill>
                    <a:srgbClr val="FFFFFF"/>
                  </a:solidFill>
                  <a:prstDash val="solid"/>
                  <a:miter lim="800000"/>
                </a:ln>
                <a:solidFill>
                  <a:srgbClr val="7030A0"/>
                </a:solidFill>
                <a:effectLst>
                  <a:outerShdw blurRad="50800" algn="tl" rotWithShape="0">
                    <a:srgbClr val="000000"/>
                  </a:outerShdw>
                  <a:reflection blurRad="6350" stA="55000" endA="300" endPos="45500" dir="5400000" sy="-100000" algn="bl" rotWithShape="0"/>
                </a:effectLst>
                <a:latin typeface="Arial Rounded MT Bold" pitchFamily="34" charset="0"/>
                <a:ea typeface="汉鼎简楷体"/>
                <a:cs typeface="Times New Roman" pitchFamily="18" charset="0"/>
              </a:rPr>
              <a:t>Chinese Christian Church</a:t>
            </a:r>
            <a:endParaRPr lang="en-US" sz="2800" b="1" dirty="0">
              <a:ln w="17780" cmpd="sng">
                <a:solidFill>
                  <a:srgbClr val="FFFFFF"/>
                </a:solidFill>
                <a:prstDash val="solid"/>
                <a:miter lim="800000"/>
              </a:ln>
              <a:solidFill>
                <a:srgbClr val="7030A0"/>
              </a:solidFill>
              <a:effectLst>
                <a:outerShdw blurRad="50800" algn="tl" rotWithShape="0">
                  <a:srgbClr val="000000"/>
                </a:outerShdw>
                <a:reflection blurRad="6350" stA="55000" endA="300" endPos="45500" dir="5400000" sy="-100000" algn="bl" rotWithShape="0"/>
              </a:effectLst>
              <a:latin typeface="Century Schoolbook"/>
            </a:endParaRPr>
          </a:p>
        </p:txBody>
      </p:sp>
      <p:sp>
        <p:nvSpPr>
          <p:cNvPr id="9" name="Rectangle 8"/>
          <p:cNvSpPr/>
          <p:nvPr/>
        </p:nvSpPr>
        <p:spPr>
          <a:xfrm>
            <a:off x="1704469" y="-28205"/>
            <a:ext cx="7459579" cy="2031111"/>
          </a:xfrm>
          <a:prstGeom prst="rect">
            <a:avLst/>
          </a:prstGeom>
          <a:noFill/>
        </p:spPr>
        <p:txBody>
          <a:bodyPr wrap="square" lIns="91223" tIns="45614" rIns="91223" bIns="45614">
            <a:spAutoFit/>
          </a:bodyPr>
          <a:lstStyle/>
          <a:p>
            <a:pPr algn="r">
              <a:defRPr/>
            </a:pPr>
            <a:r>
              <a:rPr lang="zh-CN" altLang="en-US" sz="7200" b="1" cap="all" dirty="0" smtClean="0">
                <a:ln w="9000" cmpd="sng">
                  <a:solidFill>
                    <a:prstClr val="white"/>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rPr>
              <a:t>谈情说</a:t>
            </a:r>
            <a:r>
              <a:rPr lang="zh-CN" altLang="en-US" sz="7200" b="1" cap="all" dirty="0" smtClean="0">
                <a:ln w="9000" cmpd="sng">
                  <a:solidFill>
                    <a:prstClr val="white"/>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rPr>
              <a:t>爱</a:t>
            </a:r>
            <a:endParaRPr lang="en-GB" altLang="zh-CN" sz="7200" b="1" cap="all" dirty="0" smtClean="0">
              <a:ln w="9000" cmpd="sng">
                <a:solidFill>
                  <a:prstClr val="white"/>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endParaRPr>
          </a:p>
          <a:p>
            <a:pPr algn="r">
              <a:defRPr/>
            </a:pPr>
            <a:r>
              <a:rPr lang="en-US" altLang="zh-CN" sz="5400" b="1" cap="all" dirty="0" smtClean="0">
                <a:ln w="9000" cmpd="sng">
                  <a:solidFill>
                    <a:prstClr val="white"/>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rPr>
              <a:t>(</a:t>
            </a:r>
            <a:r>
              <a:rPr lang="zh-CN" altLang="en-US" sz="5400" b="1" cap="all" dirty="0" smtClean="0">
                <a:ln w="9000" cmpd="sng">
                  <a:solidFill>
                    <a:prstClr val="white"/>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rPr>
              <a:t>读彼得后书</a:t>
            </a:r>
            <a:r>
              <a:rPr lang="en-US" altLang="zh-CN" sz="5400" b="1" cap="all" dirty="0" smtClean="0">
                <a:ln w="9000" cmpd="sng">
                  <a:solidFill>
                    <a:prstClr val="white"/>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SimHei" pitchFamily="49" charset="-122"/>
                <a:ea typeface="SimHei" pitchFamily="49" charset="-122"/>
                <a:cs typeface="Times New Roman" pitchFamily="18" charset="0"/>
              </a:rPr>
              <a:t>1:3-7)</a:t>
            </a:r>
            <a:endParaRPr lang="en-US" altLang="zh-CN" sz="4000" b="1" dirty="0">
              <a:ln w="17780" cmpd="sng">
                <a:solidFill>
                  <a:srgbClr val="FFFFFF"/>
                </a:solidFill>
                <a:prstDash val="solid"/>
                <a:miter lim="800000"/>
              </a:ln>
              <a:solidFill>
                <a:srgbClr val="FF0000"/>
              </a:solidFill>
              <a:effectLst>
                <a:outerShdw blurRad="50800" algn="tl" rotWithShape="0">
                  <a:srgbClr val="000000"/>
                </a:outerShdw>
                <a:reflection blurRad="6350" stA="55000" endA="300" endPos="45500" dir="5400000" sy="-100000" algn="bl" rotWithShape="0"/>
              </a:effectLst>
              <a:latin typeface="Arial Rounded MT Bold" pitchFamily="34" charset="0"/>
              <a:ea typeface="汉鼎简楷体"/>
              <a:cs typeface="Times New Roman" pitchFamily="18" charset="0"/>
            </a:endParaRPr>
          </a:p>
        </p:txBody>
      </p:sp>
      <p:pic>
        <p:nvPicPr>
          <p:cNvPr id="10" name="Picture 1" descr="image0340"/>
          <p:cNvPicPr>
            <a:picLocks noChangeAspect="1" noChangeArrowheads="1"/>
          </p:cNvPicPr>
          <p:nvPr/>
        </p:nvPicPr>
        <p:blipFill>
          <a:blip r:embed="rId4" cstate="print">
            <a:clrChange>
              <a:clrFrom>
                <a:srgbClr val="FEFFF9"/>
              </a:clrFrom>
              <a:clrTo>
                <a:srgbClr val="FEFFF9">
                  <a:alpha val="0"/>
                </a:srgbClr>
              </a:clrTo>
            </a:clrChange>
          </a:blip>
          <a:srcRect/>
          <a:stretch>
            <a:fillRect/>
          </a:stretch>
        </p:blipFill>
        <p:spPr bwMode="auto">
          <a:xfrm rot="2246778">
            <a:off x="1253609" y="3015101"/>
            <a:ext cx="2530475" cy="2259013"/>
          </a:xfrm>
          <a:prstGeom prst="rect">
            <a:avLst/>
          </a:prstGeom>
          <a:ln>
            <a:noFill/>
          </a:ln>
          <a:effectLst>
            <a:outerShdw blurRad="190500" algn="tl" rotWithShape="0">
              <a:srgbClr val="000000">
                <a:alpha val="70000"/>
              </a:srgbClr>
            </a:outerShdw>
          </a:effectLst>
        </p:spPr>
      </p:pic>
      <p:pic>
        <p:nvPicPr>
          <p:cNvPr id="11" name="Picture 1" descr="image0340"/>
          <p:cNvPicPr>
            <a:picLocks noChangeAspect="1" noChangeArrowheads="1"/>
          </p:cNvPicPr>
          <p:nvPr/>
        </p:nvPicPr>
        <p:blipFill>
          <a:blip r:embed="rId5" cstate="print">
            <a:clrChange>
              <a:clrFrom>
                <a:srgbClr val="FEFFF9"/>
              </a:clrFrom>
              <a:clrTo>
                <a:srgbClr val="FEFFF9">
                  <a:alpha val="0"/>
                </a:srgbClr>
              </a:clrTo>
            </a:clrChange>
          </a:blip>
          <a:srcRect/>
          <a:stretch>
            <a:fillRect/>
          </a:stretch>
        </p:blipFill>
        <p:spPr bwMode="auto">
          <a:xfrm rot="1414849">
            <a:off x="4270107" y="1869345"/>
            <a:ext cx="1477962" cy="1319213"/>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 descr="image0340"/>
          <p:cNvPicPr>
            <a:picLocks noChangeAspect="1" noChangeArrowheads="1"/>
          </p:cNvPicPr>
          <p:nvPr/>
        </p:nvPicPr>
        <p:blipFill>
          <a:blip r:embed="rId6" cstate="print">
            <a:clrChange>
              <a:clrFrom>
                <a:srgbClr val="FEFFF9"/>
              </a:clrFrom>
              <a:clrTo>
                <a:srgbClr val="FEFFF9">
                  <a:alpha val="0"/>
                </a:srgbClr>
              </a:clrTo>
            </a:clrChange>
          </a:blip>
          <a:srcRect/>
          <a:stretch>
            <a:fillRect/>
          </a:stretch>
        </p:blipFill>
        <p:spPr bwMode="auto">
          <a:xfrm rot="1849541">
            <a:off x="4702576" y="354904"/>
            <a:ext cx="938213" cy="1049337"/>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 descr="image0340"/>
          <p:cNvPicPr>
            <a:picLocks noChangeAspect="1" noChangeArrowheads="1"/>
          </p:cNvPicPr>
          <p:nvPr/>
        </p:nvPicPr>
        <p:blipFill>
          <a:blip r:embed="rId7" cstate="print">
            <a:clrChange>
              <a:clrFrom>
                <a:srgbClr val="FEFFF9"/>
              </a:clrFrom>
              <a:clrTo>
                <a:srgbClr val="FEFFF9">
                  <a:alpha val="0"/>
                </a:srgbClr>
              </a:clrTo>
            </a:clrChange>
          </a:blip>
          <a:srcRect/>
          <a:stretch>
            <a:fillRect/>
          </a:stretch>
        </p:blipFill>
        <p:spPr bwMode="auto">
          <a:xfrm rot="1111525">
            <a:off x="2785037" y="5147805"/>
            <a:ext cx="1036462" cy="115890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 descr="image0340"/>
          <p:cNvPicPr>
            <a:picLocks noChangeAspect="1" noChangeArrowheads="1"/>
          </p:cNvPicPr>
          <p:nvPr/>
        </p:nvPicPr>
        <p:blipFill>
          <a:blip r:embed="rId7" cstate="print">
            <a:clrChange>
              <a:clrFrom>
                <a:srgbClr val="FEFFF9"/>
              </a:clrFrom>
              <a:clrTo>
                <a:srgbClr val="FEFFF9">
                  <a:alpha val="0"/>
                </a:srgbClr>
              </a:clrTo>
            </a:clrChange>
          </a:blip>
          <a:srcRect/>
          <a:stretch>
            <a:fillRect/>
          </a:stretch>
        </p:blipFill>
        <p:spPr bwMode="auto">
          <a:xfrm rot="1111525">
            <a:off x="6675896" y="2639964"/>
            <a:ext cx="577850" cy="646112"/>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 descr="image0340"/>
          <p:cNvPicPr>
            <a:picLocks noChangeAspect="1" noChangeArrowheads="1"/>
          </p:cNvPicPr>
          <p:nvPr/>
        </p:nvPicPr>
        <p:blipFill>
          <a:blip r:embed="rId6" cstate="print">
            <a:clrChange>
              <a:clrFrom>
                <a:srgbClr val="FEFFF9"/>
              </a:clrFrom>
              <a:clrTo>
                <a:srgbClr val="FEFFF9">
                  <a:alpha val="0"/>
                </a:srgbClr>
              </a:clrTo>
            </a:clrChange>
          </a:blip>
          <a:srcRect/>
          <a:stretch>
            <a:fillRect/>
          </a:stretch>
        </p:blipFill>
        <p:spPr bwMode="auto">
          <a:xfrm rot="1849541">
            <a:off x="8055829" y="2336384"/>
            <a:ext cx="938213" cy="1049337"/>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2852936"/>
            <a:ext cx="6588224" cy="40324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fontAlgn="base">
              <a:spcBef>
                <a:spcPct val="0"/>
              </a:spcBef>
              <a:spcAft>
                <a:spcPct val="0"/>
              </a:spcAft>
              <a:defRPr/>
            </a:pPr>
            <a:r>
              <a:rPr lang="zh-CN" altLang="en-US" sz="6600" b="1" dirty="0">
                <a:effectLst>
                  <a:outerShdw blurRad="38100" dist="38100" dir="2700000" algn="tl">
                    <a:srgbClr val="000000">
                      <a:alpha val="43137"/>
                    </a:srgbClr>
                  </a:outerShdw>
                </a:effectLst>
                <a:latin typeface="SimHei" pitchFamily="49" charset="-122"/>
                <a:ea typeface="SimHei" pitchFamily="49" charset="-122"/>
              </a:rPr>
              <a:t>爱都是虚情假意。</a:t>
            </a:r>
          </a:p>
          <a:p>
            <a:pPr marL="92075" fontAlgn="base">
              <a:spcBef>
                <a:spcPct val="0"/>
              </a:spcBef>
              <a:spcAft>
                <a:spcPct val="0"/>
              </a:spcAft>
              <a:defRPr/>
            </a:pPr>
            <a:r>
              <a:rPr lang="zh-CN" altLang="en-US" sz="6600" b="1" dirty="0">
                <a:effectLst>
                  <a:outerShdw blurRad="38100" dist="38100" dir="2700000" algn="tl">
                    <a:srgbClr val="000000">
                      <a:alpha val="43137"/>
                    </a:srgbClr>
                  </a:outerShdw>
                </a:effectLst>
                <a:latin typeface="SimHei" pitchFamily="49" charset="-122"/>
                <a:ea typeface="SimHei" pitchFamily="49" charset="-122"/>
              </a:rPr>
              <a:t>很配</a:t>
            </a:r>
            <a:r>
              <a:rPr lang="zh-CN" altLang="en-US" sz="6600" b="1" dirty="0" smtClean="0">
                <a:effectLst>
                  <a:outerShdw blurRad="38100" dist="38100" dir="2700000" algn="tl">
                    <a:srgbClr val="000000">
                      <a:alpha val="43137"/>
                    </a:srgbClr>
                  </a:outerShdw>
                </a:effectLst>
                <a:latin typeface="SimHei" pitchFamily="49" charset="-122"/>
                <a:ea typeface="SimHei" pitchFamily="49" charset="-122"/>
              </a:rPr>
              <a:t>搭</a:t>
            </a:r>
            <a:r>
              <a:rPr lang="en-GB" altLang="zh-CN" sz="6600" b="1" dirty="0">
                <a:effectLst>
                  <a:outerShdw blurRad="38100" dist="38100" dir="2700000" algn="tl">
                    <a:srgbClr val="000000">
                      <a:alpha val="43137"/>
                    </a:srgbClr>
                  </a:outerShdw>
                </a:effectLst>
                <a:latin typeface="SimHei" pitchFamily="49" charset="-122"/>
                <a:ea typeface="SimHei" pitchFamily="49" charset="-122"/>
              </a:rPr>
              <a:t>:</a:t>
            </a:r>
            <a:endParaRPr lang="zh-CN" altLang="en-US" sz="6600" b="1" dirty="0">
              <a:effectLst>
                <a:outerShdw blurRad="38100" dist="38100" dir="2700000" algn="tl">
                  <a:srgbClr val="000000">
                    <a:alpha val="43137"/>
                  </a:srgbClr>
                </a:outerShdw>
              </a:effectLst>
              <a:latin typeface="SimHei" pitchFamily="49" charset="-122"/>
              <a:ea typeface="SimHei" pitchFamily="49" charset="-122"/>
            </a:endParaRPr>
          </a:p>
          <a:p>
            <a:pPr marL="92075"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男的有多余的钱，</a:t>
            </a:r>
          </a:p>
          <a:p>
            <a:pPr marL="92075" fontAlgn="base">
              <a:spcBef>
                <a:spcPct val="0"/>
              </a:spcBef>
              <a:spcAft>
                <a:spcPct val="0"/>
              </a:spcAft>
              <a:defRPr/>
            </a:pPr>
            <a:r>
              <a:rPr lang="zh-CN" altLang="en-US" sz="6600" b="1" dirty="0">
                <a:solidFill>
                  <a:srgbClr val="FFFF00"/>
                </a:solidFill>
                <a:effectLst>
                  <a:outerShdw blurRad="38100" dist="38100" dir="2700000" algn="tl">
                    <a:srgbClr val="000000">
                      <a:alpha val="43137"/>
                    </a:srgbClr>
                  </a:outerShdw>
                </a:effectLst>
                <a:latin typeface="SimHei" pitchFamily="49" charset="-122"/>
                <a:ea typeface="SimHei" pitchFamily="49" charset="-122"/>
              </a:rPr>
              <a:t>女的有多余的爱。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67744" y="0"/>
            <a:ext cx="6876256" cy="3933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r" fontAlgn="base">
              <a:spcBef>
                <a:spcPct val="0"/>
              </a:spcBef>
              <a:spcAft>
                <a:spcPct val="0"/>
              </a:spcAft>
              <a:defRPr/>
            </a:pPr>
            <a:r>
              <a:rPr lang="zh-CN" altLang="en-US" sz="6600" b="1" dirty="0">
                <a:effectLst>
                  <a:outerShdw blurRad="38100" dist="38100" dir="2700000" algn="tl">
                    <a:srgbClr val="000000">
                      <a:alpha val="43137"/>
                    </a:srgbClr>
                  </a:outerShdw>
                </a:effectLst>
                <a:latin typeface="SimHei" pitchFamily="49" charset="-122"/>
                <a:ea typeface="SimHei" pitchFamily="49" charset="-122"/>
              </a:rPr>
              <a:t>世间的爱是虚情假意</a:t>
            </a:r>
            <a:r>
              <a:rPr lang="zh-CN" altLang="en-US" sz="6600" b="1" dirty="0" smtClean="0">
                <a:effectLst>
                  <a:outerShdw blurRad="38100" dist="38100" dir="2700000" algn="tl">
                    <a:srgbClr val="000000">
                      <a:alpha val="43137"/>
                    </a:srgbClr>
                  </a:outerShdw>
                </a:effectLst>
                <a:latin typeface="SimHei" pitchFamily="49" charset="-122"/>
                <a:ea typeface="SimHei" pitchFamily="49" charset="-122"/>
              </a:rPr>
              <a:t>，是</a:t>
            </a:r>
            <a:r>
              <a:rPr lang="zh-CN" altLang="en-US" sz="6600" b="1" dirty="0">
                <a:effectLst>
                  <a:outerShdw blurRad="38100" dist="38100" dir="2700000" algn="tl">
                    <a:srgbClr val="000000">
                      <a:alpha val="43137"/>
                    </a:srgbClr>
                  </a:outerShdw>
                </a:effectLst>
                <a:latin typeface="SimHei" pitchFamily="49" charset="-122"/>
                <a:ea typeface="SimHei" pitchFamily="49" charset="-122"/>
              </a:rPr>
              <a:t>无常的。慈悲这个</a:t>
            </a:r>
            <a:r>
              <a:rPr lang="zh-CN" altLang="en-US" sz="6600" b="1" dirty="0" smtClean="0">
                <a:effectLst>
                  <a:outerShdw blurRad="38100" dist="38100" dir="2700000" algn="tl">
                    <a:srgbClr val="000000">
                      <a:alpha val="43137"/>
                    </a:srgbClr>
                  </a:outerShdw>
                </a:effectLst>
                <a:latin typeface="SimHei" pitchFamily="49" charset="-122"/>
                <a:ea typeface="SimHei" pitchFamily="49" charset="-122"/>
              </a:rPr>
              <a:t>爱</a:t>
            </a:r>
            <a:endParaRPr lang="en-GB" altLang="zh-CN" sz="6600" b="1" dirty="0" smtClean="0">
              <a:effectLst>
                <a:outerShdw blurRad="38100" dist="38100" dir="2700000" algn="tl">
                  <a:srgbClr val="000000">
                    <a:alpha val="43137"/>
                  </a:srgbClr>
                </a:outerShdw>
              </a:effectLst>
              <a:latin typeface="SimHei" pitchFamily="49" charset="-122"/>
              <a:ea typeface="SimHei" pitchFamily="49" charset="-122"/>
            </a:endParaRPr>
          </a:p>
          <a:p>
            <a:pPr marL="92075" algn="r" fontAlgn="base">
              <a:spcBef>
                <a:spcPct val="0"/>
              </a:spcBef>
              <a:spcAft>
                <a:spcPct val="0"/>
              </a:spcAft>
              <a:defRPr/>
            </a:pPr>
            <a:r>
              <a:rPr lang="zh-CN" altLang="en-US" sz="6600" b="1" dirty="0" smtClean="0">
                <a:effectLst>
                  <a:outerShdw blurRad="38100" dist="38100" dir="2700000" algn="tl">
                    <a:srgbClr val="000000">
                      <a:alpha val="43137"/>
                    </a:srgbClr>
                  </a:outerShdw>
                </a:effectLst>
                <a:latin typeface="SimHei" pitchFamily="49" charset="-122"/>
                <a:ea typeface="SimHei" pitchFamily="49" charset="-122"/>
              </a:rPr>
              <a:t>是</a:t>
            </a:r>
            <a:r>
              <a:rPr lang="zh-CN" altLang="en-US" sz="6600" b="1" dirty="0">
                <a:effectLst>
                  <a:outerShdw blurRad="38100" dist="38100" dir="2700000" algn="tl">
                    <a:srgbClr val="000000">
                      <a:alpha val="43137"/>
                    </a:srgbClr>
                  </a:outerShdw>
                </a:effectLst>
                <a:latin typeface="SimHei" pitchFamily="49" charset="-122"/>
                <a:ea typeface="SimHei" pitchFamily="49" charset="-122"/>
              </a:rPr>
              <a:t>真常。</a:t>
            </a:r>
            <a:endParaRPr lang="en-US" altLang="zh-TW" sz="4400" b="1" dirty="0">
              <a:solidFill>
                <a:srgbClr val="420021"/>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0" y="0"/>
            <a:ext cx="9144000" cy="6813376"/>
          </a:xfrm>
        </p:spPr>
        <p:txBody>
          <a:bodyPr/>
          <a:lstStyle/>
          <a:p>
            <a:pPr>
              <a:spcBef>
                <a:spcPct val="10000"/>
              </a:spcBef>
            </a:pPr>
            <a:r>
              <a:rPr lang="zh-TW" altLang="en-US" sz="7200" b="1" dirty="0" smtClean="0">
                <a:solidFill>
                  <a:srgbClr val="F8F8F8"/>
                </a:solidFill>
                <a:effectLst>
                  <a:outerShdw blurRad="38100" dist="38100" dir="2700000" algn="tl">
                    <a:srgbClr val="000000">
                      <a:alpha val="43137"/>
                    </a:srgbClr>
                  </a:outerShdw>
                </a:effectLst>
                <a:latin typeface="Arial" pitchFamily="34" charset="0"/>
                <a:ea typeface="SimHei" pitchFamily="49" charset="-122"/>
              </a:rPr>
              <a:t>北愛</a:t>
            </a:r>
            <a:endParaRPr lang="en-US" altLang="zh-CN" sz="4400" b="1" dirty="0" smtClean="0">
              <a:solidFill>
                <a:srgbClr val="F8F8F8"/>
              </a:solidFill>
              <a:effectLst>
                <a:outerShdw blurRad="38100" dist="38100" dir="2700000" algn="tl">
                  <a:srgbClr val="000000">
                    <a:alpha val="43137"/>
                  </a:srgbClr>
                </a:outerShdw>
              </a:effectLst>
              <a:latin typeface="Arial" pitchFamily="34" charset="0"/>
              <a:ea typeface="SimHei"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1475656" y="4365104"/>
            <a:ext cx="7272808" cy="2376264"/>
          </a:xfrm>
          <a:solidFill>
            <a:schemeClr val="accent6">
              <a:lumMod val="40000"/>
              <a:lumOff val="60000"/>
            </a:schemeClr>
          </a:solidFill>
        </p:spPr>
        <p:txBody>
          <a:bodyPr>
            <a:normAutofit lnSpcReduction="10000"/>
          </a:bodyPr>
          <a:lstStyle/>
          <a:p>
            <a:pPr>
              <a:spcBef>
                <a:spcPct val="10000"/>
              </a:spcBef>
            </a:pPr>
            <a:r>
              <a:rPr lang="zh-CN" altLang="en-US" sz="7200" b="1" dirty="0" smtClean="0">
                <a:solidFill>
                  <a:srgbClr val="FF0000"/>
                </a:solidFill>
                <a:effectLst>
                  <a:outerShdw blurRad="38100" dist="38100" dir="2700000" algn="tl">
                    <a:srgbClr val="000000">
                      <a:alpha val="43137"/>
                    </a:srgbClr>
                  </a:outerShdw>
                </a:effectLst>
                <a:latin typeface="Arial" pitchFamily="34" charset="0"/>
                <a:ea typeface="SimHei" pitchFamily="49" charset="-122"/>
              </a:rPr>
              <a:t>我爱你、</a:t>
            </a:r>
            <a:r>
              <a:rPr lang="zh-CN" altLang="en-US" sz="7200" b="1" dirty="0" smtClean="0">
                <a:solidFill>
                  <a:schemeClr val="tx1"/>
                </a:solidFill>
                <a:effectLst>
                  <a:outerShdw blurRad="38100" dist="38100" dir="2700000" algn="tl">
                    <a:srgbClr val="000000">
                      <a:alpha val="43137"/>
                    </a:srgbClr>
                  </a:outerShdw>
                </a:effectLst>
                <a:latin typeface="Arial" pitchFamily="34" charset="0"/>
                <a:ea typeface="SimHei" pitchFamily="49" charset="-122"/>
              </a:rPr>
              <a:t>我恨你。</a:t>
            </a:r>
            <a:endParaRPr lang="en-GB" altLang="zh-CN" sz="7200" b="1" dirty="0" smtClean="0">
              <a:solidFill>
                <a:schemeClr val="tx1"/>
              </a:solidFill>
              <a:effectLst>
                <a:outerShdw blurRad="38100" dist="38100" dir="2700000" algn="tl">
                  <a:srgbClr val="000000">
                    <a:alpha val="43137"/>
                  </a:srgbClr>
                </a:outerShdw>
              </a:effectLst>
              <a:latin typeface="Arial" pitchFamily="34" charset="0"/>
              <a:ea typeface="SimHei" pitchFamily="49" charset="-122"/>
            </a:endParaRPr>
          </a:p>
          <a:p>
            <a:pPr>
              <a:spcBef>
                <a:spcPct val="10000"/>
              </a:spcBef>
            </a:pPr>
            <a:r>
              <a:rPr lang="zh-CN" altLang="en-US" sz="7200" b="1" dirty="0" smtClean="0">
                <a:solidFill>
                  <a:srgbClr val="FF0000"/>
                </a:solidFill>
                <a:effectLst>
                  <a:outerShdw blurRad="38100" dist="38100" dir="2700000" algn="tl">
                    <a:srgbClr val="000000">
                      <a:alpha val="43137"/>
                    </a:srgbClr>
                  </a:outerShdw>
                </a:effectLst>
                <a:latin typeface="Arial" pitchFamily="34" charset="0"/>
                <a:ea typeface="SimHei" pitchFamily="49" charset="-122"/>
              </a:rPr>
              <a:t>跟我走、</a:t>
            </a:r>
            <a:r>
              <a:rPr lang="zh-CN" altLang="en-US" sz="7100" b="1" dirty="0" smtClean="0">
                <a:solidFill>
                  <a:schemeClr val="tx1"/>
                </a:solidFill>
                <a:effectLst>
                  <a:outerShdw blurRad="38100" dist="38100" dir="2700000" algn="tl">
                    <a:srgbClr val="000000">
                      <a:alpha val="43137"/>
                    </a:srgbClr>
                  </a:outerShdw>
                </a:effectLst>
                <a:latin typeface="Arial" pitchFamily="34" charset="0"/>
                <a:ea typeface="SimHei" pitchFamily="49" charset="-122"/>
              </a:rPr>
              <a:t>分手吧。</a:t>
            </a:r>
            <a:endParaRPr lang="zh-CN" altLang="en-US" sz="7200" b="1" dirty="0" smtClean="0">
              <a:solidFill>
                <a:schemeClr val="tx1"/>
              </a:solidFill>
              <a:effectLst>
                <a:outerShdw blurRad="38100" dist="38100" dir="2700000" algn="tl">
                  <a:srgbClr val="000000">
                    <a:alpha val="43137"/>
                  </a:srgbClr>
                </a:outerShdw>
              </a:effectLst>
              <a:latin typeface="Arial" pitchFamily="34" charset="0"/>
              <a:ea typeface="SimHei"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4139952" y="288032"/>
            <a:ext cx="5004048" cy="5157192"/>
          </a:xfrm>
          <a:noFill/>
        </p:spPr>
        <p:txBody>
          <a:bodyPr>
            <a:normAutofit/>
          </a:bodyPr>
          <a:lstStyle/>
          <a:p>
            <a:pPr algn="r">
              <a:spcBef>
                <a:spcPct val="10000"/>
              </a:spcBef>
            </a:pPr>
            <a:r>
              <a:rPr lang="zh-CN" altLang="en-US" sz="8800" b="1"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爱与情欲</a:t>
            </a:r>
            <a:endParaRPr lang="en-GB" altLang="zh-CN" sz="8800" b="1"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r">
              <a:spcBef>
                <a:spcPct val="10000"/>
              </a:spcBef>
            </a:pPr>
            <a:r>
              <a:rPr lang="en-US" altLang="zh-CN" sz="7200" b="1"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a:t>
            </a:r>
            <a:r>
              <a:rPr lang="zh-CN" altLang="en-US" sz="7200" b="1"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希腊文</a:t>
            </a:r>
            <a:r>
              <a:rPr lang="en-GB" altLang="zh-CN" sz="7200" b="1"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EROS)</a:t>
            </a:r>
            <a:endParaRPr lang="zh-CN" altLang="en-US" sz="7200" b="1"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今天世人</a:t>
            </a:r>
            <a:r>
              <a:rPr lang="zh-CN" altLang="en-US"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把</a:t>
            </a:r>
            <a:endParaRPr lang="en-GB" altLang="zh-CN"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115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爱</a:t>
            </a:r>
            <a:r>
              <a:rPr lang="zh-CN" altLang="en-US" sz="115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和</a:t>
            </a:r>
            <a:r>
              <a:rPr lang="zh-CN" altLang="en-US" sz="11500" b="1" dirty="0">
                <a:solidFill>
                  <a:srgbClr val="333300"/>
                </a:solidFill>
                <a:effectLst>
                  <a:outerShdw blurRad="38100" dist="38100" dir="2700000" algn="tl">
                    <a:srgbClr val="000000">
                      <a:alpha val="43137"/>
                    </a:srgbClr>
                  </a:outerShdw>
                </a:effectLst>
                <a:latin typeface="SimHei" pitchFamily="49" charset="-122"/>
                <a:ea typeface="SimHei" pitchFamily="49" charset="-122"/>
              </a:rPr>
              <a:t>情</a:t>
            </a:r>
            <a:r>
              <a:rPr lang="zh-CN" altLang="en-US" sz="11500" b="1" dirty="0" smtClean="0">
                <a:solidFill>
                  <a:srgbClr val="333300"/>
                </a:solidFill>
                <a:effectLst>
                  <a:outerShdw blurRad="38100" dist="38100" dir="2700000" algn="tl">
                    <a:srgbClr val="000000">
                      <a:alpha val="43137"/>
                    </a:srgbClr>
                  </a:outerShdw>
                </a:effectLst>
                <a:latin typeface="SimHei" pitchFamily="49" charset="-122"/>
                <a:ea typeface="SimHei" pitchFamily="49" charset="-122"/>
              </a:rPr>
              <a:t>欲</a:t>
            </a:r>
            <a:endParaRPr lang="en-GB" altLang="zh-CN" sz="11500" b="1" dirty="0" smtClean="0">
              <a:solidFill>
                <a:srgbClr val="3333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混</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在一起</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en-GB" altLang="zh-CN" sz="6600" b="1" dirty="0">
                <a:solidFill>
                  <a:srgbClr val="AE1517"/>
                </a:solidFill>
                <a:effectLst>
                  <a:outerShdw blurRad="38100" dist="38100" dir="2700000" algn="tl">
                    <a:srgbClr val="000000">
                      <a:alpha val="43137"/>
                    </a:srgbClr>
                  </a:outerShdw>
                </a:effectLst>
              </a:rPr>
              <a:t>Wikipedia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en-GB" altLang="zh-CN"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Wikipedia:</a:t>
            </a:r>
          </a:p>
          <a:p>
            <a:pPr marL="92075" algn="ctr" fontAlgn="base">
              <a:spcBef>
                <a:spcPct val="0"/>
              </a:spcBef>
              <a:spcAft>
                <a:spcPct val="0"/>
              </a:spcAft>
              <a:defRPr/>
            </a:pPr>
            <a:r>
              <a:rPr lang="en-GB" altLang="zh-CN" sz="4800" b="1" dirty="0" smtClean="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Eros</a:t>
            </a:r>
            <a:r>
              <a:rPr lang="zh-TW" altLang="en-US" sz="4800" b="1" dirty="0" smtClean="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厄</a:t>
            </a:r>
            <a:r>
              <a:rPr lang="zh-TW" altLang="en-US"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洛</a:t>
            </a:r>
            <a:r>
              <a:rPr lang="zh-TW" altLang="en-US" sz="4800" b="1" dirty="0" smtClean="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斯</a:t>
            </a:r>
            <a:r>
              <a:rPr lang="zh-CN" altLang="el-GR" sz="4800" b="1" dirty="0" smtClean="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a:r>
            <a:endParaRPr lang="en-GB" altLang="zh-CN" sz="4800" b="1" dirty="0" smtClean="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92075" algn="ctr" fontAlgn="base">
              <a:spcBef>
                <a:spcPct val="0"/>
              </a:spcBef>
              <a:spcAft>
                <a:spcPct val="0"/>
              </a:spcAft>
              <a:defRPr/>
            </a:pPr>
            <a:r>
              <a:rPr lang="zh-TW" altLang="en-US" sz="4800" b="1" dirty="0" smtClean="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希</a:t>
            </a:r>
            <a:r>
              <a:rPr lang="zh-TW" altLang="en-US"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腊神话中是“性爱”之原始神</a:t>
            </a:r>
            <a:r>
              <a:rPr lang="zh-TW" altLang="en-US" sz="4800" b="1" dirty="0" smtClean="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a:r>
            <a:endParaRPr lang="en-GB" altLang="zh-TW" sz="4800" b="1" dirty="0" smtClean="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92075" algn="ctr" fontAlgn="base">
              <a:spcBef>
                <a:spcPct val="0"/>
              </a:spcBef>
              <a:spcAft>
                <a:spcPct val="0"/>
              </a:spcAft>
              <a:defRPr/>
            </a:pPr>
            <a:r>
              <a:rPr lang="zh-TW" altLang="en-US" sz="4800" b="1" dirty="0" smtClean="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在罗</a:t>
            </a:r>
            <a:r>
              <a:rPr lang="zh-TW" altLang="en-US"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马神话中，被称为“阿莫尔”</a:t>
            </a:r>
            <a:r>
              <a:rPr lang="en-US" altLang="zh-TW"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a:r>
            <a:r>
              <a:rPr lang="zh-TW" altLang="en-US"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拉丁语</a:t>
            </a:r>
            <a:r>
              <a:rPr lang="en-GB" altLang="zh-CN"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Amor)</a:t>
            </a:r>
            <a:r>
              <a:rPr lang="zh-CN" altLang="en-GB"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 </a:t>
            </a:r>
            <a:r>
              <a:rPr lang="zh-TW" altLang="en-US"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另有一说，他是相对应于罗马神话的邱比特</a:t>
            </a:r>
            <a:r>
              <a:rPr lang="en-US" altLang="zh-TW"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a:r>
            <a:r>
              <a:rPr lang="zh-TW" altLang="en-US"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拉丁文</a:t>
            </a:r>
            <a:r>
              <a:rPr lang="en-GB" altLang="zh-CN" sz="4800" b="1" dirty="0" err="1">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Cupido</a:t>
            </a:r>
            <a:r>
              <a:rPr lang="en-GB" altLang="zh-CN"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a:r>
            <a:r>
              <a:rPr lang="zh-CN" altLang="en-GB"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a:r>
            <a:endParaRPr lang="en-GB" altLang="zh-CN" sz="4800" b="1" dirty="0">
              <a:solidFill>
                <a:srgbClr val="800000"/>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92075" algn="ctr" fontAlgn="base">
              <a:spcBef>
                <a:spcPct val="0"/>
              </a:spcBef>
              <a:spcAft>
                <a:spcPct val="0"/>
              </a:spcAft>
              <a:defRPr/>
            </a:pPr>
            <a:endParaRPr lang="en-US" altLang="zh-TW" sz="4000" b="1" dirty="0">
              <a:solidFill>
                <a:srgbClr val="800000"/>
              </a:solidFill>
              <a:effectLst>
                <a:outerShdw blurRad="38100" dist="38100" dir="2700000" algn="tl">
                  <a:srgbClr val="000000">
                    <a:alpha val="43137"/>
                  </a:srgbClr>
                </a:outerShdw>
              </a:effectLst>
              <a:ea typeface="SimHei"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「我听见你的声音</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 </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有种特别的感觉</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 </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让我不断想不敢再忘记你。我记得有一个人</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 </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永远留在我心中</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 </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哪怕只能够这样的想你。如果真的有一天， 爱情理想会实现。我会加倍努力好好对你</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 </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永远不改变。不管路有多么远</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 </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一定会让它实现</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 </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我会轻轻在你耳边对你说</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对你说</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4400" b="1" dirty="0">
              <a:solidFill>
                <a:srgbClr val="1F7EE7"/>
              </a:solidFill>
              <a:effectLst>
                <a:outerShdw blurRad="38100" dist="38100" dir="2700000" algn="tl">
                  <a:srgbClr val="000000">
                    <a:alpha val="43137"/>
                  </a:srgbClr>
                </a:outerShdw>
              </a:effectLst>
            </a:endParaRPr>
          </a:p>
        </p:txBody>
      </p:sp>
      <p:pic>
        <p:nvPicPr>
          <p:cNvPr id="6" name="老鼠愛大米.mp3">
            <a:hlinkClick r:id="" action="ppaction://media"/>
          </p:cNvPr>
          <p:cNvPicPr>
            <a:picLocks noRot="1" noChangeAspect="1"/>
          </p:cNvPicPr>
          <p:nvPr>
            <a:audioFile r:link="rId1"/>
          </p:nvPr>
        </p:nvPicPr>
        <p:blipFill>
          <a:blip r:embed="rId3" cstate="print"/>
          <a:stretch>
            <a:fillRect/>
          </a:stretch>
        </p:blipFill>
        <p:spPr>
          <a:xfrm>
            <a:off x="4419600" y="33265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我爱你爱着你，</a:t>
            </a:r>
            <a:endParaRPr lang="en-GB"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就像老鼠爱大米</a:t>
            </a:r>
            <a:r>
              <a:rPr lang="en-US"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a:t>
            </a:r>
            <a:r>
              <a:rPr lang="zh-CN" altLang="en-US"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4400" b="1" dirty="0">
              <a:solidFill>
                <a:srgbClr val="1F7EE7"/>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老鼠爱大米是怎样的爱</a:t>
            </a:r>
            <a:r>
              <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 </a:t>
            </a: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这就是单单为了满足自我的爱。</a:t>
            </a:r>
            <a:endParaRPr lang="en-GB" altLang="zh-CN" sz="66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情欲的爱</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是神创造动物时的生存技能。</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54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完全不爱食物</a:t>
            </a:r>
            <a:r>
              <a:rPr lang="en-US" altLang="zh-CN" sz="54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a:t>
            </a:r>
            <a:r>
              <a:rPr lang="zh-CN" altLang="en-US" sz="54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例如厌食症</a:t>
            </a:r>
            <a:r>
              <a:rPr lang="en-US" altLang="zh-CN" sz="54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a:t>
            </a:r>
            <a:r>
              <a:rPr lang="zh-CN" altLang="en-US" sz="54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，便会饿死。没有性欲的爱，便不能繁殖后代。</a:t>
            </a:r>
            <a:endParaRPr lang="en-GB" altLang="zh-CN" sz="5400" b="1" dirty="0">
              <a:solidFill>
                <a:srgbClr val="AE1517"/>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彼后</a:t>
            </a: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1:1 </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作</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耶稣基督僕人和使徒的西门彼得、写信给那因我们的神、</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和救</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主耶稣基督之义、与我们同得一样宝贵信心的人．</a:t>
            </a:r>
          </a:p>
          <a:p>
            <a:pPr marL="92075"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彼后</a:t>
            </a: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1:2 </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愿</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恩惠平安、因你们认识神和我们主耶稣、多多的加给你们</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54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在人类当中，这是最低层的爱，因为只是属于肉体的。</a:t>
            </a:r>
            <a:endParaRPr lang="en-GB" altLang="zh-CN" sz="54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endParaRPr lang="en-GB" altLang="zh-CN" sz="54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54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人不是禽兽，是神特别的创造，有神的形像的生命</a:t>
            </a:r>
            <a:endParaRPr lang="en-GB" altLang="zh-CN" sz="54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en-US" altLang="zh-CN" sz="54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54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灵魂</a:t>
            </a:r>
            <a:r>
              <a:rPr lang="en-US" altLang="zh-CN" sz="54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54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创</a:t>
            </a:r>
            <a:r>
              <a:rPr lang="en-US"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2:7</a:t>
            </a:r>
            <a:endParaRPr lang="en-GB" altLang="zh-CN" sz="5400" b="1" dirty="0">
              <a:solidFill>
                <a:srgbClr val="AE1517"/>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创</a:t>
            </a:r>
            <a:r>
              <a:rPr lang="en-US" altLang="zh-CN"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2:7 </a:t>
            </a:r>
          </a:p>
          <a:p>
            <a:pPr marL="92075" algn="ctr" fontAlgn="base">
              <a:spcBef>
                <a:spcPct val="0"/>
              </a:spcBef>
              <a:spcAft>
                <a:spcPct val="0"/>
              </a:spcAft>
              <a:defRPr/>
            </a:pPr>
            <a:r>
              <a:rPr lang="zh-CN" altLang="en-US"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耶和华神用地上的尘土造人、将生气吹在他鼻孔里、他就成了有灵的活人、名叫亚当。</a:t>
            </a:r>
            <a:endParaRPr lang="en-US" altLang="zh-TW"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人是有自由选择的，因此是可以放緃情欲，也可以克制情欲。</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林前</a:t>
            </a:r>
            <a:r>
              <a:rPr lang="en-US"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9:27 </a:t>
            </a:r>
          </a:p>
          <a:p>
            <a:pPr algn="ctr" fontAlgn="base">
              <a:spcBef>
                <a:spcPct val="0"/>
              </a:spcBef>
              <a:spcAft>
                <a:spcPct val="0"/>
              </a:spcAft>
              <a:defRPr/>
            </a:pPr>
            <a:r>
              <a:rPr lang="zh-CN" altLang="en-US" sz="66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我是攻克己身、</a:t>
            </a:r>
            <a:endParaRPr lang="en-GB" altLang="zh-CN" sz="6600" b="1" dirty="0">
              <a:solidFill>
                <a:srgbClr val="1F7EE7"/>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1F7EE7"/>
                </a:solidFill>
                <a:effectLst>
                  <a:outerShdw blurRad="38100" dist="38100" dir="2700000" algn="tl">
                    <a:srgbClr val="000000">
                      <a:alpha val="43137"/>
                    </a:srgbClr>
                  </a:outerShdw>
                </a:effectLst>
                <a:latin typeface="SimHei" pitchFamily="49" charset="-122"/>
                <a:ea typeface="SimHei" pitchFamily="49" charset="-122"/>
              </a:rPr>
              <a:t>叫身服我．</a:t>
            </a:r>
            <a:endParaRPr lang="en-GB" altLang="zh-CN" sz="5400" b="1" dirty="0">
              <a:solidFill>
                <a:srgbClr val="1F7EE7"/>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性关系不是更高一层的爱。爱与性关系是两种不一样的东西</a:t>
            </a:r>
            <a:r>
              <a:rPr lang="zh-CN" altLang="en-US"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在</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一个不是以爱建立的关系以外的性关系，便完全是情欲。</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真爱的表达是进入一个交托与接纳的委身</a:t>
            </a:r>
            <a:r>
              <a:rPr lang="zh-CN" altLang="en-US"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所</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以在婚姻盟约以外的性关系很可能只是放緃情欲。</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1026"/>
          <p:cNvSpPr txBox="1">
            <a:spLocks noChangeArrowheads="1"/>
          </p:cNvSpPr>
          <p:nvPr/>
        </p:nvSpPr>
        <p:spPr bwMode="auto">
          <a:xfrm>
            <a:off x="3491880" y="2492896"/>
            <a:ext cx="5184576" cy="3933056"/>
          </a:xfrm>
          <a:prstGeom prst="rect">
            <a:avLst/>
          </a:prstGeom>
          <a:blipFill>
            <a:blip r:embed="rId3" cstate="print"/>
            <a:stretch>
              <a:fillRect/>
            </a:stretch>
          </a:blipFill>
          <a:ln w="76200" cmpd="thinThick">
            <a:solidFill>
              <a:schemeClr val="accent2">
                <a:lumMod val="75000"/>
              </a:schemeClr>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GB" altLang="zh-CN" sz="7200" b="1" dirty="0">
              <a:solidFill>
                <a:srgbClr val="FF6699"/>
              </a:solidFill>
              <a:effectLst>
                <a:outerShdw blurRad="38100" dist="38100" dir="2700000" algn="tl">
                  <a:srgbClr val="000000"/>
                </a:outerShdw>
              </a:effectLst>
              <a:latin typeface="Arial" charset="0"/>
              <a:ea typeface="SimHei" pitchFamily="49" charset="-122"/>
            </a:endParaRPr>
          </a:p>
          <a:p>
            <a:pPr algn="ctr" fontAlgn="base">
              <a:spcBef>
                <a:spcPct val="0"/>
              </a:spcBef>
              <a:spcAft>
                <a:spcPct val="0"/>
              </a:spcAft>
              <a:defRPr/>
            </a:pPr>
            <a:r>
              <a:rPr lang="zh-CN" altLang="en-US" sz="9600" b="1" dirty="0">
                <a:solidFill>
                  <a:srgbClr val="FF6699"/>
                </a:solidFill>
                <a:effectLst>
                  <a:outerShdw blurRad="38100" dist="38100" dir="2700000" algn="tl">
                    <a:srgbClr val="000000"/>
                  </a:outerShdw>
                </a:effectLst>
                <a:latin typeface="Arial" charset="0"/>
                <a:ea typeface="SimHei" pitchFamily="49" charset="-122"/>
              </a:rPr>
              <a:t>爱的学习</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真圣经谈到真爱，可两个希腊文的字来形容</a:t>
            </a:r>
            <a:r>
              <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PHILOS </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和 </a:t>
            </a:r>
            <a:r>
              <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AGAPE</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彼后</a:t>
            </a:r>
            <a:r>
              <a:rPr lang="en-US"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1:4-7</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彼后</a:t>
            </a:r>
            <a:r>
              <a:rPr lang="en-US" altLang="zh-CN"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1:4-7 </a:t>
            </a:r>
          </a:p>
          <a:p>
            <a:pPr marL="92075" algn="ctr" fontAlgn="base">
              <a:spcBef>
                <a:spcPct val="0"/>
              </a:spcBef>
              <a:spcAft>
                <a:spcPct val="0"/>
              </a:spcAft>
              <a:defRPr/>
            </a:pP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因此他已将又宝贵又极大的应许赐给我们、叫我们既脱离世上从情欲来的败坏、就得与神的性情有分</a:t>
            </a:r>
            <a:r>
              <a:rPr lang="zh-CN" altLang="en-US" sz="60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60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5 </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正因这缘故你们要分外的殷勤．有了信心、又要加上德行</a:t>
            </a: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p>
          <a:p>
            <a:pPr marL="92075" algn="ctr" fontAlgn="base">
              <a:spcBef>
                <a:spcPct val="0"/>
              </a:spcBef>
              <a:spcAft>
                <a:spcPct val="0"/>
              </a:spcAft>
              <a:defRPr/>
            </a:pP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7 </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有了虔敬、又要加</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上</a:t>
            </a:r>
            <a:endParaRPr lang="en-GB"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zh-CN" altLang="en-US" sz="66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爱</a:t>
            </a:r>
            <a:r>
              <a:rPr lang="zh-CN" altLang="en-US"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弟兄的</a:t>
            </a:r>
            <a:r>
              <a:rPr lang="zh-CN" altLang="en-US" sz="66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心</a:t>
            </a:r>
            <a:endParaRPr lang="en-GB" altLang="zh-CN" sz="66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en-US" altLang="zh-CN" sz="4800" b="1" dirty="0" smtClean="0">
                <a:solidFill>
                  <a:srgbClr val="800000"/>
                </a:solidFill>
                <a:effectLst>
                  <a:outerShdw blurRad="38100" dist="38100" dir="2700000" algn="tl">
                    <a:srgbClr val="000000">
                      <a:alpha val="43137"/>
                    </a:srgbClr>
                  </a:outerShdw>
                </a:effectLst>
              </a:rPr>
              <a:t>(</a:t>
            </a:r>
            <a:r>
              <a:rPr lang="en-US" altLang="zh-CN" sz="6600" b="1" dirty="0" err="1">
                <a:solidFill>
                  <a:srgbClr val="800000"/>
                </a:solidFill>
                <a:effectLst>
                  <a:outerShdw blurRad="38100" dist="38100" dir="2700000" algn="tl">
                    <a:srgbClr val="000000">
                      <a:alpha val="43137"/>
                    </a:srgbClr>
                  </a:outerShdw>
                </a:effectLst>
              </a:rPr>
              <a:t>phil</a:t>
            </a:r>
            <a:r>
              <a:rPr lang="en-US" altLang="zh-CN" sz="4800" b="1" dirty="0" err="1">
                <a:solidFill>
                  <a:srgbClr val="800000"/>
                </a:solidFill>
                <a:effectLst>
                  <a:outerShdw blurRad="38100" dist="38100" dir="2700000" algn="tl">
                    <a:srgbClr val="000000">
                      <a:alpha val="43137"/>
                    </a:srgbClr>
                  </a:outerShdw>
                </a:effectLst>
              </a:rPr>
              <a:t>-adelphia</a:t>
            </a:r>
            <a:r>
              <a:rPr lang="en-US" altLang="zh-CN" sz="4800" b="1" dirty="0">
                <a:solidFill>
                  <a:srgbClr val="800000"/>
                </a:solidFill>
                <a:effectLst>
                  <a:outerShdw blurRad="38100" dist="38100" dir="2700000" algn="tl">
                    <a:srgbClr val="000000">
                      <a:alpha val="43137"/>
                    </a:srgbClr>
                  </a:outerShdw>
                </a:effectLst>
              </a:rPr>
              <a:t>)</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有</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了爱弟兄的心、又要加</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上</a:t>
            </a:r>
            <a:endParaRPr lang="en-GB"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zh-CN" altLang="en-US" sz="66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爱</a:t>
            </a:r>
            <a:r>
              <a:rPr lang="zh-CN" altLang="en-US"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众人的心</a:t>
            </a:r>
            <a:r>
              <a:rPr lang="en-US" altLang="zh-CN"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en-US" altLang="zh-CN" sz="6600" b="1" dirty="0">
                <a:solidFill>
                  <a:srgbClr val="800000"/>
                </a:solidFill>
                <a:effectLst>
                  <a:outerShdw blurRad="38100" dist="38100" dir="2700000" algn="tl">
                    <a:srgbClr val="000000">
                      <a:alpha val="43137"/>
                    </a:srgbClr>
                  </a:outerShdw>
                </a:effectLst>
              </a:rPr>
              <a:t>agape</a:t>
            </a:r>
            <a:r>
              <a:rPr lang="en-US" altLang="zh-CN"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US" altLang="zh-TW" sz="44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573016"/>
            <a:ext cx="8964488" cy="3068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zh-CN" sz="16600" b="1"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PHILOS</a:t>
            </a:r>
            <a:endParaRPr lang="en-GB" altLang="zh-CN" sz="16600" b="1" dirty="0">
              <a:solidFill>
                <a:srgbClr val="FFFF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彼后</a:t>
            </a: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1:3 </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神</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的神能已将一切关乎生命和虔敬的事赐给我们、皆因我们认识那用自己荣耀和美德召我们的主</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fontAlgn="base">
              <a:spcBef>
                <a:spcPct val="0"/>
              </a:spcBef>
              <a:spcAft>
                <a:spcPct val="0"/>
              </a:spcAft>
              <a:defRPr/>
            </a:pP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彼</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后</a:t>
            </a: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1:4 </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因</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此他已将又宝贵又极大的应许赐给我们、叫我们既脱离世上从情慾来的败坏、就得与神的性情有分。</a:t>
            </a:r>
            <a:endParaRPr lang="en-US" altLang="zh-TW" sz="4400" b="1" dirty="0">
              <a:solidFill>
                <a:srgbClr val="800000"/>
              </a:solidFill>
              <a:effectLst>
                <a:outerShdw blurRad="38100" dist="38100" dir="2700000" algn="tl">
                  <a:srgbClr val="000000">
                    <a:alpha val="43137"/>
                  </a:srgbClr>
                </a:outerShdw>
              </a:effectLst>
              <a:ea typeface="SimHei"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PHILOS</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这词语是</a:t>
            </a:r>
            <a:endPar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与朋友相关的，</a:t>
            </a:r>
            <a:endPar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意思就是友情、友爱。</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80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友爱在人世间也是罕有的。</a:t>
            </a:r>
            <a:endParaRPr lang="en-GB" altLang="zh-CN" sz="80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创</a:t>
            </a:r>
            <a:r>
              <a:rPr lang="en-US"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2:18 </a:t>
            </a:r>
          </a:p>
          <a:p>
            <a:pPr algn="ctr" fontAlgn="base">
              <a:spcBef>
                <a:spcPct val="0"/>
              </a:spcBef>
              <a:spcAft>
                <a:spcPct val="0"/>
              </a:spcAft>
              <a:defRPr/>
            </a:pPr>
            <a:r>
              <a:rPr lang="zh-CN"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耶和华神说、那人独居不好、我要为他造一个配偶帮助他。</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TW"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传</a:t>
            </a:r>
            <a:r>
              <a:rPr lang="en-US" altLang="zh-TW"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4:8-12</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传</a:t>
            </a:r>
            <a:r>
              <a:rPr lang="en-US" altLang="zh-CN"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4:8-12 </a:t>
            </a:r>
          </a:p>
          <a:p>
            <a:pPr marL="92075" algn="ctr"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有人孤单无二、无子无兄、竟劳碌不息、眼目也不以钱财为足．他说我劳劳碌碌、刻苦自己、不享福乐、到底是为谁呢．这也是虚空、是极重的劳苦。</a:t>
            </a:r>
            <a:r>
              <a:rPr lang="en-US" altLang="zh-CN"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9 </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两个人总比一个人好、因为二人劳碌同得美好的果效。</a:t>
            </a:r>
            <a:endParaRPr lang="en-US" altLang="zh-TW" sz="40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en-US" altLang="zh-CN"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10 </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若是跌倒、这人可以扶起他的同伴．若是孤身跌倒、没有别人扶起他来、这人就有祸了。</a:t>
            </a:r>
            <a:r>
              <a:rPr lang="en-US" altLang="zh-CN"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11 </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再者、二人同睡、就都暖和．一人独睡、怎能暖和呢。</a:t>
            </a:r>
            <a:r>
              <a:rPr lang="en-US" altLang="zh-CN"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12 </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有人攻胜孤身一人、若有二人便能敌挡他．三股合成的绳子、不容易折断。</a:t>
            </a:r>
            <a:endParaRPr lang="en-US" altLang="zh-TW" sz="40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「帮助」即扶助者。</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这类的扶助是走兽中找不到的。</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创</a:t>
            </a:r>
            <a:r>
              <a:rPr lang="en-US"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2:18-20</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总而言之，我们是需要群体、社交圈子</a:t>
            </a:r>
            <a:r>
              <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t>
            </a:r>
            <a:r>
              <a:rPr lang="en-GB" altLang="zh-CN" sz="6600" b="1" dirty="0">
                <a:solidFill>
                  <a:srgbClr val="FF0000"/>
                </a:solidFill>
                <a:effectLst>
                  <a:outerShdw blurRad="38100" dist="38100" dir="2700000" algn="tl">
                    <a:srgbClr val="000000">
                      <a:alpha val="43137"/>
                    </a:srgbClr>
                  </a:outerShdw>
                </a:effectLst>
                <a:ea typeface="SimHei" pitchFamily="49" charset="-122"/>
              </a:rPr>
              <a:t>community</a:t>
            </a:r>
            <a:r>
              <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t>
            </a:r>
            <a:r>
              <a:rPr lang="zh-CN" altLang="en-GB"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而今天最实在的就是家庭和朋友，尤其是教会的团契。</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我们在基督里需要建立这个友爱的群体，就是真正的「闺蜜」，即在情欲以外单纯洁净的友情。</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诗</a:t>
            </a:r>
            <a:r>
              <a:rPr lang="en-US"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133:1</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诗</a:t>
            </a:r>
            <a:r>
              <a:rPr lang="en-US" altLang="zh-CN"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133:1</a:t>
            </a:r>
          </a:p>
          <a:p>
            <a:pPr marL="92075" algn="ctr" fontAlgn="base">
              <a:spcBef>
                <a:spcPct val="0"/>
              </a:spcBef>
              <a:spcAft>
                <a:spcPct val="0"/>
              </a:spcAft>
              <a:defRPr/>
            </a:pPr>
            <a:r>
              <a:rPr lang="zh-CN" altLang="en-US"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看哪、弟兄和睦同居、是何等的善</a:t>
            </a:r>
            <a:r>
              <a:rPr lang="zh-CN" altLang="en-US" sz="66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66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zh-CN" altLang="en-US" sz="66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何</a:t>
            </a:r>
            <a:r>
              <a:rPr lang="zh-CN" altLang="en-US" sz="66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等的美。</a:t>
            </a:r>
            <a:endParaRPr lang="en-US" altLang="zh-TW"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573016"/>
            <a:ext cx="8964488" cy="3068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zh-CN" sz="199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AGAPE</a:t>
            </a:r>
            <a:endParaRPr lang="en-GB" altLang="zh-CN" sz="199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44624"/>
            <a:ext cx="9144000" cy="6525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彼后</a:t>
            </a: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1:5 </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正</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因这缘故、你们要分外的殷勤．有了信</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心又</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要加上德行．有了德</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行又</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要加上知识．</a:t>
            </a:r>
          </a:p>
          <a:p>
            <a:pPr marL="92075"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彼后</a:t>
            </a: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1:6 </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有</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了知</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识又</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要加上节制．有了节</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制又</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要加上忍耐．有了忍</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耐又</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要加上虔敬．</a:t>
            </a:r>
          </a:p>
          <a:p>
            <a:pPr marL="92075"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彼后</a:t>
            </a: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1:7 </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有</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了虔</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敬又</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要加上爱弟兄的心．有了爱弟兄的</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心又</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要加上爱众人的心。</a:t>
            </a:r>
            <a:endParaRPr lang="en-US" altLang="zh-TW" sz="4400" b="1" dirty="0">
              <a:solidFill>
                <a:srgbClr val="800000"/>
              </a:solidFill>
              <a:effectLst>
                <a:outerShdw blurRad="38100" dist="38100" dir="2700000" algn="tl">
                  <a:srgbClr val="000000">
                    <a:alpha val="43137"/>
                  </a:srgbClr>
                </a:outerShdw>
              </a:effectLst>
              <a:ea typeface="SimHei"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zh-CN" sz="8000" b="1" dirty="0" smtClean="0">
                <a:solidFill>
                  <a:srgbClr val="FF0000"/>
                </a:solidFill>
                <a:effectLst>
                  <a:outerShdw blurRad="38100" dist="38100" dir="2700000" algn="tl">
                    <a:srgbClr val="000000">
                      <a:alpha val="43137"/>
                    </a:srgbClr>
                  </a:outerShdw>
                </a:effectLst>
                <a:latin typeface="+mj-ea"/>
                <a:ea typeface="+mj-ea"/>
              </a:rPr>
              <a:t>AGAPE</a:t>
            </a:r>
            <a:r>
              <a:rPr lang="zh-CN" altLang="en-US" sz="80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神</a:t>
            </a:r>
            <a:r>
              <a:rPr lang="zh-CN" altLang="en-US" sz="80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圣的爱。</a:t>
            </a:r>
            <a:endParaRPr lang="en-US" altLang="zh-CN" sz="80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80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也就是舍己的爱。</a:t>
            </a:r>
            <a:endParaRPr lang="en-GB" altLang="zh-CN" sz="80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C00000"/>
                </a:solidFill>
                <a:effectLst>
                  <a:outerShdw blurRad="38100" dist="38100" dir="2700000" algn="tl">
                    <a:srgbClr val="000000">
                      <a:alpha val="43137"/>
                    </a:srgbClr>
                  </a:outerShdw>
                </a:effectLst>
                <a:latin typeface="SimHei" pitchFamily="49" charset="-122"/>
                <a:ea typeface="SimHei" pitchFamily="49" charset="-122"/>
              </a:rPr>
              <a:t>详情看林前</a:t>
            </a:r>
            <a:r>
              <a:rPr lang="en-US" altLang="zh-CN" sz="6600" b="1" dirty="0">
                <a:solidFill>
                  <a:srgbClr val="C00000"/>
                </a:solidFill>
                <a:effectLst>
                  <a:outerShdw blurRad="38100" dist="38100" dir="2700000" algn="tl">
                    <a:srgbClr val="000000">
                      <a:alpha val="43137"/>
                    </a:srgbClr>
                  </a:outerShdw>
                </a:effectLst>
                <a:latin typeface="SimHei" pitchFamily="49" charset="-122"/>
                <a:ea typeface="SimHei" pitchFamily="49" charset="-122"/>
              </a:rPr>
              <a:t>13</a:t>
            </a:r>
            <a:r>
              <a:rPr lang="zh-CN" altLang="en-US" sz="6600" b="1" dirty="0">
                <a:solidFill>
                  <a:srgbClr val="C00000"/>
                </a:solidFill>
                <a:effectLst>
                  <a:outerShdw blurRad="38100" dist="38100" dir="2700000" algn="tl">
                    <a:srgbClr val="000000">
                      <a:alpha val="43137"/>
                    </a:srgbClr>
                  </a:outerShdw>
                </a:effectLst>
                <a:latin typeface="SimHei" pitchFamily="49" charset="-122"/>
                <a:ea typeface="SimHei" pitchFamily="49" charset="-122"/>
              </a:rPr>
              <a:t>章。</a:t>
            </a:r>
            <a:endParaRPr lang="en-GB" altLang="zh-CN" sz="6600" b="1" dirty="0">
              <a:solidFill>
                <a:srgbClr val="C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林前</a:t>
            </a:r>
            <a:r>
              <a:rPr lang="en-US" altLang="zh-CN" sz="6000" b="1" dirty="0">
                <a:solidFill>
                  <a:srgbClr val="800000"/>
                </a:solidFill>
                <a:effectLst>
                  <a:outerShdw blurRad="38100" dist="38100" dir="2700000" algn="tl">
                    <a:srgbClr val="000000">
                      <a:alpha val="43137"/>
                    </a:srgbClr>
                  </a:outerShdw>
                </a:effectLst>
              </a:rPr>
              <a:t>13:4 -8</a:t>
            </a:r>
            <a:r>
              <a:rPr lang="en-US" altLang="zh-CN"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 </a:t>
            </a:r>
          </a:p>
          <a:p>
            <a:pPr marL="92075" algn="ctr" fontAlgn="base">
              <a:spcBef>
                <a:spcPct val="0"/>
              </a:spcBef>
              <a:spcAft>
                <a:spcPct val="0"/>
              </a:spcAft>
              <a:defRPr/>
            </a:pP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爱是恒久忍耐、又有恩慈</a:t>
            </a:r>
            <a:r>
              <a:rPr lang="en-US" altLang="zh-TW"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爱是不嫉妒</a:t>
            </a:r>
            <a:r>
              <a:rPr lang="en-US" altLang="zh-TW"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爱是不自誇</a:t>
            </a:r>
            <a:r>
              <a:rPr lang="en-US" altLang="zh-TW"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不张狂．</a:t>
            </a:r>
            <a:r>
              <a:rPr lang="en-US" altLang="zh-CN" sz="60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5 </a:t>
            </a:r>
            <a:r>
              <a:rPr lang="zh-CN" altLang="en-US" sz="60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不</a:t>
            </a: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作害羞的事</a:t>
            </a:r>
            <a:r>
              <a:rPr lang="en-US" altLang="zh-TW"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不求自己的益处</a:t>
            </a:r>
            <a:r>
              <a:rPr lang="en-US" altLang="zh-TW"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不轻易发怒</a:t>
            </a:r>
            <a:r>
              <a:rPr lang="en-US" altLang="zh-TW"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不计算人的恶</a:t>
            </a:r>
            <a:r>
              <a:rPr lang="en-US" altLang="zh-TW" sz="60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US" altLang="zh-TW" sz="44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en-US" altLang="zh-CN"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6 </a:t>
            </a:r>
            <a:r>
              <a:rPr lang="zh-CN" altLang="en-US"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不</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喜欢不义</a:t>
            </a:r>
            <a:r>
              <a:rPr lang="en-US" altLang="zh-TW"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p>
          <a:p>
            <a:pPr marL="92075" algn="ctr" fontAlgn="base">
              <a:spcBef>
                <a:spcPct val="0"/>
              </a:spcBef>
              <a:spcAft>
                <a:spcPct val="0"/>
              </a:spcAft>
              <a:defRPr/>
            </a:pPr>
            <a:r>
              <a:rPr lang="zh-CN" altLang="en-US"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只</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喜欢真理</a:t>
            </a:r>
            <a:r>
              <a:rPr lang="en-US" altLang="zh-TW"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p>
          <a:p>
            <a:pPr marL="92075" algn="ctr" fontAlgn="base">
              <a:spcBef>
                <a:spcPct val="0"/>
              </a:spcBef>
              <a:spcAft>
                <a:spcPct val="0"/>
              </a:spcAft>
              <a:defRPr/>
            </a:pPr>
            <a:r>
              <a:rPr lang="en-US" altLang="zh-CN"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7 </a:t>
            </a:r>
            <a:r>
              <a:rPr lang="zh-CN" altLang="en-US"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凡</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事包容</a:t>
            </a:r>
            <a:r>
              <a:rPr lang="en-US" altLang="zh-TW"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凡事相信</a:t>
            </a:r>
            <a:r>
              <a:rPr lang="en-US" altLang="zh-TW"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凡事盼望</a:t>
            </a:r>
            <a:r>
              <a:rPr lang="en-US" altLang="zh-TW"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凡事忍耐</a:t>
            </a:r>
            <a:r>
              <a:rPr lang="zh-CN" altLang="en-US"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en-US" altLang="zh-CN"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8 </a:t>
            </a:r>
            <a:r>
              <a:rPr lang="zh-CN" altLang="en-US"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爱</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是永不止息．</a:t>
            </a:r>
            <a:endParaRPr lang="en-US" altLang="zh-TW"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这样神圣的爱，</a:t>
            </a:r>
            <a:endPar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是不离不弃的爱，</a:t>
            </a:r>
            <a:endPar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是无条件的接纳。</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约壹</a:t>
            </a:r>
            <a:r>
              <a:rPr lang="en-US"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4:8-10</a:t>
            </a:r>
            <a:r>
              <a:rPr lang="zh-TW" altLang="en-US"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rPr>
              <a:t> </a:t>
            </a:r>
            <a:endParaRPr lang="en-GB" altLang="zh-TW"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约壹</a:t>
            </a:r>
            <a:r>
              <a:rPr lang="en-US" altLang="zh-CN"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4:8-10 </a:t>
            </a:r>
          </a:p>
          <a:p>
            <a:pPr marL="92075" algn="ctr" fontAlgn="base">
              <a:spcBef>
                <a:spcPct val="0"/>
              </a:spcBef>
              <a:spcAft>
                <a:spcPct val="0"/>
              </a:spcAft>
              <a:defRPr/>
            </a:pP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没有爱心的、就不认识神．因为神就是爱。</a:t>
            </a:r>
            <a:r>
              <a:rPr lang="en-US" altLang="zh-CN"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9 </a:t>
            </a:r>
            <a:r>
              <a:rPr lang="zh-CN" altLang="en-US" sz="48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神差他独生子到世间来、使我们借着他得生、神爱我们的心、在此就显明了</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en-US"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10 </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不是我们爱神</a:t>
            </a:r>
            <a:r>
              <a:rPr lang="zh-CN" altLang="en-US"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GB" altLang="zh-CN"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zh-CN" altLang="en-US" sz="72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乃</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是神</a:t>
            </a:r>
            <a:r>
              <a:rPr lang="zh-TW"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先</a:t>
            </a:r>
            <a:r>
              <a:rPr lang="zh-CN" altLang="en-US" sz="72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爱我们</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en-GB" altLang="zh-CN"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4800" b="1" dirty="0" smtClean="0">
                <a:solidFill>
                  <a:srgbClr val="800000"/>
                </a:solidFill>
                <a:effectLst>
                  <a:outerShdw blurRad="38100" dist="38100" dir="2700000" algn="tl">
                    <a:srgbClr val="000000">
                      <a:alpha val="43137"/>
                    </a:srgbClr>
                  </a:outerShdw>
                </a:effectLst>
                <a:latin typeface="SimHei" pitchFamily="49" charset="-122"/>
                <a:ea typeface="SimHei" pitchFamily="49" charset="-122"/>
              </a:rPr>
              <a:t>。</a:t>
            </a:r>
            <a:endParaRPr lang="en-US" altLang="zh-TW" sz="36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这样的爱是罕有，</a:t>
            </a:r>
            <a:endPar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但不是全然没有。</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最常的例子</a:t>
            </a:r>
            <a:endPar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就是父母与儿女</a:t>
            </a:r>
            <a:endPar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之间的爱。</a:t>
            </a:r>
            <a:endParaRPr lang="en-GB"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zh-CN" sz="8000" b="1" dirty="0" smtClean="0">
                <a:solidFill>
                  <a:srgbClr val="FF0000"/>
                </a:solidFill>
                <a:effectLst>
                  <a:outerShdw blurRad="38100" dist="38100" dir="2700000" algn="tl">
                    <a:srgbClr val="000000">
                      <a:alpha val="43137"/>
                    </a:srgbClr>
                  </a:outerShdw>
                </a:effectLst>
                <a:latin typeface="+mj-ea"/>
                <a:ea typeface="+mj-ea"/>
              </a:rPr>
              <a:t>AGAPE</a:t>
            </a:r>
            <a:r>
              <a:rPr lang="zh-CN" altLang="en-US" sz="80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神</a:t>
            </a:r>
            <a:r>
              <a:rPr lang="zh-CN" altLang="en-US" sz="80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圣的</a:t>
            </a:r>
            <a:r>
              <a:rPr lang="zh-CN" altLang="en-US" sz="80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爱</a:t>
            </a:r>
            <a:endParaRPr lang="en-GB" altLang="zh-CN" sz="80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smtClean="0">
                <a:solidFill>
                  <a:srgbClr val="FF0000"/>
                </a:solidFill>
                <a:effectLst>
                  <a:outerShdw blurRad="38100" dist="38100" dir="2700000" algn="tl">
                    <a:srgbClr val="000000">
                      <a:alpha val="43137"/>
                    </a:srgbClr>
                  </a:outerShdw>
                </a:effectLst>
                <a:latin typeface="SimHei" pitchFamily="49" charset="-122"/>
                <a:ea typeface="SimHei" pitchFamily="49" charset="-122"/>
              </a:rPr>
              <a:t>有</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一个很特别的素质，</a:t>
            </a:r>
            <a:endPar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就是在舍己的过情中，同时得到最大的满足。</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573016"/>
            <a:ext cx="8964488" cy="3068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GB" altLang="zh-CN" sz="199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3"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8800" b="1" dirty="0">
                <a:solidFill>
                  <a:srgbClr val="F8F8F8"/>
                </a:solidFill>
                <a:effectLst>
                  <a:outerShdw blurRad="38100" dist="38100" dir="2700000" algn="tl">
                    <a:srgbClr val="000000">
                      <a:alpha val="43137"/>
                    </a:srgbClr>
                  </a:outerShdw>
                </a:effectLst>
                <a:latin typeface="SimHei" pitchFamily="49" charset="-122"/>
                <a:ea typeface="SimHei" pitchFamily="49" charset="-122"/>
              </a:rPr>
              <a:t>基督徒</a:t>
            </a:r>
            <a:r>
              <a:rPr lang="en-US" altLang="zh-CN" sz="8800" b="1" dirty="0">
                <a:solidFill>
                  <a:srgbClr val="F8F8F8"/>
                </a:solidFill>
                <a:effectLst>
                  <a:outerShdw blurRad="38100" dist="38100" dir="2700000" algn="tl">
                    <a:srgbClr val="000000">
                      <a:alpha val="43137"/>
                    </a:srgbClr>
                  </a:outerShdw>
                </a:effectLst>
                <a:latin typeface="SimHei" pitchFamily="49" charset="-122"/>
                <a:ea typeface="SimHei" pitchFamily="49" charset="-122"/>
              </a:rPr>
              <a:t>(</a:t>
            </a:r>
            <a:r>
              <a:rPr lang="zh-CN" altLang="en-US" sz="8800" b="1" dirty="0">
                <a:solidFill>
                  <a:srgbClr val="F8F8F8"/>
                </a:solidFill>
                <a:effectLst>
                  <a:outerShdw blurRad="38100" dist="38100" dir="2700000" algn="tl">
                    <a:srgbClr val="000000">
                      <a:alpha val="43137"/>
                    </a:srgbClr>
                  </a:outerShdw>
                </a:effectLst>
                <a:latin typeface="SimHei" pitchFamily="49" charset="-122"/>
                <a:ea typeface="SimHei" pitchFamily="49" charset="-122"/>
              </a:rPr>
              <a:t>圣经</a:t>
            </a:r>
            <a:r>
              <a:rPr lang="en-US" altLang="zh-CN" sz="8800" b="1" dirty="0" smtClean="0">
                <a:solidFill>
                  <a:srgbClr val="F8F8F8"/>
                </a:solidFill>
                <a:effectLst>
                  <a:outerShdw blurRad="38100" dist="38100" dir="2700000" algn="tl">
                    <a:srgbClr val="000000">
                      <a:alpha val="43137"/>
                    </a:srgbClr>
                  </a:outerShdw>
                </a:effectLst>
                <a:latin typeface="SimHei" pitchFamily="49" charset="-122"/>
                <a:ea typeface="SimHei" pitchFamily="49" charset="-122"/>
              </a:rPr>
              <a:t>)</a:t>
            </a:r>
          </a:p>
          <a:p>
            <a:pPr algn="ctr" fontAlgn="base">
              <a:spcBef>
                <a:spcPct val="0"/>
              </a:spcBef>
              <a:spcAft>
                <a:spcPct val="0"/>
              </a:spcAft>
              <a:defRPr/>
            </a:pPr>
            <a:r>
              <a:rPr lang="zh-CN" altLang="en-US" sz="8800" b="1" dirty="0" smtClean="0">
                <a:solidFill>
                  <a:srgbClr val="F8F8F8"/>
                </a:solidFill>
                <a:effectLst>
                  <a:outerShdw blurRad="38100" dist="38100" dir="2700000" algn="tl">
                    <a:srgbClr val="000000">
                      <a:alpha val="43137"/>
                    </a:srgbClr>
                  </a:outerShdw>
                </a:effectLst>
                <a:latin typeface="SimHei" pitchFamily="49" charset="-122"/>
                <a:ea typeface="SimHei" pitchFamily="49" charset="-122"/>
              </a:rPr>
              <a:t>的</a:t>
            </a:r>
            <a:r>
              <a:rPr lang="zh-CN" altLang="en-US" sz="8800" b="1" dirty="0">
                <a:solidFill>
                  <a:srgbClr val="F8F8F8"/>
                </a:solidFill>
                <a:effectLst>
                  <a:outerShdw blurRad="38100" dist="38100" dir="2700000" algn="tl">
                    <a:srgbClr val="000000">
                      <a:alpha val="43137"/>
                    </a:srgbClr>
                  </a:outerShdw>
                </a:effectLst>
                <a:latin typeface="SimHei" pitchFamily="49" charset="-122"/>
                <a:ea typeface="SimHei" pitchFamily="49" charset="-122"/>
              </a:rPr>
              <a:t>姻婚</a:t>
            </a:r>
            <a:endParaRPr lang="en-GB" altLang="zh-CN" sz="7200" b="1" dirty="0">
              <a:solidFill>
                <a:srgbClr val="F8F8F8"/>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弗</a:t>
            </a:r>
            <a:r>
              <a:rPr lang="en-US" altLang="zh-CN"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5:31-32 </a:t>
            </a:r>
          </a:p>
          <a:p>
            <a:pPr marL="92075" algn="ctr" fontAlgn="base">
              <a:spcBef>
                <a:spcPct val="0"/>
              </a:spcBef>
              <a:spcAft>
                <a:spcPct val="0"/>
              </a:spcAft>
              <a:defRPr/>
            </a:pPr>
            <a:r>
              <a:rPr lang="zh-CN" altLang="en-US"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为这个缘故、人要离开父母、</a:t>
            </a:r>
            <a:endParaRPr lang="en-US" altLang="zh-CN"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zh-CN" altLang="en-US"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与妻子连合、二人成为一体。 </a:t>
            </a:r>
            <a:endParaRPr lang="en-US" altLang="zh-CN"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en-US" altLang="zh-CN"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32 </a:t>
            </a:r>
            <a:r>
              <a:rPr lang="zh-CN" altLang="en-US"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这是极大的奥秘、</a:t>
            </a:r>
            <a:endParaRPr lang="en-US" altLang="zh-CN"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zh-CN" altLang="en-US"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rPr>
              <a:t>但我是指着基督和教会说的。</a:t>
            </a:r>
            <a:endParaRPr lang="en-US" altLang="zh-CN" sz="54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endParaRPr lang="en-US" altLang="zh-TW" sz="3600" b="1" dirty="0">
              <a:solidFill>
                <a:srgbClr val="80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在圣经中，神常常用这样关系来作比喻，让我们能够明白祂对我们的爱：祂是「我们在天上的父」。</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11500" b="1"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双</a:t>
            </a:r>
            <a:r>
              <a:rPr lang="zh-CN" altLang="en-US" sz="11500" b="1" dirty="0">
                <a:solidFill>
                  <a:srgbClr val="FFFFFF"/>
                </a:solidFill>
                <a:effectLst>
                  <a:outerShdw blurRad="38100" dist="38100" dir="2700000" algn="tl">
                    <a:srgbClr val="000000">
                      <a:alpha val="43137"/>
                    </a:srgbClr>
                  </a:outerShdw>
                </a:effectLst>
                <a:latin typeface="SimHei" pitchFamily="49" charset="-122"/>
                <a:ea typeface="SimHei" pitchFamily="49" charset="-122"/>
              </a:rPr>
              <a:t>节</a:t>
            </a:r>
          </a:p>
          <a:p>
            <a:pPr marL="92075" algn="ctr" fontAlgn="base">
              <a:spcBef>
                <a:spcPct val="0"/>
              </a:spcBef>
              <a:spcAft>
                <a:spcPct val="0"/>
              </a:spcAft>
              <a:defRPr/>
            </a:pPr>
            <a:endParaRPr lang="en-GB" altLang="zh-CN" sz="8000" b="1"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zh-CN" altLang="en-US" sz="8000" b="1"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情</a:t>
            </a:r>
            <a:r>
              <a:rPr lang="zh-CN" altLang="en-US" sz="8000" b="1" dirty="0">
                <a:solidFill>
                  <a:srgbClr val="FFFFFF"/>
                </a:solidFill>
                <a:effectLst>
                  <a:outerShdw blurRad="38100" dist="38100" dir="2700000" algn="tl">
                    <a:srgbClr val="000000">
                      <a:alpha val="43137"/>
                    </a:srgbClr>
                  </a:outerShdw>
                </a:effectLst>
                <a:latin typeface="SimHei" pitchFamily="49" charset="-122"/>
                <a:ea typeface="SimHei" pitchFamily="49" charset="-122"/>
              </a:rPr>
              <a:t>人节</a:t>
            </a:r>
          </a:p>
          <a:p>
            <a:pPr marL="92075" algn="ctr" fontAlgn="base">
              <a:spcBef>
                <a:spcPct val="0"/>
              </a:spcBef>
              <a:spcAft>
                <a:spcPct val="0"/>
              </a:spcAft>
              <a:defRPr/>
            </a:pPr>
            <a:r>
              <a:rPr lang="zh-CN" altLang="en-US" sz="8000" b="1" dirty="0">
                <a:solidFill>
                  <a:srgbClr val="FFFFFF"/>
                </a:solidFill>
                <a:effectLst>
                  <a:outerShdw blurRad="38100" dist="38100" dir="2700000" algn="tl">
                    <a:srgbClr val="000000">
                      <a:alpha val="43137"/>
                    </a:srgbClr>
                  </a:outerShdw>
                </a:effectLst>
                <a:latin typeface="SimHei" pitchFamily="49" charset="-122"/>
                <a:ea typeface="SimHei" pitchFamily="49" charset="-122"/>
              </a:rPr>
              <a:t>元宵节</a:t>
            </a:r>
            <a:endParaRPr lang="en-US" altLang="zh-TW" sz="7200" b="1" dirty="0">
              <a:solidFill>
                <a:srgbClr val="FFFFFF"/>
              </a:solidFill>
              <a:effectLst>
                <a:outerShdw blurRad="38100" dist="38100" dir="2700000" algn="tl">
                  <a:srgbClr val="000000">
                    <a:alpha val="43137"/>
                  </a:srgbClr>
                </a:outerShdw>
              </a:effectLst>
              <a:ea typeface="SimHei" pitchFamily="49"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82563"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父母与儿女之间是能够显示天父的爱，但这爱是基于一个预定的关系。因此，神要使用另一个关系，更能表达祂对我们的爱。</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这就是一个婚盟中的爱。在婚盟中，神叫二人成为一体，这也是他们选择进入的盟约关系。在这关系中，他们要在不离不弃的婚盟中，</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所谓「一夫一妻一生一世」，</a:t>
            </a:r>
            <a:r>
              <a:rPr lang="en-US" altLang="zh-CN"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a:t>
            </a:r>
            <a:r>
              <a:rPr lang="zh-CN" altLang="en-US" sz="6600" b="1" dirty="0">
                <a:solidFill>
                  <a:srgbClr val="FF0000"/>
                </a:solidFill>
                <a:effectLst>
                  <a:outerShdw blurRad="38100" dist="38100" dir="2700000" algn="tl">
                    <a:srgbClr val="000000">
                      <a:alpha val="43137"/>
                    </a:srgbClr>
                  </a:outerShdw>
                </a:effectLst>
                <a:latin typeface="SimHei" pitchFamily="49" charset="-122"/>
                <a:ea typeface="SimHei" pitchFamily="49" charset="-122"/>
              </a:rPr>
              <a:t>不断以神圣舍己的爱来建立和更新彼此之关的一体关系。</a:t>
            </a:r>
            <a:endParaRPr lang="en-GB" altLang="zh-CN" sz="6600" b="1" dirty="0">
              <a:solidFill>
                <a:srgbClr val="AE1517"/>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573016"/>
            <a:ext cx="8964488" cy="3068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GB" altLang="zh-CN" sz="199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573016"/>
            <a:ext cx="8964488" cy="3068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GB" altLang="zh-CN" sz="199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3"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8800" b="1" dirty="0" smtClean="0">
                <a:solidFill>
                  <a:schemeClr val="bg1"/>
                </a:solidFill>
                <a:effectLst>
                  <a:outerShdw blurRad="38100" dist="38100" dir="2700000" algn="tl">
                    <a:srgbClr val="000000">
                      <a:alpha val="43137"/>
                    </a:srgbClr>
                  </a:outerShdw>
                </a:effectLst>
                <a:latin typeface="SimHei" pitchFamily="49" charset="-122"/>
                <a:ea typeface="SimHei" pitchFamily="49" charset="-122"/>
              </a:rPr>
              <a:t>沐浴在主爱中</a:t>
            </a:r>
            <a:endParaRPr lang="en-GB" altLang="zh-CN" sz="8800" b="1" dirty="0" smtClean="0">
              <a:solidFill>
                <a:schemeClr val="bg1"/>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8800" b="1" dirty="0" smtClean="0">
                <a:solidFill>
                  <a:schemeClr val="bg1"/>
                </a:solidFill>
                <a:effectLst>
                  <a:outerShdw blurRad="38100" dist="38100" dir="2700000" algn="tl">
                    <a:srgbClr val="000000">
                      <a:alpha val="43137"/>
                    </a:srgbClr>
                  </a:outerShdw>
                </a:effectLst>
                <a:latin typeface="SimHei" pitchFamily="49" charset="-122"/>
                <a:ea typeface="SimHei" pitchFamily="49" charset="-122"/>
              </a:rPr>
              <a:t>的群体</a:t>
            </a:r>
            <a:endParaRPr lang="zh-CN" altLang="en-US" sz="8800" b="1" dirty="0">
              <a:solidFill>
                <a:schemeClr val="bg1"/>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573016"/>
            <a:ext cx="8964488" cy="3068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GB" altLang="zh-CN" sz="19900" b="1" dirty="0">
              <a:solidFill>
                <a:srgbClr val="FF0000"/>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3" name="Rectangle 2"/>
          <p:cNvSpPr txBox="1">
            <a:spLocks noChangeArrowheads="1"/>
          </p:cNvSpPr>
          <p:nvPr/>
        </p:nvSpPr>
        <p:spPr bwMode="auto">
          <a:xfrm>
            <a:off x="-36512" y="0"/>
            <a:ext cx="8964488"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8000" b="1" dirty="0" smtClean="0">
                <a:solidFill>
                  <a:schemeClr val="bg1"/>
                </a:solidFill>
                <a:effectLst>
                  <a:outerShdw blurRad="38100" dist="38100" dir="2700000" algn="tl">
                    <a:srgbClr val="000000">
                      <a:alpha val="43137"/>
                    </a:srgbClr>
                  </a:outerShdw>
                </a:effectLst>
                <a:latin typeface="SimHei" pitchFamily="49" charset="-122"/>
                <a:ea typeface="SimHei" pitchFamily="49" charset="-122"/>
              </a:rPr>
              <a:t>不</a:t>
            </a:r>
            <a:r>
              <a:rPr lang="zh-CN" altLang="en-US" sz="8000" b="1" dirty="0">
                <a:solidFill>
                  <a:schemeClr val="bg1"/>
                </a:solidFill>
                <a:effectLst>
                  <a:outerShdw blurRad="38100" dist="38100" dir="2700000" algn="tl">
                    <a:srgbClr val="000000">
                      <a:alpha val="43137"/>
                    </a:srgbClr>
                  </a:outerShdw>
                </a:effectLst>
                <a:latin typeface="SimHei" pitchFamily="49" charset="-122"/>
                <a:ea typeface="SimHei" pitchFamily="49" charset="-122"/>
              </a:rPr>
              <a:t>断彰显主</a:t>
            </a:r>
            <a:r>
              <a:rPr lang="zh-CN" altLang="en-US" sz="8000" b="1" dirty="0" smtClean="0">
                <a:solidFill>
                  <a:schemeClr val="bg1"/>
                </a:solidFill>
                <a:effectLst>
                  <a:outerShdw blurRad="38100" dist="38100" dir="2700000" algn="tl">
                    <a:srgbClr val="000000">
                      <a:alpha val="43137"/>
                    </a:srgbClr>
                  </a:outerShdw>
                </a:effectLst>
                <a:latin typeface="SimHei" pitchFamily="49" charset="-122"/>
                <a:ea typeface="SimHei" pitchFamily="49" charset="-122"/>
              </a:rPr>
              <a:t>爱</a:t>
            </a:r>
            <a:endParaRPr lang="en-GB" altLang="zh-CN" sz="8000" b="1" dirty="0" smtClean="0">
              <a:solidFill>
                <a:schemeClr val="bg1"/>
              </a:solidFill>
              <a:effectLst>
                <a:outerShdw blurRad="38100" dist="38100" dir="2700000" algn="tl">
                  <a:srgbClr val="000000">
                    <a:alpha val="43137"/>
                  </a:srgbClr>
                </a:outerShdw>
              </a:effectLst>
              <a:latin typeface="SimHei" pitchFamily="49" charset="-122"/>
              <a:ea typeface="SimHei" pitchFamily="49" charset="-122"/>
            </a:endParaRPr>
          </a:p>
          <a:p>
            <a:pPr algn="ctr" fontAlgn="base">
              <a:spcBef>
                <a:spcPct val="0"/>
              </a:spcBef>
              <a:spcAft>
                <a:spcPct val="0"/>
              </a:spcAft>
              <a:defRPr/>
            </a:pPr>
            <a:r>
              <a:rPr lang="zh-CN" altLang="en-US" sz="8000" b="1" dirty="0" smtClean="0">
                <a:solidFill>
                  <a:schemeClr val="bg1"/>
                </a:solidFill>
                <a:effectLst>
                  <a:outerShdw blurRad="38100" dist="38100" dir="2700000" algn="tl">
                    <a:srgbClr val="000000">
                      <a:alpha val="43137"/>
                    </a:srgbClr>
                  </a:outerShdw>
                </a:effectLst>
                <a:latin typeface="SimHei" pitchFamily="49" charset="-122"/>
                <a:ea typeface="SimHei" pitchFamily="49" charset="-122"/>
              </a:rPr>
              <a:t>的</a:t>
            </a:r>
            <a:r>
              <a:rPr lang="zh-CN" altLang="en-US" sz="8000" b="1" dirty="0">
                <a:solidFill>
                  <a:schemeClr val="bg1"/>
                </a:solidFill>
                <a:effectLst>
                  <a:outerShdw blurRad="38100" dist="38100" dir="2700000" algn="tl">
                    <a:srgbClr val="000000">
                      <a:alpha val="43137"/>
                    </a:srgbClr>
                  </a:outerShdw>
                </a:effectLst>
                <a:latin typeface="SimHei" pitchFamily="49" charset="-122"/>
                <a:ea typeface="SimHei" pitchFamily="49" charset="-122"/>
              </a:rPr>
              <a:t>婚姻</a:t>
            </a:r>
            <a:endParaRPr lang="en-GB" altLang="zh-CN" sz="8000" b="1" dirty="0">
              <a:solidFill>
                <a:schemeClr val="bg1"/>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1026"/>
          <p:cNvSpPr txBox="1">
            <a:spLocks noChangeArrowheads="1"/>
          </p:cNvSpPr>
          <p:nvPr/>
        </p:nvSpPr>
        <p:spPr bwMode="auto">
          <a:xfrm>
            <a:off x="152400" y="228600"/>
            <a:ext cx="8305800" cy="571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US" altLang="zh-TW" sz="6600" b="1" dirty="0">
              <a:solidFill>
                <a:srgbClr val="F79646">
                  <a:lumMod val="75000"/>
                </a:srgbClr>
              </a:solidFill>
              <a:effectLst>
                <a:outerShdw blurRad="38100" dist="38100" dir="2700000" algn="tl">
                  <a:srgbClr val="000000"/>
                </a:outerShdw>
              </a:effectLst>
              <a:latin typeface="Arial" charset="0"/>
            </a:endParaRPr>
          </a:p>
          <a:p>
            <a:pPr algn="ctr" fontAlgn="base">
              <a:spcBef>
                <a:spcPct val="0"/>
              </a:spcBef>
              <a:spcAft>
                <a:spcPct val="0"/>
              </a:spcAft>
              <a:defRPr/>
            </a:pPr>
            <a:endParaRPr lang="en-US" altLang="zh-TW" sz="6600" b="1" dirty="0">
              <a:solidFill>
                <a:srgbClr val="F79646">
                  <a:lumMod val="75000"/>
                </a:srgbClr>
              </a:solidFill>
              <a:effectLst>
                <a:outerShdw blurRad="38100" dist="38100" dir="2700000" algn="tl">
                  <a:srgbClr val="000000"/>
                </a:outerShdw>
              </a:effectLst>
              <a:latin typeface="Arial" charset="0"/>
            </a:endParaRPr>
          </a:p>
          <a:p>
            <a:pPr algn="ctr" fontAlgn="base">
              <a:spcBef>
                <a:spcPct val="0"/>
              </a:spcBef>
              <a:spcAft>
                <a:spcPct val="0"/>
              </a:spcAft>
              <a:defRPr/>
            </a:pPr>
            <a:r>
              <a:rPr lang="zh-TW" altLang="en-US" sz="6600" b="1" dirty="0">
                <a:solidFill>
                  <a:srgbClr val="F79646">
                    <a:lumMod val="75000"/>
                  </a:srgbClr>
                </a:solidFill>
                <a:effectLst>
                  <a:outerShdw blurRad="38100" dist="38100" dir="2700000" algn="tl">
                    <a:srgbClr val="000000"/>
                  </a:outerShdw>
                </a:effectLst>
                <a:latin typeface="SimHei" pitchFamily="49" charset="-122"/>
                <a:ea typeface="SimHei" pitchFamily="49" charset="-122"/>
              </a:rPr>
              <a:t>爱是不保留</a:t>
            </a:r>
            <a:endParaRPr lang="en-US" altLang="zh-TW" sz="6600" b="1" dirty="0">
              <a:solidFill>
                <a:srgbClr val="F79646">
                  <a:lumMod val="75000"/>
                </a:srgbClr>
              </a:solidFill>
              <a:effectLst>
                <a:outerShdw blurRad="38100" dist="38100" dir="2700000" algn="tl">
                  <a:srgbClr val="000000"/>
                </a:outerShdw>
              </a:effectLst>
              <a:latin typeface="SimHei" pitchFamily="49" charset="-122"/>
              <a:ea typeface="SimHei" pitchFamily="49" charset="-122"/>
            </a:endParaRPr>
          </a:p>
          <a:p>
            <a:pPr algn="ctr" fontAlgn="base">
              <a:spcBef>
                <a:spcPct val="0"/>
              </a:spcBef>
              <a:spcAft>
                <a:spcPct val="0"/>
              </a:spcAft>
              <a:defRPr/>
            </a:pPr>
            <a:r>
              <a:rPr lang="en-GB" sz="6600" b="1" dirty="0">
                <a:solidFill>
                  <a:srgbClr val="F79646">
                    <a:lumMod val="75000"/>
                  </a:srgbClr>
                </a:solidFill>
                <a:effectLst>
                  <a:outerShdw blurRad="38100" dist="38100" dir="2700000" algn="tl">
                    <a:srgbClr val="000000"/>
                  </a:outerShdw>
                </a:effectLst>
                <a:latin typeface="Arial" charset="0"/>
              </a:rPr>
              <a:t>Love unreserved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152400" y="228600"/>
            <a:ext cx="8991600" cy="6629400"/>
          </a:xfrm>
        </p:spPr>
        <p:txBody>
          <a:bodyPr/>
          <a:lstStyle/>
          <a:p>
            <a:pPr>
              <a:defRPr/>
            </a:pP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常听说世界爱没长久 </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哪里会有爱无尽头</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尘俗的爱只在乎曾拥有 </a:t>
            </a:r>
            <a:r>
              <a:rPr lang="en-US" altLang="zh-CN"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r>
            <a:br>
              <a:rPr lang="en-US" altLang="zh-CN"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一刻灿烂便要走</a:t>
            </a:r>
            <a: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r>
            <a:b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I've always been told love won't survive</a:t>
            </a:r>
            <a:b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Promises will turn into lies</a:t>
            </a:r>
            <a:b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The world just thinks love comes and passes through</a:t>
            </a:r>
            <a:b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It never lasts pure and true</a:t>
            </a:r>
            <a:endParaRPr lang="en-GB" sz="4000" b="1" i="0"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endParaRPr>
          </a:p>
        </p:txBody>
      </p:sp>
      <p:pic>
        <p:nvPicPr>
          <p:cNvPr id="4" name="LoveUnreserved愛是不保留( 國語版 by 小小艾 ).mp3">
            <a:hlinkClick r:id="" action="ppaction://media"/>
          </p:cNvPr>
          <p:cNvPicPr>
            <a:picLocks noRot="1" noChangeAspect="1"/>
          </p:cNvPicPr>
          <p:nvPr>
            <a:audioFile r:link="rId1"/>
          </p:nvPr>
        </p:nvPicPr>
        <p:blipFill>
          <a:blip r:embed="rId4" cstate="print"/>
          <a:stretch>
            <a:fillRect/>
          </a:stretch>
        </p:blipFill>
        <p:spPr>
          <a:xfrm>
            <a:off x="827584" y="1124744"/>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9">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1026"/>
          <p:cNvSpPr txBox="1">
            <a:spLocks noChangeArrowheads="1"/>
          </p:cNvSpPr>
          <p:nvPr/>
        </p:nvSpPr>
        <p:spPr bwMode="auto">
          <a:xfrm>
            <a:off x="152400" y="228600"/>
            <a:ext cx="8305800" cy="662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4800" b="1" dirty="0">
                <a:solidFill>
                  <a:srgbClr val="C00000"/>
                </a:solidFill>
                <a:effectLst>
                  <a:outerShdw blurRad="38100" dist="38100" dir="2700000" algn="tl">
                    <a:srgbClr val="000000"/>
                  </a:outerShdw>
                </a:effectLst>
                <a:latin typeface="Arial" charset="0"/>
              </a:rPr>
              <a:t>而我却确信爱是恒久 </a:t>
            </a:r>
          </a:p>
          <a:p>
            <a:pPr algn="ctr" fontAlgn="base">
              <a:spcBef>
                <a:spcPct val="0"/>
              </a:spcBef>
              <a:spcAft>
                <a:spcPct val="0"/>
              </a:spcAft>
              <a:defRPr/>
            </a:pPr>
            <a:r>
              <a:rPr lang="zh-CN" altLang="en-US" sz="4800" b="1" dirty="0">
                <a:solidFill>
                  <a:srgbClr val="C00000"/>
                </a:solidFill>
                <a:effectLst>
                  <a:outerShdw blurRad="38100" dist="38100" dir="2700000" algn="tl">
                    <a:srgbClr val="000000"/>
                  </a:outerShdw>
                </a:effectLst>
                <a:latin typeface="Arial" charset="0"/>
              </a:rPr>
              <a:t>碰到了祢已无别求</a:t>
            </a:r>
          </a:p>
          <a:p>
            <a:pPr algn="ctr" fontAlgn="base">
              <a:spcBef>
                <a:spcPct val="0"/>
              </a:spcBef>
              <a:spcAft>
                <a:spcPct val="0"/>
              </a:spcAft>
              <a:defRPr/>
            </a:pPr>
            <a:r>
              <a:rPr lang="zh-CN" altLang="en-US" sz="4800" b="1" dirty="0">
                <a:solidFill>
                  <a:srgbClr val="C00000"/>
                </a:solidFill>
                <a:effectLst>
                  <a:outerShdw blurRad="38100" dist="38100" dir="2700000" algn="tl">
                    <a:srgbClr val="000000"/>
                  </a:outerShdw>
                </a:effectLst>
                <a:latin typeface="Arial" charset="0"/>
              </a:rPr>
              <a:t>无从解释 不可说明的爱 </a:t>
            </a:r>
          </a:p>
          <a:p>
            <a:pPr algn="ctr" fontAlgn="base">
              <a:spcBef>
                <a:spcPct val="0"/>
              </a:spcBef>
              <a:spcAft>
                <a:spcPct val="0"/>
              </a:spcAft>
              <a:defRPr/>
            </a:pPr>
            <a:r>
              <a:rPr lang="zh-CN" altLang="en-US" sz="4800" b="1" dirty="0">
                <a:solidFill>
                  <a:srgbClr val="C00000"/>
                </a:solidFill>
                <a:effectLst>
                  <a:outerShdw blurRad="38100" dist="38100" dir="2700000" algn="tl">
                    <a:srgbClr val="000000"/>
                  </a:outerShdw>
                </a:effectLst>
                <a:latin typeface="Arial" charset="0"/>
              </a:rPr>
              <a:t>千秋过后仍长存不朽</a:t>
            </a:r>
            <a:endParaRPr lang="en-GB" altLang="zh-CN" sz="4800" b="1" dirty="0">
              <a:solidFill>
                <a:srgbClr val="C00000"/>
              </a:solidFill>
              <a:effectLst>
                <a:outerShdw blurRad="38100" dist="38100" dir="2700000" algn="tl">
                  <a:srgbClr val="000000"/>
                </a:outerShdw>
              </a:effectLst>
              <a:latin typeface="Arial" charset="0"/>
            </a:endParaRPr>
          </a:p>
          <a:p>
            <a:pPr algn="ctr" fontAlgn="base">
              <a:spcBef>
                <a:spcPct val="0"/>
              </a:spcBef>
              <a:spcAft>
                <a:spcPct val="0"/>
              </a:spcAft>
              <a:defRPr/>
            </a:pPr>
            <a:r>
              <a:rPr lang="en-GB" sz="4000" b="1" dirty="0">
                <a:solidFill>
                  <a:srgbClr val="C00000"/>
                </a:solidFill>
                <a:effectLst>
                  <a:outerShdw blurRad="38100" dist="38100" dir="2700000" algn="tl">
                    <a:srgbClr val="000000"/>
                  </a:outerShdw>
                </a:effectLst>
                <a:latin typeface="Arial" charset="0"/>
              </a:rPr>
              <a:t>But I still believe love can last</a:t>
            </a:r>
          </a:p>
          <a:p>
            <a:pPr algn="ctr" fontAlgn="base">
              <a:spcBef>
                <a:spcPct val="0"/>
              </a:spcBef>
              <a:spcAft>
                <a:spcPct val="0"/>
              </a:spcAft>
              <a:defRPr/>
            </a:pPr>
            <a:r>
              <a:rPr lang="en-GB" sz="4000" b="1" dirty="0">
                <a:solidFill>
                  <a:srgbClr val="C00000"/>
                </a:solidFill>
                <a:effectLst>
                  <a:outerShdw blurRad="38100" dist="38100" dir="2700000" algn="tl">
                    <a:srgbClr val="000000"/>
                  </a:outerShdw>
                </a:effectLst>
                <a:latin typeface="Arial" charset="0"/>
              </a:rPr>
              <a:t>It's Your unfailing love that gives me rest</a:t>
            </a:r>
          </a:p>
          <a:p>
            <a:pPr algn="ctr" fontAlgn="base">
              <a:spcBef>
                <a:spcPct val="0"/>
              </a:spcBef>
              <a:spcAft>
                <a:spcPct val="0"/>
              </a:spcAft>
              <a:defRPr/>
            </a:pPr>
            <a:r>
              <a:rPr lang="en-GB" sz="4000" b="1" dirty="0">
                <a:solidFill>
                  <a:srgbClr val="C00000"/>
                </a:solidFill>
                <a:effectLst>
                  <a:outerShdw blurRad="38100" dist="38100" dir="2700000" algn="tl">
                    <a:srgbClr val="000000"/>
                  </a:outerShdw>
                </a:effectLst>
                <a:latin typeface="Arial" charset="0"/>
              </a:rPr>
              <a:t>You were there when I needed You most</a:t>
            </a:r>
          </a:p>
          <a:p>
            <a:pPr algn="ctr" fontAlgn="base">
              <a:spcBef>
                <a:spcPct val="0"/>
              </a:spcBef>
              <a:spcAft>
                <a:spcPct val="0"/>
              </a:spcAft>
              <a:defRPr/>
            </a:pPr>
            <a:r>
              <a:rPr lang="en-GB" sz="4000" b="1" dirty="0">
                <a:solidFill>
                  <a:srgbClr val="C00000"/>
                </a:solidFill>
                <a:effectLst>
                  <a:outerShdw blurRad="38100" dist="38100" dir="2700000" algn="tl">
                    <a:srgbClr val="000000"/>
                  </a:outerShdw>
                </a:effectLst>
                <a:latin typeface="Arial" charset="0"/>
              </a:rPr>
              <a:t>I'll never walk all alone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152400" y="228600"/>
            <a:ext cx="8991600" cy="6440760"/>
          </a:xfrm>
        </p:spPr>
        <p:txBody>
          <a:bodyPr/>
          <a:lstStyle/>
          <a:p>
            <a:pPr>
              <a:defRPr/>
            </a:pP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谁能受痛苦 被悬挂在木头 </a:t>
            </a:r>
            <a:b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至高的爱 尽见于刺穿的手</a:t>
            </a:r>
            <a:b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 On the cross You died and took away my curse</a:t>
            </a:r>
            <a:b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Love so wondrous no one ever could deserve</a:t>
            </a:r>
            <a:endParaRPr lang="en-GB" b="1" i="0"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44008" y="0"/>
            <a:ext cx="4499992" cy="6021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4800" dirty="0">
                <a:solidFill>
                  <a:schemeClr val="bg1"/>
                </a:solidFill>
                <a:effectLst>
                  <a:outerShdw blurRad="38100" dist="38100" dir="2700000" algn="tl">
                    <a:srgbClr val="000000">
                      <a:alpha val="43137"/>
                    </a:srgbClr>
                  </a:outerShdw>
                </a:effectLst>
              </a:rPr>
              <a:t>去年元夜时， </a:t>
            </a:r>
            <a:br>
              <a:rPr lang="zh-CN" altLang="en-US" sz="4800" dirty="0">
                <a:solidFill>
                  <a:schemeClr val="bg1"/>
                </a:solidFill>
                <a:effectLst>
                  <a:outerShdw blurRad="38100" dist="38100" dir="2700000" algn="tl">
                    <a:srgbClr val="000000">
                      <a:alpha val="43137"/>
                    </a:srgbClr>
                  </a:outerShdw>
                </a:effectLst>
              </a:rPr>
            </a:br>
            <a:r>
              <a:rPr lang="zh-CN" altLang="en-US" sz="4800" dirty="0">
                <a:solidFill>
                  <a:schemeClr val="bg1"/>
                </a:solidFill>
                <a:effectLst>
                  <a:outerShdw blurRad="38100" dist="38100" dir="2700000" algn="tl">
                    <a:srgbClr val="000000">
                      <a:alpha val="43137"/>
                    </a:srgbClr>
                  </a:outerShdw>
                </a:effectLst>
              </a:rPr>
              <a:t>花市灯如昼， </a:t>
            </a:r>
            <a:br>
              <a:rPr lang="zh-CN" altLang="en-US" sz="4800" dirty="0">
                <a:solidFill>
                  <a:schemeClr val="bg1"/>
                </a:solidFill>
                <a:effectLst>
                  <a:outerShdw blurRad="38100" dist="38100" dir="2700000" algn="tl">
                    <a:srgbClr val="000000">
                      <a:alpha val="43137"/>
                    </a:srgbClr>
                  </a:outerShdw>
                </a:effectLst>
              </a:rPr>
            </a:br>
            <a:r>
              <a:rPr lang="zh-CN" altLang="en-US" sz="4800" dirty="0">
                <a:solidFill>
                  <a:schemeClr val="bg1"/>
                </a:solidFill>
                <a:effectLst>
                  <a:outerShdw blurRad="38100" dist="38100" dir="2700000" algn="tl">
                    <a:srgbClr val="000000">
                      <a:alpha val="43137"/>
                    </a:srgbClr>
                  </a:outerShdw>
                </a:effectLst>
              </a:rPr>
              <a:t>月上柳梢头， </a:t>
            </a:r>
            <a:br>
              <a:rPr lang="zh-CN" altLang="en-US" sz="4800" dirty="0">
                <a:solidFill>
                  <a:schemeClr val="bg1"/>
                </a:solidFill>
                <a:effectLst>
                  <a:outerShdw blurRad="38100" dist="38100" dir="2700000" algn="tl">
                    <a:srgbClr val="000000">
                      <a:alpha val="43137"/>
                    </a:srgbClr>
                  </a:outerShdw>
                </a:effectLst>
              </a:rPr>
            </a:br>
            <a:r>
              <a:rPr lang="zh-CN" altLang="en-US" sz="4800" b="1" dirty="0">
                <a:solidFill>
                  <a:schemeClr val="bg1"/>
                </a:solidFill>
                <a:effectLst>
                  <a:outerShdw blurRad="38100" dist="38100" dir="2700000" algn="tl">
                    <a:srgbClr val="000000">
                      <a:alpha val="43137"/>
                    </a:srgbClr>
                  </a:outerShdw>
                </a:effectLst>
              </a:rPr>
              <a:t>人约黄昏后</a:t>
            </a:r>
            <a:r>
              <a:rPr lang="zh-CN" altLang="en-US" sz="4800" dirty="0">
                <a:solidFill>
                  <a:schemeClr val="bg1"/>
                </a:solidFill>
                <a:effectLst>
                  <a:outerShdw blurRad="38100" dist="38100" dir="2700000" algn="tl">
                    <a:srgbClr val="000000">
                      <a:alpha val="43137"/>
                    </a:srgbClr>
                  </a:outerShdw>
                </a:effectLst>
              </a:rPr>
              <a:t>。 </a:t>
            </a:r>
            <a:br>
              <a:rPr lang="zh-CN" altLang="en-US" sz="4800" dirty="0">
                <a:solidFill>
                  <a:schemeClr val="bg1"/>
                </a:solidFill>
                <a:effectLst>
                  <a:outerShdw blurRad="38100" dist="38100" dir="2700000" algn="tl">
                    <a:srgbClr val="000000">
                      <a:alpha val="43137"/>
                    </a:srgbClr>
                  </a:outerShdw>
                </a:effectLst>
              </a:rPr>
            </a:br>
            <a:r>
              <a:rPr lang="zh-CN" altLang="en-US" sz="4800" dirty="0">
                <a:solidFill>
                  <a:schemeClr val="bg1"/>
                </a:solidFill>
                <a:effectLst>
                  <a:outerShdw blurRad="38100" dist="38100" dir="2700000" algn="tl">
                    <a:srgbClr val="000000">
                      <a:alpha val="43137"/>
                    </a:srgbClr>
                  </a:outerShdw>
                </a:effectLst>
              </a:rPr>
              <a:t>今年元夜时， </a:t>
            </a:r>
            <a:br>
              <a:rPr lang="zh-CN" altLang="en-US" sz="4800" dirty="0">
                <a:solidFill>
                  <a:schemeClr val="bg1"/>
                </a:solidFill>
                <a:effectLst>
                  <a:outerShdw blurRad="38100" dist="38100" dir="2700000" algn="tl">
                    <a:srgbClr val="000000">
                      <a:alpha val="43137"/>
                    </a:srgbClr>
                  </a:outerShdw>
                </a:effectLst>
              </a:rPr>
            </a:br>
            <a:r>
              <a:rPr lang="zh-CN" altLang="en-US" sz="4800" dirty="0">
                <a:solidFill>
                  <a:schemeClr val="bg1"/>
                </a:solidFill>
                <a:effectLst>
                  <a:outerShdw blurRad="38100" dist="38100" dir="2700000" algn="tl">
                    <a:srgbClr val="000000">
                      <a:alpha val="43137"/>
                    </a:srgbClr>
                  </a:outerShdw>
                </a:effectLst>
              </a:rPr>
              <a:t>月与灯依旧。 </a:t>
            </a:r>
            <a:br>
              <a:rPr lang="zh-CN" altLang="en-US" sz="4800" dirty="0">
                <a:solidFill>
                  <a:schemeClr val="bg1"/>
                </a:solidFill>
                <a:effectLst>
                  <a:outerShdw blurRad="38100" dist="38100" dir="2700000" algn="tl">
                    <a:srgbClr val="000000">
                      <a:alpha val="43137"/>
                    </a:srgbClr>
                  </a:outerShdw>
                </a:effectLst>
              </a:rPr>
            </a:br>
            <a:r>
              <a:rPr lang="zh-CN" altLang="en-US" sz="4800" dirty="0">
                <a:solidFill>
                  <a:schemeClr val="bg1"/>
                </a:solidFill>
                <a:effectLst>
                  <a:outerShdw blurRad="38100" dist="38100" dir="2700000" algn="tl">
                    <a:srgbClr val="000000">
                      <a:alpha val="43137"/>
                    </a:srgbClr>
                  </a:outerShdw>
                </a:effectLst>
              </a:rPr>
              <a:t>不见去年人， </a:t>
            </a:r>
            <a:br>
              <a:rPr lang="zh-CN" altLang="en-US" sz="4800" dirty="0">
                <a:solidFill>
                  <a:schemeClr val="bg1"/>
                </a:solidFill>
                <a:effectLst>
                  <a:outerShdw blurRad="38100" dist="38100" dir="2700000" algn="tl">
                    <a:srgbClr val="000000">
                      <a:alpha val="43137"/>
                    </a:srgbClr>
                  </a:outerShdw>
                </a:effectLst>
              </a:rPr>
            </a:br>
            <a:r>
              <a:rPr lang="zh-CN" altLang="en-US" sz="4800" b="1" dirty="0">
                <a:solidFill>
                  <a:schemeClr val="bg1"/>
                </a:solidFill>
                <a:effectLst>
                  <a:outerShdw blurRad="38100" dist="38100" dir="2700000" algn="tl">
                    <a:srgbClr val="000000">
                      <a:alpha val="43137"/>
                    </a:srgbClr>
                  </a:outerShdw>
                </a:effectLst>
              </a:rPr>
              <a:t>泪满春衫袖</a:t>
            </a:r>
            <a:r>
              <a:rPr lang="zh-CN" altLang="en-US" sz="4800" dirty="0">
                <a:solidFill>
                  <a:schemeClr val="bg1"/>
                </a:solidFill>
                <a:effectLst>
                  <a:outerShdw blurRad="38100" dist="38100" dir="2700000" algn="tl">
                    <a:srgbClr val="000000">
                      <a:alpha val="43137"/>
                    </a:srgbClr>
                  </a:outerShdw>
                </a:effectLst>
              </a:rPr>
              <a:t>。</a:t>
            </a:r>
            <a:endParaRPr lang="en-US" altLang="zh-TW" sz="4400" dirty="0">
              <a:solidFill>
                <a:schemeClr val="bg1"/>
              </a:solidFill>
              <a:effectLst>
                <a:outerShdw blurRad="38100" dist="38100" dir="2700000" algn="tl">
                  <a:srgbClr val="000000">
                    <a:alpha val="43137"/>
                  </a:srgbClr>
                </a:outerShdw>
              </a:effectLst>
              <a:ea typeface="SimHei" pitchFamily="49"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152400" y="228600"/>
            <a:ext cx="8991600" cy="6440760"/>
          </a:xfrm>
        </p:spPr>
        <p:txBody>
          <a:bodyPr/>
          <a:lstStyle/>
          <a:p>
            <a:pPr>
              <a:defRPr/>
            </a:pP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
            </a:r>
            <a:b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看！血在流 反映爱没保留 </a:t>
            </a:r>
            <a:b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持续不死的爱到万世不休</a:t>
            </a: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
            </a:r>
            <a:b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 Your love unreserved</a:t>
            </a:r>
            <a:b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You're my greatest joy and treasure on the earth</a:t>
            </a:r>
            <a:endParaRPr lang="en-GB" b="1" i="0"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0" y="0"/>
            <a:ext cx="9144000" cy="6858000"/>
          </a:xfrm>
        </p:spPr>
        <p:txBody>
          <a:bodyPr/>
          <a:lstStyle/>
          <a:p>
            <a:pPr>
              <a:defRPr/>
            </a:pP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惟求奉上生命全归主所有 </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要将一切尽献于我主的手</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我已决定今生再没所求 </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惟望得主称赞已足够 </a:t>
            </a:r>
            <a: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r>
            <a:b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t>
            </a:r>
            <a: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Make my life a fragrant offering I pray</a:t>
            </a: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r>
            <a:b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Help me Lord to serve You truly every day</a:t>
            </a:r>
            <a:b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Through tears and joy I'll give You all my praise</a:t>
            </a:r>
            <a:b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Let the whole world know Your love and grace</a:t>
            </a:r>
            <a:endParaRPr lang="en-GB" sz="3600" b="1" i="0"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152400" y="228600"/>
            <a:ext cx="8991600" cy="6629400"/>
          </a:xfrm>
        </p:spPr>
        <p:txBody>
          <a:bodyPr/>
          <a:lstStyle/>
          <a:p>
            <a:pPr>
              <a:defRPr/>
            </a:pP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常听说世界爱没长久 </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哪里会有爱无尽头</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尘俗的爱只在乎曾拥有 </a:t>
            </a:r>
            <a:r>
              <a:rPr lang="en-US" altLang="zh-CN"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r>
            <a:br>
              <a:rPr lang="en-US" altLang="zh-CN"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一刻灿烂便要走</a:t>
            </a:r>
            <a: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r>
            <a:b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I've always been told love won't survive</a:t>
            </a:r>
            <a:b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Promises will turn into lies</a:t>
            </a:r>
            <a:b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The world just thinks love comes and passes through</a:t>
            </a:r>
            <a:b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It never lasts pure and true</a:t>
            </a:r>
            <a:endParaRPr lang="en-GB" sz="4000" b="1" i="0"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1026"/>
          <p:cNvSpPr txBox="1">
            <a:spLocks noChangeArrowheads="1"/>
          </p:cNvSpPr>
          <p:nvPr/>
        </p:nvSpPr>
        <p:spPr bwMode="auto">
          <a:xfrm>
            <a:off x="152400" y="228600"/>
            <a:ext cx="8305800" cy="662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zh-CN" altLang="en-US" sz="4800" b="1" dirty="0">
                <a:solidFill>
                  <a:srgbClr val="C00000"/>
                </a:solidFill>
                <a:effectLst>
                  <a:outerShdw blurRad="38100" dist="38100" dir="2700000" algn="tl">
                    <a:srgbClr val="000000"/>
                  </a:outerShdw>
                </a:effectLst>
                <a:latin typeface="Arial" charset="0"/>
              </a:rPr>
              <a:t>而我却确信爱是恒久 </a:t>
            </a:r>
          </a:p>
          <a:p>
            <a:pPr algn="ctr" fontAlgn="base">
              <a:spcBef>
                <a:spcPct val="0"/>
              </a:spcBef>
              <a:spcAft>
                <a:spcPct val="0"/>
              </a:spcAft>
              <a:defRPr/>
            </a:pPr>
            <a:r>
              <a:rPr lang="zh-CN" altLang="en-US" sz="4800" b="1" dirty="0">
                <a:solidFill>
                  <a:srgbClr val="C00000"/>
                </a:solidFill>
                <a:effectLst>
                  <a:outerShdw blurRad="38100" dist="38100" dir="2700000" algn="tl">
                    <a:srgbClr val="000000"/>
                  </a:outerShdw>
                </a:effectLst>
                <a:latin typeface="Arial" charset="0"/>
              </a:rPr>
              <a:t>碰到了祢已无别求</a:t>
            </a:r>
          </a:p>
          <a:p>
            <a:pPr algn="ctr" fontAlgn="base">
              <a:spcBef>
                <a:spcPct val="0"/>
              </a:spcBef>
              <a:spcAft>
                <a:spcPct val="0"/>
              </a:spcAft>
              <a:defRPr/>
            </a:pPr>
            <a:r>
              <a:rPr lang="zh-CN" altLang="en-US" sz="4800" b="1" dirty="0">
                <a:solidFill>
                  <a:srgbClr val="C00000"/>
                </a:solidFill>
                <a:effectLst>
                  <a:outerShdw blurRad="38100" dist="38100" dir="2700000" algn="tl">
                    <a:srgbClr val="000000"/>
                  </a:outerShdw>
                </a:effectLst>
                <a:latin typeface="Arial" charset="0"/>
              </a:rPr>
              <a:t>无从解释 不可说明的爱 </a:t>
            </a:r>
          </a:p>
          <a:p>
            <a:pPr algn="ctr" fontAlgn="base">
              <a:spcBef>
                <a:spcPct val="0"/>
              </a:spcBef>
              <a:spcAft>
                <a:spcPct val="0"/>
              </a:spcAft>
              <a:defRPr/>
            </a:pPr>
            <a:r>
              <a:rPr lang="zh-CN" altLang="en-US" sz="4800" b="1" dirty="0">
                <a:solidFill>
                  <a:srgbClr val="C00000"/>
                </a:solidFill>
                <a:effectLst>
                  <a:outerShdw blurRad="38100" dist="38100" dir="2700000" algn="tl">
                    <a:srgbClr val="000000"/>
                  </a:outerShdw>
                </a:effectLst>
                <a:latin typeface="Arial" charset="0"/>
              </a:rPr>
              <a:t>千秋过后仍长存不朽</a:t>
            </a:r>
            <a:endParaRPr lang="en-GB" altLang="zh-CN" sz="4800" b="1" dirty="0">
              <a:solidFill>
                <a:srgbClr val="C00000"/>
              </a:solidFill>
              <a:effectLst>
                <a:outerShdw blurRad="38100" dist="38100" dir="2700000" algn="tl">
                  <a:srgbClr val="000000"/>
                </a:outerShdw>
              </a:effectLst>
              <a:latin typeface="Arial" charset="0"/>
            </a:endParaRPr>
          </a:p>
          <a:p>
            <a:pPr algn="ctr" fontAlgn="base">
              <a:spcBef>
                <a:spcPct val="0"/>
              </a:spcBef>
              <a:spcAft>
                <a:spcPct val="0"/>
              </a:spcAft>
              <a:defRPr/>
            </a:pPr>
            <a:r>
              <a:rPr lang="en-GB" sz="4000" b="1" dirty="0">
                <a:solidFill>
                  <a:srgbClr val="C00000"/>
                </a:solidFill>
                <a:effectLst>
                  <a:outerShdw blurRad="38100" dist="38100" dir="2700000" algn="tl">
                    <a:srgbClr val="000000"/>
                  </a:outerShdw>
                </a:effectLst>
                <a:latin typeface="Arial" charset="0"/>
              </a:rPr>
              <a:t>But I still believe love can last</a:t>
            </a:r>
          </a:p>
          <a:p>
            <a:pPr algn="ctr" fontAlgn="base">
              <a:spcBef>
                <a:spcPct val="0"/>
              </a:spcBef>
              <a:spcAft>
                <a:spcPct val="0"/>
              </a:spcAft>
              <a:defRPr/>
            </a:pPr>
            <a:r>
              <a:rPr lang="en-GB" sz="4000" b="1" dirty="0">
                <a:solidFill>
                  <a:srgbClr val="C00000"/>
                </a:solidFill>
                <a:effectLst>
                  <a:outerShdw blurRad="38100" dist="38100" dir="2700000" algn="tl">
                    <a:srgbClr val="000000"/>
                  </a:outerShdw>
                </a:effectLst>
                <a:latin typeface="Arial" charset="0"/>
              </a:rPr>
              <a:t>It's Your unfailing love that gives me rest</a:t>
            </a:r>
          </a:p>
          <a:p>
            <a:pPr algn="ctr" fontAlgn="base">
              <a:spcBef>
                <a:spcPct val="0"/>
              </a:spcBef>
              <a:spcAft>
                <a:spcPct val="0"/>
              </a:spcAft>
              <a:defRPr/>
            </a:pPr>
            <a:r>
              <a:rPr lang="en-GB" sz="4000" b="1" dirty="0">
                <a:solidFill>
                  <a:srgbClr val="C00000"/>
                </a:solidFill>
                <a:effectLst>
                  <a:outerShdw blurRad="38100" dist="38100" dir="2700000" algn="tl">
                    <a:srgbClr val="000000"/>
                  </a:outerShdw>
                </a:effectLst>
                <a:latin typeface="Arial" charset="0"/>
              </a:rPr>
              <a:t>You were there when I needed You most</a:t>
            </a:r>
          </a:p>
          <a:p>
            <a:pPr algn="ctr" fontAlgn="base">
              <a:spcBef>
                <a:spcPct val="0"/>
              </a:spcBef>
              <a:spcAft>
                <a:spcPct val="0"/>
              </a:spcAft>
              <a:defRPr/>
            </a:pPr>
            <a:r>
              <a:rPr lang="en-GB" sz="4000" b="1" dirty="0">
                <a:solidFill>
                  <a:srgbClr val="C00000"/>
                </a:solidFill>
                <a:effectLst>
                  <a:outerShdw blurRad="38100" dist="38100" dir="2700000" algn="tl">
                    <a:srgbClr val="000000"/>
                  </a:outerShdw>
                </a:effectLst>
                <a:latin typeface="Arial" charset="0"/>
              </a:rPr>
              <a:t>I'll never walk all alone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152400" y="228600"/>
            <a:ext cx="8991600" cy="6440760"/>
          </a:xfrm>
        </p:spPr>
        <p:txBody>
          <a:bodyPr/>
          <a:lstStyle/>
          <a:p>
            <a:pPr>
              <a:defRPr/>
            </a:pP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谁能受痛苦 被悬挂在木头 </a:t>
            </a:r>
            <a:b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至高的爱 尽见于刺穿的手</a:t>
            </a:r>
            <a:b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 On the cross You died and took away my curse</a:t>
            </a:r>
            <a:b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Love so wondrous no one ever could deserve</a:t>
            </a:r>
            <a:endParaRPr lang="en-GB" b="1" i="0"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152400" y="228600"/>
            <a:ext cx="8991600" cy="6440760"/>
          </a:xfrm>
        </p:spPr>
        <p:txBody>
          <a:bodyPr/>
          <a:lstStyle/>
          <a:p>
            <a:pPr>
              <a:defRPr/>
            </a:pP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
            </a:r>
            <a:b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看！血在流 反映爱没保留 </a:t>
            </a:r>
            <a:b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持续不死的爱到万世不休</a:t>
            </a: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
            </a:r>
            <a:b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 Your love unreserved</a:t>
            </a:r>
            <a:b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br>
            <a:r>
              <a:rPr lang="en-GB" altLang="zh-CN" b="1" baseline="0" dirty="0" smtClean="0">
                <a:solidFill>
                  <a:srgbClr val="C00000"/>
                </a:solidFill>
                <a:effectLst>
                  <a:outerShdw blurRad="38100" dist="38100" dir="2700000" algn="tl">
                    <a:srgbClr val="000000"/>
                  </a:outerShdw>
                </a:effectLst>
                <a:latin typeface="Arial" pitchFamily="34" charset="0"/>
                <a:ea typeface="SimHei" pitchFamily="49" charset="-122"/>
                <a:cs typeface="Arial" pitchFamily="34" charset="0"/>
              </a:rPr>
              <a:t>You're my greatest joy and treasure on the earth</a:t>
            </a:r>
            <a:endParaRPr lang="en-GB" b="1" i="0"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0" y="0"/>
            <a:ext cx="9144000" cy="6858000"/>
          </a:xfrm>
        </p:spPr>
        <p:txBody>
          <a:bodyPr/>
          <a:lstStyle/>
          <a:p>
            <a:pPr>
              <a:defRPr/>
            </a:pP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惟求奉上生命全归主所有 </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要将一切尽献于我主的手</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我已决定今生再没所求 </a:t>
            </a:r>
            <a:b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48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惟望得主称赞已足够 </a:t>
            </a:r>
            <a: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r>
            <a:b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t>
            </a:r>
            <a: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Make my life a fragrant offering I pray</a:t>
            </a:r>
            <a: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r>
            <a:br>
              <a:rPr lang="en-GB" sz="40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Help me Lord to serve You truly every day</a:t>
            </a:r>
            <a:b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Through tears and joy I'll give You all my praise</a:t>
            </a:r>
            <a:b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sz="36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Let the whole world know Your love and grace</a:t>
            </a:r>
            <a:endParaRPr lang="en-GB" sz="3600" b="1" i="0"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0" y="0"/>
            <a:ext cx="9144000" cy="6858000"/>
          </a:xfrm>
        </p:spPr>
        <p:txBody>
          <a:bodyPr/>
          <a:lstStyle/>
          <a:p>
            <a:pPr>
              <a:defRPr/>
            </a:pPr>
            <a:r>
              <a:rPr lang="zh-CN" altLang="en-US" sz="54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我已决定今生再没所求 </a:t>
            </a:r>
            <a:br>
              <a:rPr lang="zh-CN" altLang="en-US" sz="54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zh-CN" altLang="en-US" sz="5400"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惟望得主称赞已足够 </a:t>
            </a:r>
            <a: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
            </a:r>
            <a:br>
              <a:rPr lang="en-GB" altLang="zh-CN"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Through tears and joy I'll give You all my praise</a:t>
            </a:r>
            <a:br>
              <a:rPr lang="en-GB"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br>
            <a:r>
              <a:rPr lang="en-GB" b="1"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rPr>
              <a:t>Let the whole world know Your love and grace</a:t>
            </a:r>
            <a:endParaRPr lang="en-GB" sz="3600" b="1" i="0" baseline="0" dirty="0" smtClean="0">
              <a:solidFill>
                <a:srgbClr val="CC0066"/>
              </a:solidFill>
              <a:effectLst>
                <a:outerShdw blurRad="38100" dist="38100" dir="2700000" algn="tl">
                  <a:srgbClr val="000000"/>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1026"/>
          <p:cNvSpPr txBox="1">
            <a:spLocks noChangeArrowheads="1"/>
          </p:cNvSpPr>
          <p:nvPr/>
        </p:nvSpPr>
        <p:spPr bwMode="auto">
          <a:xfrm>
            <a:off x="152400" y="228600"/>
            <a:ext cx="8305800" cy="571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US" altLang="zh-TW" sz="6600" b="1" dirty="0">
              <a:solidFill>
                <a:srgbClr val="F79646">
                  <a:lumMod val="75000"/>
                </a:srgbClr>
              </a:solidFill>
              <a:effectLst>
                <a:outerShdw blurRad="38100" dist="38100" dir="2700000" algn="tl">
                  <a:srgbClr val="000000"/>
                </a:outerShdw>
              </a:effectLst>
              <a:latin typeface="Arial" charset="0"/>
            </a:endParaRPr>
          </a:p>
          <a:p>
            <a:pPr algn="ctr" fontAlgn="base">
              <a:spcBef>
                <a:spcPct val="0"/>
              </a:spcBef>
              <a:spcAft>
                <a:spcPct val="0"/>
              </a:spcAft>
              <a:defRPr/>
            </a:pPr>
            <a:endParaRPr lang="en-US" altLang="zh-TW" sz="6600" b="1" dirty="0">
              <a:solidFill>
                <a:srgbClr val="F79646">
                  <a:lumMod val="75000"/>
                </a:srgbClr>
              </a:solidFill>
              <a:effectLst>
                <a:outerShdw blurRad="38100" dist="38100" dir="2700000" algn="tl">
                  <a:srgbClr val="000000"/>
                </a:outerShdw>
              </a:effectLst>
              <a:latin typeface="Arial" charset="0"/>
            </a:endParaRPr>
          </a:p>
          <a:p>
            <a:pPr algn="ctr" fontAlgn="base">
              <a:spcBef>
                <a:spcPct val="0"/>
              </a:spcBef>
              <a:spcAft>
                <a:spcPct val="0"/>
              </a:spcAft>
              <a:defRPr/>
            </a:pPr>
            <a:r>
              <a:rPr lang="zh-TW" altLang="en-US" sz="6600" b="1" dirty="0">
                <a:solidFill>
                  <a:srgbClr val="F79646">
                    <a:lumMod val="75000"/>
                  </a:srgbClr>
                </a:solidFill>
                <a:effectLst>
                  <a:outerShdw blurRad="38100" dist="38100" dir="2700000" algn="tl">
                    <a:srgbClr val="000000"/>
                  </a:outerShdw>
                </a:effectLst>
                <a:latin typeface="Arial" charset="0"/>
              </a:rPr>
              <a:t>爱是不保留</a:t>
            </a:r>
            <a:endParaRPr lang="en-US" altLang="zh-TW" sz="6600" b="1" dirty="0">
              <a:solidFill>
                <a:srgbClr val="F79646">
                  <a:lumMod val="75000"/>
                </a:srgbClr>
              </a:solidFill>
              <a:effectLst>
                <a:outerShdw blurRad="38100" dist="38100" dir="2700000" algn="tl">
                  <a:srgbClr val="000000"/>
                </a:outerShdw>
              </a:effectLst>
              <a:latin typeface="Arial" charset="0"/>
            </a:endParaRPr>
          </a:p>
          <a:p>
            <a:pPr algn="ctr" fontAlgn="base">
              <a:spcBef>
                <a:spcPct val="0"/>
              </a:spcBef>
              <a:spcAft>
                <a:spcPct val="0"/>
              </a:spcAft>
              <a:defRPr/>
            </a:pPr>
            <a:r>
              <a:rPr lang="en-GB" sz="6600" b="1" dirty="0">
                <a:solidFill>
                  <a:srgbClr val="F79646">
                    <a:lumMod val="75000"/>
                  </a:srgbClr>
                </a:solidFill>
                <a:effectLst>
                  <a:outerShdw blurRad="38100" dist="38100" dir="2700000" algn="tl">
                    <a:srgbClr val="000000"/>
                  </a:outerShdw>
                </a:effectLst>
                <a:latin typeface="Arial" charset="0"/>
              </a:rPr>
              <a:t>Love unreserved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797152"/>
            <a:ext cx="4499992" cy="1872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6600" b="1" dirty="0">
                <a:solidFill>
                  <a:schemeClr val="bg1"/>
                </a:solidFill>
                <a:effectLst>
                  <a:outerShdw blurRad="38100" dist="38100" dir="2700000" algn="tl">
                    <a:srgbClr val="000000">
                      <a:alpha val="43137"/>
                    </a:srgbClr>
                  </a:outerShdw>
                </a:effectLst>
                <a:latin typeface="SimHei" pitchFamily="49" charset="-122"/>
                <a:ea typeface="SimHei" pitchFamily="49" charset="-122"/>
              </a:rPr>
              <a:t>爱是什么</a:t>
            </a:r>
            <a:r>
              <a:rPr lang="en-US" altLang="zh-CN" sz="6600" b="1" dirty="0">
                <a:solidFill>
                  <a:schemeClr val="bg1"/>
                </a:solidFill>
                <a:effectLst>
                  <a:outerShdw blurRad="38100" dist="38100" dir="2700000" algn="tl">
                    <a:srgbClr val="000000">
                      <a:alpha val="43137"/>
                    </a:srgbClr>
                  </a:outerShdw>
                </a:effectLst>
                <a:latin typeface="SimHei" pitchFamily="49" charset="-122"/>
                <a:ea typeface="SimHei" pitchFamily="49" charset="-122"/>
              </a:rPr>
              <a:t>?</a:t>
            </a:r>
            <a:endParaRPr lang="en-US" altLang="zh-TW" sz="6000" b="1" dirty="0">
              <a:solidFill>
                <a:schemeClr val="bg1"/>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12160" y="4725144"/>
            <a:ext cx="3131840" cy="1872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CN" altLang="en-US" sz="6600" b="1" dirty="0">
                <a:solidFill>
                  <a:schemeClr val="bg1">
                    <a:lumMod val="75000"/>
                  </a:schemeClr>
                </a:solidFill>
                <a:effectLst>
                  <a:outerShdw blurRad="38100" dist="38100" dir="2700000" algn="tl">
                    <a:srgbClr val="000000">
                      <a:alpha val="43137"/>
                    </a:srgbClr>
                  </a:outerShdw>
                </a:effectLst>
                <a:latin typeface="SimHei" pitchFamily="49" charset="-122"/>
                <a:ea typeface="SimHei" pitchFamily="49" charset="-122"/>
              </a:rPr>
              <a:t>人世</a:t>
            </a:r>
            <a:r>
              <a:rPr lang="zh-CN" altLang="en-US" sz="6600" b="1" dirty="0" smtClean="0">
                <a:solidFill>
                  <a:schemeClr val="bg1">
                    <a:lumMod val="75000"/>
                  </a:schemeClr>
                </a:solidFill>
                <a:effectLst>
                  <a:outerShdw blurRad="38100" dist="38100" dir="2700000" algn="tl">
                    <a:srgbClr val="000000">
                      <a:alpha val="43137"/>
                    </a:srgbClr>
                  </a:outerShdw>
                </a:effectLst>
                <a:latin typeface="SimHei" pitchFamily="49" charset="-122"/>
                <a:ea typeface="SimHei" pitchFamily="49" charset="-122"/>
              </a:rPr>
              <a:t>间</a:t>
            </a:r>
            <a:endParaRPr lang="en-GB" altLang="zh-CN" sz="6600" b="1" dirty="0" smtClean="0">
              <a:solidFill>
                <a:schemeClr val="bg1">
                  <a:lumMod val="75000"/>
                </a:schemeClr>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zh-CN" altLang="en-US" sz="6600" b="1" dirty="0" smtClean="0">
                <a:solidFill>
                  <a:schemeClr val="bg1">
                    <a:lumMod val="75000"/>
                  </a:schemeClr>
                </a:solidFill>
                <a:effectLst>
                  <a:outerShdw blurRad="38100" dist="38100" dir="2700000" algn="tl">
                    <a:srgbClr val="000000">
                      <a:alpha val="43137"/>
                    </a:srgbClr>
                  </a:outerShdw>
                </a:effectLst>
                <a:latin typeface="SimHei" pitchFamily="49" charset="-122"/>
                <a:ea typeface="SimHei" pitchFamily="49" charset="-122"/>
              </a:rPr>
              <a:t>没</a:t>
            </a:r>
            <a:r>
              <a:rPr lang="zh-CN" altLang="en-US" sz="6600" b="1" dirty="0">
                <a:solidFill>
                  <a:schemeClr val="bg1">
                    <a:lumMod val="75000"/>
                  </a:schemeClr>
                </a:solidFill>
                <a:effectLst>
                  <a:outerShdw blurRad="38100" dist="38100" dir="2700000" algn="tl">
                    <a:srgbClr val="000000">
                      <a:alpha val="43137"/>
                    </a:srgbClr>
                  </a:outerShdw>
                </a:effectLst>
                <a:latin typeface="SimHei" pitchFamily="49" charset="-122"/>
                <a:ea typeface="SimHei" pitchFamily="49" charset="-122"/>
              </a:rPr>
              <a:t>有爱</a:t>
            </a:r>
            <a:endParaRPr lang="en-US" altLang="zh-TW" sz="6000" b="1" dirty="0">
              <a:solidFill>
                <a:schemeClr val="bg1">
                  <a:lumMod val="75000"/>
                </a:schemeClr>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3573016"/>
            <a:ext cx="6588224" cy="30243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92075" algn="ctr" fontAlgn="base">
              <a:spcBef>
                <a:spcPct val="0"/>
              </a:spcBef>
              <a:spcAft>
                <a:spcPct val="0"/>
              </a:spcAft>
              <a:defRPr/>
            </a:pPr>
            <a:r>
              <a:rPr lang="zh-TW" altLang="en-US" sz="8800" b="1" dirty="0" smtClean="0">
                <a:effectLst>
                  <a:outerShdw blurRad="38100" dist="38100" dir="2700000" algn="tl">
                    <a:srgbClr val="000000">
                      <a:alpha val="43137"/>
                    </a:srgbClr>
                  </a:outerShdw>
                </a:effectLst>
                <a:latin typeface="SimHei" pitchFamily="49" charset="-122"/>
                <a:ea typeface="SimHei" pitchFamily="49" charset="-122"/>
              </a:rPr>
              <a:t>爱</a:t>
            </a:r>
            <a:r>
              <a:rPr lang="en-GB" altLang="zh-CN" sz="8800" b="1" dirty="0" smtClean="0">
                <a:effectLst>
                  <a:outerShdw blurRad="38100" dist="38100" dir="2700000" algn="tl">
                    <a:srgbClr val="000000">
                      <a:alpha val="43137"/>
                    </a:srgbClr>
                  </a:outerShdw>
                </a:effectLst>
                <a:latin typeface="SimHei" pitchFamily="49" charset="-122"/>
                <a:ea typeface="SimHei" pitchFamily="49" charset="-122"/>
              </a:rPr>
              <a:t>=</a:t>
            </a:r>
            <a:r>
              <a:rPr lang="zh-CN" altLang="en-US" sz="8800" b="1" dirty="0" smtClean="0">
                <a:effectLst>
                  <a:outerShdw blurRad="38100" dist="38100" dir="2700000" algn="tl">
                    <a:srgbClr val="000000">
                      <a:alpha val="43137"/>
                    </a:srgbClr>
                  </a:outerShdw>
                </a:effectLst>
                <a:latin typeface="SimHei" pitchFamily="49" charset="-122"/>
                <a:ea typeface="SimHei" pitchFamily="49" charset="-122"/>
              </a:rPr>
              <a:t>零</a:t>
            </a:r>
            <a:endParaRPr lang="en-GB" altLang="zh-CN" sz="8800" b="1" dirty="0" smtClean="0">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en-GB" altLang="zh-CN" sz="6600" b="1" dirty="0" smtClean="0">
                <a:solidFill>
                  <a:srgbClr val="420021"/>
                </a:solidFill>
                <a:effectLst>
                  <a:outerShdw blurRad="38100" dist="38100" dir="2700000" algn="tl">
                    <a:srgbClr val="000000">
                      <a:alpha val="43137"/>
                    </a:srgbClr>
                  </a:outerShdw>
                </a:effectLst>
                <a:latin typeface="SimHei" pitchFamily="49" charset="-122"/>
                <a:ea typeface="SimHei" pitchFamily="49" charset="-122"/>
              </a:rPr>
              <a:t>“</a:t>
            </a:r>
            <a:r>
              <a:rPr lang="en-GB" altLang="zh-CN" sz="6600" b="1" dirty="0" smtClean="0">
                <a:solidFill>
                  <a:srgbClr val="420021"/>
                </a:solidFill>
                <a:effectLst>
                  <a:outerShdw blurRad="38100" dist="38100" dir="2700000" algn="tl">
                    <a:srgbClr val="000000">
                      <a:alpha val="43137"/>
                    </a:srgbClr>
                  </a:outerShdw>
                </a:effectLst>
                <a:latin typeface="Arial" pitchFamily="34" charset="0"/>
                <a:ea typeface="SimHei" pitchFamily="49" charset="-122"/>
                <a:cs typeface="Arial" pitchFamily="34" charset="0"/>
              </a:rPr>
              <a:t>Fifteen </a:t>
            </a:r>
            <a:r>
              <a:rPr lang="en-GB" altLang="zh-CN" sz="6600" b="1" dirty="0">
                <a:solidFill>
                  <a:srgbClr val="420021"/>
                </a:solidFill>
                <a:effectLst>
                  <a:outerShdw blurRad="38100" dist="38100" dir="2700000" algn="tl">
                    <a:srgbClr val="000000">
                      <a:alpha val="43137"/>
                    </a:srgbClr>
                  </a:outerShdw>
                </a:effectLst>
                <a:latin typeface="Arial" pitchFamily="34" charset="0"/>
                <a:ea typeface="SimHei" pitchFamily="49" charset="-122"/>
                <a:cs typeface="Arial" pitchFamily="34" charset="0"/>
              </a:rPr>
              <a:t>love</a:t>
            </a:r>
            <a:r>
              <a:rPr lang="en-GB" altLang="zh-CN" sz="6600" b="1" dirty="0">
                <a:solidFill>
                  <a:srgbClr val="420021"/>
                </a:solidFill>
                <a:effectLst>
                  <a:outerShdw blurRad="38100" dist="38100" dir="2700000" algn="tl">
                    <a:srgbClr val="000000">
                      <a:alpha val="43137"/>
                    </a:srgbClr>
                  </a:outerShdw>
                </a:effectLst>
                <a:latin typeface="SimHei" pitchFamily="49" charset="-122"/>
                <a:ea typeface="SimHei" pitchFamily="49" charset="-122"/>
              </a:rPr>
              <a:t>" </a:t>
            </a:r>
            <a:endParaRPr lang="en-GB" altLang="zh-CN" sz="6600" b="1" dirty="0" smtClean="0">
              <a:solidFill>
                <a:srgbClr val="420021"/>
              </a:solidFill>
              <a:effectLst>
                <a:outerShdw blurRad="38100" dist="38100" dir="2700000" algn="tl">
                  <a:srgbClr val="000000">
                    <a:alpha val="43137"/>
                  </a:srgbClr>
                </a:outerShdw>
              </a:effectLst>
              <a:latin typeface="SimHei" pitchFamily="49" charset="-122"/>
              <a:ea typeface="SimHei" pitchFamily="49" charset="-122"/>
            </a:endParaRPr>
          </a:p>
          <a:p>
            <a:pPr marL="92075" algn="ctr" fontAlgn="base">
              <a:spcBef>
                <a:spcPct val="0"/>
              </a:spcBef>
              <a:spcAft>
                <a:spcPct val="0"/>
              </a:spcAft>
              <a:defRPr/>
            </a:pPr>
            <a:r>
              <a:rPr lang="en-GB" altLang="zh-CN" sz="6600" b="1" dirty="0" smtClean="0">
                <a:solidFill>
                  <a:srgbClr val="420021"/>
                </a:solidFill>
                <a:effectLst>
                  <a:outerShdw blurRad="38100" dist="38100" dir="2700000" algn="tl">
                    <a:srgbClr val="000000">
                      <a:alpha val="43137"/>
                    </a:srgbClr>
                  </a:outerShdw>
                </a:effectLst>
                <a:latin typeface="SimHei" pitchFamily="49" charset="-122"/>
                <a:ea typeface="SimHei" pitchFamily="49" charset="-122"/>
              </a:rPr>
              <a:t>=15</a:t>
            </a:r>
            <a:r>
              <a:rPr lang="zh-CN" altLang="en-US" sz="6600" b="1" dirty="0" smtClean="0">
                <a:solidFill>
                  <a:srgbClr val="420021"/>
                </a:solidFill>
                <a:effectLst>
                  <a:outerShdw blurRad="38100" dist="38100" dir="2700000" algn="tl">
                    <a:srgbClr val="000000">
                      <a:alpha val="43137"/>
                    </a:srgbClr>
                  </a:outerShdw>
                </a:effectLst>
                <a:latin typeface="SimHei" pitchFamily="49" charset="-122"/>
                <a:ea typeface="SimHei" pitchFamily="49" charset="-122"/>
              </a:rPr>
              <a:t>比零。</a:t>
            </a:r>
            <a:r>
              <a:rPr lang="en-GB" altLang="zh-CN" sz="6000" b="1" dirty="0" smtClean="0">
                <a:solidFill>
                  <a:srgbClr val="420021"/>
                </a:solidFill>
                <a:effectLst>
                  <a:outerShdw blurRad="38100" dist="38100" dir="2700000" algn="tl">
                    <a:srgbClr val="000000">
                      <a:alpha val="43137"/>
                    </a:srgbClr>
                  </a:outerShdw>
                </a:effectLst>
                <a:latin typeface="SimHei" pitchFamily="49" charset="-122"/>
                <a:ea typeface="SimHei" pitchFamily="49" charset="-122"/>
              </a:rPr>
              <a:t> </a:t>
            </a:r>
            <a:endParaRPr lang="en-US" altLang="zh-TW" sz="6000" b="1" dirty="0">
              <a:solidFill>
                <a:srgbClr val="420021"/>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inkhe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8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9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1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3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4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5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Panda">
  <a:themeElements>
    <a:clrScheme name="Office Theme 2">
      <a:dk1>
        <a:srgbClr val="000000"/>
      </a:dk1>
      <a:lt1>
        <a:srgbClr val="C8EDE9"/>
      </a:lt1>
      <a:dk2>
        <a:srgbClr val="000000"/>
      </a:dk2>
      <a:lt2>
        <a:srgbClr val="B2B2B2"/>
      </a:lt2>
      <a:accent1>
        <a:srgbClr val="B0FF05"/>
      </a:accent1>
      <a:accent2>
        <a:srgbClr val="058BFF"/>
      </a:accent2>
      <a:accent3>
        <a:srgbClr val="E0F4F2"/>
      </a:accent3>
      <a:accent4>
        <a:srgbClr val="000000"/>
      </a:accent4>
      <a:accent5>
        <a:srgbClr val="D4FFAA"/>
      </a:accent5>
      <a:accent6>
        <a:srgbClr val="047DE7"/>
      </a:accent6>
      <a:hlink>
        <a:srgbClr val="007565"/>
      </a:hlink>
      <a:folHlink>
        <a:srgbClr val="003E75"/>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8EDE9"/>
        </a:lt1>
        <a:dk2>
          <a:srgbClr val="000000"/>
        </a:dk2>
        <a:lt2>
          <a:srgbClr val="B2B2B2"/>
        </a:lt2>
        <a:accent1>
          <a:srgbClr val="05FFDE"/>
        </a:accent1>
        <a:accent2>
          <a:srgbClr val="7BD4CA"/>
        </a:accent2>
        <a:accent3>
          <a:srgbClr val="E0F4F2"/>
        </a:accent3>
        <a:accent4>
          <a:srgbClr val="000000"/>
        </a:accent4>
        <a:accent5>
          <a:srgbClr val="AAFFEC"/>
        </a:accent5>
        <a:accent6>
          <a:srgbClr val="6FC0B7"/>
        </a:accent6>
        <a:hlink>
          <a:srgbClr val="007568"/>
        </a:hlink>
        <a:folHlink>
          <a:srgbClr val="09524D"/>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8EDE9"/>
        </a:lt1>
        <a:dk2>
          <a:srgbClr val="000000"/>
        </a:dk2>
        <a:lt2>
          <a:srgbClr val="B2B2B2"/>
        </a:lt2>
        <a:accent1>
          <a:srgbClr val="B0FF05"/>
        </a:accent1>
        <a:accent2>
          <a:srgbClr val="058BFF"/>
        </a:accent2>
        <a:accent3>
          <a:srgbClr val="E0F4F2"/>
        </a:accent3>
        <a:accent4>
          <a:srgbClr val="000000"/>
        </a:accent4>
        <a:accent5>
          <a:srgbClr val="D4FFAA"/>
        </a:accent5>
        <a:accent6>
          <a:srgbClr val="047DE7"/>
        </a:accent6>
        <a:hlink>
          <a:srgbClr val="007565"/>
        </a:hlink>
        <a:folHlink>
          <a:srgbClr val="003E75"/>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8EDE9"/>
        </a:lt1>
        <a:dk2>
          <a:srgbClr val="000000"/>
        </a:dk2>
        <a:lt2>
          <a:srgbClr val="B2B2B2"/>
        </a:lt2>
        <a:accent1>
          <a:srgbClr val="05FFD9"/>
        </a:accent1>
        <a:accent2>
          <a:srgbClr val="FF8505"/>
        </a:accent2>
        <a:accent3>
          <a:srgbClr val="E0F4F2"/>
        </a:accent3>
        <a:accent4>
          <a:srgbClr val="000000"/>
        </a:accent4>
        <a:accent5>
          <a:srgbClr val="AAFFE9"/>
        </a:accent5>
        <a:accent6>
          <a:srgbClr val="E77804"/>
        </a:accent6>
        <a:hlink>
          <a:srgbClr val="750029"/>
        </a:hlink>
        <a:folHlink>
          <a:srgbClr val="007565"/>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8EDE9"/>
        </a:lt1>
        <a:dk2>
          <a:srgbClr val="000000"/>
        </a:dk2>
        <a:lt2>
          <a:srgbClr val="B2B2B2"/>
        </a:lt2>
        <a:accent1>
          <a:srgbClr val="FFF005"/>
        </a:accent1>
        <a:accent2>
          <a:srgbClr val="FF4C05"/>
        </a:accent2>
        <a:accent3>
          <a:srgbClr val="E0F4F2"/>
        </a:accent3>
        <a:accent4>
          <a:srgbClr val="000000"/>
        </a:accent4>
        <a:accent5>
          <a:srgbClr val="FFF6AA"/>
        </a:accent5>
        <a:accent6>
          <a:srgbClr val="E74404"/>
        </a:accent6>
        <a:hlink>
          <a:srgbClr val="270075"/>
        </a:hlink>
        <a:folHlink>
          <a:srgbClr val="006B5C"/>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05FFDE"/>
        </a:accent1>
        <a:accent2>
          <a:srgbClr val="7BD4CA"/>
        </a:accent2>
        <a:accent3>
          <a:srgbClr val="FFFFFF"/>
        </a:accent3>
        <a:accent4>
          <a:srgbClr val="000000"/>
        </a:accent4>
        <a:accent5>
          <a:srgbClr val="AAFFEC"/>
        </a:accent5>
        <a:accent6>
          <a:srgbClr val="6FC0B7"/>
        </a:accent6>
        <a:hlink>
          <a:srgbClr val="007568"/>
        </a:hlink>
        <a:folHlink>
          <a:srgbClr val="09524D"/>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B0FF05"/>
        </a:accent1>
        <a:accent2>
          <a:srgbClr val="058BFF"/>
        </a:accent2>
        <a:accent3>
          <a:srgbClr val="FFFFFF"/>
        </a:accent3>
        <a:accent4>
          <a:srgbClr val="000000"/>
        </a:accent4>
        <a:accent5>
          <a:srgbClr val="D4FFAA"/>
        </a:accent5>
        <a:accent6>
          <a:srgbClr val="047DE7"/>
        </a:accent6>
        <a:hlink>
          <a:srgbClr val="007565"/>
        </a:hlink>
        <a:folHlink>
          <a:srgbClr val="003E75"/>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05FFD9"/>
        </a:accent1>
        <a:accent2>
          <a:srgbClr val="FF8505"/>
        </a:accent2>
        <a:accent3>
          <a:srgbClr val="FFFFFF"/>
        </a:accent3>
        <a:accent4>
          <a:srgbClr val="000000"/>
        </a:accent4>
        <a:accent5>
          <a:srgbClr val="AAFFE9"/>
        </a:accent5>
        <a:accent6>
          <a:srgbClr val="E77804"/>
        </a:accent6>
        <a:hlink>
          <a:srgbClr val="750029"/>
        </a:hlink>
        <a:folHlink>
          <a:srgbClr val="007565"/>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FFF005"/>
        </a:accent1>
        <a:accent2>
          <a:srgbClr val="FF4C05"/>
        </a:accent2>
        <a:accent3>
          <a:srgbClr val="FFFFFF"/>
        </a:accent3>
        <a:accent4>
          <a:srgbClr val="000000"/>
        </a:accent4>
        <a:accent5>
          <a:srgbClr val="FFF6AA"/>
        </a:accent5>
        <a:accent6>
          <a:srgbClr val="E74404"/>
        </a:accent6>
        <a:hlink>
          <a:srgbClr val="270075"/>
        </a:hlink>
        <a:folHlink>
          <a:srgbClr val="006B5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heartstar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325</TotalTime>
  <Words>2284</Words>
  <Application>Microsoft Office PowerPoint</Application>
  <PresentationFormat>On-screen Show (4:3)</PresentationFormat>
  <Paragraphs>173</Paragraphs>
  <Slides>68</Slides>
  <Notes>0</Notes>
  <HiddenSlides>0</HiddenSlides>
  <MMClips>2</MMClips>
  <ScaleCrop>false</ScaleCrop>
  <HeadingPairs>
    <vt:vector size="4" baseType="variant">
      <vt:variant>
        <vt:lpstr>Theme</vt:lpstr>
      </vt:variant>
      <vt:variant>
        <vt:i4>36</vt:i4>
      </vt:variant>
      <vt:variant>
        <vt:lpstr>Slide Titles</vt:lpstr>
      </vt:variant>
      <vt:variant>
        <vt:i4>68</vt:i4>
      </vt:variant>
    </vt:vector>
  </HeadingPairs>
  <TitlesOfParts>
    <vt:vector size="104" baseType="lpstr">
      <vt:lpstr>Office Theme</vt:lpstr>
      <vt:lpstr>heartstars</vt:lpstr>
      <vt:lpstr>1_heartstars</vt:lpstr>
      <vt:lpstr>2_heartstars</vt:lpstr>
      <vt:lpstr>3_heartstars</vt:lpstr>
      <vt:lpstr>4_heartstars</vt:lpstr>
      <vt:lpstr>5_heartstars</vt:lpstr>
      <vt:lpstr>6_heartstars</vt:lpstr>
      <vt:lpstr>7_heartstars</vt:lpstr>
      <vt:lpstr>8_heartstars</vt:lpstr>
      <vt:lpstr>9_heartstars</vt:lpstr>
      <vt:lpstr>10_heartstars</vt:lpstr>
      <vt:lpstr>Pinkheart</vt:lpstr>
      <vt:lpstr>15_heartstars</vt:lpstr>
      <vt:lpstr>16_heartstars</vt:lpstr>
      <vt:lpstr>17_heartstars</vt:lpstr>
      <vt:lpstr>18_heartstars</vt:lpstr>
      <vt:lpstr>19_heartstars</vt:lpstr>
      <vt:lpstr>20_heartstars</vt:lpstr>
      <vt:lpstr>21_heartstars</vt:lpstr>
      <vt:lpstr>22_heartstars</vt:lpstr>
      <vt:lpstr>23_heartstars</vt:lpstr>
      <vt:lpstr>24_heartstars</vt:lpstr>
      <vt:lpstr>25_heartstars</vt:lpstr>
      <vt:lpstr>26_heartstars</vt:lpstr>
      <vt:lpstr>27_heartstars</vt:lpstr>
      <vt:lpstr>28_heartstars</vt:lpstr>
      <vt:lpstr>29_heartstars</vt:lpstr>
      <vt:lpstr>30_heartstars</vt:lpstr>
      <vt:lpstr>31_heartstars</vt:lpstr>
      <vt:lpstr>32_heartstars</vt:lpstr>
      <vt:lpstr>33_heartstars</vt:lpstr>
      <vt:lpstr>34_heartstars</vt:lpstr>
      <vt:lpstr>35_heartstars</vt:lpstr>
      <vt:lpstr>36_heartstars</vt:lpstr>
      <vt:lpstr>Panda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常听说世界爱没长久  哪里会有爱无尽头 尘俗的爱只在乎曾拥有  一刻灿烂便要走  I've always been told love won't survive Promises will turn into lies The world just thinks love comes and passes through It never lasts pure and true</vt:lpstr>
      <vt:lpstr>Slide 58</vt:lpstr>
      <vt:lpstr>谁能受痛苦 被悬挂在木头  至高的爱 尽见于刺穿的手  On the cross You died and took away my curse Love so wondrous no one ever could deserve</vt:lpstr>
      <vt:lpstr> 看！血在流 反映爱没保留  持续不死的爱到万世不休  Your love unreserved You're my greatest joy and treasure on the earth</vt:lpstr>
      <vt:lpstr>惟求奉上生命全归主所有  要将一切尽献于我主的手 我已决定今生再没所求  惟望得主称赞已足够   Make my life a fragrant offering I pray Help me Lord to serve You truly every day Through tears and joy I'll give You all my praise Let the whole world know Your love and grace</vt:lpstr>
      <vt:lpstr>常听说世界爱没长久  哪里会有爱无尽头 尘俗的爱只在乎曾拥有  一刻灿烂便要走  I've always been told love won't survive Promises will turn into lies The world just thinks love comes and passes through It never lasts pure and true</vt:lpstr>
      <vt:lpstr>Slide 63</vt:lpstr>
      <vt:lpstr>谁能受痛苦 被悬挂在木头  至高的爱 尽见于刺穿的手  On the cross You died and took away my curse Love so wondrous no one ever could deserve</vt:lpstr>
      <vt:lpstr> 看！血在流 反映爱没保留  持续不死的爱到万世不休  Your love unreserved You're my greatest joy and treasure on the earth</vt:lpstr>
      <vt:lpstr>惟求奉上生命全归主所有  要将一切尽献于我主的手 我已决定今生再没所求  惟望得主称赞已足够   Make my life a fragrant offering I pray Help me Lord to serve You truly every day Through tears and joy I'll give You all my praise Let the whole world know Your love and grace</vt:lpstr>
      <vt:lpstr>我已决定今生再没所求  惟望得主称赞已足够  Through tears and joy I'll give You all my praise Let the whole world know Your love and grace</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dc:creator>
  <cp:lastModifiedBy>Edward</cp:lastModifiedBy>
  <cp:revision>9</cp:revision>
  <dcterms:created xsi:type="dcterms:W3CDTF">2014-02-16T06:30:59Z</dcterms:created>
  <dcterms:modified xsi:type="dcterms:W3CDTF">2014-02-18T04:09:22Z</dcterms:modified>
</cp:coreProperties>
</file>