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18.xml" ContentType="application/vnd.openxmlformats-officedocument.theme+xml"/>
  <Override PartName="/ppt/slideLayouts/slideLayout24.xml" ContentType="application/vnd.openxmlformats-officedocument.presentationml.slideLayout+xml"/>
  <Override PartName="/ppt/theme/theme29.xml" ContentType="application/vnd.openxmlformats-officedocument.theme+xml"/>
  <Override PartName="/ppt/slideMasters/slideMaster15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6.xml" ContentType="application/vnd.openxmlformats-officedocument.them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14.xml" ContentType="application/vnd.openxmlformats-officedocument.theme+xml"/>
  <Override PartName="/ppt/theme/theme25.xml" ContentType="application/vnd.openxmlformats-officedocument.theme+xml"/>
  <Override PartName="/ppt/theme/theme21.xml" ContentType="application/vnd.openxmlformats-officedocument.theme+xml"/>
  <Override PartName="/ppt/theme/theme32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heme/theme19.xml" ContentType="application/vnd.openxmlformats-officedocument.theme+xml"/>
  <Override PartName="/ppt/slideLayouts/slideLayout32.xml" ContentType="application/vnd.openxmlformats-officedocument.presentationml.slideLayout+xml"/>
  <Override PartName="/ppt/theme/theme37.xml" ContentType="application/vnd.openxmlformats-officedocument.theme+xml"/>
  <Override PartName="/docProps/app.xml" ContentType="application/vnd.openxmlformats-officedocument.extended-properties+xml"/>
  <Override PartName="/ppt/slideMasters/slideMaster23.xml" ContentType="application/vnd.openxmlformats-officedocument.presentationml.slideMaster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26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heme/theme33.xml" ContentType="application/vnd.openxmlformats-officedocument.theme+xml"/>
  <Override PartName="/ppt/theme/theme22.xml" ContentType="application/vnd.openxmlformats-officedocument.them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theme/theme27.xml" ContentType="application/vnd.openxmlformats-officedocument.theme+xml"/>
  <Override PartName="/ppt/slideMasters/slideMaster13.xml" ContentType="application/vnd.openxmlformats-officedocument.presentationml.slideMaster+xml"/>
  <Override PartName="/ppt/slideMasters/slideMaster31.xml" ContentType="application/vnd.openxmlformats-officedocument.presentationml.slideMaster+xml"/>
  <Override PartName="/ppt/theme/theme23.xml" ContentType="application/vnd.openxmlformats-officedocument.theme+xml"/>
  <Override PartName="/ppt/theme/theme34.xml" ContentType="application/vnd.openxmlformats-officedocument.them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79.xml" ContentType="application/vnd.openxmlformats-officedocument.presentationml.slide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30.xml" ContentType="application/vnd.openxmlformats-officedocument.them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8.xml" ContentType="application/vnd.openxmlformats-officedocument.theme+xml"/>
  <Override PartName="/ppt/slideMasters/slideMaster14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30.xml" ContentType="application/vnd.openxmlformats-officedocument.presentationml.slideLayout+xml"/>
  <Override PartName="/ppt/theme/theme35.xml" ContentType="application/vnd.openxmlformats-officedocument.theme+xml"/>
  <Override PartName="/ppt/slideMasters/slideMaster21.xml" ContentType="application/vnd.openxmlformats-officedocument.presentationml.slideMaster+xml"/>
  <Override PartName="/ppt/theme/theme24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31.xml" ContentType="application/vnd.openxmlformats-officedocument.them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tags/tag4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Masters/slideMaster37.xml" ContentType="application/vnd.openxmlformats-officedocument.presentationml.slideMaster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Masters/slideMaster26.xml" ContentType="application/vnd.openxmlformats-officedocument.presentationml.slideMaster+xml"/>
  <Override PartName="/ppt/slides/slide3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4" r:id="rId2"/>
    <p:sldMasterId id="2147483686" r:id="rId3"/>
    <p:sldMasterId id="2147483688" r:id="rId4"/>
    <p:sldMasterId id="2147483690" r:id="rId5"/>
    <p:sldMasterId id="2147483692" r:id="rId6"/>
    <p:sldMasterId id="2147483694" r:id="rId7"/>
    <p:sldMasterId id="2147483696" r:id="rId8"/>
    <p:sldMasterId id="2147483698" r:id="rId9"/>
    <p:sldMasterId id="2147483700" r:id="rId10"/>
    <p:sldMasterId id="2147483702" r:id="rId11"/>
    <p:sldMasterId id="2147483704" r:id="rId12"/>
    <p:sldMasterId id="2147483706" r:id="rId13"/>
    <p:sldMasterId id="2147483708" r:id="rId14"/>
    <p:sldMasterId id="2147483710" r:id="rId15"/>
    <p:sldMasterId id="2147483713" r:id="rId16"/>
    <p:sldMasterId id="2147483715" r:id="rId17"/>
    <p:sldMasterId id="2147483718" r:id="rId18"/>
    <p:sldMasterId id="2147483720" r:id="rId19"/>
    <p:sldMasterId id="2147483722" r:id="rId20"/>
    <p:sldMasterId id="2147483724" r:id="rId21"/>
    <p:sldMasterId id="2147483726" r:id="rId22"/>
    <p:sldMasterId id="2147483728" r:id="rId23"/>
    <p:sldMasterId id="2147483730" r:id="rId24"/>
    <p:sldMasterId id="2147483732" r:id="rId25"/>
    <p:sldMasterId id="2147483734" r:id="rId26"/>
    <p:sldMasterId id="2147483736" r:id="rId27"/>
    <p:sldMasterId id="2147483738" r:id="rId28"/>
    <p:sldMasterId id="2147483740" r:id="rId29"/>
    <p:sldMasterId id="2147483742" r:id="rId30"/>
    <p:sldMasterId id="2147483744" r:id="rId31"/>
    <p:sldMasterId id="2147483746" r:id="rId32"/>
    <p:sldMasterId id="2147483748" r:id="rId33"/>
    <p:sldMasterId id="2147483750" r:id="rId34"/>
    <p:sldMasterId id="2147483752" r:id="rId35"/>
    <p:sldMasterId id="2147483754" r:id="rId36"/>
    <p:sldMasterId id="2147483756" r:id="rId37"/>
  </p:sldMasterIdLst>
  <p:sldIdLst>
    <p:sldId id="259" r:id="rId38"/>
    <p:sldId id="329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3" r:id="rId53"/>
    <p:sldId id="344" r:id="rId54"/>
    <p:sldId id="345" r:id="rId55"/>
    <p:sldId id="346" r:id="rId56"/>
    <p:sldId id="347" r:id="rId57"/>
    <p:sldId id="348" r:id="rId58"/>
    <p:sldId id="349" r:id="rId59"/>
    <p:sldId id="350" r:id="rId60"/>
    <p:sldId id="351" r:id="rId61"/>
    <p:sldId id="352" r:id="rId62"/>
    <p:sldId id="353" r:id="rId63"/>
    <p:sldId id="354" r:id="rId64"/>
    <p:sldId id="355" r:id="rId65"/>
    <p:sldId id="359" r:id="rId66"/>
    <p:sldId id="356" r:id="rId67"/>
    <p:sldId id="357" r:id="rId68"/>
    <p:sldId id="360" r:id="rId69"/>
    <p:sldId id="358" r:id="rId70"/>
    <p:sldId id="361" r:id="rId71"/>
    <p:sldId id="362" r:id="rId72"/>
    <p:sldId id="363" r:id="rId73"/>
    <p:sldId id="364" r:id="rId74"/>
    <p:sldId id="365" r:id="rId75"/>
    <p:sldId id="366" r:id="rId76"/>
    <p:sldId id="367" r:id="rId77"/>
    <p:sldId id="368" r:id="rId78"/>
    <p:sldId id="369" r:id="rId79"/>
    <p:sldId id="370" r:id="rId80"/>
    <p:sldId id="371" r:id="rId81"/>
    <p:sldId id="372" r:id="rId82"/>
    <p:sldId id="373" r:id="rId83"/>
    <p:sldId id="374" r:id="rId84"/>
    <p:sldId id="375" r:id="rId85"/>
    <p:sldId id="376" r:id="rId86"/>
    <p:sldId id="377" r:id="rId87"/>
    <p:sldId id="378" r:id="rId88"/>
    <p:sldId id="379" r:id="rId89"/>
    <p:sldId id="380" r:id="rId90"/>
    <p:sldId id="381" r:id="rId91"/>
    <p:sldId id="382" r:id="rId92"/>
    <p:sldId id="383" r:id="rId93"/>
    <p:sldId id="384" r:id="rId94"/>
    <p:sldId id="385" r:id="rId95"/>
    <p:sldId id="386" r:id="rId96"/>
    <p:sldId id="387" r:id="rId97"/>
    <p:sldId id="388" r:id="rId98"/>
    <p:sldId id="389" r:id="rId99"/>
    <p:sldId id="390" r:id="rId100"/>
    <p:sldId id="391" r:id="rId101"/>
    <p:sldId id="392" r:id="rId102"/>
    <p:sldId id="393" r:id="rId103"/>
    <p:sldId id="394" r:id="rId104"/>
    <p:sldId id="395" r:id="rId105"/>
    <p:sldId id="396" r:id="rId106"/>
    <p:sldId id="397" r:id="rId107"/>
    <p:sldId id="398" r:id="rId108"/>
    <p:sldId id="399" r:id="rId109"/>
    <p:sldId id="400" r:id="rId110"/>
    <p:sldId id="401" r:id="rId111"/>
    <p:sldId id="402" r:id="rId112"/>
    <p:sldId id="403" r:id="rId113"/>
    <p:sldId id="404" r:id="rId114"/>
    <p:sldId id="405" r:id="rId115"/>
    <p:sldId id="406" r:id="rId116"/>
    <p:sldId id="407" r:id="rId117"/>
    <p:sldId id="408" r:id="rId118"/>
    <p:sldId id="409" r:id="rId119"/>
    <p:sldId id="410" r:id="rId120"/>
    <p:sldId id="411" r:id="rId121"/>
    <p:sldId id="412" r:id="rId122"/>
    <p:sldId id="413" r:id="rId1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333300"/>
    <a:srgbClr val="FFFFFF"/>
    <a:srgbClr val="42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96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80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5.xml"/><Relationship Id="rId47" Type="http://schemas.openxmlformats.org/officeDocument/2006/relationships/slide" Target="slides/slide10.xml"/><Relationship Id="rId63" Type="http://schemas.openxmlformats.org/officeDocument/2006/relationships/slide" Target="slides/slide26.xml"/><Relationship Id="rId68" Type="http://schemas.openxmlformats.org/officeDocument/2006/relationships/slide" Target="slides/slide31.xml"/><Relationship Id="rId84" Type="http://schemas.openxmlformats.org/officeDocument/2006/relationships/slide" Target="slides/slide47.xml"/><Relationship Id="rId89" Type="http://schemas.openxmlformats.org/officeDocument/2006/relationships/slide" Target="slides/slide52.xml"/><Relationship Id="rId112" Type="http://schemas.openxmlformats.org/officeDocument/2006/relationships/slide" Target="slides/slide75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70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16.xml"/><Relationship Id="rId58" Type="http://schemas.openxmlformats.org/officeDocument/2006/relationships/slide" Target="slides/slide21.xml"/><Relationship Id="rId74" Type="http://schemas.openxmlformats.org/officeDocument/2006/relationships/slide" Target="slides/slide37.xml"/><Relationship Id="rId79" Type="http://schemas.openxmlformats.org/officeDocument/2006/relationships/slide" Target="slides/slide42.xml"/><Relationship Id="rId102" Type="http://schemas.openxmlformats.org/officeDocument/2006/relationships/slide" Target="slides/slide65.xml"/><Relationship Id="rId123" Type="http://schemas.openxmlformats.org/officeDocument/2006/relationships/slide" Target="slides/slide86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53.xml"/><Relationship Id="rId95" Type="http://schemas.openxmlformats.org/officeDocument/2006/relationships/slide" Target="slides/slide58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6.xml"/><Relationship Id="rId48" Type="http://schemas.openxmlformats.org/officeDocument/2006/relationships/slide" Target="slides/slide11.xml"/><Relationship Id="rId56" Type="http://schemas.openxmlformats.org/officeDocument/2006/relationships/slide" Target="slides/slide19.xml"/><Relationship Id="rId64" Type="http://schemas.openxmlformats.org/officeDocument/2006/relationships/slide" Target="slides/slide27.xml"/><Relationship Id="rId69" Type="http://schemas.openxmlformats.org/officeDocument/2006/relationships/slide" Target="slides/slide32.xml"/><Relationship Id="rId77" Type="http://schemas.openxmlformats.org/officeDocument/2006/relationships/slide" Target="slides/slide40.xml"/><Relationship Id="rId100" Type="http://schemas.openxmlformats.org/officeDocument/2006/relationships/slide" Target="slides/slide63.xml"/><Relationship Id="rId105" Type="http://schemas.openxmlformats.org/officeDocument/2006/relationships/slide" Target="slides/slide68.xml"/><Relationship Id="rId113" Type="http://schemas.openxmlformats.org/officeDocument/2006/relationships/slide" Target="slides/slide76.xml"/><Relationship Id="rId118" Type="http://schemas.openxmlformats.org/officeDocument/2006/relationships/slide" Target="slides/slide81.xml"/><Relationship Id="rId12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4.xml"/><Relationship Id="rId72" Type="http://schemas.openxmlformats.org/officeDocument/2006/relationships/slide" Target="slides/slide35.xml"/><Relationship Id="rId80" Type="http://schemas.openxmlformats.org/officeDocument/2006/relationships/slide" Target="slides/slide43.xml"/><Relationship Id="rId85" Type="http://schemas.openxmlformats.org/officeDocument/2006/relationships/slide" Target="slides/slide48.xml"/><Relationship Id="rId93" Type="http://schemas.openxmlformats.org/officeDocument/2006/relationships/slide" Target="slides/slide56.xml"/><Relationship Id="rId98" Type="http://schemas.openxmlformats.org/officeDocument/2006/relationships/slide" Target="slides/slide61.xml"/><Relationship Id="rId121" Type="http://schemas.openxmlformats.org/officeDocument/2006/relationships/slide" Target="slides/slide8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1.xml"/><Relationship Id="rId46" Type="http://schemas.openxmlformats.org/officeDocument/2006/relationships/slide" Target="slides/slide9.xml"/><Relationship Id="rId59" Type="http://schemas.openxmlformats.org/officeDocument/2006/relationships/slide" Target="slides/slide22.xml"/><Relationship Id="rId67" Type="http://schemas.openxmlformats.org/officeDocument/2006/relationships/slide" Target="slides/slide30.xml"/><Relationship Id="rId103" Type="http://schemas.openxmlformats.org/officeDocument/2006/relationships/slide" Target="slides/slide66.xml"/><Relationship Id="rId108" Type="http://schemas.openxmlformats.org/officeDocument/2006/relationships/slide" Target="slides/slide71.xml"/><Relationship Id="rId116" Type="http://schemas.openxmlformats.org/officeDocument/2006/relationships/slide" Target="slides/slide79.xml"/><Relationship Id="rId124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4.xml"/><Relationship Id="rId54" Type="http://schemas.openxmlformats.org/officeDocument/2006/relationships/slide" Target="slides/slide17.xml"/><Relationship Id="rId62" Type="http://schemas.openxmlformats.org/officeDocument/2006/relationships/slide" Target="slides/slide25.xml"/><Relationship Id="rId70" Type="http://schemas.openxmlformats.org/officeDocument/2006/relationships/slide" Target="slides/slide33.xml"/><Relationship Id="rId75" Type="http://schemas.openxmlformats.org/officeDocument/2006/relationships/slide" Target="slides/slide38.xml"/><Relationship Id="rId83" Type="http://schemas.openxmlformats.org/officeDocument/2006/relationships/slide" Target="slides/slide46.xml"/><Relationship Id="rId88" Type="http://schemas.openxmlformats.org/officeDocument/2006/relationships/slide" Target="slides/slide51.xml"/><Relationship Id="rId91" Type="http://schemas.openxmlformats.org/officeDocument/2006/relationships/slide" Target="slides/slide54.xml"/><Relationship Id="rId96" Type="http://schemas.openxmlformats.org/officeDocument/2006/relationships/slide" Target="slides/slide59.xml"/><Relationship Id="rId111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2.xml"/><Relationship Id="rId57" Type="http://schemas.openxmlformats.org/officeDocument/2006/relationships/slide" Target="slides/slide20.xml"/><Relationship Id="rId106" Type="http://schemas.openxmlformats.org/officeDocument/2006/relationships/slide" Target="slides/slide69.xml"/><Relationship Id="rId114" Type="http://schemas.openxmlformats.org/officeDocument/2006/relationships/slide" Target="slides/slide77.xml"/><Relationship Id="rId119" Type="http://schemas.openxmlformats.org/officeDocument/2006/relationships/slide" Target="slides/slide82.xml"/><Relationship Id="rId12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7.xml"/><Relationship Id="rId52" Type="http://schemas.openxmlformats.org/officeDocument/2006/relationships/slide" Target="slides/slide15.xml"/><Relationship Id="rId60" Type="http://schemas.openxmlformats.org/officeDocument/2006/relationships/slide" Target="slides/slide23.xml"/><Relationship Id="rId65" Type="http://schemas.openxmlformats.org/officeDocument/2006/relationships/slide" Target="slides/slide28.xml"/><Relationship Id="rId73" Type="http://schemas.openxmlformats.org/officeDocument/2006/relationships/slide" Target="slides/slide36.xml"/><Relationship Id="rId78" Type="http://schemas.openxmlformats.org/officeDocument/2006/relationships/slide" Target="slides/slide41.xml"/><Relationship Id="rId81" Type="http://schemas.openxmlformats.org/officeDocument/2006/relationships/slide" Target="slides/slide44.xml"/><Relationship Id="rId86" Type="http://schemas.openxmlformats.org/officeDocument/2006/relationships/slide" Target="slides/slide49.xml"/><Relationship Id="rId94" Type="http://schemas.openxmlformats.org/officeDocument/2006/relationships/slide" Target="slides/slide57.xml"/><Relationship Id="rId99" Type="http://schemas.openxmlformats.org/officeDocument/2006/relationships/slide" Target="slides/slide62.xml"/><Relationship Id="rId101" Type="http://schemas.openxmlformats.org/officeDocument/2006/relationships/slide" Target="slides/slide64.xml"/><Relationship Id="rId122" Type="http://schemas.openxmlformats.org/officeDocument/2006/relationships/slide" Target="slides/slide8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.xml"/><Relationship Id="rId109" Type="http://schemas.openxmlformats.org/officeDocument/2006/relationships/slide" Target="slides/slide72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13.xml"/><Relationship Id="rId55" Type="http://schemas.openxmlformats.org/officeDocument/2006/relationships/slide" Target="slides/slide18.xml"/><Relationship Id="rId76" Type="http://schemas.openxmlformats.org/officeDocument/2006/relationships/slide" Target="slides/slide39.xml"/><Relationship Id="rId97" Type="http://schemas.openxmlformats.org/officeDocument/2006/relationships/slide" Target="slides/slide60.xml"/><Relationship Id="rId104" Type="http://schemas.openxmlformats.org/officeDocument/2006/relationships/slide" Target="slides/slide67.xml"/><Relationship Id="rId120" Type="http://schemas.openxmlformats.org/officeDocument/2006/relationships/slide" Target="slides/slide83.xml"/><Relationship Id="rId12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4.xml"/><Relationship Id="rId92" Type="http://schemas.openxmlformats.org/officeDocument/2006/relationships/slide" Target="slides/slide55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3.xml"/><Relationship Id="rId45" Type="http://schemas.openxmlformats.org/officeDocument/2006/relationships/slide" Target="slides/slide8.xml"/><Relationship Id="rId66" Type="http://schemas.openxmlformats.org/officeDocument/2006/relationships/slide" Target="slides/slide29.xml"/><Relationship Id="rId87" Type="http://schemas.openxmlformats.org/officeDocument/2006/relationships/slide" Target="slides/slide50.xml"/><Relationship Id="rId110" Type="http://schemas.openxmlformats.org/officeDocument/2006/relationships/slide" Target="slides/slide73.xml"/><Relationship Id="rId115" Type="http://schemas.openxmlformats.org/officeDocument/2006/relationships/slide" Target="slides/slide78.xml"/><Relationship Id="rId61" Type="http://schemas.openxmlformats.org/officeDocument/2006/relationships/slide" Target="slides/slide24.xml"/><Relationship Id="rId82" Type="http://schemas.openxmlformats.org/officeDocument/2006/relationships/slide" Target="slides/slide4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8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7" y="3886202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7B02181-E45B-48C3-97DC-DE2F4083B77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42CDC-19B6-43CD-809B-7CB594E8CA9F}" type="datetimeFigureOut">
              <a:rPr lang="fr-FR"/>
              <a:pPr/>
              <a:t>18/02/2014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BEEDC-2B37-434D-864B-060E44B18B87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A98748-E9AF-46CE-8F4E-528D9A78461B}" type="datetimeFigureOut">
              <a:rPr lang="fr-FR"/>
              <a:pPr/>
              <a:t>18/02/2014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EC302-57CF-421F-9D3A-B7FD4884B102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FE57FD-375D-4078-9237-ECF4C1CF9EA5}" type="datetimeFigureOut">
              <a:rPr lang="fr-FR"/>
              <a:pPr/>
              <a:t>18/02/2014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9DBEA-CC45-4C3F-938C-2853DAA394C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21FEA4-8A5A-42A9-A15C-F1A5A195CF41}" type="datetimeFigureOut">
              <a:rPr lang="fr-FR"/>
              <a:pPr/>
              <a:t>18/02/2014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31C40-9D0F-48EB-9B50-A2323567013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e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e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jpe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jpe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jpe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eg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jpeg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jpeg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jpeg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.jpeg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jpeg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.jpeg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jpeg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.jpeg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jpeg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jpeg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.jpeg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.jpeg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.jpeg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3" tIns="45614" rIns="91223" bIns="4561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 bwMode="auto">
          <a:xfrm>
            <a:off x="2693988" y="1600203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3" tIns="45614" rIns="91223" bIns="456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3" tIns="45614" rIns="91223" bIns="456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3" tIns="45614" rIns="91223" bIns="456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3" tIns="45614" rIns="91223" bIns="456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FC526D-E1E2-4CA2-8498-D59F6FA76C68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5pPr>
      <a:lvl6pPr marL="456156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6pPr>
      <a:lvl7pPr marL="912317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7pPr>
      <a:lvl8pPr marL="1368476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8pPr>
      <a:lvl9pPr marL="182463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118" indent="-34211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1257" indent="-28510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140399" indent="-22807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000000"/>
          </a:solidFill>
          <a:latin typeface="+mn-lt"/>
          <a:cs typeface="+mn-cs"/>
        </a:defRPr>
      </a:lvl3pPr>
      <a:lvl4pPr marL="1596550" indent="-22807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2713" indent="-22807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08871" indent="-22807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65031" indent="-22807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1188" indent="-22807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77347" indent="-22807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56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17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76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633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794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950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102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266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911D68-14FE-4361-8C13-A15CC60306C6}" type="datetimeFigureOut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18/02/2014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85E6AB-0761-4B35-94B7-9021AAC25878}" type="slidenum">
              <a:rPr lang="fr-CA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7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000000"/>
                </a:solidFill>
                <a:hlinkClick r:id="rId3"/>
              </a:rPr>
              <a:t>Free Powerpoint Templates</a:t>
            </a:r>
            <a:endParaRPr lang="fr-FR">
              <a:solidFill>
                <a:srgbClr val="000000"/>
              </a:solidFill>
            </a:endParaRPr>
          </a:p>
        </p:txBody>
      </p:sp>
      <p:pic>
        <p:nvPicPr>
          <p:cNvPr id="1061" name="Picture 37" descr="fds rtfsdh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FFFFFF"/>
                </a:solidFill>
              </a:rPr>
              <a:t>Page </a:t>
            </a:r>
            <a:fld id="{009C96D9-C6EF-4084-ABF0-087A03666009}" type="slidenum">
              <a:rPr lang="fr-FR" b="1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000000"/>
                </a:solidFill>
                <a:hlinkClick r:id="rId3"/>
              </a:rPr>
              <a:t>Free Powerpoint Templates</a:t>
            </a:r>
            <a:endParaRPr lang="fr-FR">
              <a:solidFill>
                <a:srgbClr val="000000"/>
              </a:solidFill>
            </a:endParaRPr>
          </a:p>
        </p:txBody>
      </p:sp>
      <p:pic>
        <p:nvPicPr>
          <p:cNvPr id="1061" name="Picture 37" descr="fds rtfsdh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FFFFFF"/>
                </a:solidFill>
              </a:rPr>
              <a:t>Page </a:t>
            </a:r>
            <a:fld id="{009C96D9-C6EF-4084-ABF0-087A03666009}" type="slidenum">
              <a:rPr lang="fr-FR" b="1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000000"/>
                </a:solidFill>
                <a:hlinkClick r:id="rId3"/>
              </a:rPr>
              <a:t>Free Powerpoint Templates</a:t>
            </a:r>
            <a:endParaRPr lang="fr-FR">
              <a:solidFill>
                <a:srgbClr val="000000"/>
              </a:solidFill>
            </a:endParaRPr>
          </a:p>
        </p:txBody>
      </p:sp>
      <p:pic>
        <p:nvPicPr>
          <p:cNvPr id="1061" name="Picture 37" descr="fds rtfsdh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FFFFFF"/>
                </a:solidFill>
              </a:rPr>
              <a:t>Page </a:t>
            </a:r>
            <a:fld id="{009C96D9-C6EF-4084-ABF0-087A03666009}" type="slidenum">
              <a:rPr lang="fr-FR" b="1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000000"/>
                </a:solidFill>
                <a:hlinkClick r:id="rId3"/>
              </a:rPr>
              <a:t>Free Powerpoint Templates</a:t>
            </a:r>
            <a:endParaRPr lang="fr-FR">
              <a:solidFill>
                <a:srgbClr val="000000"/>
              </a:solidFill>
            </a:endParaRPr>
          </a:p>
        </p:txBody>
      </p:sp>
      <p:pic>
        <p:nvPicPr>
          <p:cNvPr id="1061" name="Picture 37" descr="fds rtfsdh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FFFFFF"/>
                </a:solidFill>
              </a:rPr>
              <a:t>Page </a:t>
            </a:r>
            <a:fld id="{009C96D9-C6EF-4084-ABF0-087A03666009}" type="slidenum">
              <a:rPr lang="fr-FR" b="1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000000"/>
                </a:solidFill>
                <a:hlinkClick r:id="rId3"/>
              </a:rPr>
              <a:t>Free Powerpoint Templates</a:t>
            </a:r>
            <a:endParaRPr lang="fr-FR">
              <a:solidFill>
                <a:srgbClr val="000000"/>
              </a:solidFill>
            </a:endParaRPr>
          </a:p>
        </p:txBody>
      </p:sp>
      <p:pic>
        <p:nvPicPr>
          <p:cNvPr id="1061" name="Picture 37" descr="fds rtfsdh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FFFFFF"/>
                </a:solidFill>
              </a:rPr>
              <a:t>Page </a:t>
            </a:r>
            <a:fld id="{009C96D9-C6EF-4084-ABF0-087A03666009}" type="slidenum">
              <a:rPr lang="fr-FR" b="1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000000"/>
                </a:solidFill>
                <a:hlinkClick r:id="rId3"/>
              </a:rPr>
              <a:t>Free Powerpoint Templates</a:t>
            </a:r>
            <a:endParaRPr lang="fr-FR">
              <a:solidFill>
                <a:srgbClr val="000000"/>
              </a:solidFill>
            </a:endParaRPr>
          </a:p>
        </p:txBody>
      </p:sp>
      <p:pic>
        <p:nvPicPr>
          <p:cNvPr id="1061" name="Picture 37" descr="fds rtfsdh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FFFFFF"/>
                </a:solidFill>
              </a:rPr>
              <a:t>Page </a:t>
            </a:r>
            <a:fld id="{009C96D9-C6EF-4084-ABF0-087A03666009}" type="slidenum">
              <a:rPr lang="fr-FR" b="1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000000"/>
                </a:solidFill>
                <a:hlinkClick r:id="rId3"/>
              </a:rPr>
              <a:t>Free Powerpoint Templates</a:t>
            </a:r>
            <a:endParaRPr lang="fr-FR">
              <a:solidFill>
                <a:srgbClr val="000000"/>
              </a:solidFill>
            </a:endParaRPr>
          </a:p>
        </p:txBody>
      </p:sp>
      <p:pic>
        <p:nvPicPr>
          <p:cNvPr id="1061" name="Picture 37" descr="fds rtfsdh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FFFFFF"/>
                </a:solidFill>
              </a:rPr>
              <a:t>Page </a:t>
            </a:r>
            <a:fld id="{009C96D9-C6EF-4084-ABF0-087A03666009}" type="slidenum">
              <a:rPr lang="fr-FR" b="1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000000"/>
                </a:solidFill>
                <a:hlinkClick r:id="rId3"/>
              </a:rPr>
              <a:t>Free Powerpoint Templates</a:t>
            </a:r>
            <a:endParaRPr lang="fr-FR">
              <a:solidFill>
                <a:srgbClr val="000000"/>
              </a:solidFill>
            </a:endParaRPr>
          </a:p>
        </p:txBody>
      </p:sp>
      <p:pic>
        <p:nvPicPr>
          <p:cNvPr id="1061" name="Picture 37" descr="fds rtfsdh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FFFFFF"/>
                </a:solidFill>
              </a:rPr>
              <a:t>Page </a:t>
            </a:r>
            <a:fld id="{009C96D9-C6EF-4084-ABF0-087A03666009}" type="slidenum">
              <a:rPr lang="fr-FR" b="1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000000"/>
                </a:solidFill>
                <a:hlinkClick r:id="rId3"/>
              </a:rPr>
              <a:t>Free Powerpoint Templates</a:t>
            </a:r>
            <a:endParaRPr lang="fr-FR">
              <a:solidFill>
                <a:srgbClr val="000000"/>
              </a:solidFill>
            </a:endParaRPr>
          </a:p>
        </p:txBody>
      </p:sp>
      <p:pic>
        <p:nvPicPr>
          <p:cNvPr id="1061" name="Picture 37" descr="fds rtfsdh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FFFFFF"/>
                </a:solidFill>
              </a:rPr>
              <a:t>Page </a:t>
            </a:r>
            <a:fld id="{009C96D9-C6EF-4084-ABF0-087A03666009}" type="slidenum">
              <a:rPr lang="fr-FR" b="1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30F686-4496-44A7-971F-FF8B69B2CEDC}" type="datetimeFigureOut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18/02/2014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2AA5DB-EC4D-4727-9E69-A107C9AE744B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12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000000"/>
                </a:solidFill>
                <a:hlinkClick r:id="rId3"/>
              </a:rPr>
              <a:t>Free Powerpoint Templates</a:t>
            </a:r>
            <a:endParaRPr lang="fr-FR">
              <a:solidFill>
                <a:srgbClr val="000000"/>
              </a:solidFill>
            </a:endParaRPr>
          </a:p>
        </p:txBody>
      </p:sp>
      <p:pic>
        <p:nvPicPr>
          <p:cNvPr id="1061" name="Picture 37" descr="fds rtfsdh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FFFFFF"/>
                </a:solidFill>
              </a:rPr>
              <a:t>Page </a:t>
            </a:r>
            <a:fld id="{009C96D9-C6EF-4084-ABF0-087A03666009}" type="slidenum">
              <a:rPr lang="fr-FR" b="1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000000"/>
                </a:solidFill>
                <a:hlinkClick r:id="rId3"/>
              </a:rPr>
              <a:t>Free Powerpoint Templates</a:t>
            </a:r>
            <a:endParaRPr lang="fr-FR">
              <a:solidFill>
                <a:srgbClr val="000000"/>
              </a:solidFill>
            </a:endParaRPr>
          </a:p>
        </p:txBody>
      </p:sp>
      <p:pic>
        <p:nvPicPr>
          <p:cNvPr id="1061" name="Picture 37" descr="fds rtfsdh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FFFFFF"/>
                </a:solidFill>
              </a:rPr>
              <a:t>Page </a:t>
            </a:r>
            <a:fld id="{009C96D9-C6EF-4084-ABF0-087A03666009}" type="slidenum">
              <a:rPr lang="fr-FR" b="1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000000"/>
                </a:solidFill>
                <a:hlinkClick r:id="rId3"/>
              </a:rPr>
              <a:t>Free Powerpoint Templates</a:t>
            </a:r>
            <a:endParaRPr lang="fr-FR">
              <a:solidFill>
                <a:srgbClr val="000000"/>
              </a:solidFill>
            </a:endParaRPr>
          </a:p>
        </p:txBody>
      </p:sp>
      <p:pic>
        <p:nvPicPr>
          <p:cNvPr id="1061" name="Picture 37" descr="fds rtfsdh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FFFFFF"/>
                </a:solidFill>
              </a:rPr>
              <a:t>Page </a:t>
            </a:r>
            <a:fld id="{009C96D9-C6EF-4084-ABF0-087A03666009}" type="slidenum">
              <a:rPr lang="fr-FR" b="1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000000"/>
                </a:solidFill>
                <a:hlinkClick r:id="rId3"/>
              </a:rPr>
              <a:t>Free Powerpoint Templates</a:t>
            </a:r>
            <a:endParaRPr lang="fr-FR">
              <a:solidFill>
                <a:srgbClr val="000000"/>
              </a:solidFill>
            </a:endParaRPr>
          </a:p>
        </p:txBody>
      </p:sp>
      <p:pic>
        <p:nvPicPr>
          <p:cNvPr id="1061" name="Picture 37" descr="fds rtfsdh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FFFFFF"/>
                </a:solidFill>
              </a:rPr>
              <a:t>Page </a:t>
            </a:r>
            <a:fld id="{009C96D9-C6EF-4084-ABF0-087A03666009}" type="slidenum">
              <a:rPr lang="fr-FR" b="1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000000"/>
                </a:solidFill>
                <a:hlinkClick r:id="rId3"/>
              </a:rPr>
              <a:t>Free Powerpoint Templates</a:t>
            </a:r>
            <a:endParaRPr lang="fr-FR">
              <a:solidFill>
                <a:srgbClr val="000000"/>
              </a:solidFill>
            </a:endParaRPr>
          </a:p>
        </p:txBody>
      </p:sp>
      <p:pic>
        <p:nvPicPr>
          <p:cNvPr id="1061" name="Picture 37" descr="fds rtfsdh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FFFFFF"/>
                </a:solidFill>
              </a:rPr>
              <a:t>Page </a:t>
            </a:r>
            <a:fld id="{009C96D9-C6EF-4084-ABF0-087A03666009}" type="slidenum">
              <a:rPr lang="fr-FR" b="1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000000"/>
                </a:solidFill>
                <a:hlinkClick r:id="rId3"/>
              </a:rPr>
              <a:t>Free Powerpoint Templates</a:t>
            </a:r>
            <a:endParaRPr lang="fr-FR">
              <a:solidFill>
                <a:srgbClr val="000000"/>
              </a:solidFill>
            </a:endParaRPr>
          </a:p>
        </p:txBody>
      </p:sp>
      <p:pic>
        <p:nvPicPr>
          <p:cNvPr id="1061" name="Picture 37" descr="fds rtfsdh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FFFFFF"/>
                </a:solidFill>
              </a:rPr>
              <a:t>Page </a:t>
            </a:r>
            <a:fld id="{009C96D9-C6EF-4084-ABF0-087A03666009}" type="slidenum">
              <a:rPr lang="fr-FR" b="1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000000"/>
                </a:solidFill>
                <a:hlinkClick r:id="rId3"/>
              </a:rPr>
              <a:t>Free Powerpoint Templates</a:t>
            </a:r>
            <a:endParaRPr lang="fr-FR">
              <a:solidFill>
                <a:srgbClr val="000000"/>
              </a:solidFill>
            </a:endParaRPr>
          </a:p>
        </p:txBody>
      </p:sp>
      <p:pic>
        <p:nvPicPr>
          <p:cNvPr id="1061" name="Picture 37" descr="fds rtfsdh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FFFFFF"/>
                </a:solidFill>
              </a:rPr>
              <a:t>Page </a:t>
            </a:r>
            <a:fld id="{009C96D9-C6EF-4084-ABF0-087A03666009}" type="slidenum">
              <a:rPr lang="fr-FR" b="1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000000"/>
                </a:solidFill>
                <a:hlinkClick r:id="rId3"/>
              </a:rPr>
              <a:t>Free Powerpoint Templates</a:t>
            </a:r>
            <a:endParaRPr lang="fr-FR">
              <a:solidFill>
                <a:srgbClr val="000000"/>
              </a:solidFill>
            </a:endParaRPr>
          </a:p>
        </p:txBody>
      </p:sp>
      <p:pic>
        <p:nvPicPr>
          <p:cNvPr id="1061" name="Picture 37" descr="fds rtfsdh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FFFFFF"/>
                </a:solidFill>
              </a:rPr>
              <a:t>Page </a:t>
            </a:r>
            <a:fld id="{009C96D9-C6EF-4084-ABF0-087A03666009}" type="slidenum">
              <a:rPr lang="fr-FR" b="1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000000"/>
                </a:solidFill>
                <a:hlinkClick r:id="rId3"/>
              </a:rPr>
              <a:t>Free Powerpoint Templates</a:t>
            </a:r>
            <a:endParaRPr lang="fr-FR">
              <a:solidFill>
                <a:srgbClr val="000000"/>
              </a:solidFill>
            </a:endParaRPr>
          </a:p>
        </p:txBody>
      </p:sp>
      <p:pic>
        <p:nvPicPr>
          <p:cNvPr id="1061" name="Picture 37" descr="fds rtfsdh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FFFFFF"/>
                </a:solidFill>
              </a:rPr>
              <a:t>Page </a:t>
            </a:r>
            <a:fld id="{009C96D9-C6EF-4084-ABF0-087A03666009}" type="slidenum">
              <a:rPr lang="fr-FR" b="1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000000"/>
                </a:solidFill>
                <a:hlinkClick r:id="rId3"/>
              </a:rPr>
              <a:t>Free Powerpoint Templates</a:t>
            </a:r>
            <a:endParaRPr lang="fr-FR">
              <a:solidFill>
                <a:srgbClr val="000000"/>
              </a:solidFill>
            </a:endParaRPr>
          </a:p>
        </p:txBody>
      </p:sp>
      <p:pic>
        <p:nvPicPr>
          <p:cNvPr id="1061" name="Picture 37" descr="fds rtfsdh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FFFFFF"/>
                </a:solidFill>
              </a:rPr>
              <a:t>Page </a:t>
            </a:r>
            <a:fld id="{009C96D9-C6EF-4084-ABF0-087A03666009}" type="slidenum">
              <a:rPr lang="fr-FR" b="1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000000"/>
                </a:solidFill>
                <a:hlinkClick r:id="rId3"/>
              </a:rPr>
              <a:t>Free Powerpoint Templates</a:t>
            </a:r>
            <a:endParaRPr lang="fr-FR">
              <a:solidFill>
                <a:srgbClr val="000000"/>
              </a:solidFill>
            </a:endParaRPr>
          </a:p>
        </p:txBody>
      </p:sp>
      <p:pic>
        <p:nvPicPr>
          <p:cNvPr id="1061" name="Picture 37" descr="fds rtfsdh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FFFFFF"/>
                </a:solidFill>
              </a:rPr>
              <a:t>Page </a:t>
            </a:r>
            <a:fld id="{009C96D9-C6EF-4084-ABF0-087A03666009}" type="slidenum">
              <a:rPr lang="fr-FR" b="1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000000"/>
                </a:solidFill>
                <a:hlinkClick r:id="rId3"/>
              </a:rPr>
              <a:t>Free Powerpoint Templates</a:t>
            </a:r>
            <a:endParaRPr lang="fr-FR">
              <a:solidFill>
                <a:srgbClr val="000000"/>
              </a:solidFill>
            </a:endParaRPr>
          </a:p>
        </p:txBody>
      </p:sp>
      <p:pic>
        <p:nvPicPr>
          <p:cNvPr id="1061" name="Picture 37" descr="fds rtfsdh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FFFFFF"/>
                </a:solidFill>
              </a:rPr>
              <a:t>Page </a:t>
            </a:r>
            <a:fld id="{009C96D9-C6EF-4084-ABF0-087A03666009}" type="slidenum">
              <a:rPr lang="fr-FR" b="1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000000"/>
                </a:solidFill>
                <a:hlinkClick r:id="rId3"/>
              </a:rPr>
              <a:t>Free Powerpoint Templates</a:t>
            </a:r>
            <a:endParaRPr lang="fr-FR">
              <a:solidFill>
                <a:srgbClr val="000000"/>
              </a:solidFill>
            </a:endParaRPr>
          </a:p>
        </p:txBody>
      </p:sp>
      <p:pic>
        <p:nvPicPr>
          <p:cNvPr id="1061" name="Picture 37" descr="fds rtfsdh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FFFFFF"/>
                </a:solidFill>
              </a:rPr>
              <a:t>Page </a:t>
            </a:r>
            <a:fld id="{009C96D9-C6EF-4084-ABF0-087A03666009}" type="slidenum">
              <a:rPr lang="fr-FR" b="1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000000"/>
                </a:solidFill>
                <a:hlinkClick r:id="rId3"/>
              </a:rPr>
              <a:t>Free Powerpoint Templates</a:t>
            </a:r>
            <a:endParaRPr lang="fr-FR">
              <a:solidFill>
                <a:srgbClr val="000000"/>
              </a:solidFill>
            </a:endParaRPr>
          </a:p>
        </p:txBody>
      </p:sp>
      <p:pic>
        <p:nvPicPr>
          <p:cNvPr id="1061" name="Picture 37" descr="fds rtfsdh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FFFFFF"/>
                </a:solidFill>
              </a:rPr>
              <a:t>Page </a:t>
            </a:r>
            <a:fld id="{009C96D9-C6EF-4084-ABF0-087A03666009}" type="slidenum">
              <a:rPr lang="fr-FR" b="1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000000"/>
                </a:solidFill>
                <a:hlinkClick r:id="rId3"/>
              </a:rPr>
              <a:t>Free Powerpoint Templates</a:t>
            </a:r>
            <a:endParaRPr lang="fr-FR">
              <a:solidFill>
                <a:srgbClr val="000000"/>
              </a:solidFill>
            </a:endParaRPr>
          </a:p>
        </p:txBody>
      </p:sp>
      <p:pic>
        <p:nvPicPr>
          <p:cNvPr id="1061" name="Picture 37" descr="fds rtfsdh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FFFFFF"/>
                </a:solidFill>
              </a:rPr>
              <a:t>Page </a:t>
            </a:r>
            <a:fld id="{009C96D9-C6EF-4084-ABF0-087A03666009}" type="slidenum">
              <a:rPr lang="fr-FR" b="1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000000"/>
                </a:solidFill>
                <a:hlinkClick r:id="rId3"/>
              </a:rPr>
              <a:t>Free Powerpoint Templates</a:t>
            </a:r>
            <a:endParaRPr lang="fr-FR">
              <a:solidFill>
                <a:srgbClr val="000000"/>
              </a:solidFill>
            </a:endParaRPr>
          </a:p>
        </p:txBody>
      </p:sp>
      <p:pic>
        <p:nvPicPr>
          <p:cNvPr id="1061" name="Picture 37" descr="fds rtfsdh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FFFFFF"/>
                </a:solidFill>
              </a:rPr>
              <a:t>Page </a:t>
            </a:r>
            <a:fld id="{009C96D9-C6EF-4084-ABF0-087A03666009}" type="slidenum">
              <a:rPr lang="fr-FR" b="1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000000"/>
                </a:solidFill>
                <a:hlinkClick r:id="rId3"/>
              </a:rPr>
              <a:t>Free Powerpoint Templates</a:t>
            </a:r>
            <a:endParaRPr lang="fr-FR">
              <a:solidFill>
                <a:srgbClr val="000000"/>
              </a:solidFill>
            </a:endParaRPr>
          </a:p>
        </p:txBody>
      </p:sp>
      <p:pic>
        <p:nvPicPr>
          <p:cNvPr id="1061" name="Picture 37" descr="fds rtfsdh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FFFFFF"/>
                </a:solidFill>
              </a:rPr>
              <a:t>Page </a:t>
            </a:r>
            <a:fld id="{009C96D9-C6EF-4084-ABF0-087A03666009}" type="slidenum">
              <a:rPr lang="fr-FR" b="1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000000"/>
                </a:solidFill>
                <a:hlinkClick r:id="rId3"/>
              </a:rPr>
              <a:t>Free Powerpoint Templates</a:t>
            </a:r>
            <a:endParaRPr lang="fr-FR">
              <a:solidFill>
                <a:srgbClr val="000000"/>
              </a:solidFill>
            </a:endParaRPr>
          </a:p>
        </p:txBody>
      </p:sp>
      <p:pic>
        <p:nvPicPr>
          <p:cNvPr id="1061" name="Picture 37" descr="fds rtfsdh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FFFFFF"/>
                </a:solidFill>
              </a:rPr>
              <a:t>Page </a:t>
            </a:r>
            <a:fld id="{009C96D9-C6EF-4084-ABF0-087A03666009}" type="slidenum">
              <a:rPr lang="fr-FR" b="1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000000"/>
                </a:solidFill>
                <a:hlinkClick r:id="rId3"/>
              </a:rPr>
              <a:t>Free Powerpoint Templates</a:t>
            </a:r>
            <a:endParaRPr lang="fr-FR">
              <a:solidFill>
                <a:srgbClr val="000000"/>
              </a:solidFill>
            </a:endParaRPr>
          </a:p>
        </p:txBody>
      </p:sp>
      <p:pic>
        <p:nvPicPr>
          <p:cNvPr id="1061" name="Picture 37" descr="fds rtfsdh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FFFFFF"/>
                </a:solidFill>
              </a:rPr>
              <a:t>Page </a:t>
            </a:r>
            <a:fld id="{009C96D9-C6EF-4084-ABF0-087A03666009}" type="slidenum">
              <a:rPr lang="fr-FR" b="1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000000"/>
                </a:solidFill>
                <a:hlinkClick r:id="rId3"/>
              </a:rPr>
              <a:t>Free Powerpoint Templates</a:t>
            </a:r>
            <a:endParaRPr lang="fr-FR">
              <a:solidFill>
                <a:srgbClr val="000000"/>
              </a:solidFill>
            </a:endParaRPr>
          </a:p>
        </p:txBody>
      </p:sp>
      <p:pic>
        <p:nvPicPr>
          <p:cNvPr id="1061" name="Picture 37" descr="fds rtfsdh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FFFFFF"/>
                </a:solidFill>
              </a:rPr>
              <a:t>Page </a:t>
            </a:r>
            <a:fld id="{009C96D9-C6EF-4084-ABF0-087A03666009}" type="slidenum">
              <a:rPr lang="fr-FR" b="1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000000"/>
                </a:solidFill>
                <a:hlinkClick r:id="rId3"/>
              </a:rPr>
              <a:t>Free Powerpoint Templates</a:t>
            </a:r>
            <a:endParaRPr lang="fr-FR">
              <a:solidFill>
                <a:srgbClr val="000000"/>
              </a:solidFill>
            </a:endParaRPr>
          </a:p>
        </p:txBody>
      </p:sp>
      <p:pic>
        <p:nvPicPr>
          <p:cNvPr id="1061" name="Picture 37" descr="fds rtfsdh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FFFFFF"/>
                </a:solidFill>
              </a:rPr>
              <a:t>Page </a:t>
            </a:r>
            <a:fld id="{009C96D9-C6EF-4084-ABF0-087A03666009}" type="slidenum">
              <a:rPr lang="fr-FR" b="1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000000"/>
                </a:solidFill>
                <a:hlinkClick r:id="rId3"/>
              </a:rPr>
              <a:t>Free Powerpoint Templates</a:t>
            </a:r>
            <a:endParaRPr lang="fr-FR">
              <a:solidFill>
                <a:srgbClr val="000000"/>
              </a:solidFill>
            </a:endParaRPr>
          </a:p>
        </p:txBody>
      </p:sp>
      <p:pic>
        <p:nvPicPr>
          <p:cNvPr id="1061" name="Picture 37" descr="fds rtfsdh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FFFFFF"/>
                </a:solidFill>
              </a:rPr>
              <a:t>Page </a:t>
            </a:r>
            <a:fld id="{009C96D9-C6EF-4084-ABF0-087A03666009}" type="slidenum">
              <a:rPr lang="fr-FR" b="1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000000"/>
                </a:solidFill>
                <a:hlinkClick r:id="rId3"/>
              </a:rPr>
              <a:t>Free Powerpoint Templates</a:t>
            </a:r>
            <a:endParaRPr lang="fr-FR">
              <a:solidFill>
                <a:srgbClr val="000000"/>
              </a:solidFill>
            </a:endParaRPr>
          </a:p>
        </p:txBody>
      </p:sp>
      <p:pic>
        <p:nvPicPr>
          <p:cNvPr id="1061" name="Picture 37" descr="fds rtfsdh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FFFFFF"/>
                </a:solidFill>
              </a:rPr>
              <a:t>Page </a:t>
            </a:r>
            <a:fld id="{009C96D9-C6EF-4084-ABF0-087A03666009}" type="slidenum">
              <a:rPr lang="fr-FR" b="1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000000"/>
                </a:solidFill>
                <a:hlinkClick r:id="rId3"/>
              </a:rPr>
              <a:t>Free Powerpoint Templates</a:t>
            </a:r>
            <a:endParaRPr lang="fr-FR">
              <a:solidFill>
                <a:srgbClr val="000000"/>
              </a:solidFill>
            </a:endParaRPr>
          </a:p>
        </p:txBody>
      </p:sp>
      <p:pic>
        <p:nvPicPr>
          <p:cNvPr id="1061" name="Picture 37" descr="fds rtfsdh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FFFFFF"/>
                </a:solidFill>
              </a:rPr>
              <a:t>Page </a:t>
            </a:r>
            <a:fld id="{009C96D9-C6EF-4084-ABF0-087A03666009}" type="slidenum">
              <a:rPr lang="fr-FR" b="1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000000"/>
                </a:solidFill>
                <a:hlinkClick r:id="rId3"/>
              </a:rPr>
              <a:t>Free Powerpoint Templates</a:t>
            </a:r>
            <a:endParaRPr lang="fr-FR">
              <a:solidFill>
                <a:srgbClr val="000000"/>
              </a:solidFill>
            </a:endParaRPr>
          </a:p>
        </p:txBody>
      </p:sp>
      <p:pic>
        <p:nvPicPr>
          <p:cNvPr id="1061" name="Picture 37" descr="fds rtfsdh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FFFFFF"/>
                </a:solidFill>
              </a:rPr>
              <a:t>Page </a:t>
            </a:r>
            <a:fld id="{009C96D9-C6EF-4084-ABF0-087A03666009}" type="slidenum">
              <a:rPr lang="fr-FR" b="1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Edward%20Desktop\Dropbox\New%20sermons\LovenCourtWell&#22909;&#22909;&#25088;&#24859;.mp3" TargetMode="External"/><Relationship Id="rId4" Type="http://schemas.openxmlformats.org/officeDocument/2006/relationships/image" Target="../media/image26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"/>
            <a:ext cx="4788568" cy="302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3421"/>
          <a:stretch>
            <a:fillRect/>
          </a:stretch>
        </p:blipFill>
        <p:spPr bwMode="auto">
          <a:xfrm>
            <a:off x="4003919" y="3368846"/>
            <a:ext cx="5140081" cy="314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684425" y="3215363"/>
            <a:ext cx="7459579" cy="3626420"/>
          </a:xfrm>
          <a:prstGeom prst="rect">
            <a:avLst/>
          </a:prstGeom>
          <a:noFill/>
        </p:spPr>
        <p:txBody>
          <a:bodyPr wrap="square" lIns="91223" tIns="45614" rIns="91223" bIns="45614">
            <a:spAutoFit/>
          </a:bodyPr>
          <a:lstStyle/>
          <a:p>
            <a:pPr algn="r">
              <a:defRPr/>
            </a:pPr>
            <a:r>
              <a:rPr lang="zh-CN" altLang="en-US" sz="5400" b="1" cap="all" dirty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剑桥华人基督教</a:t>
            </a:r>
            <a:r>
              <a:rPr lang="zh-CN" altLang="en-US" sz="5400" b="1" cap="all" dirty="0" smtClean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会</a:t>
            </a:r>
            <a:endParaRPr lang="en-GB" altLang="zh-CN" sz="5400" b="1" cap="all" dirty="0" smtClean="0">
              <a:ln w="9000" cmpd="sng">
                <a:solidFill>
                  <a:prstClr val="white"/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imHei" pitchFamily="49" charset="-122"/>
              <a:ea typeface="SimHei" pitchFamily="49" charset="-122"/>
              <a:cs typeface="Times New Roman" pitchFamily="18" charset="0"/>
            </a:endParaRPr>
          </a:p>
          <a:p>
            <a:pPr algn="r">
              <a:defRPr/>
            </a:pPr>
            <a:r>
              <a:rPr lang="zh-TW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ea typeface="汉鼎简楷体"/>
                <a:cs typeface="Times New Roman" pitchFamily="18" charset="0"/>
              </a:rPr>
              <a:t>韦</a:t>
            </a:r>
            <a:r>
              <a:rPr lang="zh-TW" alt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ea typeface="汉鼎简楷体"/>
                <a:cs typeface="Times New Roman" pitchFamily="18" charset="0"/>
              </a:rPr>
              <a:t>焜墀牧</a:t>
            </a:r>
            <a:r>
              <a:rPr lang="zh-TW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ea typeface="汉鼎简楷体"/>
                <a:cs typeface="Times New Roman" pitchFamily="18" charset="0"/>
              </a:rPr>
              <a:t>师</a:t>
            </a:r>
            <a:endParaRPr lang="en-GB" altLang="zh-CN" sz="5400" b="1" cap="all" dirty="0" smtClean="0">
              <a:ln w="9000" cmpd="sng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imHei" pitchFamily="49" charset="-122"/>
              <a:ea typeface="SimHei" pitchFamily="49" charset="-122"/>
              <a:cs typeface="Times New Roman" pitchFamily="18" charset="0"/>
            </a:endParaRPr>
          </a:p>
          <a:p>
            <a:pPr algn="r">
              <a:defRPr/>
            </a:pPr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cs typeface="Times New Roman" pitchFamily="18" charset="0"/>
              </a:rPr>
              <a:t>2014-2-16</a:t>
            </a:r>
            <a:endParaRPr lang="en-US" altLang="zh-CN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  <a:latin typeface="Arial Rounded MT Bold" pitchFamily="34" charset="0"/>
              <a:ea typeface="汉鼎简楷体"/>
              <a:cs typeface="Times New Roman" pitchFamily="18" charset="0"/>
            </a:endParaRPr>
          </a:p>
          <a:p>
            <a:pPr algn="r">
              <a:lnSpc>
                <a:spcPts val="2500"/>
              </a:lnSpc>
              <a:defRPr/>
            </a:pPr>
            <a:endParaRPr lang="en-US" altLang="zh-CN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  <a:latin typeface="Arial Rounded MT Bold" pitchFamily="34" charset="0"/>
              <a:ea typeface="汉鼎简楷体"/>
              <a:cs typeface="Times New Roman" pitchFamily="18" charset="0"/>
            </a:endParaRPr>
          </a:p>
          <a:p>
            <a:pPr algn="r">
              <a:lnSpc>
                <a:spcPts val="2500"/>
              </a:lnSpc>
              <a:defRPr/>
            </a:pPr>
            <a:r>
              <a:rPr lang="en-US" altLang="zh-CN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ea typeface="汉鼎简楷体"/>
                <a:cs typeface="Times New Roman" pitchFamily="18" charset="0"/>
              </a:rPr>
              <a:t>Cambridge </a:t>
            </a:r>
            <a:r>
              <a:rPr lang="en-US" altLang="zh-CN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ea typeface="汉鼎简楷体"/>
                <a:cs typeface="Times New Roman" pitchFamily="18" charset="0"/>
              </a:rPr>
              <a:t>Chinese Christian Church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  <a:latin typeface="Century Schoolboo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04469" y="-28205"/>
            <a:ext cx="7459579" cy="2308110"/>
          </a:xfrm>
          <a:prstGeom prst="rect">
            <a:avLst/>
          </a:prstGeom>
          <a:noFill/>
        </p:spPr>
        <p:txBody>
          <a:bodyPr wrap="square" lIns="91223" tIns="45614" rIns="91223" bIns="45614">
            <a:spAutoFit/>
          </a:bodyPr>
          <a:lstStyle/>
          <a:p>
            <a:pPr algn="r">
              <a:defRPr/>
            </a:pPr>
            <a:r>
              <a:rPr lang="zh-CN" altLang="en-US" sz="7200" b="1" cap="all" dirty="0" smtClean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基督徒</a:t>
            </a:r>
            <a:endParaRPr lang="en-GB" altLang="zh-CN" sz="7200" b="1" cap="all" dirty="0" smtClean="0">
              <a:ln w="9000" cmpd="sng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imHei" pitchFamily="49" charset="-122"/>
              <a:ea typeface="SimHei" pitchFamily="49" charset="-122"/>
              <a:cs typeface="Times New Roman" pitchFamily="18" charset="0"/>
            </a:endParaRPr>
          </a:p>
          <a:p>
            <a:pPr algn="r">
              <a:defRPr/>
            </a:pPr>
            <a:r>
              <a:rPr lang="zh-CN" altLang="en-US" sz="7200" b="1" cap="all" dirty="0" smtClean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正常恋爱</a:t>
            </a:r>
            <a:endParaRPr lang="en-US" altLang="zh-CN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  <a:latin typeface="Arial Rounded MT Bold" pitchFamily="34" charset="0"/>
              <a:ea typeface="汉鼎简楷体"/>
              <a:cs typeface="Times New Roman" pitchFamily="18" charset="0"/>
            </a:endParaRPr>
          </a:p>
        </p:txBody>
      </p:sp>
      <p:pic>
        <p:nvPicPr>
          <p:cNvPr id="10" name="Picture 1" descr="image034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46778">
            <a:off x="1253609" y="3015101"/>
            <a:ext cx="2530475" cy="2259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" descr="image034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14849">
            <a:off x="4270107" y="1869345"/>
            <a:ext cx="1477962" cy="131921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image034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49541">
            <a:off x="4702576" y="354904"/>
            <a:ext cx="938213" cy="104933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 descr="image034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11525">
            <a:off x="2785037" y="5147805"/>
            <a:ext cx="1036462" cy="11589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 descr="image034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11525">
            <a:off x="6675896" y="2639964"/>
            <a:ext cx="577850" cy="64611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 descr="image034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49541">
            <a:off x="8055829" y="2336384"/>
            <a:ext cx="938213" cy="104933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3491880" y="2204864"/>
            <a:ext cx="5256584" cy="4221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 cmpd="thinThick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zh-CN" sz="7200" b="1" dirty="0" smtClean="0">
              <a:solidFill>
                <a:srgbClr val="FF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96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人非禽兽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2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1043608" y="228600"/>
            <a:ext cx="8028384" cy="11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人不单有类同禽兽的肉体，</a:t>
            </a:r>
            <a:endParaRPr lang="en-GB" altLang="zh-CN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更有灵魂 </a:t>
            </a:r>
            <a:r>
              <a:rPr lang="en-US" altLang="zh-CN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/ </a:t>
            </a:r>
            <a:r>
              <a:rPr lang="zh-CN" alt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生命</a:t>
            </a:r>
          </a:p>
        </p:txBody>
      </p:sp>
      <p:sp>
        <p:nvSpPr>
          <p:cNvPr id="7" name="Rectangle 1026"/>
          <p:cNvSpPr txBox="1">
            <a:spLocks noChangeArrowheads="1"/>
          </p:cNvSpPr>
          <p:nvPr/>
        </p:nvSpPr>
        <p:spPr bwMode="auto">
          <a:xfrm>
            <a:off x="107504" y="1412776"/>
            <a:ext cx="889248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创</a:t>
            </a:r>
            <a:r>
              <a:rPr lang="en-US" altLang="zh-CN" sz="48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1:27 </a:t>
            </a:r>
            <a:r>
              <a:rPr lang="zh-CN" altLang="en-US" sz="48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　</a:t>
            </a:r>
            <a:endParaRPr lang="en-US" altLang="zh-CN" sz="48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神就照着自己的形像造人、乃是照着他的形像造男造女。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创</a:t>
            </a:r>
            <a:r>
              <a:rPr lang="en-US" altLang="zh-CN" sz="48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2:7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耶和华神用地上的尘土造人、将生气吹在他鼻孔里、他就成了有灵的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活</a:t>
            </a:r>
            <a:r>
              <a:rPr lang="zh-CN" altLang="en-US" sz="48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人、名叫亚当。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20000" contrast="1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2411760" y="188640"/>
            <a:ext cx="6588224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尘土</a:t>
            </a:r>
            <a:r>
              <a:rPr lang="en-US" altLang="zh-CN" sz="5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+</a:t>
            </a:r>
            <a:r>
              <a:rPr lang="zh-CN" altLang="en-US" sz="5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神的灵吹气 </a:t>
            </a:r>
            <a:r>
              <a:rPr lang="en-US" altLang="zh-CN" sz="5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= 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8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死</a:t>
            </a:r>
            <a:r>
              <a:rPr lang="zh-CN" altLang="en-US" sz="5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 </a:t>
            </a:r>
            <a:r>
              <a:rPr lang="en-US" altLang="zh-CN" sz="5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= </a:t>
            </a:r>
            <a:r>
              <a:rPr lang="zh-CN" altLang="en-US" sz="5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归回尘土 </a:t>
            </a:r>
            <a:r>
              <a:rPr lang="en-US" altLang="zh-CN" sz="5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禽兽</a:t>
            </a:r>
            <a:r>
              <a:rPr lang="en-US" altLang="zh-CN" sz="5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32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在基督里 </a:t>
            </a:r>
            <a:r>
              <a:rPr lang="en-US" altLang="zh-CN" sz="5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– </a:t>
            </a:r>
            <a:r>
              <a:rPr lang="zh-CN" altLang="en-US" sz="5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圣灵重生，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活</a:t>
            </a:r>
            <a:r>
              <a:rPr lang="zh-CN" altLang="en-US" sz="5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过来</a:t>
            </a:r>
            <a:endParaRPr lang="en-US" altLang="zh-CN" sz="54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“都变成新的了。”</a:t>
            </a:r>
            <a:endParaRPr lang="en-US" altLang="zh-CN" sz="48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8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3491880" y="2204864"/>
            <a:ext cx="5256584" cy="4221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 cmpd="thinThick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zh-CN" sz="7200" b="1" dirty="0" smtClean="0">
              <a:solidFill>
                <a:srgbClr val="FF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96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情欲：</a:t>
            </a:r>
            <a:r>
              <a:rPr lang="en-GB" altLang="zh-CN" sz="96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EROS</a:t>
            </a:r>
            <a:endParaRPr lang="zh-CN" altLang="en-US" sz="9600" b="1" dirty="0" smtClean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36512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情欲的爱</a:t>
            </a:r>
            <a:endParaRPr lang="en-GB" altLang="zh-CN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是神创造动物时的生存技能。</a:t>
            </a:r>
            <a:endParaRPr lang="en-GB" altLang="zh-CN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 smtClean="0">
                <a:solidFill>
                  <a:srgbClr val="AE15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完全不爱食物</a:t>
            </a:r>
            <a:r>
              <a:rPr lang="en-US" altLang="zh-CN" sz="5400" b="1" dirty="0" smtClean="0">
                <a:solidFill>
                  <a:srgbClr val="AE15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rgbClr val="AE15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例如厌食症</a:t>
            </a:r>
            <a:r>
              <a:rPr lang="en-US" altLang="zh-CN" sz="5400" b="1" dirty="0" smtClean="0">
                <a:solidFill>
                  <a:srgbClr val="AE15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)</a:t>
            </a:r>
            <a:r>
              <a:rPr lang="zh-CN" altLang="en-US" sz="5400" b="1" dirty="0" smtClean="0">
                <a:solidFill>
                  <a:srgbClr val="AE15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，便会饿死。没有性欲的爱，便不能繁殖后代。</a:t>
            </a:r>
            <a:endParaRPr lang="en-GB" altLang="zh-CN" sz="5400" b="1" dirty="0" smtClean="0">
              <a:solidFill>
                <a:srgbClr val="AE15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36512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在人类当中，这是最低层的爱，因为只是属于肉体的。</a:t>
            </a:r>
            <a:endParaRPr lang="en-GB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人不是禽兽，是神特别的创造，有神的形像的生命</a:t>
            </a:r>
            <a:endParaRPr lang="en-GB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灵魂</a:t>
            </a:r>
            <a:r>
              <a:rPr lang="en-US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)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：</a:t>
            </a:r>
            <a:endParaRPr lang="en-GB" altLang="zh-CN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dirty="0" smtClean="0">
                <a:solidFill>
                  <a:srgbClr val="AE15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创</a:t>
            </a:r>
            <a:r>
              <a:rPr lang="en-US" altLang="zh-CN" sz="6600" b="1" dirty="0" smtClean="0">
                <a:solidFill>
                  <a:srgbClr val="AE15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2:7</a:t>
            </a:r>
            <a:endParaRPr lang="en-GB" altLang="zh-CN" sz="5400" b="1" dirty="0" smtClean="0">
              <a:solidFill>
                <a:srgbClr val="AE15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36512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人是有自由选择的，因此是可以放緃情欲，也可以克制情欲。</a:t>
            </a:r>
            <a:endParaRPr lang="en-GB" altLang="zh-CN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dirty="0" smtClean="0">
                <a:solidFill>
                  <a:srgbClr val="AE15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林前</a:t>
            </a:r>
            <a:r>
              <a:rPr lang="en-US" altLang="zh-CN" sz="6600" b="1" dirty="0" smtClean="0">
                <a:solidFill>
                  <a:srgbClr val="AE15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9:27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dirty="0" smtClean="0">
                <a:solidFill>
                  <a:srgbClr val="1F7E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我是攻克己身、</a:t>
            </a:r>
            <a:endParaRPr lang="en-GB" altLang="zh-CN" sz="6600" b="1" dirty="0" smtClean="0">
              <a:solidFill>
                <a:srgbClr val="1F7E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dirty="0" smtClean="0">
                <a:solidFill>
                  <a:srgbClr val="1F7E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叫身服我．</a:t>
            </a:r>
            <a:endParaRPr lang="en-GB" altLang="zh-CN" sz="5400" b="1" dirty="0" smtClean="0">
              <a:solidFill>
                <a:srgbClr val="1F7E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36512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性关系不是更高一层的爱。爱与性关系是两种不一样的东西。在一个不是以爱建立的关系以外的性关系，便完全是情欲。</a:t>
            </a:r>
            <a:endParaRPr lang="en-GB" altLang="zh-CN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36512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真爱的表达是进入一个交托与接纳的委身，所以在婚姻盟约以外的性关系很可能只是放緃情欲。</a:t>
            </a:r>
            <a:endParaRPr lang="en-GB" altLang="zh-CN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3491880" y="2204864"/>
            <a:ext cx="5256584" cy="4221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 cmpd="thinThick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zh-CN" sz="7200" b="1" dirty="0" smtClean="0">
              <a:solidFill>
                <a:srgbClr val="FF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96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人非禽兽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3491880" y="2492896"/>
            <a:ext cx="5004048" cy="3933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 cmpd="thinThick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zh-CN" sz="7200" b="1" dirty="0" smtClean="0">
              <a:solidFill>
                <a:srgbClr val="FF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500" b="1" dirty="0" smtClean="0">
                <a:solidFill>
                  <a:srgbClr val="FFD9E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「正常」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918344" y="44624"/>
            <a:ext cx="7758112" cy="1143000"/>
          </a:xfrm>
        </p:spPr>
        <p:txBody>
          <a:bodyPr/>
          <a:lstStyle/>
          <a:p>
            <a:pPr algn="l"/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不要从禽兽和世俗学习</a:t>
            </a:r>
            <a:endParaRPr lang="fr-FR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107504" y="1412776"/>
            <a:ext cx="8892480" cy="5445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dirty="0" smtClean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把人当作禽兽的「专家」</a:t>
            </a:r>
            <a:endParaRPr lang="en-US" altLang="zh-CN" sz="6600" b="1" dirty="0" smtClean="0">
              <a:solidFill>
                <a:srgbClr val="9BBB59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dirty="0" smtClean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只是带来</a:t>
            </a:r>
            <a:endParaRPr lang="en-US" altLang="zh-CN" sz="6600" b="1" dirty="0" smtClean="0">
              <a:solidFill>
                <a:srgbClr val="9BBB59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dirty="0" smtClean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更高的离婚率。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918344" y="44624"/>
            <a:ext cx="7758112" cy="1143000"/>
          </a:xfrm>
        </p:spPr>
        <p:txBody>
          <a:bodyPr/>
          <a:lstStyle/>
          <a:p>
            <a:pPr algn="l"/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不要从禽兽和世俗学习</a:t>
            </a:r>
            <a:endParaRPr lang="fr-FR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107504" y="1412776"/>
            <a:ext cx="8892480" cy="5445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世俗的方法：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6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(1) </a:t>
            </a:r>
            <a:r>
              <a:rPr lang="zh-CN" altLang="en-US" sz="6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玩遊戏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918344" y="44624"/>
            <a:ext cx="7758112" cy="1143000"/>
          </a:xfrm>
        </p:spPr>
        <p:txBody>
          <a:bodyPr/>
          <a:lstStyle/>
          <a:p>
            <a:pPr algn="l"/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不要从禽兽和世俗学习</a:t>
            </a:r>
            <a:endParaRPr lang="fr-FR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107504" y="1412776"/>
            <a:ext cx="889248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玩遊戏：工多艺熟。</a:t>
            </a:r>
            <a:endParaRPr lang="en-GB" altLang="zh-CN" sz="6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多争取经验。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918344" y="44624"/>
            <a:ext cx="7758112" cy="1143000"/>
          </a:xfrm>
        </p:spPr>
        <p:txBody>
          <a:bodyPr/>
          <a:lstStyle/>
          <a:p>
            <a:pPr algn="l"/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不要从禽兽和世俗学习</a:t>
            </a:r>
            <a:endParaRPr lang="fr-FR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107504" y="1340768"/>
            <a:ext cx="8892480" cy="5445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世俗的方法：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6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(2) </a:t>
            </a:r>
            <a:r>
              <a:rPr lang="zh-CN" altLang="en-US" sz="6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购物</a:t>
            </a:r>
            <a:r>
              <a:rPr lang="zh-TW" altLang="en-US" sz="6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，</a:t>
            </a:r>
            <a:r>
              <a:rPr lang="zh-CN" altLang="en-US" sz="6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逛公司</a:t>
            </a:r>
            <a:r>
              <a:rPr lang="zh-TW" altLang="en-US" sz="6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。</a:t>
            </a:r>
            <a:endParaRPr lang="zh-CN" altLang="en-US" sz="66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918344" y="44624"/>
            <a:ext cx="7758112" cy="1143000"/>
          </a:xfrm>
        </p:spPr>
        <p:txBody>
          <a:bodyPr/>
          <a:lstStyle/>
          <a:p>
            <a:pPr algn="l"/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不要从禽兽和世俗学习</a:t>
            </a:r>
            <a:endParaRPr lang="fr-FR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107504" y="1412776"/>
            <a:ext cx="889248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购物</a:t>
            </a:r>
            <a:r>
              <a:rPr lang="zh-TW" altLang="en-US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，</a:t>
            </a:r>
            <a:r>
              <a:rPr lang="zh-CN" altLang="en-US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逛公司：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把异性分作考虑买或不买的东西。「有可能」，「追」，看看有没有「</a:t>
            </a:r>
            <a:r>
              <a:rPr lang="en-US" altLang="zh-CN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feel</a:t>
            </a:r>
            <a:r>
              <a:rPr lang="zh-CN" altLang="en-US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」感觉。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918344" y="44624"/>
            <a:ext cx="7758112" cy="1143000"/>
          </a:xfrm>
        </p:spPr>
        <p:txBody>
          <a:bodyPr/>
          <a:lstStyle/>
          <a:p>
            <a:pPr algn="l"/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不要从禽兽和世俗学习</a:t>
            </a:r>
            <a:endParaRPr lang="fr-FR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107504" y="1412776"/>
            <a:ext cx="889248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购物</a:t>
            </a:r>
            <a:r>
              <a:rPr lang="zh-TW" altLang="en-US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，</a:t>
            </a:r>
            <a:r>
              <a:rPr lang="zh-CN" altLang="en-US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逛公司：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然后作「男女朋友」，试试看，好像买衣服一样，合适便进一步「上牀」</a:t>
            </a:r>
            <a:r>
              <a:rPr lang="zh-TW" altLang="en-US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，</a:t>
            </a:r>
            <a:r>
              <a:rPr lang="zh-CN" altLang="en-US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不合适便分手</a:t>
            </a:r>
            <a:r>
              <a:rPr lang="zh-TW" altLang="en-US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。</a:t>
            </a:r>
            <a:endParaRPr lang="zh-CN" altLang="en-US" sz="6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918344" y="44624"/>
            <a:ext cx="7758112" cy="1143000"/>
          </a:xfrm>
        </p:spPr>
        <p:txBody>
          <a:bodyPr/>
          <a:lstStyle/>
          <a:p>
            <a:pPr algn="l"/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不要从禽兽和世俗学习</a:t>
            </a:r>
            <a:endParaRPr lang="fr-FR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107504" y="1412776"/>
            <a:ext cx="8892480" cy="5445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8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世俗的方法：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8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(3) </a:t>
            </a:r>
            <a:r>
              <a:rPr lang="zh-TW" altLang="en-US" sz="8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人有我有</a:t>
            </a:r>
            <a:endParaRPr lang="zh-CN" altLang="en-US" sz="88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918344" y="44624"/>
            <a:ext cx="7758112" cy="1143000"/>
          </a:xfrm>
        </p:spPr>
        <p:txBody>
          <a:bodyPr/>
          <a:lstStyle/>
          <a:p>
            <a:pPr algn="l"/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不要从禽兽和世俗学习</a:t>
            </a:r>
            <a:endParaRPr lang="fr-FR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107504" y="1412776"/>
            <a:ext cx="889248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人有我有：</a:t>
            </a:r>
            <a:endParaRPr lang="en-US" altLang="zh-CN" sz="6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买不到</a:t>
            </a:r>
            <a:r>
              <a:rPr lang="en-US" altLang="zh-CN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(</a:t>
            </a:r>
            <a:r>
              <a:rPr lang="zh-CN" altLang="en-US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或买不起</a:t>
            </a:r>
            <a:r>
              <a:rPr lang="en-US" altLang="zh-CN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)</a:t>
            </a:r>
            <a:r>
              <a:rPr lang="zh-CN" altLang="en-US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新鲜走地鸡，</a:t>
            </a:r>
            <a:endParaRPr lang="en-US" altLang="zh-CN" sz="6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冷冻</a:t>
            </a:r>
            <a:r>
              <a:rPr lang="en-US" altLang="zh-CN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frozen</a:t>
            </a:r>
            <a:r>
              <a:rPr lang="zh-CN" altLang="en-US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鸡也罢。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3275856" y="1556792"/>
            <a:ext cx="5796136" cy="486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 cmpd="thinThick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8000" b="1" dirty="0" smtClean="0">
                <a:solidFill>
                  <a:srgbClr val="FEE6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基督徒</a:t>
            </a:r>
            <a:endParaRPr lang="en-US" altLang="zh-CN" sz="8000" b="1" dirty="0" smtClean="0">
              <a:solidFill>
                <a:srgbClr val="FEE6E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8000" b="1" dirty="0" smtClean="0">
                <a:solidFill>
                  <a:srgbClr val="FEE6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正常恋爱</a:t>
            </a:r>
          </a:p>
        </p:txBody>
      </p:sp>
      <p:sp>
        <p:nvSpPr>
          <p:cNvPr id="2050" name="AutoShape 2" descr="http://upload.wikimedia.org/wikipedia/commons/a/ac/Marriage-cross-Christian-symbol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152400" y="228600"/>
            <a:ext cx="8991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000" b="1" dirty="0" smtClean="0"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基督徒正常恋爱四步曲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4800" b="1" dirty="0" smtClean="0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4800" b="1" dirty="0" smtClean="0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4800" b="1" dirty="0" smtClean="0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4800" b="1" dirty="0" smtClean="0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 smtClean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韦牧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圣灵重生的新生命</a:t>
            </a:r>
            <a:endParaRPr lang="en-US" altLang="zh-TW" sz="5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zh-TW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约</a:t>
            </a:r>
            <a:r>
              <a:rPr lang="en-US" altLang="zh-TW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1:12-13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林后</a:t>
            </a:r>
            <a:r>
              <a:rPr lang="en-US" altLang="zh-TW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5:17-18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918344" y="44624"/>
            <a:ext cx="7758112" cy="1143000"/>
          </a:xfrm>
        </p:spPr>
        <p:txBody>
          <a:bodyPr/>
          <a:lstStyle/>
          <a:p>
            <a:pPr algn="l"/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基督徒正常恋爱</a:t>
            </a:r>
            <a:endParaRPr lang="fr-FR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107504" y="1412776"/>
            <a:ext cx="889248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四步曲，</a:t>
            </a:r>
            <a:endParaRPr lang="en-US" altLang="zh-CN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或三步，但第三步可有个前奏</a:t>
            </a:r>
            <a:r>
              <a:rPr lang="en-GB" altLang="zh-C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prelude</a:t>
            </a:r>
            <a:r>
              <a:rPr lang="zh-CN" altLang="en-GB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。</a:t>
            </a:r>
            <a:endParaRPr lang="zh-CN" altLang="en-US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021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创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2:20-24</a:t>
            </a:r>
          </a:p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那人便给一切牲畜、和空中飞鸟、野地走兽都起了名．只是那人没有遇见配偶帮助他。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21 </a:t>
            </a: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耶和华神使他沉睡、他就睡了．於是取下他的一条肋骨、又把肉合起来。</a:t>
            </a:r>
            <a:endParaRPr lang="en-US" altLang="zh-TW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021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22 </a:t>
            </a:r>
            <a:r>
              <a:rPr lang="zh-CN" altLang="en-US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耶和华神就用那人身上所取的肋骨、造成一个女人、领他到那人跟前。</a:t>
            </a:r>
            <a:r>
              <a:rPr lang="en-US" altLang="zh-CN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23 </a:t>
            </a:r>
            <a:r>
              <a:rPr lang="zh-CN" altLang="en-US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那人说、这是我骨中的骨、肉中的肉、可以称他为女人、因为他是从男人身上取出来的。</a:t>
            </a:r>
            <a:r>
              <a:rPr lang="en-US" altLang="zh-CN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24 </a:t>
            </a:r>
            <a:r>
              <a:rPr lang="zh-CN" altLang="en-US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因此、人要离开父母、与妻子连合、二人成为一体。</a:t>
            </a:r>
            <a:endParaRPr lang="en-US" altLang="zh-TW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021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太</a:t>
            </a:r>
            <a:r>
              <a:rPr lang="en-US" altLang="zh-CN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19:4-6 </a:t>
            </a:r>
          </a:p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耶稣回答说、那起初造人的、是造男造女、</a:t>
            </a:r>
            <a:r>
              <a:rPr lang="en-US" altLang="zh-CN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5 </a:t>
            </a:r>
            <a:r>
              <a:rPr lang="zh-CN" altLang="en-US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并且说、</a:t>
            </a:r>
            <a:r>
              <a:rPr lang="en-US" altLang="zh-CN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『</a:t>
            </a:r>
            <a:r>
              <a:rPr lang="zh-CN" altLang="en-US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因此、人要离开父母、与妻子连合、二人成为一体。</a:t>
            </a:r>
            <a:r>
              <a:rPr lang="en-US" altLang="zh-CN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』</a:t>
            </a:r>
            <a:r>
              <a:rPr lang="zh-CN" altLang="en-US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这经你们没有念过麽。</a:t>
            </a:r>
            <a:r>
              <a:rPr lang="en-US" altLang="zh-CN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6 </a:t>
            </a:r>
            <a:r>
              <a:rPr lang="zh-CN" altLang="en-US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既然如此、夫妻不再是两个人、乃是一体的了．所以神配合的、人不可分开。</a:t>
            </a:r>
            <a:endParaRPr lang="en-US" altLang="zh-TW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152400" y="228600"/>
            <a:ext cx="8991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1</a:t>
            </a:r>
            <a:r>
              <a:rPr lang="en-GB" altLang="zh-CN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.</a:t>
            </a:r>
            <a:r>
              <a:rPr lang="zh-TW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 沉睡</a:t>
            </a:r>
            <a:r>
              <a:rPr lang="en-GB" altLang="zh-CN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 </a:t>
            </a:r>
            <a:endParaRPr lang="zh-CN" altLang="en-US" sz="8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918344" y="44624"/>
            <a:ext cx="7758112" cy="1143000"/>
          </a:xfrm>
        </p:spPr>
        <p:txBody>
          <a:bodyPr/>
          <a:lstStyle/>
          <a:p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沉睡</a:t>
            </a:r>
            <a:endParaRPr lang="fr-FR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107504" y="1412776"/>
            <a:ext cx="889248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神配合的</a:t>
            </a:r>
            <a:r>
              <a:rPr lang="en-US" altLang="zh-C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...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神使他「沉睡」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918344" y="44624"/>
            <a:ext cx="7758112" cy="1143000"/>
          </a:xfrm>
        </p:spPr>
        <p:txBody>
          <a:bodyPr/>
          <a:lstStyle/>
          <a:p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沉睡</a:t>
            </a:r>
            <a:endParaRPr lang="fr-FR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107504" y="1052736"/>
            <a:ext cx="889248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时候未到，便好好等候。学习爱，建立爱的团体，以友情和神圣的爱为基础的社交圈子</a:t>
            </a:r>
            <a:r>
              <a:rPr lang="en-US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(community)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，家庭、朋友、教会团契，在基督里建立在情欲以外单纯洁净的友情和亲情。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152400" y="228600"/>
            <a:ext cx="8991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2</a:t>
            </a:r>
            <a:r>
              <a:rPr lang="en-GB" altLang="zh-CN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.</a:t>
            </a:r>
            <a:r>
              <a:rPr lang="zh-TW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 苏醒</a:t>
            </a:r>
            <a:r>
              <a:rPr lang="en-GB" altLang="zh-CN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 </a:t>
            </a:r>
            <a:endParaRPr lang="zh-CN" altLang="en-US" sz="8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918344" y="44624"/>
            <a:ext cx="7758112" cy="1143000"/>
          </a:xfrm>
        </p:spPr>
        <p:txBody>
          <a:bodyPr/>
          <a:lstStyle/>
          <a:p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甦醒</a:t>
            </a:r>
            <a:endParaRPr lang="fr-FR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107504" y="1412776"/>
            <a:ext cx="889248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耶和华神就用那人身上所取的肋骨、造成一个女人、领他到那人跟前。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918344" y="44624"/>
            <a:ext cx="7758112" cy="1143000"/>
          </a:xfrm>
        </p:spPr>
        <p:txBody>
          <a:bodyPr/>
          <a:lstStyle/>
          <a:p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甦醒</a:t>
            </a:r>
            <a:endParaRPr lang="fr-FR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107504" y="1412776"/>
            <a:ext cx="889248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88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参创</a:t>
            </a:r>
            <a:r>
              <a:rPr lang="en-US" altLang="zh-CN" sz="88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63</a:t>
            </a:r>
            <a:r>
              <a:rPr lang="zh-CN" altLang="en-US" sz="88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章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8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(1) </a:t>
            </a:r>
            <a:r>
              <a:rPr lang="zh-CN" altLang="en-US" sz="88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时候到了。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021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约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1:12-13 </a:t>
            </a:r>
          </a:p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凡接待他的、就是信他名的人、他就赐他们权柄、作神的儿女。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13 </a:t>
            </a: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这等人不是从血气生的、不是从情欲生的、也不是从人意生的、乃是从神生的。</a:t>
            </a:r>
            <a:endParaRPr lang="en-US" altLang="zh-TW" sz="4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021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创</a:t>
            </a:r>
            <a:r>
              <a:rPr lang="en-US" altLang="zh-TW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63</a:t>
            </a:r>
            <a:r>
              <a:rPr lang="zh-TW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章 </a:t>
            </a:r>
            <a:endParaRPr lang="en-US" altLang="zh-TW" sz="54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 </a:t>
            </a: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亚伯拉罕对管理他全业最老的僕人说、请你把手放在我大腿底下。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3 </a:t>
            </a: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我要叫你指著耶和华天地的主起誓、不要为我儿子娶这迦南地中的女子为妻。</a:t>
            </a:r>
            <a:endParaRPr lang="en-US" altLang="zh-TW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918344" y="44624"/>
            <a:ext cx="7758112" cy="1143000"/>
          </a:xfrm>
        </p:spPr>
        <p:txBody>
          <a:bodyPr/>
          <a:lstStyle/>
          <a:p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甦醒</a:t>
            </a:r>
            <a:endParaRPr lang="fr-FR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107504" y="1412776"/>
            <a:ext cx="889248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88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参创</a:t>
            </a:r>
            <a:r>
              <a:rPr lang="en-US" altLang="zh-CN" sz="88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63</a:t>
            </a:r>
            <a:r>
              <a:rPr lang="zh-CN" altLang="en-US" sz="88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章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88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(2) </a:t>
            </a:r>
            <a:r>
              <a:rPr lang="zh-TW" altLang="en-US" sz="88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圣经原则。</a:t>
            </a:r>
            <a:endParaRPr lang="zh-CN" altLang="en-US" sz="88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021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创</a:t>
            </a:r>
            <a:r>
              <a:rPr lang="en-US" altLang="zh-TW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63</a:t>
            </a:r>
            <a:r>
              <a:rPr lang="zh-TW" altLang="en-US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章 </a:t>
            </a:r>
            <a:endParaRPr lang="en-US" altLang="zh-TW" sz="48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4-8 4 </a:t>
            </a:r>
            <a:r>
              <a:rPr lang="zh-CN" altLang="en-US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你要往我本地本族去、为我的儿子以撒娶一个妻子。</a:t>
            </a:r>
            <a:r>
              <a:rPr lang="en-US" altLang="zh-CN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7</a:t>
            </a:r>
            <a:r>
              <a:rPr lang="zh-CN" altLang="en-US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耶和华天上的主曾带领我离开父家和本族的地对我说话向我起誓、说、我要将这地赐给你的後裔</a:t>
            </a:r>
            <a:r>
              <a:rPr lang="en-US" altLang="zh-CN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.</a:t>
            </a:r>
            <a:r>
              <a:rPr lang="zh-CN" altLang="en-US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他必差遣使者在你面前、你就可以从那里为我儿子娶一个妻子。</a:t>
            </a:r>
            <a:endParaRPr lang="en-US" altLang="zh-TW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021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8 </a:t>
            </a: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倘若女子不肯跟你来、我使你起的誓就与你无干了、只是不可带我的儿子回那里去。</a:t>
            </a:r>
            <a:endParaRPr lang="en-US" altLang="zh-TW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918344" y="44624"/>
            <a:ext cx="7758112" cy="1143000"/>
          </a:xfrm>
        </p:spPr>
        <p:txBody>
          <a:bodyPr/>
          <a:lstStyle/>
          <a:p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甦醒</a:t>
            </a:r>
            <a:endParaRPr lang="fr-FR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107504" y="1412776"/>
            <a:ext cx="889248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88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参创</a:t>
            </a:r>
            <a:r>
              <a:rPr lang="en-US" altLang="zh-CN" sz="88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63</a:t>
            </a:r>
            <a:r>
              <a:rPr lang="zh-CN" altLang="en-US" sz="88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章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88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(3) </a:t>
            </a:r>
            <a:r>
              <a:rPr lang="zh-TW" altLang="en-US" sz="88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让神引导。</a:t>
            </a:r>
            <a:endParaRPr lang="zh-CN" altLang="en-US" sz="88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021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创</a:t>
            </a:r>
            <a:r>
              <a:rPr lang="en-US" altLang="zh-TW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63</a:t>
            </a:r>
            <a:r>
              <a:rPr lang="zh-TW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章 </a:t>
            </a:r>
            <a:endParaRPr lang="en-US" altLang="zh-TW" sz="54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12 </a:t>
            </a: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他说、耶和华我主人亚伯拉罕的神阿、求你施恩给我主人亚伯拉罕、使我今日遇见好机会。</a:t>
            </a:r>
            <a:endParaRPr lang="en-US" altLang="zh-TW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42-48 42</a:t>
            </a:r>
            <a:r>
              <a:rPr lang="zh-CN" altLang="en-US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我今日到了井旁便说、耶和华我主人亚伯拉罕的神阿、愿你叫我所行的道路通达．</a:t>
            </a:r>
            <a:r>
              <a:rPr lang="en-US" altLang="zh-CN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43 </a:t>
            </a:r>
            <a:r>
              <a:rPr lang="zh-CN" altLang="en-US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我如今站在井旁对那一个出来打水的女子说、请你把你瓶里的水给我一点喝．</a:t>
            </a:r>
            <a:r>
              <a:rPr lang="en-US" altLang="zh-CN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44 </a:t>
            </a:r>
            <a:r>
              <a:rPr lang="zh-CN" altLang="en-US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他若说、你只管喝、我也为你的骆驼打水．愿那女子就作耶和华给我主人儿子所豫定的妻。</a:t>
            </a:r>
            <a:endParaRPr lang="en-US" altLang="zh-TW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45 </a:t>
            </a: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我心里的话还没有说完、利百加就出来、肩头上扛著水瓶、下到井旁打水．我便对他说、请你给我水喝。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46 </a:t>
            </a: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他就急忙从肩头上拿下瓶来、说、请喝、我也给你的骆驼喝．我便喝了．他又给我的骆驼喝了。</a:t>
            </a:r>
            <a:endParaRPr lang="en-US" altLang="zh-TW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021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47 </a:t>
            </a: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我问他说、你是谁的女儿、他说、我是密迦与拿鹤之子彼土利的女儿、我就把环子戴在他鼻子上、把镯子戴在他两手上。</a:t>
            </a:r>
            <a:endParaRPr lang="en-US" altLang="zh-TW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021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48 </a:t>
            </a: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随後我低头向耶和华下拜、称颂耶和华我主人亚伯拉罕的神、因为他引导我走合式的道路、使我得著我主人兄弟的孙女、给我主人的儿子为妻。 、</a:t>
            </a:r>
            <a:endParaRPr lang="en-US" altLang="zh-TW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021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林后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5:17-18 </a:t>
            </a:r>
          </a:p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若有人在基督里、他就是新造的人．旧事已过、都变成新的了。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18 </a:t>
            </a: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一切都是出于神、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...</a:t>
            </a:r>
            <a:endParaRPr lang="en-US" altLang="zh-TW" sz="4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918344" y="44624"/>
            <a:ext cx="7758112" cy="1143000"/>
          </a:xfrm>
        </p:spPr>
        <p:txBody>
          <a:bodyPr/>
          <a:lstStyle/>
          <a:p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甦醒</a:t>
            </a:r>
            <a:endParaRPr lang="fr-FR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107504" y="1412776"/>
            <a:ext cx="889248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88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参创</a:t>
            </a:r>
            <a:r>
              <a:rPr lang="en-US" altLang="zh-CN" sz="88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63</a:t>
            </a:r>
            <a:r>
              <a:rPr lang="zh-CN" altLang="en-US" sz="88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章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88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(4) </a:t>
            </a:r>
            <a:r>
              <a:rPr lang="zh-TW" altLang="en-US" sz="88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人的印證。</a:t>
            </a:r>
            <a:endParaRPr lang="zh-CN" altLang="en-US" sz="88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021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49-52 </a:t>
            </a:r>
          </a:p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49 </a:t>
            </a: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现在你们若愿以慈爱诚实待我主人就告诉我．若不然、也告诉我、使我可以或向左、或向右。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50 </a:t>
            </a: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拉班和彼土利回答说、这事乃出於耶和华、我们不能向你说好说歹。</a:t>
            </a:r>
            <a:endParaRPr lang="en-US" altLang="zh-TW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021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51 </a:t>
            </a: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看哪、利百加在你面前、可以将他带去、照著耶和华所说的、给你主人的儿子为妻。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52 </a:t>
            </a: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亚伯拉罕的僕人听见他们这话、就向耶和华俯伏在地。</a:t>
            </a:r>
            <a:endParaRPr lang="en-US" altLang="zh-TW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152400" y="228600"/>
            <a:ext cx="8991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3. </a:t>
            </a:r>
            <a:r>
              <a:rPr lang="zh-CN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「婚盟」</a:t>
            </a:r>
            <a:r>
              <a:rPr lang="zh-TW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 </a:t>
            </a:r>
            <a:endParaRPr lang="en-GB" altLang="zh-TW" sz="8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zh-TW" sz="8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021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弗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5:31-32 </a:t>
            </a:r>
          </a:p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为这个缘故、人要离开父母、</a:t>
            </a:r>
            <a:endParaRPr lang="en-US" altLang="zh-CN" sz="54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与妻子连合、二人成为一体。 </a:t>
            </a:r>
            <a:endParaRPr lang="en-US" altLang="zh-CN" sz="54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32 </a:t>
            </a: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这是极大的奥秘、</a:t>
            </a:r>
            <a:endParaRPr lang="en-US" altLang="zh-CN" sz="54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但我是指着基督和教会说的。</a:t>
            </a:r>
            <a:endParaRPr lang="en-US" altLang="zh-CN" sz="54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918344" y="44624"/>
            <a:ext cx="7758112" cy="1143000"/>
          </a:xfrm>
        </p:spPr>
        <p:txBody>
          <a:bodyPr/>
          <a:lstStyle/>
          <a:p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婚盟</a:t>
            </a:r>
            <a:endParaRPr lang="fr-FR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107504" y="1412776"/>
            <a:ext cx="889248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88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二人成为一体。结合之後，</a:t>
            </a:r>
            <a:endParaRPr lang="en-GB" altLang="zh-CN" sz="88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88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便是「一体」。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6693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太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19:6 </a:t>
            </a:r>
          </a:p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既然如此、夫妻不再是两个人、乃是一体的了．</a:t>
            </a:r>
            <a:endParaRPr lang="en-US" altLang="zh-TW" sz="5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6693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林前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7:4 </a:t>
            </a:r>
          </a:p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妻子没有权柄主张自己的身子、乃在丈夫．丈夫也没有权柄主张自己的身子、乃在妻子。</a:t>
            </a:r>
            <a:endParaRPr lang="en-US" altLang="zh-TW" sz="5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918344" y="44624"/>
            <a:ext cx="7758112" cy="1143000"/>
          </a:xfrm>
        </p:spPr>
        <p:txBody>
          <a:bodyPr/>
          <a:lstStyle/>
          <a:p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婚盟</a:t>
            </a:r>
            <a:endParaRPr lang="fr-FR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107504" y="1412776"/>
            <a:ext cx="889248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一體的成長：路</a:t>
            </a:r>
            <a:r>
              <a:rPr lang="en-US" altLang="zh-CN" sz="66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2:52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耶稣的智慧和身量、</a:t>
            </a:r>
            <a:r>
              <a:rPr lang="en-US" altLang="zh-CN" sz="66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(</a:t>
            </a:r>
            <a:r>
              <a:rPr lang="zh-CN" altLang="en-US" sz="66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身量或作年纪</a:t>
            </a:r>
            <a:r>
              <a:rPr lang="en-US" altLang="zh-CN" sz="66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)</a:t>
            </a:r>
            <a:r>
              <a:rPr lang="zh-CN" altLang="en-US" sz="66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并神和人喜爱他的心、都一齐增长。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918344" y="44624"/>
            <a:ext cx="7758112" cy="1143000"/>
          </a:xfrm>
        </p:spPr>
        <p:txBody>
          <a:bodyPr/>
          <a:lstStyle/>
          <a:p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婚盟</a:t>
            </a:r>
            <a:endParaRPr lang="fr-FR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107504" y="1412776"/>
            <a:ext cx="889248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000" b="1" dirty="0" smtClean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人是按着「身量</a:t>
            </a:r>
            <a:r>
              <a:rPr lang="en-US" altLang="zh-CN" sz="6000" b="1" dirty="0" smtClean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/ </a:t>
            </a:r>
            <a:r>
              <a:rPr lang="zh-CN" altLang="en-US" sz="6000" b="1" dirty="0" smtClean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年纪」不断改变，一体中的二人也是一样。三方面不断的更新和增长：「智慧」、「与神的关係」、</a:t>
            </a:r>
            <a:endParaRPr lang="en-GB" altLang="zh-CN" sz="6000" b="1" dirty="0" smtClean="0">
              <a:solidFill>
                <a:srgbClr val="9BBB59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000" b="1" dirty="0" smtClean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「与人的关係」。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36512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在基督里新生的样式</a:t>
            </a:r>
            <a:endParaRPr lang="en-US" altLang="zh-TW" sz="54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zh-TW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西</a:t>
            </a:r>
            <a:r>
              <a:rPr lang="en-US" altLang="zh-TW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3:3-10</a:t>
            </a:r>
            <a:r>
              <a:rPr lang="zh-TW" alt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 </a:t>
            </a:r>
            <a:endParaRPr lang="en-GB" altLang="zh-TW" sz="6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918344" y="44624"/>
            <a:ext cx="7758112" cy="1143000"/>
          </a:xfrm>
        </p:spPr>
        <p:txBody>
          <a:bodyPr/>
          <a:lstStyle/>
          <a:p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婚盟 </a:t>
            </a:r>
            <a:r>
              <a:rPr lang="en-GB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- 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成長：</a:t>
            </a:r>
            <a:endParaRPr lang="fr-FR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107504" y="1412776"/>
            <a:ext cx="889248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6000" b="1" dirty="0" smtClean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自我的認識與接納。</a:t>
            </a:r>
            <a:endParaRPr lang="en-GB" altLang="zh-TW" sz="6000" b="1" dirty="0" smtClean="0">
              <a:solidFill>
                <a:srgbClr val="9BBB59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6000" b="1" dirty="0" smtClean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一體也是一樣。</a:t>
            </a:r>
            <a:endParaRPr lang="zh-CN" altLang="en-US" sz="6000" b="1" dirty="0" smtClean="0">
              <a:solidFill>
                <a:srgbClr val="9BBB59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6693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彼前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3:7 </a:t>
            </a:r>
          </a:p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你们作丈夫的、也要按情理和妻子同住．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情理原文作知识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)</a:t>
            </a: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因他比你软弱、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原文作是软弱的器皿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)</a:t>
            </a: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与你一同承受生命之恩的、所以要敬重他．这样便叫你们的祷告没有阻碍。</a:t>
            </a:r>
            <a:endParaRPr lang="en-US" altLang="zh-TW" sz="5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6693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林前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7:3, 5 </a:t>
            </a:r>
          </a:p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3</a:t>
            </a: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丈夫当用合宜之分待妻子、妻子待丈夫也要如此。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5</a:t>
            </a: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夫妻不可彼此亏负、除非两相情愿、暂时分房、为要专心祷告方可、以後仍要同房、免得撒但趁著你们情不自禁、引诱你们。</a:t>
            </a:r>
            <a:endParaRPr lang="en-US" altLang="zh-TW" sz="5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918344" y="44624"/>
            <a:ext cx="7758112" cy="1143000"/>
          </a:xfrm>
        </p:spPr>
        <p:txBody>
          <a:bodyPr/>
          <a:lstStyle/>
          <a:p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婚盟 </a:t>
            </a:r>
            <a:r>
              <a:rPr lang="en-GB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- 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成長：</a:t>
            </a:r>
            <a:endParaRPr lang="fr-FR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107504" y="1412776"/>
            <a:ext cx="889248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6000" b="1" dirty="0" smtClean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NB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000" b="1" dirty="0" smtClean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认识与接纳</a:t>
            </a:r>
            <a:endParaRPr lang="en-GB" altLang="zh-CN" sz="6000" b="1" dirty="0" smtClean="0">
              <a:solidFill>
                <a:srgbClr val="9BBB59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000" b="1" dirty="0" smtClean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在婚後更重要，</a:t>
            </a:r>
            <a:endParaRPr lang="en-GB" altLang="zh-CN" sz="6000" b="1" dirty="0" smtClean="0">
              <a:solidFill>
                <a:srgbClr val="9BBB59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000" b="1" dirty="0" smtClean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而且要不断的认识与接纳。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918344" y="44624"/>
            <a:ext cx="7758112" cy="1728192"/>
          </a:xfrm>
        </p:spPr>
        <p:txBody>
          <a:bodyPr/>
          <a:lstStyle/>
          <a:p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婚盟 </a:t>
            </a:r>
            <a:r>
              <a:rPr lang="en-GB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– </a:t>
            </a:r>
            <a:br>
              <a:rPr lang="en-GB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「与神的关係」的增長 ：</a:t>
            </a:r>
            <a:endParaRPr lang="fr-FR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107504" y="1412776"/>
            <a:ext cx="889248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6000" b="1" dirty="0" smtClean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也包括在神裡面建立真正彰顯神的愛的關係，尤其是夫妻的捨配。每一個人都是神獨特的創造，每一對夫妻也是如此。</a:t>
            </a:r>
            <a:endParaRPr lang="zh-CN" altLang="en-US" sz="6000" b="1" dirty="0" smtClean="0">
              <a:solidFill>
                <a:srgbClr val="9BBB59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918344" y="44624"/>
            <a:ext cx="7758112" cy="1728192"/>
          </a:xfrm>
        </p:spPr>
        <p:txBody>
          <a:bodyPr/>
          <a:lstStyle/>
          <a:p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婚盟 </a:t>
            </a:r>
            <a:r>
              <a:rPr lang="en-GB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– </a:t>
            </a:r>
            <a:br>
              <a:rPr lang="en-GB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「与神的关係」的增長 ：</a:t>
            </a:r>
            <a:endParaRPr lang="fr-FR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107504" y="1412776"/>
            <a:ext cx="889248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7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一般原則：</a:t>
            </a:r>
            <a:endParaRPr lang="en-GB" altLang="zh-TW" sz="72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7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弗</a:t>
            </a:r>
            <a:r>
              <a:rPr lang="en-US" altLang="zh-TW" sz="7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5:21-33</a:t>
            </a:r>
            <a:endParaRPr lang="zh-CN" altLang="en-US" sz="72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6693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弗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5:21-33</a:t>
            </a:r>
          </a:p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又当存敬畏基督的心、彼此顺服。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22 </a:t>
            </a: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你们作妻子的、当顺服自己的丈夫、如同顺服主．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23 </a:t>
            </a: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因为丈夫是妻子的头、如同基督是教会的头．他又是教会全体的救主</a:t>
            </a:r>
            <a:endParaRPr lang="en-US" altLang="zh-TW" sz="5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6693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24 </a:t>
            </a: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教会怎样顺服基督、妻子也要怎样凡事顺服丈夫。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25 </a:t>
            </a: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你们作丈夫的、要爱你们的妻子、正如基督爱教会、为教会捨己．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26 </a:t>
            </a: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要用水藉著道、把教会洗净、成为圣洁、</a:t>
            </a:r>
            <a:endParaRPr lang="en-US" altLang="zh-TW" sz="5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6693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27 </a:t>
            </a: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可以献给自己、作个荣耀的教会、毫无玷污皱纹等类的病、乃是圣洁没有瑕疵的。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28 </a:t>
            </a: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丈夫也当照样爱妻子、如同爱自己的身子．爱妻子、便是爱自己了。</a:t>
            </a:r>
            <a:endParaRPr lang="en-US" altLang="zh-TW" sz="5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6693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29 </a:t>
            </a: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从来没有人恨恶自己的身子、总要保养顾惜、正像基督待教会一样．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30 </a:t>
            </a: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因我们是他身上的肢体。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〔</a:t>
            </a: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有古卷在此有就是他的骨他的肉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〕...33 </a:t>
            </a: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然而你们各人都当爱妻子、如同爱自己一样．妻子也当敬重他的丈夫。</a:t>
            </a:r>
            <a:endParaRPr lang="en-US" altLang="zh-TW" sz="5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021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西</a:t>
            </a:r>
            <a:r>
              <a:rPr lang="en-US" altLang="zh-CN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3:3-10 </a:t>
            </a:r>
          </a:p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因为你们已经死了、你们的生命与基督一同藏在神里面。</a:t>
            </a:r>
            <a:r>
              <a:rPr lang="en-US" altLang="zh-CN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5 </a:t>
            </a:r>
            <a:r>
              <a:rPr lang="zh-CN" altLang="en-US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所以要治死你们在地上的肢体．</a:t>
            </a:r>
            <a:r>
              <a:rPr lang="en-US" altLang="zh-CN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7 </a:t>
            </a:r>
            <a:r>
              <a:rPr lang="zh-CN" altLang="en-US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当你们在这些事中活着的时候、也曾这样行过。</a:t>
            </a:r>
            <a:r>
              <a:rPr lang="en-US" altLang="zh-CN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8 </a:t>
            </a:r>
            <a:r>
              <a:rPr lang="zh-CN" altLang="en-US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但现在你们要弃绝这一切的事、因你们已经脱去旧人和旧人的行为、</a:t>
            </a:r>
            <a:r>
              <a:rPr lang="en-US" altLang="zh-CN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10 </a:t>
            </a:r>
            <a:r>
              <a:rPr lang="zh-CN" altLang="en-US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穿上了新人．这新人在知识上渐渐更新、正如造他主的形像</a:t>
            </a:r>
            <a:endParaRPr lang="en-US" altLang="zh-TW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918344" y="44624"/>
            <a:ext cx="7758112" cy="1728192"/>
          </a:xfrm>
        </p:spPr>
        <p:txBody>
          <a:bodyPr/>
          <a:lstStyle/>
          <a:p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婚盟 </a:t>
            </a:r>
            <a:r>
              <a:rPr lang="en-GB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– </a:t>
            </a:r>
            <a:br>
              <a:rPr lang="en-GB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「与神的关係」的增長 ：</a:t>
            </a:r>
            <a:endParaRPr lang="fr-FR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107504" y="1412776"/>
            <a:ext cx="889248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5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摘要：丈夫 </a:t>
            </a:r>
            <a:r>
              <a:rPr lang="en-US" altLang="zh-TW" sz="5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- </a:t>
            </a:r>
            <a:r>
              <a:rPr lang="zh-TW" altLang="en-US" sz="5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以真理</a:t>
            </a:r>
            <a:r>
              <a:rPr lang="en-US" altLang="zh-TW" sz="5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(</a:t>
            </a:r>
            <a:r>
              <a:rPr lang="zh-TW" altLang="en-US" sz="5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道</a:t>
            </a:r>
            <a:r>
              <a:rPr lang="en-US" altLang="zh-TW" sz="5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)</a:t>
            </a:r>
            <a:r>
              <a:rPr lang="zh-TW" altLang="en-US" sz="5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来建立家庭，以捨己的爱让妻子感到温暖和饱足</a:t>
            </a:r>
            <a:r>
              <a:rPr lang="en-US" altLang="zh-TW" sz="5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(</a:t>
            </a:r>
            <a:r>
              <a:rPr lang="zh-TW" altLang="en-US" sz="5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保养</a:t>
            </a:r>
            <a:r>
              <a:rPr lang="en-GB" altLang="zh-TW" sz="5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nourish, fatten</a:t>
            </a:r>
            <a:r>
              <a:rPr lang="zh-TW" altLang="en-GB" sz="5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、</a:t>
            </a:r>
            <a:r>
              <a:rPr lang="zh-TW" altLang="en-US" sz="5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顾惜</a:t>
            </a:r>
            <a:r>
              <a:rPr lang="en-GB" altLang="zh-TW" sz="5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cherish, keep warm)</a:t>
            </a:r>
            <a:r>
              <a:rPr lang="zh-TW" altLang="en-GB" sz="5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，</a:t>
            </a:r>
            <a:r>
              <a:rPr lang="zh-TW" altLang="en-US" sz="5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作头</a:t>
            </a:r>
            <a:r>
              <a:rPr lang="en-US" altLang="zh-TW" sz="5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(</a:t>
            </a:r>
            <a:r>
              <a:rPr lang="zh-TW" altLang="en-US" sz="5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作领袖承担责任</a:t>
            </a:r>
            <a:r>
              <a:rPr lang="en-US" altLang="zh-TW" sz="5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)</a:t>
            </a:r>
            <a:r>
              <a:rPr lang="zh-TW" altLang="en-US" sz="5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。</a:t>
            </a:r>
            <a:endParaRPr lang="zh-CN" altLang="en-US" sz="54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918344" y="44624"/>
            <a:ext cx="7758112" cy="1728192"/>
          </a:xfrm>
        </p:spPr>
        <p:txBody>
          <a:bodyPr/>
          <a:lstStyle/>
          <a:p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婚盟 </a:t>
            </a:r>
            <a:r>
              <a:rPr lang="en-GB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– </a:t>
            </a:r>
            <a:br>
              <a:rPr lang="en-GB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「与神的关係」的增長 ：</a:t>
            </a:r>
            <a:endParaRPr lang="fr-FR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107504" y="1412776"/>
            <a:ext cx="889248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7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妻子 </a:t>
            </a:r>
            <a:r>
              <a:rPr lang="en-US" altLang="zh-TW" sz="7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- </a:t>
            </a:r>
            <a:r>
              <a:rPr lang="zh-TW" altLang="en-US" sz="7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敬重、顺服。</a:t>
            </a:r>
            <a:endParaRPr lang="zh-CN" altLang="en-US" sz="72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424936" cy="1728192"/>
          </a:xfrm>
        </p:spPr>
        <p:txBody>
          <a:bodyPr/>
          <a:lstStyle/>
          <a:p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婚盟 </a:t>
            </a:r>
            <a:r>
              <a:rPr lang="en-GB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– </a:t>
            </a:r>
            <a:br>
              <a:rPr lang="en-GB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「与人的关係」的增長 ：</a:t>
            </a:r>
            <a:endParaRPr lang="fr-FR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0" y="1412776"/>
            <a:ext cx="889248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7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共同进退，</a:t>
            </a:r>
            <a:endParaRPr lang="en-GB" altLang="zh-CN" sz="72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7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对所有人</a:t>
            </a:r>
            <a:r>
              <a:rPr lang="en-US" altLang="zh-CN" sz="7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(</a:t>
            </a:r>
            <a:r>
              <a:rPr lang="zh-CN" altLang="en-US" sz="7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父母、亲友</a:t>
            </a:r>
            <a:r>
              <a:rPr lang="en-US" altLang="zh-CN" sz="7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)</a:t>
            </a:r>
            <a:r>
              <a:rPr lang="zh-CN" altLang="en-US" sz="7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夫妻之间不分你我。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152400" y="228600"/>
            <a:ext cx="8991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前奏</a:t>
            </a:r>
            <a:r>
              <a:rPr lang="en-US" altLang="zh-TW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prelude</a:t>
            </a:r>
            <a:endParaRPr lang="en-GB" altLang="zh-TW" sz="8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424936" cy="1728192"/>
          </a:xfrm>
        </p:spPr>
        <p:txBody>
          <a:bodyPr/>
          <a:lstStyle/>
          <a:p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婚盟 </a:t>
            </a:r>
            <a:r>
              <a:rPr lang="en-GB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– 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前奏</a:t>
            </a:r>
            <a:r>
              <a:rPr lang="en-GB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prelude</a:t>
            </a:r>
            <a:r>
              <a:rPr lang="en-GB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：</a:t>
            </a:r>
            <a:endParaRPr lang="fr-FR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0" y="1412776"/>
            <a:ext cx="889248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7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从二人</a:t>
            </a:r>
            <a:endParaRPr lang="en-US" altLang="zh-CN" sz="72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7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朝着一体的改变。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7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开始认识与接纳，</a:t>
            </a:r>
            <a:endParaRPr lang="en-US" altLang="zh-CN" sz="72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7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并探讨如何建立神喜悦的一体。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4"/>
          <p:cNvSpPr txBox="1">
            <a:spLocks/>
          </p:cNvSpPr>
          <p:nvPr/>
        </p:nvSpPr>
        <p:spPr bwMode="auto">
          <a:xfrm>
            <a:off x="642938" y="260648"/>
            <a:ext cx="7929562" cy="595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  <a:buFont typeface="Arial" charset="0"/>
              <a:buNone/>
              <a:defRPr/>
            </a:pPr>
            <a:endParaRPr lang="en-US" altLang="zh-TW" sz="54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Aft>
                <a:spcPct val="0"/>
              </a:spcAft>
              <a:buFont typeface="Arial" charset="0"/>
              <a:buNone/>
              <a:defRPr/>
            </a:pPr>
            <a:endParaRPr lang="en-US" altLang="zh-TW" sz="54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zh-CN" altLang="en-US" sz="7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 </a:t>
            </a:r>
            <a:endParaRPr lang="en-US" altLang="zh-CN" sz="11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zh-CN" altLang="en-US" sz="7200" b="1" dirty="0" smtClean="0">
                <a:solidFill>
                  <a:srgbClr val="00A4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好好恋爱</a:t>
            </a:r>
            <a:endParaRPr lang="en-US" altLang="zh-CN" sz="7200" b="1" dirty="0" smtClean="0">
              <a:solidFill>
                <a:srgbClr val="00A4F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zh-CN" altLang="en-US" sz="5400" b="1" dirty="0" smtClean="0">
                <a:solidFill>
                  <a:srgbClr val="00A4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  ［王祖蓝</a:t>
            </a:r>
            <a:r>
              <a:rPr lang="en-US" altLang="zh-CN" sz="5400" b="1" dirty="0" smtClean="0">
                <a:solidFill>
                  <a:srgbClr val="00A4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/</a:t>
            </a:r>
            <a:r>
              <a:rPr lang="zh-CN" altLang="en-US" sz="5400" b="1" dirty="0" smtClean="0">
                <a:solidFill>
                  <a:srgbClr val="00A4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彭家丽］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4"/>
          <p:cNvSpPr>
            <a:spLocks noGrp="1"/>
          </p:cNvSpPr>
          <p:nvPr>
            <p:ph idx="1"/>
          </p:nvPr>
        </p:nvSpPr>
        <p:spPr>
          <a:xfrm>
            <a:off x="642938" y="260648"/>
            <a:ext cx="7929562" cy="6597352"/>
          </a:xfrm>
        </p:spPr>
        <p:txBody>
          <a:bodyPr>
            <a:noAutofit/>
          </a:bodyPr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我）我的天父，</a:t>
            </a:r>
            <a:endParaRPr lang="en-US" altLang="zh-CN" sz="5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可否让我好好地谈恋爱，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不再流泪，不再伤痛，</a:t>
            </a:r>
            <a:endParaRPr lang="en-US" altLang="zh-CN" sz="5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不再聚合又要分开。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我的天父，我只想要安稳地找个人来爱，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请让我知道那个人在不在。</a:t>
            </a:r>
            <a:endParaRPr lang="fr-CA" sz="5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5" name="LovenCourtWell好好戀愛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571456" y="6926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4"/>
          <p:cNvSpPr>
            <a:spLocks noGrp="1"/>
          </p:cNvSpPr>
          <p:nvPr>
            <p:ph idx="1"/>
          </p:nvPr>
        </p:nvSpPr>
        <p:spPr>
          <a:xfrm>
            <a:off x="642938" y="-171400"/>
            <a:ext cx="7929562" cy="5954415"/>
          </a:xfrm>
        </p:spPr>
        <p:txBody>
          <a:bodyPr>
            <a:noAutofit/>
          </a:bodyPr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主）我的孩子，</a:t>
            </a: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难道你忘记了我就是爱，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学懂爱我，学懂爱你自己，你就懂好好恋爱。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我的孩子，何不尝试安静地慢慢去等待，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你就会知道那个人在不在。</a:t>
            </a:r>
            <a:endParaRPr lang="fr-CA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4"/>
          <p:cNvSpPr>
            <a:spLocks noGrp="1"/>
          </p:cNvSpPr>
          <p:nvPr>
            <p:ph idx="1"/>
          </p:nvPr>
        </p:nvSpPr>
        <p:spPr>
          <a:xfrm>
            <a:off x="179512" y="260648"/>
            <a:ext cx="8392988" cy="5954415"/>
          </a:xfrm>
        </p:spPr>
        <p:txBody>
          <a:bodyPr>
            <a:noAutofit/>
          </a:bodyPr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主）你是否愿意相信，</a:t>
            </a:r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我）愿意相信，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主）每时每刻都在我手里，</a:t>
            </a: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</a:t>
            </a:r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/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）</a:t>
            </a: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没有事情是太早或是太迟。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没有事情是太早或是太迟。 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fr-CA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4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5954415"/>
          </a:xfrm>
        </p:spPr>
        <p:txBody>
          <a:bodyPr>
            <a:noAutofit/>
          </a:bodyPr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我）爱我的主，我愿意相信，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主）愿意相信，</a:t>
            </a: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我）万事万物都在你手里，</a:t>
            </a:r>
            <a:endParaRPr lang="en-US" altLang="zh-CN" sz="5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主）我教你顺服，我的旨意。</a:t>
            </a: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我）你教我顺服，你的旨意。</a:t>
            </a:r>
            <a:endParaRPr lang="fr-CA" sz="5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36512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将神身体献上天天和凡事上作活祭</a:t>
            </a:r>
            <a:r>
              <a:rPr lang="en-GB" altLang="zh-CN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sacrifice</a:t>
            </a:r>
            <a:endParaRPr lang="en-GB" altLang="zh-TW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罗</a:t>
            </a:r>
            <a:r>
              <a:rPr lang="en-US" altLang="zh-TW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12:1-2</a:t>
            </a:r>
            <a:endParaRPr lang="en-GB" altLang="zh-TW" sz="6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4"/>
          <p:cNvSpPr>
            <a:spLocks noGrp="1"/>
          </p:cNvSpPr>
          <p:nvPr>
            <p:ph idx="1"/>
          </p:nvPr>
        </p:nvSpPr>
        <p:spPr>
          <a:xfrm>
            <a:off x="642938" y="-171400"/>
            <a:ext cx="7929562" cy="5954415"/>
          </a:xfrm>
        </p:spPr>
        <p:txBody>
          <a:bodyPr>
            <a:noAutofit/>
          </a:bodyPr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主）我的孩子，</a:t>
            </a: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难道你忘记了我就是爱，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学懂爱我，学懂爱你自己，你就懂好好恋爱。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我的孩子，何不尝试安静地慢慢去等待，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你就会知道那个人在不在。</a:t>
            </a:r>
            <a:endParaRPr lang="fr-CA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4"/>
          <p:cNvSpPr>
            <a:spLocks noGrp="1"/>
          </p:cNvSpPr>
          <p:nvPr>
            <p:ph idx="1"/>
          </p:nvPr>
        </p:nvSpPr>
        <p:spPr>
          <a:xfrm>
            <a:off x="179512" y="260648"/>
            <a:ext cx="8392988" cy="5954415"/>
          </a:xfrm>
        </p:spPr>
        <p:txBody>
          <a:bodyPr>
            <a:noAutofit/>
          </a:bodyPr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主）你是否愿意相信，</a:t>
            </a:r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我）愿意相信，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主）每时每刻都在我手里，</a:t>
            </a: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</a:t>
            </a:r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/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）</a:t>
            </a: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没有事情是太早或是太迟。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没有事情是太早或是太迟。 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fr-CA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4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5954415"/>
          </a:xfrm>
        </p:spPr>
        <p:txBody>
          <a:bodyPr>
            <a:noAutofit/>
          </a:bodyPr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我）爱我的主，我愿意相信，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主）愿意相信，</a:t>
            </a: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我）万事万物都在你手里，</a:t>
            </a:r>
            <a:endParaRPr lang="en-US" altLang="zh-CN" sz="5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主）我教你顺服，我的旨意。</a:t>
            </a: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我）你教我顺服，你的旨意。</a:t>
            </a:r>
            <a:endParaRPr lang="fr-CA" sz="5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4"/>
          <p:cNvSpPr>
            <a:spLocks noGrp="1"/>
          </p:cNvSpPr>
          <p:nvPr>
            <p:ph idx="1"/>
          </p:nvPr>
        </p:nvSpPr>
        <p:spPr>
          <a:xfrm>
            <a:off x="179512" y="260648"/>
            <a:ext cx="8392988" cy="5954415"/>
          </a:xfrm>
        </p:spPr>
        <p:txBody>
          <a:bodyPr>
            <a:noAutofit/>
          </a:bodyPr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主）你是否愿意相信，</a:t>
            </a:r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我）愿意相信，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主）每时每刻都在我手里，</a:t>
            </a: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</a:t>
            </a:r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/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）</a:t>
            </a: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没有事情是太早或是太迟。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没有事情是太早或是太迟。 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fr-CA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4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5954415"/>
          </a:xfrm>
        </p:spPr>
        <p:txBody>
          <a:bodyPr>
            <a:noAutofit/>
          </a:bodyPr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我）爱我的主，我愿意相信，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主）愿意相信，</a:t>
            </a: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我）万事万物都在你手里，</a:t>
            </a:r>
            <a:endParaRPr lang="en-US" altLang="zh-CN" sz="5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主）我教你顺服，我的旨意。</a:t>
            </a: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我）你教我顺服，你的旨意。</a:t>
            </a:r>
            <a:endParaRPr lang="fr-CA" sz="5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4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5954415"/>
          </a:xfrm>
        </p:spPr>
        <p:txBody>
          <a:bodyPr>
            <a:noAutofit/>
          </a:bodyPr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我）爱我的主，我愿意相信，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主）愿意相信， </a:t>
            </a: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我）万事万物都在你手里，</a:t>
            </a:r>
            <a:endParaRPr lang="en-US" altLang="zh-CN" sz="5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主）我教你顺服，我的旨意。</a:t>
            </a: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我）你教我顺服，你的旨意。</a:t>
            </a:r>
            <a:endParaRPr lang="fr-CA" sz="5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4"/>
          <p:cNvSpPr txBox="1">
            <a:spLocks/>
          </p:cNvSpPr>
          <p:nvPr/>
        </p:nvSpPr>
        <p:spPr bwMode="auto">
          <a:xfrm>
            <a:off x="642938" y="260648"/>
            <a:ext cx="7929562" cy="595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  <a:buFont typeface="Arial" charset="0"/>
              <a:buNone/>
              <a:defRPr/>
            </a:pPr>
            <a:endParaRPr lang="en-US" altLang="zh-TW" sz="54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Aft>
                <a:spcPct val="0"/>
              </a:spcAft>
              <a:buFont typeface="Arial" charset="0"/>
              <a:buNone/>
              <a:defRPr/>
            </a:pPr>
            <a:endParaRPr lang="en-US" altLang="zh-TW" sz="54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zh-CN" altLang="en-US" sz="7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 </a:t>
            </a:r>
            <a:endParaRPr lang="en-US" altLang="zh-CN" sz="11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zh-CN" altLang="en-US" sz="7200" b="1" dirty="0" smtClean="0">
                <a:solidFill>
                  <a:srgbClr val="00A4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好好恋爱</a:t>
            </a:r>
            <a:endParaRPr lang="en-US" altLang="zh-CN" sz="7200" b="1" dirty="0" smtClean="0">
              <a:solidFill>
                <a:srgbClr val="00A4F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zh-CN" altLang="en-US" sz="5400" b="1" dirty="0" smtClean="0">
                <a:solidFill>
                  <a:srgbClr val="00A4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021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罗</a:t>
            </a:r>
            <a:r>
              <a:rPr lang="en-US" altLang="zh-CN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12:1-2 </a:t>
            </a:r>
          </a:p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所以弟兄们、我以神的慈悲劝你们、将身体献上、当作活祭、是圣洁的、是神所喜悦的．你们如此事奉、乃是理所当然的。不要效法这个世界．只要心意更新而变化、叫你们察验何为神的善良、纯全可喜悦的旨意。</a:t>
            </a:r>
            <a:endParaRPr lang="en-US" altLang="zh-TW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theme1.xml><?xml version="1.0" encoding="utf-8"?>
<a:theme xmlns:a="http://schemas.openxmlformats.org/drawingml/2006/main" name="Panda">
  <a:themeElements>
    <a:clrScheme name="Office Theme 2">
      <a:dk1>
        <a:srgbClr val="000000"/>
      </a:dk1>
      <a:lt1>
        <a:srgbClr val="C8EDE9"/>
      </a:lt1>
      <a:dk2>
        <a:srgbClr val="000000"/>
      </a:dk2>
      <a:lt2>
        <a:srgbClr val="B2B2B2"/>
      </a:lt2>
      <a:accent1>
        <a:srgbClr val="B0FF05"/>
      </a:accent1>
      <a:accent2>
        <a:srgbClr val="058BFF"/>
      </a:accent2>
      <a:accent3>
        <a:srgbClr val="E0F4F2"/>
      </a:accent3>
      <a:accent4>
        <a:srgbClr val="000000"/>
      </a:accent4>
      <a:accent5>
        <a:srgbClr val="D4FFAA"/>
      </a:accent5>
      <a:accent6>
        <a:srgbClr val="047DE7"/>
      </a:accent6>
      <a:hlink>
        <a:srgbClr val="007565"/>
      </a:hlink>
      <a:folHlink>
        <a:srgbClr val="003E75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8EDE9"/>
        </a:lt1>
        <a:dk2>
          <a:srgbClr val="000000"/>
        </a:dk2>
        <a:lt2>
          <a:srgbClr val="B2B2B2"/>
        </a:lt2>
        <a:accent1>
          <a:srgbClr val="05FFDE"/>
        </a:accent1>
        <a:accent2>
          <a:srgbClr val="7BD4CA"/>
        </a:accent2>
        <a:accent3>
          <a:srgbClr val="E0F4F2"/>
        </a:accent3>
        <a:accent4>
          <a:srgbClr val="000000"/>
        </a:accent4>
        <a:accent5>
          <a:srgbClr val="AAFFEC"/>
        </a:accent5>
        <a:accent6>
          <a:srgbClr val="6FC0B7"/>
        </a:accent6>
        <a:hlink>
          <a:srgbClr val="007568"/>
        </a:hlink>
        <a:folHlink>
          <a:srgbClr val="0952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8EDE9"/>
        </a:lt1>
        <a:dk2>
          <a:srgbClr val="000000"/>
        </a:dk2>
        <a:lt2>
          <a:srgbClr val="B2B2B2"/>
        </a:lt2>
        <a:accent1>
          <a:srgbClr val="B0FF05"/>
        </a:accent1>
        <a:accent2>
          <a:srgbClr val="058BFF"/>
        </a:accent2>
        <a:accent3>
          <a:srgbClr val="E0F4F2"/>
        </a:accent3>
        <a:accent4>
          <a:srgbClr val="000000"/>
        </a:accent4>
        <a:accent5>
          <a:srgbClr val="D4FFAA"/>
        </a:accent5>
        <a:accent6>
          <a:srgbClr val="047DE7"/>
        </a:accent6>
        <a:hlink>
          <a:srgbClr val="007565"/>
        </a:hlink>
        <a:folHlink>
          <a:srgbClr val="003E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8EDE9"/>
        </a:lt1>
        <a:dk2>
          <a:srgbClr val="000000"/>
        </a:dk2>
        <a:lt2>
          <a:srgbClr val="B2B2B2"/>
        </a:lt2>
        <a:accent1>
          <a:srgbClr val="05FFD9"/>
        </a:accent1>
        <a:accent2>
          <a:srgbClr val="FF8505"/>
        </a:accent2>
        <a:accent3>
          <a:srgbClr val="E0F4F2"/>
        </a:accent3>
        <a:accent4>
          <a:srgbClr val="000000"/>
        </a:accent4>
        <a:accent5>
          <a:srgbClr val="AAFFE9"/>
        </a:accent5>
        <a:accent6>
          <a:srgbClr val="E77804"/>
        </a:accent6>
        <a:hlink>
          <a:srgbClr val="750029"/>
        </a:hlink>
        <a:folHlink>
          <a:srgbClr val="0075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8EDE9"/>
        </a:lt1>
        <a:dk2>
          <a:srgbClr val="000000"/>
        </a:dk2>
        <a:lt2>
          <a:srgbClr val="B2B2B2"/>
        </a:lt2>
        <a:accent1>
          <a:srgbClr val="FFF005"/>
        </a:accent1>
        <a:accent2>
          <a:srgbClr val="FF4C05"/>
        </a:accent2>
        <a:accent3>
          <a:srgbClr val="E0F4F2"/>
        </a:accent3>
        <a:accent4>
          <a:srgbClr val="000000"/>
        </a:accent4>
        <a:accent5>
          <a:srgbClr val="FFF6AA"/>
        </a:accent5>
        <a:accent6>
          <a:srgbClr val="E74404"/>
        </a:accent6>
        <a:hlink>
          <a:srgbClr val="270075"/>
        </a:hlink>
        <a:folHlink>
          <a:srgbClr val="006B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5FFDE"/>
        </a:accent1>
        <a:accent2>
          <a:srgbClr val="7BD4CA"/>
        </a:accent2>
        <a:accent3>
          <a:srgbClr val="FFFFFF"/>
        </a:accent3>
        <a:accent4>
          <a:srgbClr val="000000"/>
        </a:accent4>
        <a:accent5>
          <a:srgbClr val="AAFFEC"/>
        </a:accent5>
        <a:accent6>
          <a:srgbClr val="6FC0B7"/>
        </a:accent6>
        <a:hlink>
          <a:srgbClr val="007568"/>
        </a:hlink>
        <a:folHlink>
          <a:srgbClr val="0952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0FF05"/>
        </a:accent1>
        <a:accent2>
          <a:srgbClr val="058BFF"/>
        </a:accent2>
        <a:accent3>
          <a:srgbClr val="FFFFFF"/>
        </a:accent3>
        <a:accent4>
          <a:srgbClr val="000000"/>
        </a:accent4>
        <a:accent5>
          <a:srgbClr val="D4FFAA"/>
        </a:accent5>
        <a:accent6>
          <a:srgbClr val="047DE7"/>
        </a:accent6>
        <a:hlink>
          <a:srgbClr val="007565"/>
        </a:hlink>
        <a:folHlink>
          <a:srgbClr val="003E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5FFD9"/>
        </a:accent1>
        <a:accent2>
          <a:srgbClr val="FF8505"/>
        </a:accent2>
        <a:accent3>
          <a:srgbClr val="FFFFFF"/>
        </a:accent3>
        <a:accent4>
          <a:srgbClr val="000000"/>
        </a:accent4>
        <a:accent5>
          <a:srgbClr val="AAFFE9"/>
        </a:accent5>
        <a:accent6>
          <a:srgbClr val="E77804"/>
        </a:accent6>
        <a:hlink>
          <a:srgbClr val="750029"/>
        </a:hlink>
        <a:folHlink>
          <a:srgbClr val="0075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F005"/>
        </a:accent1>
        <a:accent2>
          <a:srgbClr val="FF4C05"/>
        </a:accent2>
        <a:accent3>
          <a:srgbClr val="FFFFFF"/>
        </a:accent3>
        <a:accent4>
          <a:srgbClr val="000000"/>
        </a:accent4>
        <a:accent5>
          <a:srgbClr val="FFF6AA"/>
        </a:accent5>
        <a:accent6>
          <a:srgbClr val="E74404"/>
        </a:accent6>
        <a:hlink>
          <a:srgbClr val="270075"/>
        </a:hlink>
        <a:folHlink>
          <a:srgbClr val="006B5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utterfly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heartstars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heartstars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heartstars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heartstars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heartstars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9_heartstars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0_heartstars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1_heartstars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2_heartstars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inkhea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33_heartstars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34_heartstars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35_heartstars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36_heartstars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37_heartstars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38_heartstars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39_heartstars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40_heartstars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41_heartstars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42_heartstars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heartstars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43_heartstars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44_heartstars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45_heartstars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46_heartstars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47_heartstars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48_heartstars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49_heartstars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50_heartstars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heartstars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heartstars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heartstars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heartstars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heartstars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heartstars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Cambridge1402161Pet1 7Love谈情说爱</Template>
  <TotalTime>126</TotalTime>
  <Words>3824</Words>
  <Application>Microsoft Office PowerPoint</Application>
  <PresentationFormat>On-screen Show (4:3)</PresentationFormat>
  <Paragraphs>257</Paragraphs>
  <Slides>86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37</vt:i4>
      </vt:variant>
      <vt:variant>
        <vt:lpstr>Slide Titles</vt:lpstr>
      </vt:variant>
      <vt:variant>
        <vt:i4>86</vt:i4>
      </vt:variant>
    </vt:vector>
  </HeadingPairs>
  <TitlesOfParts>
    <vt:vector size="123" baseType="lpstr">
      <vt:lpstr>Panda</vt:lpstr>
      <vt:lpstr>Pinkheart</vt:lpstr>
      <vt:lpstr>2_heartstars</vt:lpstr>
      <vt:lpstr>heartstars</vt:lpstr>
      <vt:lpstr>1_heartstars</vt:lpstr>
      <vt:lpstr>3_heartstars</vt:lpstr>
      <vt:lpstr>4_heartstars</vt:lpstr>
      <vt:lpstr>5_heartstars</vt:lpstr>
      <vt:lpstr>6_heartstars</vt:lpstr>
      <vt:lpstr>Butterfly1</vt:lpstr>
      <vt:lpstr>10_heartstars</vt:lpstr>
      <vt:lpstr>11_heartstars</vt:lpstr>
      <vt:lpstr>12_heartstars</vt:lpstr>
      <vt:lpstr>13_heartstars</vt:lpstr>
      <vt:lpstr>14_heartstars</vt:lpstr>
      <vt:lpstr>29_heartstars</vt:lpstr>
      <vt:lpstr>30_heartstars</vt:lpstr>
      <vt:lpstr>31_heartstars</vt:lpstr>
      <vt:lpstr>32_heartstars</vt:lpstr>
      <vt:lpstr>33_heartstars</vt:lpstr>
      <vt:lpstr>34_heartstars</vt:lpstr>
      <vt:lpstr>35_heartstars</vt:lpstr>
      <vt:lpstr>36_heartstars</vt:lpstr>
      <vt:lpstr>37_heartstars</vt:lpstr>
      <vt:lpstr>38_heartstars</vt:lpstr>
      <vt:lpstr>39_heartstars</vt:lpstr>
      <vt:lpstr>40_heartstars</vt:lpstr>
      <vt:lpstr>41_heartstars</vt:lpstr>
      <vt:lpstr>42_heartstars</vt:lpstr>
      <vt:lpstr>43_heartstars</vt:lpstr>
      <vt:lpstr>44_heartstars</vt:lpstr>
      <vt:lpstr>45_heartstars</vt:lpstr>
      <vt:lpstr>46_heartstars</vt:lpstr>
      <vt:lpstr>47_heartstars</vt:lpstr>
      <vt:lpstr>48_heartstars</vt:lpstr>
      <vt:lpstr>49_heartstars</vt:lpstr>
      <vt:lpstr>50_heartstars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不要从禽兽和世俗学习</vt:lpstr>
      <vt:lpstr>不要从禽兽和世俗学习</vt:lpstr>
      <vt:lpstr>不要从禽兽和世俗学习</vt:lpstr>
      <vt:lpstr>不要从禽兽和世俗学习</vt:lpstr>
      <vt:lpstr>不要从禽兽和世俗学习</vt:lpstr>
      <vt:lpstr>不要从禽兽和世俗学习</vt:lpstr>
      <vt:lpstr>不要从禽兽和世俗学习</vt:lpstr>
      <vt:lpstr>不要从禽兽和世俗学习</vt:lpstr>
      <vt:lpstr>Slide 28</vt:lpstr>
      <vt:lpstr>Slide 29</vt:lpstr>
      <vt:lpstr>基督徒正常恋爱</vt:lpstr>
      <vt:lpstr>Slide 31</vt:lpstr>
      <vt:lpstr>Slide 32</vt:lpstr>
      <vt:lpstr>Slide 33</vt:lpstr>
      <vt:lpstr>Slide 34</vt:lpstr>
      <vt:lpstr>沉睡</vt:lpstr>
      <vt:lpstr>沉睡</vt:lpstr>
      <vt:lpstr>Slide 37</vt:lpstr>
      <vt:lpstr>甦醒</vt:lpstr>
      <vt:lpstr>甦醒</vt:lpstr>
      <vt:lpstr>Slide 40</vt:lpstr>
      <vt:lpstr>甦醒</vt:lpstr>
      <vt:lpstr>Slide 42</vt:lpstr>
      <vt:lpstr>Slide 43</vt:lpstr>
      <vt:lpstr>甦醒</vt:lpstr>
      <vt:lpstr>Slide 45</vt:lpstr>
      <vt:lpstr>Slide 46</vt:lpstr>
      <vt:lpstr>Slide 47</vt:lpstr>
      <vt:lpstr>Slide 48</vt:lpstr>
      <vt:lpstr>Slide 49</vt:lpstr>
      <vt:lpstr>甦醒</vt:lpstr>
      <vt:lpstr>Slide 51</vt:lpstr>
      <vt:lpstr>Slide 52</vt:lpstr>
      <vt:lpstr>Slide 53</vt:lpstr>
      <vt:lpstr>Slide 54</vt:lpstr>
      <vt:lpstr>婚盟</vt:lpstr>
      <vt:lpstr>Slide 56</vt:lpstr>
      <vt:lpstr>Slide 57</vt:lpstr>
      <vt:lpstr>婚盟</vt:lpstr>
      <vt:lpstr>婚盟</vt:lpstr>
      <vt:lpstr>婚盟 - 成長：</vt:lpstr>
      <vt:lpstr>Slide 61</vt:lpstr>
      <vt:lpstr>Slide 62</vt:lpstr>
      <vt:lpstr>婚盟 - 成長：</vt:lpstr>
      <vt:lpstr>婚盟 –  「与神的关係」的增長 ：</vt:lpstr>
      <vt:lpstr>婚盟 –  「与神的关係」的增長 ：</vt:lpstr>
      <vt:lpstr>Slide 66</vt:lpstr>
      <vt:lpstr>Slide 67</vt:lpstr>
      <vt:lpstr>Slide 68</vt:lpstr>
      <vt:lpstr>Slide 69</vt:lpstr>
      <vt:lpstr>婚盟 –  「与神的关係」的增長 ：</vt:lpstr>
      <vt:lpstr>婚盟 –  「与神的关係」的增長 ：</vt:lpstr>
      <vt:lpstr>婚盟 –   「与人的关係」的增長 ：</vt:lpstr>
      <vt:lpstr>Slide 73</vt:lpstr>
      <vt:lpstr>婚盟 –  前奏prelude ：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Edward</dc:creator>
  <cp:lastModifiedBy>Edward</cp:lastModifiedBy>
  <cp:revision>5</cp:revision>
  <dcterms:created xsi:type="dcterms:W3CDTF">2014-02-16T10:20:14Z</dcterms:created>
  <dcterms:modified xsi:type="dcterms:W3CDTF">2014-02-18T04:04:47Z</dcterms:modified>
</cp:coreProperties>
</file>