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heme/theme2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</p:sldMasterIdLst>
  <p:sldIdLst>
    <p:sldId id="257" r:id="rId21"/>
    <p:sldId id="258" r:id="rId22"/>
    <p:sldId id="259" r:id="rId23"/>
    <p:sldId id="260" r:id="rId24"/>
    <p:sldId id="261" r:id="rId25"/>
    <p:sldId id="256" r:id="rId26"/>
    <p:sldId id="262" r:id="rId27"/>
    <p:sldId id="264" r:id="rId28"/>
    <p:sldId id="265" r:id="rId29"/>
    <p:sldId id="266" r:id="rId30"/>
    <p:sldId id="267" r:id="rId31"/>
    <p:sldId id="268" r:id="rId32"/>
    <p:sldId id="263" r:id="rId33"/>
    <p:sldId id="272" r:id="rId34"/>
    <p:sldId id="273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69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70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7" r:id="rId67"/>
    <p:sldId id="311" r:id="rId68"/>
    <p:sldId id="312" r:id="rId69"/>
    <p:sldId id="304" r:id="rId70"/>
    <p:sldId id="308" r:id="rId71"/>
    <p:sldId id="313" r:id="rId72"/>
    <p:sldId id="314" r:id="rId73"/>
    <p:sldId id="315" r:id="rId74"/>
    <p:sldId id="305" r:id="rId75"/>
    <p:sldId id="309" r:id="rId76"/>
    <p:sldId id="306" r:id="rId77"/>
    <p:sldId id="310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740074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97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1D1E-37BB-2641-8AC4-0553F3D73D66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2014/2/22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B8D1-FC37-9D44-AA00-B07772E03A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64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1759C2-B633-433C-8253-4AAFDCA1AD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D0420-6409-4DD6-802F-074AB123D46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D0420-6409-4DD6-802F-074AB123D46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7B99-4634-4F7F-86A6-9F7447E259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F370-9266-40CD-8816-FBC766E826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tags" Target="../tags/tag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jpeg"/><Relationship Id="rId4" Type="http://schemas.openxmlformats.org/officeDocument/2006/relationships/tags" Target="../tags/tag1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eg"/><Relationship Id="rId4" Type="http://schemas.openxmlformats.org/officeDocument/2006/relationships/tags" Target="../tags/tag1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ags" Target="../tags/tag2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tags" Target="../tags/tag2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tags" Target="../tags/tag2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ags" Target="../tags/tag2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ags" Target="../tags/tag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jpeg"/><Relationship Id="rId4" Type="http://schemas.openxmlformats.org/officeDocument/2006/relationships/tags" Target="../tags/tag3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jpeg"/><Relationship Id="rId4" Type="http://schemas.openxmlformats.org/officeDocument/2006/relationships/tags" Target="../tags/tag3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ags" Target="../tags/tag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9E42-FBDE-42DF-AB4E-7C0431B78ED1}" type="datetimeFigureOut">
              <a:rPr lang="en-GB" smtClean="0"/>
              <a:pPr/>
              <a:t>22/02/2014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A899-93DE-4E90-8B79-A7F2775791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CDD3D1-5F11-4B12-9687-4CAFC059E846}" type="slidenum">
              <a:rPr lang="en-GB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A31D1E-37BB-2641-8AC4-0553F3D73D66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2014/2/22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31B8D1-FC37-9D44-AA00-B07772E03A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4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F8CC6-C500-4DE3-8746-62681DD489E5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3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CDD3D1-5F11-4B12-9687-4CAFC059E846}" type="slidenum">
              <a:rPr lang="en-GB">
                <a:solidFill>
                  <a:srgbClr val="000000"/>
                </a:solidFill>
                <a:ea typeface="SimSun" pitchFamily="2" charset="-122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94AE87-4866-449C-BB01-D83F11D1F0D7}" type="slidenum">
              <a:rPr lang="en-GB">
                <a:solidFill>
                  <a:srgbClr val="000000"/>
                </a:solidFill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Edward%20Desktop\Music\Playlists\TotallyYours&#20840;&#28982;&#28858;&#31074;by&#32004;&#26360;&#20126;&#27138;&#22296;.mp3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87824" y="2492896"/>
            <a:ext cx="3888432" cy="26468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zh-CN" altLang="en-US" sz="5400" b="1" dirty="0">
                <a:solidFill>
                  <a:srgbClr val="2B1D0E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华文细黑"/>
                <a:ea typeface="华文细黑"/>
                <a:cs typeface="华文细黑"/>
              </a:rPr>
              <a:t>忠心的管家</a:t>
            </a:r>
            <a:endParaRPr lang="en-GB" altLang="zh-CN" sz="5400" b="1" dirty="0">
              <a:solidFill>
                <a:srgbClr val="2B1D0E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latin typeface="华文细黑"/>
              <a:ea typeface="华文细黑"/>
              <a:cs typeface="华文细黑"/>
            </a:endParaRPr>
          </a:p>
          <a:p>
            <a:pPr algn="ctr" defTabSz="457200"/>
            <a:endParaRPr lang="en-GB" altLang="zh-CN" sz="2800" b="1" dirty="0">
              <a:solidFill>
                <a:srgbClr val="2B1D0E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latin typeface="华文细黑"/>
              <a:ea typeface="华文细黑"/>
              <a:cs typeface="华文细黑"/>
            </a:endParaRPr>
          </a:p>
          <a:p>
            <a:pPr algn="ctr" defTabSz="457200"/>
            <a:r>
              <a:rPr lang="zh-CN" altLang="en-US" sz="2800" b="1" dirty="0">
                <a:solidFill>
                  <a:srgbClr val="5EBE63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华文细黑"/>
                <a:ea typeface="华文细黑"/>
                <a:cs typeface="华文细黑"/>
              </a:rPr>
              <a:t>讲员</a:t>
            </a:r>
            <a:r>
              <a:rPr lang="en-US" altLang="zh-CN" sz="2800" b="1" dirty="0">
                <a:solidFill>
                  <a:srgbClr val="5EBE63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华文细黑"/>
                <a:ea typeface="华文细黑"/>
                <a:cs typeface="华文细黑"/>
              </a:rPr>
              <a:t>:</a:t>
            </a:r>
            <a:r>
              <a:rPr lang="zh-CN" altLang="en-US" sz="2800" b="1" dirty="0">
                <a:solidFill>
                  <a:srgbClr val="5EBE63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latin typeface="华文细黑"/>
                <a:ea typeface="华文细黑"/>
                <a:cs typeface="华文细黑"/>
              </a:rPr>
              <a:t>韦焜墀牧师</a:t>
            </a:r>
          </a:p>
          <a:p>
            <a:pPr defTabSz="457200"/>
            <a:endParaRPr lang="en-US" altLang="zh-CN" sz="2800" b="1" dirty="0">
              <a:solidFill>
                <a:srgbClr val="2B1D0E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</a:endParaRPr>
          </a:p>
          <a:p>
            <a:pPr defTabSz="457200"/>
            <a:endParaRPr lang="zh-CN" altLang="en-US" sz="2800" b="1" dirty="0">
              <a:solidFill>
                <a:srgbClr val="2B1D0E"/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5936" y="620688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细黑"/>
                <a:ea typeface="华文细黑"/>
                <a:cs typeface="华文细黑"/>
              </a:rPr>
              <a:t>证道</a:t>
            </a:r>
            <a:endParaRPr lang="zh-CN" altLang="en-US" sz="4400" dirty="0">
              <a:solidFill>
                <a:srgbClr val="99FF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这是真实的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8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为有忠心的弟兄与同工以巴弗</a:t>
            </a:r>
            <a:r>
              <a:rPr lang="en-US" altLang="zh-CN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(1:7)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的见证</a:t>
            </a:r>
            <a:r>
              <a:rPr lang="en-US" altLang="zh-CN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(1:8)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歌罗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西有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忠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</a:t>
            </a:r>
            <a:r>
              <a:rPr lang="en-GB" altLang="zh-CN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,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</a:t>
            </a:r>
            <a:endParaRPr lang="en-GB" altLang="zh-CN" sz="8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1371600" indent="-1371600" algn="ctr">
              <a:lnSpc>
                <a:spcPct val="90000"/>
              </a:lnSpc>
              <a:buAutoNum type="arabicParenBoth"/>
            </a:pP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基督耶稣里的信心</a:t>
            </a:r>
            <a:r>
              <a:rPr lang="en-US" altLang="zh-CN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(1:4)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1371600" indent="-1371600" algn="ctr">
              <a:lnSpc>
                <a:spcPct val="90000"/>
              </a:lnSpc>
              <a:buAutoNum type="arabicParenBoth"/>
            </a:pP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向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众圣徒的爱心</a:t>
            </a:r>
            <a:r>
              <a:rPr lang="en-US" altLang="zh-CN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(1:4)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．</a:t>
            </a:r>
            <a:endParaRPr lang="en-GB" altLang="zh-CN" sz="6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1371600" indent="-1371600" algn="ctr">
              <a:lnSpc>
                <a:spcPct val="90000"/>
              </a:lnSpc>
              <a:buAutoNum type="arabicParenBoth"/>
            </a:pP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真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知道神恩惠福音真理道上的盼望</a:t>
            </a:r>
            <a:r>
              <a:rPr lang="en-US" altLang="zh-CN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(1:5)</a:t>
            </a:r>
            <a:r>
              <a:rPr lang="zh-CN" altLang="en-US" sz="6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1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正是林前</a:t>
            </a:r>
            <a:r>
              <a:rPr lang="en-US" altLang="zh-CN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13:13</a:t>
            </a: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今常存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</a:t>
            </a:r>
            <a:endParaRPr lang="en-GB" altLang="zh-CN" sz="8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信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望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有爱。</a:t>
            </a:r>
            <a:endParaRPr lang="en-GB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5292080" cy="406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信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7400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7200" b="1" dirty="0" smtClean="0">
                <a:solidFill>
                  <a:srgbClr val="7400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1:4</a:t>
            </a: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7400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</a:t>
            </a:r>
            <a:r>
              <a:rPr lang="zh-CN" altLang="en-US" sz="7200" b="1" dirty="0" smtClean="0">
                <a:solidFill>
                  <a:srgbClr val="7400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基督耶稣里的信心。</a:t>
            </a:r>
            <a:endParaRPr lang="en-GB" sz="1400" b="1" dirty="0">
              <a:solidFill>
                <a:srgbClr val="74007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我们生命和事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最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重要的就是信心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信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心就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们对主耶稣的信任，是我们与神关系的根基。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人类犯罪堕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落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是对神的不信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任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2:9, 16-17;3:1-4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耶和华神使各样的树从地里长出来、可以悦人的眼目、其上的果子好作食物．园子当中又有生命树、和分别善恶的树。</a:t>
            </a:r>
            <a:r>
              <a:rPr lang="en-US" altLang="zh-C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16 </a:t>
            </a:r>
            <a:r>
              <a:rPr lang="zh-CN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耶和华神吩咐他说、园中各样树上的果子、你可以随意吃</a:t>
            </a:r>
            <a:r>
              <a:rPr lang="en-US" altLang="zh-C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17 </a:t>
            </a:r>
            <a:r>
              <a:rPr lang="zh-CN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只是分别善恶树上的果子、你不可吃、因为你吃的日子必定死。</a:t>
            </a: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39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耶和华神所造的、惟有蛇比田野一切的活物更狡猾。蛇对女人说、神岂是真说、不许你们吃园中所有树上的果子么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5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 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女人对蛇说、园中树上的果子我们可以吃．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惟有园当中那棵树上的果子、神曾说、你们不可吃、也不可摸、免得你们死。 </a:t>
            </a:r>
            <a:endParaRPr lang="en-GB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 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蛇对女人说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们不一定死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...</a:t>
            </a:r>
            <a:r>
              <a:rPr lang="zh-CN" alt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704079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6016" y="620688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rgbClr val="F79646">
                    <a:lumMod val="20000"/>
                    <a:lumOff val="80000"/>
                  </a:srgbClr>
                </a:solidFill>
                <a:latin typeface="Arial" charset="0"/>
              </a:rPr>
              <a:t>London Chinese Baptist Church  </a:t>
            </a:r>
            <a:endParaRPr lang="en-GB" sz="2000" b="1" dirty="0">
              <a:solidFill>
                <a:srgbClr val="F79646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4607496" y="0"/>
            <a:ext cx="453650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4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4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4149080"/>
            <a:ext cx="3203848" cy="24208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</a:t>
            </a:r>
            <a:endParaRPr lang="en-GB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1:1-12)</a:t>
            </a:r>
            <a:endParaRPr lang="en-US" altLang="zh-TW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40152" y="980728"/>
            <a:ext cx="32038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r">
              <a:spcBef>
                <a:spcPct val="10000"/>
              </a:spcBef>
              <a:defRPr/>
            </a:pPr>
            <a:r>
              <a:rPr lang="en-GB" altLang="zh-TW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2014-2-23</a:t>
            </a:r>
            <a:endParaRPr lang="en-GB" altLang="zh-TW" sz="40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r">
              <a:spcBef>
                <a:spcPct val="10000"/>
              </a:spcBef>
              <a:defRPr/>
            </a:pPr>
            <a:r>
              <a:rPr lang="zh-TW" altLang="en-GB" sz="32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endParaRPr lang="zh-TW" altLang="en-US" sz="3200" b="1" dirty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r">
              <a:spcBef>
                <a:spcPct val="10000"/>
              </a:spcBef>
              <a:defRPr/>
            </a:pPr>
            <a:r>
              <a:rPr lang="en-GB" altLang="zh-TW" sz="2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我们得救称义成圣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都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是因着信：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GB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1:17 </a:t>
            </a:r>
            <a:endParaRPr lang="en-US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为神的义、正在这福音上显明出来．这义是本于信、以致于信．如经上所记、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义人必因信得生。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加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2:16-20; 5:25 </a:t>
            </a:r>
            <a:endParaRPr lang="en-US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既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知道人称义、不是因行律法、乃是因信耶稣基督、连我们也信了基督耶稣、使我们因信基督称义、不因行律称义．</a:t>
            </a: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20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已经与基督同钉十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架</a:t>
            </a:r>
            <a:r>
              <a:rPr lang="en-GB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现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在活着的、不再是我、乃是基督在我里面活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着</a:t>
            </a:r>
            <a:r>
              <a:rPr lang="en-GB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且我如今在肉身活着、是因信神的儿子而活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他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是爱我、为我舍己。</a:t>
            </a:r>
            <a:endParaRPr lang="en-GB" sz="105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5:25 </a:t>
            </a:r>
            <a:endParaRPr lang="en-US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们若是靠圣灵得生</a:t>
            </a: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</a:t>
            </a: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当靠圣灵行事。</a:t>
            </a:r>
            <a:endParaRPr lang="en-GB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主耶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25:14-30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的比喻中，那不忠心的仆人是又恶又懒又无用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其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实就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他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不信任他的主人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25:24-25 </a:t>
            </a:r>
            <a:endParaRPr lang="en-US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领一千的、也来说、主阿、我知道你是忍心的人、没有种的地方要收割、没有散的地方要聚敛．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25 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我就害怕、去把你的一千银子埋藏在地里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...</a:t>
            </a: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0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14:23 </a:t>
            </a:r>
            <a:endParaRPr lang="en-US" altLang="zh-CN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</a:t>
            </a:r>
            <a:r>
              <a:rPr lang="zh-CN" alt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不出于信心的都是罪。</a:t>
            </a:r>
            <a:endParaRPr lang="en-GB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529208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1:4</a:t>
            </a:r>
          </a:p>
          <a:p>
            <a:pPr algn="ctr">
              <a:lnSpc>
                <a:spcPct val="90000"/>
              </a:lnSpc>
            </a:pPr>
            <a:r>
              <a:rPr lang="zh-CN" alt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向</a:t>
            </a:r>
            <a:r>
              <a:rPr lang="zh-CN" alt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众圣徒的爱心。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作神的管家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没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有爱是不可能的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是最大的诫命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包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含了所有的诫命。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635896" y="4005064"/>
            <a:ext cx="5508104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altLang="zh-TW" sz="4800" b="1" dirty="0" smtClean="0">
              <a:solidFill>
                <a:srgbClr val="F7964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zh-CN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2014</a:t>
            </a:r>
            <a:r>
              <a:rPr lang="zh-CN" altLang="en-US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主</a:t>
            </a:r>
            <a:r>
              <a:rPr lang="zh-CN" altLang="en-US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题</a:t>
            </a:r>
            <a:r>
              <a:rPr lang="en-US" altLang="zh-CN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zh-CN" altLang="en-US" sz="4800" b="1" dirty="0" smtClean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忠心的管家</a:t>
            </a:r>
            <a:endParaRPr lang="en-GB" altLang="zh-TW" sz="4800" b="1" dirty="0" smtClean="0">
              <a:solidFill>
                <a:srgbClr val="F7964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endParaRPr lang="en-GB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。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22:37-40 </a:t>
            </a:r>
            <a:endParaRPr lang="en-US" altLang="zh-CN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稣对他说、你要尽心、尽性、尽意、爱主你的神。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38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这是诫命中的第一、且是最大的。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39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其次也相仿、就是要爱人如己。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40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这两条诫命、是律法和先知一切道理的总纲。</a:t>
            </a:r>
            <a:endParaRPr lang="en-GB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也是主耶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</a:t>
            </a:r>
            <a:endParaRPr lang="en-GB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给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我们的新命令。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13:34-35 </a:t>
            </a:r>
            <a:endParaRPr lang="en-US" altLang="zh-CN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赐给你们一条新命令、乃是叫你们彼此相爱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．</a:t>
            </a:r>
            <a:endParaRPr lang="en-GB" altLang="zh-CN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怎样爱你们、你们也要怎样相爱。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</a:t>
            </a:r>
          </a:p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你们若有彼此相爱的心、众人因此就认出你们是我的门徒了。</a:t>
            </a:r>
            <a:endParaRPr lang="en-GB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没有爱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什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么也不能作：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13:1-3 </a:t>
            </a:r>
            <a:endParaRPr lang="en-US" altLang="zh-CN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若能说万人的方言、并天使的话语、却没有爱、我就成了鸣的锣、响的钹一般</a:t>
            </a:r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2000" contrast="-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我若有先知讲道之能、也明白各样的奥秘、各样的知识．而且有全备的信、叫我能彀移山、却没有爱、我就算不得什么。</a:t>
            </a:r>
            <a:r>
              <a:rPr lang="en-US" altLang="zh-C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我若将所有的赒济穷人、又舍己身叫人焚烧、却没有爱、仍然与我无益。</a:t>
            </a:r>
            <a:endParaRPr lang="en-GB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529208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望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1:5-6</a:t>
            </a: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为那给你们存在天上的盼望．这盼望就是你们从前在福音真理的道上所听见的．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这福音传到你们那里、也传到普天之下、并且结果增长、如同在你们中间、自从你们听见福音、真知道神恩惠的日子一样．</a:t>
            </a:r>
            <a:endParaRPr lang="en-GB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我们相信福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音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接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待信靠主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便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有盼望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罗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1:16 </a:t>
            </a:r>
            <a:endParaRPr lang="en-US" altLang="zh-CN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不以福音为耻．这福音本是神的大能、要救一切相信的、</a:t>
            </a:r>
            <a:endParaRPr lang="en-GB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15:19-20</a:t>
            </a: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们若靠基督、只在今生有指望、就算比众人更可怜。</a:t>
            </a:r>
            <a:r>
              <a:rPr lang="en-US" altLang="zh-C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20</a:t>
            </a: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但基督已经从死里复活、成为睡了之人初熟的果子。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6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「管家」是什么意思</a:t>
            </a:r>
            <a:r>
              <a:rPr lang="en-US" altLang="zh-TW" sz="6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</a:t>
            </a:r>
            <a:endParaRPr lang="en-GB" altLang="zh-TW" sz="6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「管家」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原文是</a:t>
            </a:r>
            <a:r>
              <a:rPr lang="en-GB" altLang="zh-CN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与家庭有关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**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家庭中的成员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**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可能是属於那家庭的奴隶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帖前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4:16-17 </a:t>
            </a:r>
            <a:endParaRPr lang="en-US" altLang="zh-CN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为主必亲自从天降临、有呼叫的声音、和天使长的声音、又有神的号吹响．那在基督里死了的人必先复活。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17 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以后我们这活着还存留的人、必和他们一同被提到云里、在空中与主相遇．这样、我们就要和主永远同在。</a:t>
            </a:r>
            <a:endParaRPr lang="en-GB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9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约</a:t>
            </a:r>
            <a:r>
              <a:rPr lang="en-US" altLang="zh-C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10:10 </a:t>
            </a:r>
            <a:endParaRPr lang="en-US" altLang="zh-CN" sz="6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来了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要叫羊</a:t>
            </a:r>
            <a:r>
              <a:rPr lang="en-US" altLang="zh-CN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[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或作人</a:t>
            </a:r>
            <a:r>
              <a:rPr lang="en-US" altLang="zh-CN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]</a:t>
            </a: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生命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</a:t>
            </a:r>
            <a:r>
              <a:rPr lang="zh-CN" alt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且得的更丰盛。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可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10:29-30 </a:t>
            </a:r>
            <a:endParaRPr lang="en-US" altLang="zh-CN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稣说、我实在告诉你们、人为我和福音、撇下房屋、或是弟兄、姐妹、父母、儿女、田地。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30 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没有不在今世得百倍的、就是房屋、弟兄、姐妹、母亲、儿女、田地、并且要受逼迫．在来世必得永生。</a:t>
            </a:r>
            <a:endParaRPr lang="en-GB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林后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4:16-18 </a:t>
            </a:r>
            <a:endParaRPr lang="en-US" altLang="zh-CN" sz="5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以我们不丧胆．外体虽然毁坏、内心却一天新似一天。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17 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我们这至暂至轻的苦楚、要为我们成就极重无比永远的荣耀。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18 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原来我们不是顾念所见的、乃是顾念所不见的．因为所见的是暂时的、所不见的是永远的。</a:t>
            </a:r>
            <a:endParaRPr lang="en-GB" sz="1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4000" contrast="-16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15:58</a:t>
            </a: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</a:t>
            </a: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以我亲爱的弟兄们、你们务要坚固不可摇动、常常竭力多作主工</a:t>
            </a: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</a:t>
            </a:r>
            <a:r>
              <a:rPr lang="zh-CN" alt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为知道你们的劳苦、在主里面不是徒然的。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-36512" y="0"/>
            <a:ext cx="8568952" cy="62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怎</a:t>
            </a:r>
            <a:r>
              <a:rPr lang="zh-CN" altLang="en-US" sz="1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样</a:t>
            </a:r>
            <a:endParaRPr lang="en-GB" altLang="zh-CN" sz="1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</a:t>
            </a:r>
            <a:r>
              <a:rPr lang="zh-CN" altLang="en-US" sz="1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115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1:9-11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3607564"/>
            <a:ext cx="89644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不住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</a:t>
            </a:r>
            <a:endParaRPr lang="en-GB" altLang="zh-CN" sz="115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祷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告祈求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0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5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管家须要听到主人的吩咐，因此我们必须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不住的祷告祈求」。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0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祷告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单是要常常祷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告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路</a:t>
            </a: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18:1)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更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要不住的祷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告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帖前</a:t>
            </a: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5:17)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0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腓</a:t>
            </a:r>
            <a:r>
              <a:rPr lang="en-US" altLang="zh-CN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4:6 </a:t>
            </a:r>
            <a:endParaRPr lang="en-US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应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当一无罣虑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要凡事借着祷告、祈求、和感谢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将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你们所要的告诉神。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在觀念上，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管家不是等於管理員。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我們是在自己的家中作管家。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1:12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又感谢父、叫我们能与众圣徒在光明中同得基业．</a:t>
            </a:r>
            <a:endParaRPr lang="en-GB" altLang="zh-TW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3607564"/>
            <a:ext cx="8964488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满心知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道</a:t>
            </a:r>
            <a:endParaRPr lang="en-GB" altLang="zh-CN" sz="115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</a:t>
            </a:r>
            <a:r>
              <a:rPr lang="zh-CN" altLang="en-US" sz="11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的旨意</a:t>
            </a:r>
            <a:endParaRPr lang="en-GB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-4000"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管家也需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明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白主人的心意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此我们要学习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在一切属灵的智慧悟性上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满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心知道神的旨意」。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-4000"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8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2:1-16 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然而在完全的人中、我们也讲智慧．但不是这世上的智慧、也不是这世上有权有位将要败亡之人的智慧．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这智慧世上有权有位的人没有一个知道的．他们若知道、就不把荣耀的主钉在十字架上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了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-4000"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 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如经上所记、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神为爱他的人所豫备的、是眼睛未曾看见、耳朵未曾听见、人心也未曾想到的。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』10 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只有神借着圣灵向我们显明了．因为圣灵参透万事、就是神深奥的事也参透了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4000" contrast="-4000"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12 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我们所领受的、并不是世上的灵、乃是从神来的灵、叫我们能知道神开恩赐给我们的事。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13 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并且我们讲说这些事、不是用人智慧所指教的言语、乃是用圣灵所指教的言语、将属灵的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话解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释属灵的事。</a:t>
            </a:r>
            <a:endParaRPr lang="en-GB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1772816"/>
            <a:ext cx="8964488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0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凡事蒙他喜悦</a:t>
            </a:r>
            <a:r>
              <a:rPr lang="zh-CN" altLang="en-US" sz="10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105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0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</a:t>
            </a:r>
            <a:r>
              <a:rPr lang="zh-CN" altLang="en-US" sz="105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一切善事上结果子</a:t>
            </a:r>
            <a:endParaRPr lang="en-GB" sz="105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人对管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家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称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职的期望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正是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行事为人对得起主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事蒙他喜悦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一切善事上结果子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」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4653136"/>
            <a:ext cx="8964488" cy="183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多知道神</a:t>
            </a:r>
            <a:endParaRPr lang="en-GB" sz="126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49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主人更愿意管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家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成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为资深的「老」管家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：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渐渐的多知道神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．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照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他荣耀的权能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得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以在各样的力上加力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事欢欢喜喜的忍耐宽容」。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渐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渐的多知道神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．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TW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认</a:t>
            </a:r>
            <a:r>
              <a:rPr lang="zh-TW" alt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识神</a:t>
            </a:r>
            <a:endParaRPr lang="en-GB" altLang="zh-CN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532440" cy="58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作管</a:t>
            </a: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家</a:t>
            </a:r>
            <a:endParaRPr lang="en-GB" altLang="zh-CN" sz="13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</a:t>
            </a:r>
            <a:endParaRPr lang="en-GB" altLang="zh-CN" sz="13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</a:t>
            </a: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本素</a:t>
            </a:r>
            <a:r>
              <a:rPr lang="zh-CN" altLang="en-US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质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35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「照他荣耀的权能、得以在各样的力上加力、」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我们是与神同工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力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上加力</a:t>
            </a:r>
            <a:r>
              <a:rPr lang="en-US" altLang="zh-CN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dunamoo</a:t>
            </a:r>
            <a:endParaRPr lang="en-US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即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成事的能力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更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是圣灵的工作。</a:t>
            </a:r>
            <a:endParaRPr lang="en-GB" altLang="zh-CN" sz="1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「凡事欢欢喜喜的忍耐宽容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。」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忍耐」即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steadfast</a:t>
            </a:r>
          </a:p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坚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定的、踏实的、固定的、不变的，</a:t>
            </a:r>
            <a:endParaRPr lang="en-GB" altLang="zh-CN" sz="1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前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9:26</a:t>
            </a:r>
          </a:p>
          <a:p>
            <a:pPr algn="ctr">
              <a:lnSpc>
                <a:spcPct val="90000"/>
              </a:lnSpc>
            </a:pP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所以我奔跑、不像无定向的．我斗拳、不像打空气的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稳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步前往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8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向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着标干真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跑</a:t>
            </a:r>
            <a:endParaRPr lang="en-GB" altLang="zh-CN" sz="19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6000" contrast="6000"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9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寛容」即耐心等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待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加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6:9 </a:t>
            </a:r>
            <a:endParaRPr lang="en-US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们行善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可丧志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．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若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不灰心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到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了时候、就要收成。</a:t>
            </a:r>
            <a:endParaRPr lang="en-GB" altLang="zh-CN" sz="1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sz="66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79418" y="37450"/>
            <a:ext cx="7182197" cy="68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我将生命 交在你手中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献上一切 给你主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我的世界 全在你手里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我属于你 到永远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altLang="zh-CN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  </a:t>
            </a:r>
            <a:endParaRPr lang="en-US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  <p:pic>
        <p:nvPicPr>
          <p:cNvPr id="3" name="TotallyYours全然為祢by約書亞樂團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48691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79418" y="37450"/>
            <a:ext cx="7182197" cy="682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与你同行 到天涯海角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不论悲喜 我信靠你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主我愿意 活出你旨意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zh-CN" altLang="en-US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活出你应许 到永远</a:t>
            </a:r>
            <a:endParaRPr lang="en-GB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5400" b="1" kern="0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charset="0"/>
              </a:rPr>
              <a:t>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endParaRPr lang="en-US" sz="5400" b="1" kern="0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与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般工人和労工不一样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</a:t>
            </a:r>
            <a:r>
              <a:rPr lang="zh-CN" altLang="en-US" sz="8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求完成任务</a:t>
            </a:r>
            <a:r>
              <a:rPr lang="zh-CN" altLang="en-US" sz="8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，</a:t>
            </a:r>
            <a:endParaRPr lang="en-GB" altLang="zh-CN" sz="8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</a:t>
            </a:r>
            <a:r>
              <a:rPr lang="zh-CN" altLang="en-US" sz="8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是「交差」</a:t>
            </a:r>
            <a:r>
              <a:rPr lang="zh-CN" altLang="en-US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耶稣我心相信你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耶稣我心属于你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活着全都为了你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歌唱也为了你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GB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 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全然为你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8" y="87325"/>
            <a:ext cx="7896377" cy="6479730"/>
          </a:xfrm>
        </p:spPr>
        <p:txBody>
          <a:bodyPr/>
          <a:lstStyle/>
          <a:p>
            <a:pPr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</a:t>
            </a:r>
            <a:r>
              <a:rPr lang="en-GB" alt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, </a:t>
            </a:r>
            <a:r>
              <a:rPr lang="zh-CN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主我敬拜你</a:t>
            </a:r>
            <a:endParaRPr lang="en-GB" sz="5400" b="1" dirty="0" smtClean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20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3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13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1:1-8</a:t>
            </a:r>
            <a:endParaRPr lang="en-GB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6000" contrast="-52000"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Purple mesh"/>
          <p:cNvSpPr txBox="1">
            <a:spLocks noChangeArrowheads="1"/>
          </p:cNvSpPr>
          <p:nvPr/>
        </p:nvSpPr>
        <p:spPr bwMode="auto">
          <a:xfrm>
            <a:off x="179512" y="0"/>
            <a:ext cx="8964488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歌罗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西弟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兄姊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妹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有忠心</a:t>
            </a:r>
            <a:r>
              <a:rPr lang="en-US" altLang="zh-CN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(1:2)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的弟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兄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姊妹</a:t>
            </a:r>
            <a:endParaRPr lang="en-GB" altLang="zh-CN" sz="9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与</a:t>
            </a:r>
            <a:r>
              <a:rPr lang="zh-CN" altLang="en-US" sz="9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管家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reendrape">
  <a:themeElements>
    <a:clrScheme name="Office Theme 2">
      <a:dk1>
        <a:srgbClr val="000000"/>
      </a:dk1>
      <a:lt1>
        <a:srgbClr val="CCFFCC"/>
      </a:lt1>
      <a:dk2>
        <a:srgbClr val="000000"/>
      </a:dk2>
      <a:lt2>
        <a:srgbClr val="B2B2B2"/>
      </a:lt2>
      <a:accent1>
        <a:srgbClr val="7A991F"/>
      </a:accent1>
      <a:accent2>
        <a:srgbClr val="007CA6"/>
      </a:accent2>
      <a:accent3>
        <a:srgbClr val="E2FFE2"/>
      </a:accent3>
      <a:accent4>
        <a:srgbClr val="000000"/>
      </a:accent4>
      <a:accent5>
        <a:srgbClr val="BECAAB"/>
      </a:accent5>
      <a:accent6>
        <a:srgbClr val="007096"/>
      </a:accent6>
      <a:hlink>
        <a:srgbClr val="198019"/>
      </a:hlink>
      <a:folHlink>
        <a:srgbClr val="2E5B99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E2FFE2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E2FFE2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E2FFE2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FFCC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E2FFE2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4B224"/>
        </a:accent1>
        <a:accent2>
          <a:srgbClr val="009954"/>
        </a:accent2>
        <a:accent3>
          <a:srgbClr val="FFFFFF"/>
        </a:accent3>
        <a:accent4>
          <a:srgbClr val="000000"/>
        </a:accent4>
        <a:accent5>
          <a:srgbClr val="ACD5AC"/>
        </a:accent5>
        <a:accent6>
          <a:srgbClr val="008A4B"/>
        </a:accent6>
        <a:hlink>
          <a:srgbClr val="198019"/>
        </a:hlink>
        <a:folHlink>
          <a:srgbClr val="0073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A991F"/>
        </a:accent1>
        <a:accent2>
          <a:srgbClr val="007CA6"/>
        </a:accent2>
        <a:accent3>
          <a:srgbClr val="FFFFFF"/>
        </a:accent3>
        <a:accent4>
          <a:srgbClr val="000000"/>
        </a:accent4>
        <a:accent5>
          <a:srgbClr val="BECAAB"/>
        </a:accent5>
        <a:accent6>
          <a:srgbClr val="007096"/>
        </a:accent6>
        <a:hlink>
          <a:srgbClr val="198019"/>
        </a:hlink>
        <a:folHlink>
          <a:srgbClr val="2E5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6930"/>
        </a:accent1>
        <a:accent2>
          <a:srgbClr val="1F991F"/>
        </a:accent2>
        <a:accent3>
          <a:srgbClr val="FFFFFF"/>
        </a:accent3>
        <a:accent4>
          <a:srgbClr val="000000"/>
        </a:accent4>
        <a:accent5>
          <a:srgbClr val="DCB9AD"/>
        </a:accent5>
        <a:accent6>
          <a:srgbClr val="1B8A1B"/>
        </a:accent6>
        <a:hlink>
          <a:srgbClr val="A73D73"/>
        </a:hlink>
        <a:folHlink>
          <a:srgbClr val="7C3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8F00"/>
        </a:accent1>
        <a:accent2>
          <a:srgbClr val="CC5252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B94949"/>
        </a:accent6>
        <a:hlink>
          <a:srgbClr val="5B4BA6"/>
        </a:hlink>
        <a:folHlink>
          <a:srgbClr val="198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2852</Words>
  <Application>Microsoft Office PowerPoint</Application>
  <PresentationFormat>On-screen Show (4:3)</PresentationFormat>
  <Paragraphs>263</Paragraphs>
  <Slides>77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77</vt:i4>
      </vt:variant>
    </vt:vector>
  </HeadingPairs>
  <TitlesOfParts>
    <vt:vector size="97" baseType="lpstr">
      <vt:lpstr>Office Theme</vt:lpstr>
      <vt:lpstr>4_Office 主题</vt:lpstr>
      <vt:lpstr>0LCBC2013</vt:lpstr>
      <vt:lpstr>1_0LCBC2013</vt:lpstr>
      <vt:lpstr>2_0LCBC2013</vt:lpstr>
      <vt:lpstr>3_0LCBC2013</vt:lpstr>
      <vt:lpstr>Greendrape</vt:lpstr>
      <vt:lpstr>1_Default Design</vt:lpstr>
      <vt:lpstr>1_Greendrape</vt:lpstr>
      <vt:lpstr>2_Default Design</vt:lpstr>
      <vt:lpstr>2_Greendrape</vt:lpstr>
      <vt:lpstr>3_Greendrape</vt:lpstr>
      <vt:lpstr>4_Greendrape</vt:lpstr>
      <vt:lpstr>5_Greendrape</vt:lpstr>
      <vt:lpstr>6_Greendrape</vt:lpstr>
      <vt:lpstr>7_Greendrape</vt:lpstr>
      <vt:lpstr>8_Greendrape</vt:lpstr>
      <vt:lpstr>9_Greendrape</vt:lpstr>
      <vt:lpstr>10_Greendrape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全然为你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7</cp:revision>
  <dcterms:created xsi:type="dcterms:W3CDTF">2014-02-22T23:40:48Z</dcterms:created>
  <dcterms:modified xsi:type="dcterms:W3CDTF">2014-02-23T01:54:47Z</dcterms:modified>
</cp:coreProperties>
</file>