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  <p:sldMasterId id="2147483698" r:id="rId20"/>
    <p:sldMasterId id="2147483700" r:id="rId21"/>
    <p:sldMasterId id="2147483702" r:id="rId22"/>
  </p:sldMasterIdLst>
  <p:sldIdLst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70" r:id="rId35"/>
    <p:sldId id="269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290" r:id="rId64"/>
    <p:sldId id="291" r:id="rId65"/>
    <p:sldId id="292" r:id="rId66"/>
    <p:sldId id="293" r:id="rId67"/>
    <p:sldId id="294" r:id="rId68"/>
    <p:sldId id="309" r:id="rId69"/>
    <p:sldId id="303" r:id="rId70"/>
    <p:sldId id="304" r:id="rId71"/>
    <p:sldId id="305" r:id="rId72"/>
    <p:sldId id="306" r:id="rId73"/>
    <p:sldId id="307" r:id="rId74"/>
    <p:sldId id="30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7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slide" Target="slides/slide52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1D1E-37BB-2641-8AC4-0553F3D73D66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B8D1-FC37-9D44-AA00-B07772E03A7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64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8E8B-E337-469A-B0CD-73DA642A68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7EE-030F-489E-9156-D6EDD5224D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A31D1E-37BB-2641-8AC4-0553F3D73D66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2014/4/6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31B8D1-FC37-9D44-AA00-B07772E03A7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4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Edward%20Desktop\Dropbox\New%20sermons\You%20permit&#20320;&#35377;&#21487;.mp3" TargetMode="Externa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2.xml"/><Relationship Id="rId1" Type="http://schemas.openxmlformats.org/officeDocument/2006/relationships/audio" Target="file:///C:\Users\Edward%20Desktop\Dropbox\New%20sermons\O%20the%20bitter%20shame%20and%20sorrow%20st_jude&#20197;&#31169;&#36681;&#24859;.wav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39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73298"/>
            <a:ext cx="925252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London Chinese Baptist Church </a:t>
            </a: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 </a:t>
            </a:r>
            <a:endParaRPr lang="en-GB" sz="32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573016"/>
            <a:ext cx="56521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管家的生命 </a:t>
            </a:r>
            <a:endParaRPr lang="en-GB" altLang="zh-CN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- 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叫基督显大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endParaRPr lang="en-US" altLang="zh-CN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歌罗西书</a:t>
            </a:r>
            <a:r>
              <a:rPr lang="en-US" altLang="zh-CN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1:23-29)</a:t>
            </a:r>
            <a:endParaRPr lang="en-US" altLang="zh-TW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GB" sz="4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 </a:t>
            </a:r>
            <a:r>
              <a:rPr lang="en-GB" altLang="zh-TW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28:19-20 </a:t>
            </a:r>
            <a:endParaRPr lang="en-US" altLang="zh-CN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以你们要去、使万民作我的门徒、奉父子圣灵的名、给他们施洗．</a:t>
            </a:r>
            <a:r>
              <a:rPr lang="en-US" altLang="zh-C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凡我所吩咐你们的、都教训他们遵守我就常与你们同在、直到世界的末了。</a:t>
            </a:r>
            <a:endParaRPr lang="en-GB" altLang="zh-TW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徒</a:t>
            </a:r>
            <a:r>
              <a:rPr lang="en-US" altLang="zh-C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1:8 </a:t>
            </a:r>
            <a:endParaRPr lang="en-US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圣灵降临在你们身上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们就必得著能力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要在耶路撒冷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犹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太全地、和撒玛利亚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直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到地极、作我的见證。</a:t>
            </a:r>
            <a:endParaRPr lang="en-GB" altLang="zh-TW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林后</a:t>
            </a:r>
            <a:r>
              <a:rPr lang="en-US" altLang="zh-C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5:17-21 </a:t>
            </a: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若有人在基督里、他就是新造的人．旧事已过、都变成新的了。</a:t>
            </a:r>
            <a:r>
              <a:rPr lang="en-US" altLang="zh-C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一切都是出於神、他藉著基督使我们与他和好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将劝人与他和好的职分赐给我们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TW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 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这就是神在基督里、叫世人与自己和好、不将他们的过犯归到他们身上．并且将这和好的道理託付了我们</a:t>
            </a:r>
            <a:r>
              <a:rPr lang="zh-CN" alt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TW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所以我们作基督的使者、就好像神藉我们劝你们一般．我们替基督求你们与神和好。</a:t>
            </a:r>
            <a:r>
              <a:rPr lang="en-US" altLang="zh-C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神使那无罪的、替我们成为罪．好叫我们在他里面成为神的义。</a:t>
            </a:r>
            <a:endParaRPr lang="en-GB" altLang="zh-TW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TW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传扬基</a:t>
            </a:r>
            <a:r>
              <a:rPr lang="zh-TW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督</a:t>
            </a:r>
            <a:endParaRPr lang="en-GB" altLang="zh-TW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1:28 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们传扬他、是用诸般的智慧、劝戒各人、教导各人．要把各人在基督里完完全全的引到神面前．</a:t>
            </a:r>
            <a:endParaRPr lang="en-GB" altLang="zh-TW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在西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1:15-19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首」或「先」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字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很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明显是地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位上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的先后。</a:t>
            </a: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endParaRPr lang="en-GB" altLang="zh-CN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基督是为首者</a:t>
            </a:r>
            <a:endParaRPr lang="en-GB" altLang="zh-TW" sz="60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基督是神、神的兒子。</a:t>
            </a:r>
            <a:endParaRPr lang="en-GB" altLang="zh-TW" sz="60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TW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1:15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爱子是那不能看见之神的像</a:t>
            </a:r>
            <a:r>
              <a:rPr lang="zh-TW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、是</a:t>
            </a:r>
            <a:r>
              <a:rPr lang="zh-TW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首生的</a:t>
            </a:r>
            <a:r>
              <a:rPr lang="zh-TW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TW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一切被造的以先</a:t>
            </a:r>
            <a:r>
              <a:rPr lang="zh-TW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zh-TW" altLang="en-US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基督是创造主。</a:t>
            </a:r>
            <a:endParaRPr lang="en-GB" altLang="zh-TW" sz="66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1:16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因为万有都是靠他造的、无论是天上的、地上的、能看见的、不能看见的、或是有位的、主治的、执政的、掌权的、一概都是藉著他造的、又是为他造的．</a:t>
            </a:r>
            <a:endParaRPr lang="en-GB" altLang="zh-CN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基督是眷顾掌权主。</a:t>
            </a:r>
            <a:endParaRPr lang="en-GB" altLang="zh-TW" sz="66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1:17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他在万有之先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万</a:t>
            </a: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有也靠他而立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56176" y="692696"/>
            <a:ext cx="2987824" cy="25202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心</a:t>
            </a:r>
            <a:endParaRPr lang="en-GB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基督是救赎主。</a:t>
            </a:r>
            <a:endParaRPr lang="en-GB" altLang="zh-TW" sz="66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1:20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既然藉著他在十字架上所流的血、成就了和平、便藉著他叫万有、无论是地上的、天上的、都与自己和好了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基督是复活主。</a:t>
            </a:r>
            <a:endParaRPr lang="en-GB" altLang="zh-TW" sz="66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TW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1:18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他是元始</a:t>
            </a:r>
            <a:r>
              <a:rPr lang="zh-TW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TW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</a:t>
            </a: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从死里首先复生的</a:t>
            </a:r>
            <a:r>
              <a:rPr lang="zh-TW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TW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</a:t>
            </a: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他可以在凡事</a:t>
            </a:r>
            <a:r>
              <a:rPr lang="zh-TW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上</a:t>
            </a:r>
            <a:endParaRPr lang="en-GB" altLang="zh-TW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居</a:t>
            </a: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首位</a:t>
            </a:r>
            <a:r>
              <a:rPr lang="zh-TW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TW" sz="66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基督是教会的主。</a:t>
            </a:r>
            <a:endParaRPr lang="en-GB" altLang="zh-TW" sz="66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759633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1:18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他也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</a:t>
            </a:r>
            <a:endParaRPr lang="en-GB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</a:t>
            </a:r>
            <a:r>
              <a:rPr lang="zh-CN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会全体的之首．</a:t>
            </a:r>
            <a:endParaRPr lang="en-GB" altLang="zh-CN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我们作管家的生命，</a:t>
            </a:r>
            <a:endParaRPr lang="en-GB" altLang="zh-CN" sz="66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就是在基督里的生命，就是丰盛荣耀的生命。</a:t>
            </a:r>
            <a:endParaRPr lang="en-GB" altLang="zh-TW" sz="66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1:19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因为父喜欢叫一切的丰盛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他里面居住。</a:t>
            </a:r>
            <a:endParaRPr lang="en-GB" altLang="zh-C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管家在基督里丰盛荣耀的生命</a:t>
            </a:r>
            <a:endParaRPr lang="en-GB" altLang="zh-TW" sz="54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</a:t>
            </a: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后</a:t>
            </a:r>
            <a:r>
              <a:rPr lang="en-US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4:5-7 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我们原不是传自己、乃是传基督耶稣为主、并且自己因耶稣作你们的僕人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E2F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管家在基督里丰盛荣耀的生命</a:t>
            </a:r>
            <a:endParaRPr lang="en-GB" altLang="zh-TW" sz="5400" b="1" dirty="0">
              <a:solidFill>
                <a:srgbClr val="E2FA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那吩咐光从黑暗里照出来的神、已经照在我们心里、叫我们得知神荣耀的光、显在耶稣基督的面上。</a:t>
            </a:r>
            <a:r>
              <a:rPr lang="en-US" altLang="zh-CN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我们有这宝贝放在瓦器里、要显明这莫大的能力、是出於神、不是出於我们。</a:t>
            </a:r>
            <a:endParaRPr lang="en-GB" altLang="zh-C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68152" y="0"/>
            <a:ext cx="6660232" cy="90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在基督里与神同工。</a:t>
            </a:r>
            <a:endParaRPr lang="en-GB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TW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1:28-29 </a:t>
            </a:r>
            <a:endParaRPr lang="en-US" altLang="zh-TW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TW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用</a:t>
            </a:r>
            <a:r>
              <a:rPr lang="zh-TW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诸般的智慧、劝戒各人、教导各</a:t>
            </a:r>
            <a:r>
              <a:rPr lang="zh-TW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</a:t>
            </a:r>
            <a:r>
              <a:rPr lang="en-GB" altLang="zh-TW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r>
              <a:rPr lang="zh-TW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</a:t>
            </a:r>
            <a:r>
              <a:rPr lang="zh-TW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把各人在基督里完完全全的引到神面前．</a:t>
            </a:r>
            <a:r>
              <a:rPr lang="en-US" altLang="zh-TW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29 </a:t>
            </a:r>
            <a:r>
              <a:rPr lang="zh-TW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我也為此勞苦、照著他在我裡面運用的大能、盡心竭力。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892480" cy="90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以坚定的信心来见證传扬祂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1:23 </a:t>
            </a:r>
            <a:endParaRPr lang="en-US" altLang="zh-CN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要你們在所信的道上恆心、根基穩固、堅定不移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、不至被引動失去</a:t>
            </a:r>
            <a:r>
              <a:rPr lang="en-US" altLang="zh-CN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[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原文作離開</a:t>
            </a:r>
            <a:r>
              <a:rPr lang="en-US" altLang="zh-CN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]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福音的盼望．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892480" cy="90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以坚定的信心来见證传扬祂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zh-CN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[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吕振中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] 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如果你们坚持着信仰、根基立定、牢牢固固、不被挪动离开福音之盼望，便能如此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en-US" altLang="zh-CN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[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新译本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] 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只是你们要常存信心，根基稳固，不受动摇偏离福音的盼望。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892480" cy="90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以坚定的信心来见證传扬祂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坚</a:t>
            </a:r>
            <a:r>
              <a:rPr lang="zh-CN" alt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持着信仰</a:t>
            </a: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en-GB" altLang="zh-CN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常存</a:t>
            </a:r>
            <a:r>
              <a:rPr lang="zh-CN" alt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信心</a:t>
            </a:r>
            <a:endParaRPr lang="en-GB" altLang="zh-CN" sz="5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根</a:t>
            </a:r>
            <a:r>
              <a:rPr lang="zh-CN" alt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基立定、牢牢固固</a:t>
            </a: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被挪动离</a:t>
            </a: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开</a:t>
            </a:r>
            <a:r>
              <a:rPr lang="en-GB" altLang="zh-CN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CN" alt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不受动摇偏离</a:t>
            </a:r>
            <a:endParaRPr lang="en-GB" altLang="zh-CN" sz="5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</a:t>
            </a:r>
            <a:r>
              <a:rPr lang="zh-CN" alt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音之盼望</a:t>
            </a: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GB" altLang="zh-CN" sz="5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便</a:t>
            </a:r>
            <a:r>
              <a:rPr lang="zh-CN" alt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能如此</a:t>
            </a:r>
            <a:r>
              <a:rPr lang="zh-CN" altLang="en-US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5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0"/>
            <a:ext cx="7740352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管家的生命，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就是在基督里的生命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0"/>
            <a:ext cx="8028384" cy="90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以欢乐受苦来见證传扬祂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TW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1:24 </a:t>
            </a:r>
            <a:endParaRPr lang="en-US" altLang="zh-TW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TW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現</a:t>
            </a:r>
            <a:r>
              <a:rPr lang="zh-TW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在我為你們受苦</a:t>
            </a:r>
            <a:r>
              <a:rPr lang="zh-TW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TW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TW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倒</a:t>
            </a:r>
            <a:r>
              <a:rPr lang="zh-TW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覺歡樂</a:t>
            </a:r>
            <a:r>
              <a:rPr lang="zh-TW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TW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TW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並</a:t>
            </a:r>
            <a:r>
              <a:rPr lang="zh-TW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且為基督的身體、就是為教會、要在我肉身上補滿基督患難的缺欠。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0"/>
            <a:ext cx="7992888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受苦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(1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24) 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/ 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 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盡心竭力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(1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29)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勞苦、受苦中更能認識基督，叫基督显大。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3:10 </a:t>
            </a:r>
            <a:endParaRPr lang="en-US" altLang="zh-CN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我认识基督、晓得他复活的大能、并且晓得和他一同受苦、效法他的死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0"/>
            <a:ext cx="8712968" cy="155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来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2:9-10 </a:t>
            </a:r>
            <a:endParaRPr lang="en-US" altLang="zh-CN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独见那成为比天使小一点的耶稣、因为受死的苦、就得了尊贵荣耀为冠冕、叫他因著神的恩、为人人尝了死味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zh-CN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原来那为万物所属、为万物所本的、要领许多的儿子进荣耀里去、使救他们的元帅、因受苦难得以完全、本是合宜的。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0"/>
            <a:ext cx="8712968" cy="155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322911"/>
          </a:xfrm>
        </p:spPr>
        <p:txBody>
          <a:bodyPr>
            <a:noAutofit/>
          </a:bodyPr>
          <a:lstStyle/>
          <a:p>
            <a:r>
              <a:rPr lang="zh-CN" altLang="en-US" sz="9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你许可</a:t>
            </a:r>
            <a:endParaRPr lang="en-GB" sz="96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896544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挫折有你许可，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要让祝福漫过，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至死痛楚，要将生命加多。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你破碎我一切，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却换上更多恩惠，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荣耀路径必有泪涕。</a:t>
            </a:r>
            <a:endParaRPr lang="en-GB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5" name="You permit你許可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6926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904655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谁肯放弃自救，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才将救恩识透，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葡萄被压才得释放，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酿出新酒。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人生到了绝处，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才知道爱的深处，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才能盛载神恩丰满倾注！</a:t>
            </a:r>
            <a:endParaRPr lang="en-GB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896544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挫折有你许可，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要让祝福漫过，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至死痛楚，要将生命加多。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你破碎我一切，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却换上更多恩惠，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荣耀路径必有泪涕。</a:t>
            </a:r>
            <a:endParaRPr lang="en-GB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904655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谁肯放弃自救，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才将救恩识透，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葡萄被压才得释放，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酿出新酒。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人生到了绝处，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才知道爱的深处，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才能盛载神恩丰满倾注！</a:t>
            </a:r>
            <a:endParaRPr lang="en-GB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904655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谁肯放弃自救，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才将救恩识透，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葡萄被压才得释放，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酿出新酒。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人生到了绝处，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才知道爱的深处，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才能盛载神恩丰满倾注！</a:t>
            </a:r>
            <a:endParaRPr lang="en-GB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管</a:t>
            </a:r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家不是等於管理員。</a:t>
            </a:r>
            <a:endParaRPr lang="en-GB" altLang="zh-TW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我們是在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endParaRPr lang="en-GB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和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我們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自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己的家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管家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彼前</a:t>
            </a:r>
            <a:r>
              <a:rPr lang="en-US" altLang="zh-CN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4:10-11 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各</a:t>
            </a:r>
            <a:r>
              <a:rPr lang="zh-CN" altLang="en-US" sz="5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人要照所得的恩赐彼此服事、作神百般恩赐的好管家。</a:t>
            </a:r>
            <a:endParaRPr lang="en-US" altLang="zh-TW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C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904655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谁肯放弃自救，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才将救恩识透，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葡萄被压才得释放，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酿出新酒。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人生到了绝处，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才知道爱的深处，</a:t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才能盛载神恩丰满倾注！</a:t>
            </a:r>
            <a:endParaRPr lang="en-GB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056" y="1052736"/>
            <a:ext cx="4067944" cy="3744416"/>
          </a:xfrm>
        </p:spPr>
        <p:txBody>
          <a:bodyPr>
            <a:noAutofit/>
          </a:bodyPr>
          <a:lstStyle/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葡萄被压    </a:t>
            </a:r>
            <a:r>
              <a:rPr lang="en-GB" altLang="zh-CN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才得释放，</a:t>
            </a:r>
            <a:r>
              <a:rPr lang="en-GB" altLang="zh-CN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酿出新酒。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endParaRPr lang="en-GB" sz="5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林后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1:5-7 </a:t>
            </a:r>
          </a:p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我们既多受基督的苦楚、就靠基督多得安慰。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我们受患难呢、是为叫你们得安慰得拯救．我们得安慰呢、也是为叫你们得安慰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0"/>
            <a:ext cx="8712968" cy="155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安慰能叫你们忍受我们所受的那样苦楚。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我们为你们所存的盼望是确定的．因为知道你们既是同受苦楚、也必同得安慰。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0"/>
            <a:ext cx="8712968" cy="155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772816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林后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12:7-10 </a:t>
            </a:r>
          </a:p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又恐怕我因所得的启示甚大、就过於自高、所以有一根剌加我肉体上、就是撒但的差役、要攻击我、免得我过於自高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0"/>
            <a:ext cx="8712968" cy="155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为这事、我叁次求过主、叫这剌离开我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en-US" altLang="zh-CN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他对我说、我的恩典彀你用的．因为我的能力、是在人的软弱上显得完全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0"/>
            <a:ext cx="8712968" cy="155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41277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所以我更喜欢誇自己的软弱、好叫基督的能力覆庇我． </a:t>
            </a:r>
            <a:r>
              <a:rPr lang="en-US" altLang="zh-CN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我为基督的缘故、就以软弱、凌辱、急难、逼迫、困苦、为可喜乐的</a:t>
            </a: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r>
              <a:rPr lang="zh-CN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</a:t>
            </a:r>
            <a:r>
              <a:rPr lang="zh-CN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我什么时候软弱</a:t>
            </a:r>
            <a:r>
              <a:rPr lang="zh-CN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、什</a:t>
            </a:r>
            <a:r>
              <a:rPr lang="zh-CN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么时候就刚强了</a:t>
            </a:r>
            <a:r>
              <a:rPr lang="zh-CN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0"/>
            <a:ext cx="8712968" cy="155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2000" contrast="20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41277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1:20-21 </a:t>
            </a:r>
            <a:endParaRPr lang="en-US" altLang="zh-CN" sz="5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要凡事放胆．</a:t>
            </a:r>
            <a:r>
              <a:rPr lang="zh-CN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无论是生、是死、总叫基督在我身上照常显大。</a:t>
            </a:r>
            <a:r>
              <a:rPr lang="en-US" altLang="zh-CN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因我活著就是基督、我死了就有益处。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0"/>
            <a:ext cx="8712968" cy="155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勞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受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能認識基督，叫基督显大。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4951328"/>
            <a:ext cx="9144000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以私转</a:t>
            </a: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爱</a:t>
            </a:r>
            <a:endParaRPr lang="en-US" altLang="zh-TW" sz="66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GB" sz="4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 </a:t>
            </a:r>
            <a:r>
              <a:rPr lang="en-GB" sz="4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the bitter shame and </a:t>
            </a:r>
            <a:r>
              <a:rPr lang="en-GB" sz="4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sorrow</a:t>
            </a:r>
            <a:endParaRPr lang="en-GB" sz="4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730969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4800" b="1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惜哉忧哉，罪人违逆</a:t>
            </a:r>
            <a:r>
              <a:rPr 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4800" b="1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何等愚是我罪辜</a:t>
            </a:r>
            <a:r>
              <a:rPr 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4800" b="1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曾对恩主狂傲言曰</a:t>
            </a:r>
            <a:r>
              <a:rPr 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4800" b="1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专爱己</a:t>
            </a:r>
            <a:r>
              <a:rPr 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 </a:t>
            </a:r>
            <a:r>
              <a:rPr lang="zh-TW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sz="4800" b="1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不爱耶稣</a:t>
            </a:r>
            <a:r>
              <a:rPr lang="zh-TW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r>
              <a:rPr 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x2</a:t>
            </a:r>
            <a:endParaRPr 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 the bitter shame and sorrow,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That a time could ever be,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When I let the Saviour's pity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Plead in vain and proudly answered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'All of self, and none of You.'</a:t>
            </a:r>
            <a:endParaRPr lang="en-US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endParaRPr lang="en-US" sz="3200" dirty="0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pic>
        <p:nvPicPr>
          <p:cNvPr id="3" name="O the bitter shame and sorrow st_jude以私轉愛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8367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846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前</a:t>
            </a:r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 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应当以我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们</a:t>
            </a:r>
            <a:endParaRPr lang="en-GB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基督的执事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</a:t>
            </a:r>
            <a:r>
              <a: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神奥秘事的管家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TW" sz="28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何等恩惠罪人见主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悬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苦架救我罪奴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心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微动矣低声言曰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虽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爱己，也爱耶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稣</a:t>
            </a:r>
            <a:r>
              <a:rPr lang="zh-TW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x2</a:t>
            </a:r>
            <a:endParaRPr 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Yet He found me; I beheld Him,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Bleeding on the accursed tree,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3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Heard Him pray, 'Forgive them Father'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And my wistful heart said faintly,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'Some of self, and some of You.'</a:t>
            </a:r>
            <a:endParaRPr lang="en-US" sz="3200" dirty="0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日兮月兮，主恒慈我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医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我心，指引扶助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使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我谦逊感而言曰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少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爱己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r>
              <a:rPr lang="zh-TW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多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爱耶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稣</a:t>
            </a:r>
            <a:r>
              <a:rPr lang="zh-TW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r>
              <a:rPr 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x2</a:t>
            </a:r>
            <a:endParaRPr 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Day by day His tender mercy,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Healing,helping</a:t>
            </a: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, full and free,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3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Sweet and strong, and ah! so patient,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Brought me lower </a:t>
            </a:r>
            <a:r>
              <a:rPr lang="en-GB" sz="4000" b="1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whle</a:t>
            </a: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I whispered,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'Less of self, and more of You.'</a:t>
            </a:r>
            <a:endParaRPr lang="en-US" sz="3200" dirty="0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高越天兮，深逾海兮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US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之恩怜爱愚徒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US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今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则感伤悲而言曰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US" altLang="zh-CN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爱己，专爱耶稣 </a:t>
            </a:r>
            <a:r>
              <a:rPr lang="zh-TW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r>
              <a:rPr lang="zh-CN" alt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en-US" sz="4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x2</a:t>
            </a:r>
            <a:endParaRPr 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Higher than the highest heaven,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Deeper than the deepest sea,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3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Lord, Your love at last has conquered,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Grant me now my soul's desire,	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'None of self, and all of You.'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4951328"/>
            <a:ext cx="9144000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以私转</a:t>
            </a:r>
            <a:r>
              <a:rPr lang="zh-TW" altLang="en-US" sz="6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爱</a:t>
            </a:r>
            <a:endParaRPr lang="en-US" altLang="zh-TW" sz="66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r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GB" sz="4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 </a:t>
            </a:r>
            <a:r>
              <a:rPr lang="en-GB" sz="4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the bitter shame and </a:t>
            </a:r>
            <a:r>
              <a:rPr lang="en-GB" sz="4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sorrow</a:t>
            </a:r>
            <a:endParaRPr lang="en-GB" sz="4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846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福音真理的管家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神奥秘事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TW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1:23-27 </a:t>
            </a:r>
            <a:endParaRPr lang="en-US" altLang="zh-TW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TW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TW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這福音就是你們所聽過的、也是傳與普天下萬人聽的．</a:t>
            </a:r>
            <a:r>
              <a:rPr lang="en-US" altLang="zh-TW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[</a:t>
            </a:r>
            <a:r>
              <a:rPr lang="zh-TW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萬人原文作凡受造的</a:t>
            </a:r>
            <a:r>
              <a:rPr lang="en-US" altLang="zh-TW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]</a:t>
            </a:r>
            <a:endParaRPr lang="en-GB" altLang="zh-TW" sz="28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TW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26 </a:t>
            </a:r>
            <a:r>
              <a:rPr lang="zh-TW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這道理就是歷世歷代所隱藏的奧秘、但如今向他的聖徒顯明了．</a:t>
            </a:r>
            <a:r>
              <a:rPr lang="en-US" altLang="zh-TW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27 </a:t>
            </a:r>
            <a:r>
              <a:rPr lang="zh-TW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神願意叫他們知道、這奧秘在外邦人中有何等豐盛的榮耀．就是基督在你們心裡成了有榮耀的盼望．</a:t>
            </a:r>
            <a:endParaRPr lang="en-GB" altLang="zh-TW" sz="28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保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羅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TW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1:23-27 </a:t>
            </a:r>
            <a:endParaRPr lang="en-US" altLang="zh-TW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TW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保羅也作了這福音的執事。</a:t>
            </a:r>
            <a:r>
              <a:rPr lang="en-US" altLang="zh-TW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25 </a:t>
            </a:r>
            <a:r>
              <a:rPr lang="zh-TW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我照神為你們所賜我的職份、作了教會的執事、要把神的道理傳得全備．</a:t>
            </a:r>
            <a:endParaRPr lang="en-GB" altLang="zh-CN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保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羅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9:17 </a:t>
            </a:r>
            <a:endParaRPr lang="en-US" altLang="zh-CN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若甘心作这事、就有赏赐．若不甘心、责任却已经託付我了。</a:t>
            </a:r>
            <a:endParaRPr lang="en-GB" altLang="zh-TW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4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2541</Words>
  <Application>Microsoft Office PowerPoint</Application>
  <PresentationFormat>On-screen Show (4:3)</PresentationFormat>
  <Paragraphs>249</Paragraphs>
  <Slides>53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53</vt:i4>
      </vt:variant>
    </vt:vector>
  </HeadingPairs>
  <TitlesOfParts>
    <vt:vector size="75" baseType="lpstr">
      <vt:lpstr>0LCBC2013</vt:lpstr>
      <vt:lpstr>1_0LCBC2013</vt:lpstr>
      <vt:lpstr>2_0LCBC2013</vt:lpstr>
      <vt:lpstr>3_0LCBC2013</vt:lpstr>
      <vt:lpstr>4_0LCBC2013</vt:lpstr>
      <vt:lpstr>5_0LCBC2013</vt:lpstr>
      <vt:lpstr>6_0LCBC2013</vt:lpstr>
      <vt:lpstr>7_0LCBC2013</vt:lpstr>
      <vt:lpstr>8_0LCBC2013</vt:lpstr>
      <vt:lpstr>9_0LCBC2013</vt:lpstr>
      <vt:lpstr>10_0LCBC2013</vt:lpstr>
      <vt:lpstr>11_0LCBC2013</vt:lpstr>
      <vt:lpstr>12_0LCBC2013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4_Office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你许可</vt:lpstr>
      <vt:lpstr>挫折有你许可， 要让祝福漫过， 至死痛楚，要将生命加多。 你破碎我一切， 却换上更多恩惠， 荣耀路径必有泪涕。</vt:lpstr>
      <vt:lpstr>谁肯放弃自救， 才将救恩识透， 葡萄被压才得释放， 酿出新酒。 人生到了绝处， 才知道爱的深处， 才能盛载神恩丰满倾注！</vt:lpstr>
      <vt:lpstr>挫折有你许可， 要让祝福漫过， 至死痛楚，要将生命加多。 你破碎我一切， 却换上更多恩惠， 荣耀路径必有泪涕。</vt:lpstr>
      <vt:lpstr>谁肯放弃自救， 才将救恩识透， 葡萄被压才得释放， 酿出新酒。 人生到了绝处， 才知道爱的深处， 才能盛载神恩丰满倾注！</vt:lpstr>
      <vt:lpstr>谁肯放弃自救， 才将救恩识透， 葡萄被压才得释放， 酿出新酒。 人生到了绝处， 才知道爱的深处， 才能盛载神恩丰满倾注！</vt:lpstr>
      <vt:lpstr>谁肯放弃自救， 才将救恩识透， 葡萄被压才得释放， 酿出新酒。 人生到了绝处， 才知道爱的深处， 才能盛载神恩丰满倾注！</vt:lpstr>
      <vt:lpstr> 葡萄被压     才得释放， 酿出新酒。 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3</cp:revision>
  <dcterms:created xsi:type="dcterms:W3CDTF">2014-04-06T08:36:04Z</dcterms:created>
  <dcterms:modified xsi:type="dcterms:W3CDTF">2014-04-06T10:03:00Z</dcterms:modified>
</cp:coreProperties>
</file>