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Layouts/slideLayout46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Masters/slideMaster44.xml" ContentType="application/vnd.openxmlformats-officedocument.presentationml.slideMaster+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8.xml" ContentType="application/vnd.openxmlformats-officedocument.theme+xml"/>
  <Override PartName="/ppt/theme/theme29.xml" ContentType="application/vnd.openxmlformats-officedocument.theme+xml"/>
  <Override PartName="/ppt/slideMasters/slideMaster33.xml" ContentType="application/vnd.openxmlformats-officedocument.presentationml.slideMaster+xml"/>
  <Override PartName="/ppt/tableStyles.xml" ContentType="application/vnd.openxmlformats-officedocument.presentationml.tableStyles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theme/theme43.xml" ContentType="application/vnd.openxmlformats-officedocument.theme+xml"/>
  <Override PartName="/ppt/theme/theme21.xml" ContentType="application/vnd.openxmlformats-officedocument.theme+xml"/>
  <Override PartName="/ppt/theme/theme32.xml" ContentType="application/vnd.openxmlformats-officedocument.theme+xml"/>
  <Override PartName="/ppt/slides/slide77.xml" ContentType="application/vnd.openxmlformats-officedocument.presentationml.slid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Masters/slideMaster2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theme/theme19.xml" ContentType="application/vnd.openxmlformats-officedocument.theme+xml"/>
  <Override PartName="/ppt/slideLayouts/slideLayout32.xml" ContentType="application/vnd.openxmlformats-officedocument.presentationml.slideLayout+xml"/>
  <Override PartName="/ppt/theme/theme37.xml" ContentType="application/vnd.openxmlformats-officedocument.theme+xml"/>
  <Override PartName="/docProps/app.xml" ContentType="application/vnd.openxmlformats-officedocument.extended-properties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theme/theme26.xml" ContentType="application/vnd.openxmlformats-officedocument.theme+xml"/>
  <Override PartName="/ppt/slideLayouts/slideLayout50.xml" ContentType="application/vnd.openxmlformats-officedocument.presentationml.slideLayout+xml"/>
  <Override PartName="/ppt/theme/theme44.xml" ContentType="application/vnd.openxmlformats-officedocument.theme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33.xml" ContentType="application/vnd.openxmlformats-officedocument.theme+xml"/>
  <Override PartName="/ppt/theme/theme22.xml" ContentType="application/vnd.openxmlformats-officedocument.theme+xml"/>
  <Override PartName="/ppt/theme/theme40.xml" ContentType="application/vnd.openxmlformats-officedocument.theme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Masters/slideMaster28.xml" ContentType="application/vnd.openxmlformats-officedocument.presentationml.slideMaster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8.xml" ContentType="application/vnd.openxmlformats-officedocument.theme+xml"/>
  <Override PartName="/ppt/slideLayouts/slideLayout51.xml" ContentType="application/vnd.openxmlformats-officedocument.presentationml.slideLayout+xml"/>
  <Override PartName="/ppt/slideMasters/slideMaster24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theme/theme27.xml" ContentType="application/vnd.openxmlformats-officedocument.theme+xml"/>
  <Override PartName="/ppt/slideLayouts/slideLayout40.xml" ContentType="application/vnd.openxmlformats-officedocument.presentationml.slideLayout+xml"/>
  <Override PartName="/ppt/theme/theme45.xml" ContentType="application/vnd.openxmlformats-officedocument.theme+xml"/>
  <Override PartName="/ppt/slideMasters/slideMaster13.xml" ContentType="application/vnd.openxmlformats-officedocument.presentationml.slideMaster+xml"/>
  <Override PartName="/ppt/slideMasters/slideMaster31.xml" ContentType="application/vnd.openxmlformats-officedocument.presentationml.slideMaster+xml"/>
  <Override PartName="/ppt/theme/theme23.xml" ContentType="application/vnd.openxmlformats-officedocument.theme+xml"/>
  <Override PartName="/ppt/theme/theme34.xml" ContentType="application/vnd.openxmlformats-officedocument.them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79.xml" ContentType="application/vnd.openxmlformats-officedocument.presentationml.slide+xml"/>
  <Override PartName="/ppt/theme/theme8.xml" ContentType="application/vnd.openxmlformats-officedocument.theme+xml"/>
  <Override PartName="/ppt/theme/theme12.xml" ContentType="application/vnd.openxmlformats-officedocument.theme+xml"/>
  <Override PartName="/ppt/theme/theme41.xml" ContentType="application/vnd.openxmlformats-officedocument.them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30.xml" ContentType="application/vnd.openxmlformats-officedocument.them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Masters/slideMaster29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9.xml" ContentType="application/vnd.openxmlformats-officedocument.theme+xml"/>
  <Default Extension="jpeg" ContentType="image/jpeg"/>
  <Override PartName="/ppt/slideMasters/slideMaster2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8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slideLayouts/slideLayout30.xml" ContentType="application/vnd.openxmlformats-officedocument.presentationml.slideLayout+xml"/>
  <Override PartName="/ppt/theme/theme35.xml" ContentType="application/vnd.openxmlformats-officedocument.theme+xml"/>
  <Override PartName="/ppt/slideMasters/slideMaster21.xml" ContentType="application/vnd.openxmlformats-officedocument.presentationml.slideMaster+xml"/>
  <Override PartName="/ppt/theme/theme24.xml" ContentType="application/vnd.openxmlformats-officedocument.theme+xml"/>
  <Override PartName="/ppt/theme/theme42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31.xml" ContentType="application/vnd.openxmlformats-officedocument.them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theme/theme20.xml" ContentType="application/vnd.openxmlformats-officedocument.them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Masters/slideMaster37.xml" ContentType="application/vnd.openxmlformats-officedocument.presentationml.slideMaster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Masters/slideMaster26.xml" ContentType="application/vnd.openxmlformats-officedocument.presentationml.slideMaster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6.xml" ContentType="application/vnd.openxmlformats-officedocument.theme+xml"/>
  <Override PartName="/ppt/slideMasters/slideMaster40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s/slide48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  <p:sldMasterId id="2147483684" r:id="rId13"/>
    <p:sldMasterId id="2147483686" r:id="rId14"/>
    <p:sldMasterId id="2147483688" r:id="rId15"/>
    <p:sldMasterId id="2147483690" r:id="rId16"/>
    <p:sldMasterId id="2147483692" r:id="rId17"/>
    <p:sldMasterId id="2147483694" r:id="rId18"/>
    <p:sldMasterId id="2147483696" r:id="rId19"/>
    <p:sldMasterId id="2147483698" r:id="rId20"/>
    <p:sldMasterId id="2147483700" r:id="rId21"/>
    <p:sldMasterId id="2147483702" r:id="rId22"/>
    <p:sldMasterId id="2147483704" r:id="rId23"/>
    <p:sldMasterId id="2147483706" r:id="rId24"/>
    <p:sldMasterId id="2147483708" r:id="rId25"/>
    <p:sldMasterId id="2147483710" r:id="rId26"/>
    <p:sldMasterId id="2147483712" r:id="rId27"/>
    <p:sldMasterId id="2147483714" r:id="rId28"/>
    <p:sldMasterId id="2147483716" r:id="rId29"/>
    <p:sldMasterId id="2147483718" r:id="rId30"/>
    <p:sldMasterId id="2147483720" r:id="rId31"/>
    <p:sldMasterId id="2147483722" r:id="rId32"/>
    <p:sldMasterId id="2147483724" r:id="rId33"/>
    <p:sldMasterId id="2147483726" r:id="rId34"/>
    <p:sldMasterId id="2147483728" r:id="rId35"/>
    <p:sldMasterId id="2147483730" r:id="rId36"/>
    <p:sldMasterId id="2147483732" r:id="rId37"/>
    <p:sldMasterId id="2147483734" r:id="rId38"/>
    <p:sldMasterId id="2147483736" r:id="rId39"/>
    <p:sldMasterId id="2147483738" r:id="rId40"/>
    <p:sldMasterId id="2147483740" r:id="rId41"/>
    <p:sldMasterId id="2147483742" r:id="rId42"/>
    <p:sldMasterId id="2147483744" r:id="rId43"/>
    <p:sldMasterId id="2147483746" r:id="rId44"/>
    <p:sldMasterId id="2147483748" r:id="rId45"/>
  </p:sldMasterIdLst>
  <p:sldIdLst>
    <p:sldId id="261" r:id="rId46"/>
    <p:sldId id="256" r:id="rId47"/>
    <p:sldId id="270" r:id="rId48"/>
    <p:sldId id="267" r:id="rId49"/>
    <p:sldId id="268" r:id="rId50"/>
    <p:sldId id="269" r:id="rId51"/>
    <p:sldId id="271" r:id="rId52"/>
    <p:sldId id="272" r:id="rId53"/>
    <p:sldId id="263" r:id="rId54"/>
    <p:sldId id="273" r:id="rId55"/>
    <p:sldId id="264" r:id="rId56"/>
    <p:sldId id="265" r:id="rId57"/>
    <p:sldId id="258" r:id="rId58"/>
    <p:sldId id="274" r:id="rId59"/>
    <p:sldId id="275" r:id="rId60"/>
    <p:sldId id="276" r:id="rId61"/>
    <p:sldId id="277" r:id="rId62"/>
    <p:sldId id="259" r:id="rId63"/>
    <p:sldId id="278" r:id="rId64"/>
    <p:sldId id="260" r:id="rId65"/>
    <p:sldId id="279" r:id="rId66"/>
    <p:sldId id="262" r:id="rId67"/>
    <p:sldId id="280" r:id="rId68"/>
    <p:sldId id="281" r:id="rId69"/>
    <p:sldId id="282" r:id="rId70"/>
    <p:sldId id="283" r:id="rId71"/>
    <p:sldId id="284" r:id="rId72"/>
    <p:sldId id="285" r:id="rId73"/>
    <p:sldId id="286" r:id="rId74"/>
    <p:sldId id="287" r:id="rId75"/>
    <p:sldId id="288" r:id="rId76"/>
    <p:sldId id="289" r:id="rId77"/>
    <p:sldId id="290" r:id="rId78"/>
    <p:sldId id="291" r:id="rId79"/>
    <p:sldId id="292" r:id="rId80"/>
    <p:sldId id="345" r:id="rId81"/>
    <p:sldId id="346" r:id="rId82"/>
    <p:sldId id="347" r:id="rId83"/>
    <p:sldId id="348" r:id="rId84"/>
    <p:sldId id="349" r:id="rId85"/>
    <p:sldId id="350" r:id="rId86"/>
    <p:sldId id="351" r:id="rId87"/>
    <p:sldId id="352" r:id="rId88"/>
    <p:sldId id="353" r:id="rId89"/>
    <p:sldId id="302" r:id="rId90"/>
    <p:sldId id="303" r:id="rId91"/>
    <p:sldId id="304" r:id="rId92"/>
    <p:sldId id="305" r:id="rId93"/>
    <p:sldId id="306" r:id="rId94"/>
    <p:sldId id="307" r:id="rId95"/>
    <p:sldId id="308" r:id="rId96"/>
    <p:sldId id="309" r:id="rId97"/>
    <p:sldId id="310" r:id="rId98"/>
    <p:sldId id="311" r:id="rId99"/>
    <p:sldId id="312" r:id="rId100"/>
    <p:sldId id="313" r:id="rId101"/>
    <p:sldId id="314" r:id="rId102"/>
    <p:sldId id="315" r:id="rId103"/>
    <p:sldId id="316" r:id="rId104"/>
    <p:sldId id="317" r:id="rId105"/>
    <p:sldId id="318" r:id="rId106"/>
    <p:sldId id="319" r:id="rId107"/>
    <p:sldId id="320" r:id="rId108"/>
    <p:sldId id="321" r:id="rId109"/>
    <p:sldId id="322" r:id="rId110"/>
    <p:sldId id="323" r:id="rId111"/>
    <p:sldId id="324" r:id="rId112"/>
    <p:sldId id="325" r:id="rId113"/>
    <p:sldId id="326" r:id="rId114"/>
    <p:sldId id="327" r:id="rId115"/>
    <p:sldId id="328" r:id="rId116"/>
    <p:sldId id="329" r:id="rId117"/>
    <p:sldId id="330" r:id="rId118"/>
    <p:sldId id="331" r:id="rId119"/>
    <p:sldId id="332" r:id="rId120"/>
    <p:sldId id="333" r:id="rId121"/>
    <p:sldId id="334" r:id="rId122"/>
    <p:sldId id="335" r:id="rId123"/>
    <p:sldId id="336" r:id="rId124"/>
    <p:sldId id="337" r:id="rId125"/>
    <p:sldId id="338" r:id="rId126"/>
    <p:sldId id="339" r:id="rId127"/>
    <p:sldId id="340" r:id="rId128"/>
    <p:sldId id="341" r:id="rId129"/>
    <p:sldId id="342" r:id="rId130"/>
    <p:sldId id="343" r:id="rId131"/>
    <p:sldId id="344" r:id="rId1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E2FAB8"/>
    <a:srgbClr val="FFFFFF"/>
    <a:srgbClr val="7BFD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9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117" Type="http://schemas.openxmlformats.org/officeDocument/2006/relationships/slide" Target="slides/slide72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2.xml"/><Relationship Id="rId63" Type="http://schemas.openxmlformats.org/officeDocument/2006/relationships/slide" Target="slides/slide18.xml"/><Relationship Id="rId68" Type="http://schemas.openxmlformats.org/officeDocument/2006/relationships/slide" Target="slides/slide23.xml"/><Relationship Id="rId84" Type="http://schemas.openxmlformats.org/officeDocument/2006/relationships/slide" Target="slides/slide39.xml"/><Relationship Id="rId89" Type="http://schemas.openxmlformats.org/officeDocument/2006/relationships/slide" Target="slides/slide44.xml"/><Relationship Id="rId112" Type="http://schemas.openxmlformats.org/officeDocument/2006/relationships/slide" Target="slides/slide67.xml"/><Relationship Id="rId133" Type="http://schemas.openxmlformats.org/officeDocument/2006/relationships/presProps" Target="presProps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62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" Target="slides/slide8.xml"/><Relationship Id="rId58" Type="http://schemas.openxmlformats.org/officeDocument/2006/relationships/slide" Target="slides/slide13.xml"/><Relationship Id="rId74" Type="http://schemas.openxmlformats.org/officeDocument/2006/relationships/slide" Target="slides/slide29.xml"/><Relationship Id="rId79" Type="http://schemas.openxmlformats.org/officeDocument/2006/relationships/slide" Target="slides/slide34.xml"/><Relationship Id="rId102" Type="http://schemas.openxmlformats.org/officeDocument/2006/relationships/slide" Target="slides/slide57.xml"/><Relationship Id="rId123" Type="http://schemas.openxmlformats.org/officeDocument/2006/relationships/slide" Target="slides/slide78.xml"/><Relationship Id="rId128" Type="http://schemas.openxmlformats.org/officeDocument/2006/relationships/slide" Target="slides/slide83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45.xml"/><Relationship Id="rId95" Type="http://schemas.openxmlformats.org/officeDocument/2006/relationships/slide" Target="slides/slide50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" Target="slides/slide3.xml"/><Relationship Id="rId56" Type="http://schemas.openxmlformats.org/officeDocument/2006/relationships/slide" Target="slides/slide11.xml"/><Relationship Id="rId64" Type="http://schemas.openxmlformats.org/officeDocument/2006/relationships/slide" Target="slides/slide19.xml"/><Relationship Id="rId69" Type="http://schemas.openxmlformats.org/officeDocument/2006/relationships/slide" Target="slides/slide24.xml"/><Relationship Id="rId77" Type="http://schemas.openxmlformats.org/officeDocument/2006/relationships/slide" Target="slides/slide32.xml"/><Relationship Id="rId100" Type="http://schemas.openxmlformats.org/officeDocument/2006/relationships/slide" Target="slides/slide55.xml"/><Relationship Id="rId105" Type="http://schemas.openxmlformats.org/officeDocument/2006/relationships/slide" Target="slides/slide60.xml"/><Relationship Id="rId113" Type="http://schemas.openxmlformats.org/officeDocument/2006/relationships/slide" Target="slides/slide68.xml"/><Relationship Id="rId118" Type="http://schemas.openxmlformats.org/officeDocument/2006/relationships/slide" Target="slides/slide73.xml"/><Relationship Id="rId126" Type="http://schemas.openxmlformats.org/officeDocument/2006/relationships/slide" Target="slides/slide81.xml"/><Relationship Id="rId134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6.xml"/><Relationship Id="rId72" Type="http://schemas.openxmlformats.org/officeDocument/2006/relationships/slide" Target="slides/slide27.xml"/><Relationship Id="rId80" Type="http://schemas.openxmlformats.org/officeDocument/2006/relationships/slide" Target="slides/slide35.xml"/><Relationship Id="rId85" Type="http://schemas.openxmlformats.org/officeDocument/2006/relationships/slide" Target="slides/slide40.xml"/><Relationship Id="rId93" Type="http://schemas.openxmlformats.org/officeDocument/2006/relationships/slide" Target="slides/slide48.xml"/><Relationship Id="rId98" Type="http://schemas.openxmlformats.org/officeDocument/2006/relationships/slide" Target="slides/slide53.xml"/><Relationship Id="rId121" Type="http://schemas.openxmlformats.org/officeDocument/2006/relationships/slide" Target="slides/slide76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1.xml"/><Relationship Id="rId59" Type="http://schemas.openxmlformats.org/officeDocument/2006/relationships/slide" Target="slides/slide14.xml"/><Relationship Id="rId67" Type="http://schemas.openxmlformats.org/officeDocument/2006/relationships/slide" Target="slides/slide22.xml"/><Relationship Id="rId103" Type="http://schemas.openxmlformats.org/officeDocument/2006/relationships/slide" Target="slides/slide58.xml"/><Relationship Id="rId108" Type="http://schemas.openxmlformats.org/officeDocument/2006/relationships/slide" Target="slides/slide63.xml"/><Relationship Id="rId116" Type="http://schemas.openxmlformats.org/officeDocument/2006/relationships/slide" Target="slides/slide71.xml"/><Relationship Id="rId124" Type="http://schemas.openxmlformats.org/officeDocument/2006/relationships/slide" Target="slides/slide79.xml"/><Relationship Id="rId129" Type="http://schemas.openxmlformats.org/officeDocument/2006/relationships/slide" Target="slides/slide84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9.xml"/><Relationship Id="rId62" Type="http://schemas.openxmlformats.org/officeDocument/2006/relationships/slide" Target="slides/slide17.xml"/><Relationship Id="rId70" Type="http://schemas.openxmlformats.org/officeDocument/2006/relationships/slide" Target="slides/slide25.xml"/><Relationship Id="rId75" Type="http://schemas.openxmlformats.org/officeDocument/2006/relationships/slide" Target="slides/slide30.xml"/><Relationship Id="rId83" Type="http://schemas.openxmlformats.org/officeDocument/2006/relationships/slide" Target="slides/slide38.xml"/><Relationship Id="rId88" Type="http://schemas.openxmlformats.org/officeDocument/2006/relationships/slide" Target="slides/slide43.xml"/><Relationship Id="rId91" Type="http://schemas.openxmlformats.org/officeDocument/2006/relationships/slide" Target="slides/slide46.xml"/><Relationship Id="rId96" Type="http://schemas.openxmlformats.org/officeDocument/2006/relationships/slide" Target="slides/slide51.xml"/><Relationship Id="rId111" Type="http://schemas.openxmlformats.org/officeDocument/2006/relationships/slide" Target="slides/slide66.xml"/><Relationship Id="rId132" Type="http://schemas.openxmlformats.org/officeDocument/2006/relationships/slide" Target="slides/slide8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4.xml"/><Relationship Id="rId57" Type="http://schemas.openxmlformats.org/officeDocument/2006/relationships/slide" Target="slides/slide12.xml"/><Relationship Id="rId106" Type="http://schemas.openxmlformats.org/officeDocument/2006/relationships/slide" Target="slides/slide61.xml"/><Relationship Id="rId114" Type="http://schemas.openxmlformats.org/officeDocument/2006/relationships/slide" Target="slides/slide69.xml"/><Relationship Id="rId119" Type="http://schemas.openxmlformats.org/officeDocument/2006/relationships/slide" Target="slides/slide74.xml"/><Relationship Id="rId127" Type="http://schemas.openxmlformats.org/officeDocument/2006/relationships/slide" Target="slides/slide82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" Target="slides/slide7.xml"/><Relationship Id="rId60" Type="http://schemas.openxmlformats.org/officeDocument/2006/relationships/slide" Target="slides/slide15.xml"/><Relationship Id="rId65" Type="http://schemas.openxmlformats.org/officeDocument/2006/relationships/slide" Target="slides/slide20.xml"/><Relationship Id="rId73" Type="http://schemas.openxmlformats.org/officeDocument/2006/relationships/slide" Target="slides/slide28.xml"/><Relationship Id="rId78" Type="http://schemas.openxmlformats.org/officeDocument/2006/relationships/slide" Target="slides/slide33.xml"/><Relationship Id="rId81" Type="http://schemas.openxmlformats.org/officeDocument/2006/relationships/slide" Target="slides/slide36.xml"/><Relationship Id="rId86" Type="http://schemas.openxmlformats.org/officeDocument/2006/relationships/slide" Target="slides/slide41.xml"/><Relationship Id="rId94" Type="http://schemas.openxmlformats.org/officeDocument/2006/relationships/slide" Target="slides/slide49.xml"/><Relationship Id="rId99" Type="http://schemas.openxmlformats.org/officeDocument/2006/relationships/slide" Target="slides/slide54.xml"/><Relationship Id="rId101" Type="http://schemas.openxmlformats.org/officeDocument/2006/relationships/slide" Target="slides/slide56.xml"/><Relationship Id="rId122" Type="http://schemas.openxmlformats.org/officeDocument/2006/relationships/slide" Target="slides/slide77.xml"/><Relationship Id="rId130" Type="http://schemas.openxmlformats.org/officeDocument/2006/relationships/slide" Target="slides/slide85.xml"/><Relationship Id="rId135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64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5.xml"/><Relationship Id="rId55" Type="http://schemas.openxmlformats.org/officeDocument/2006/relationships/slide" Target="slides/slide10.xml"/><Relationship Id="rId76" Type="http://schemas.openxmlformats.org/officeDocument/2006/relationships/slide" Target="slides/slide31.xml"/><Relationship Id="rId97" Type="http://schemas.openxmlformats.org/officeDocument/2006/relationships/slide" Target="slides/slide52.xml"/><Relationship Id="rId104" Type="http://schemas.openxmlformats.org/officeDocument/2006/relationships/slide" Target="slides/slide59.xml"/><Relationship Id="rId120" Type="http://schemas.openxmlformats.org/officeDocument/2006/relationships/slide" Target="slides/slide75.xml"/><Relationship Id="rId125" Type="http://schemas.openxmlformats.org/officeDocument/2006/relationships/slide" Target="slides/slide80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26.xml"/><Relationship Id="rId92" Type="http://schemas.openxmlformats.org/officeDocument/2006/relationships/slide" Target="slides/slide47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" Target="slides/slide21.xml"/><Relationship Id="rId87" Type="http://schemas.openxmlformats.org/officeDocument/2006/relationships/slide" Target="slides/slide42.xml"/><Relationship Id="rId110" Type="http://schemas.openxmlformats.org/officeDocument/2006/relationships/slide" Target="slides/slide65.xml"/><Relationship Id="rId115" Type="http://schemas.openxmlformats.org/officeDocument/2006/relationships/slide" Target="slides/slide70.xml"/><Relationship Id="rId131" Type="http://schemas.openxmlformats.org/officeDocument/2006/relationships/slide" Target="slides/slide86.xml"/><Relationship Id="rId136" Type="http://schemas.openxmlformats.org/officeDocument/2006/relationships/tableStyles" Target="tableStyles.xml"/><Relationship Id="rId61" Type="http://schemas.openxmlformats.org/officeDocument/2006/relationships/slide" Target="slides/slide16.xml"/><Relationship Id="rId82" Type="http://schemas.openxmlformats.org/officeDocument/2006/relationships/slide" Target="slides/slide37.xml"/><Relationship Id="rId19" Type="http://schemas.openxmlformats.org/officeDocument/2006/relationships/slideMaster" Target="slideMasters/slideMaster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Master" Target="../slideMasters/slideMaster45.xml"/><Relationship Id="rId4" Type="http://schemas.openxmlformats.org/officeDocument/2006/relationships/image" Target="../media/image1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524000"/>
            <a:ext cx="6096000" cy="1879600"/>
          </a:xfrm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4076703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04A004-878D-4E21-983E-EF63C704BCC3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ED4AB-2E00-423A-86B3-5219ED2EC2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ED4AB-2E00-423A-86B3-5219ED2EC2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38E45-C772-46B4-A6C4-AA4A453FB2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38E45-C772-46B4-A6C4-AA4A453FB2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524000"/>
            <a:ext cx="6096000" cy="1879600"/>
          </a:xfrm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4076703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04A004-878D-4E21-983E-EF63C704BCC3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524000"/>
            <a:ext cx="6096000" cy="1879600"/>
          </a:xfrm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4076703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04A004-878D-4E21-983E-EF63C704BCC3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E1A7-509F-479A-9A32-C832AAC473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370-9266-40CD-8816-FBC766E8260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>
                <a:solidFill>
                  <a:srgbClr val="FFFFFF"/>
                </a:solidFill>
              </a:rPr>
              <a:t>1</a:t>
            </a:r>
            <a:endParaRPr lang="en-US" altLang="zh-TW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5619B-9E77-E54B-B4B5-F8A1604A2E65}" type="slidenum">
              <a:rPr lang="zh-TW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806056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8D77C-EEF4-4E80-BB69-E1EDA23EC738}" type="datetimeFigureOut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2014/3/30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0FDD7-B502-4EDA-917C-C26C13E88735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>
                <a:solidFill>
                  <a:srgbClr val="FFFFFF"/>
                </a:solidFill>
              </a:rPr>
              <a:t>1</a:t>
            </a:r>
            <a:endParaRPr lang="en-US" altLang="zh-TW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AC703-EF03-E44B-B760-D1646997F311}" type="slidenum">
              <a:rPr lang="zh-TW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868647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8D77C-EEF4-4E80-BB69-E1EDA23EC738}" type="datetimeFigureOut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2014/3/30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0FDD7-B502-4EDA-917C-C26C13E88735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8D77C-EEF4-4E80-BB69-E1EDA23EC738}" type="datetimeFigureOut">
              <a:rPr lang="zh-TW" altLang="en-US">
                <a:solidFill>
                  <a:srgbClr val="000000"/>
                </a:solidFill>
              </a:rPr>
              <a:pPr>
                <a:defRPr/>
              </a:pPr>
              <a:t>2014/3/30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0FDD7-B502-4EDA-917C-C26C13E88735}" type="slidenum">
              <a:rPr lang="zh-TW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A8D77C-EEF4-4E80-BB69-E1EDA23EC738}" type="datetimeFigureOut">
              <a:rPr lang="zh-TW" altLang="en-US" smtClean="0">
                <a:solidFill>
                  <a:srgbClr val="DFDCB7"/>
                </a:solidFill>
              </a:rPr>
              <a:pPr>
                <a:defRPr/>
              </a:pPr>
              <a:t>2014/3/30</a:t>
            </a:fld>
            <a:endParaRPr lang="en-US" altLang="zh-TW">
              <a:solidFill>
                <a:srgbClr val="DFDCB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DFDCB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90FDD7-B502-4EDA-917C-C26C13E88735}" type="slidenum">
              <a:rPr lang="zh-TW" altLang="en-US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en-US" smtClean="0">
                <a:solidFill>
                  <a:srgbClr val="2F1311"/>
                </a:solidFill>
                <a:latin typeface="Arial" charset="0"/>
                <a:ea typeface="宋体" charset="0"/>
                <a:cs typeface="宋体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en-US" smtClean="0">
                <a:solidFill>
                  <a:srgbClr val="2F1311"/>
                </a:solidFill>
                <a:latin typeface="Arial" charset="0"/>
                <a:ea typeface="宋体" charset="0"/>
                <a:cs typeface="宋体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en-US" smtClean="0">
                <a:solidFill>
                  <a:srgbClr val="2F1311"/>
                </a:solidFill>
                <a:latin typeface="Arial" charset="0"/>
                <a:ea typeface="宋体" charset="0"/>
                <a:cs typeface="宋体" charset="0"/>
              </a:endParaRPr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-13"/>
              <a:ext cx="816" cy="3988"/>
              <a:chOff x="4944" y="-13"/>
              <a:chExt cx="816" cy="3988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-13"/>
                <a:ext cx="480" cy="1444"/>
                <a:chOff x="5280" y="-13"/>
                <a:chExt cx="480" cy="1444"/>
              </a:xfrm>
            </p:grpSpPr>
            <p:grpSp>
              <p:nvGrpSpPr>
                <p:cNvPr id="2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96" y="-14"/>
                  <a:ext cx="174" cy="176"/>
                  <a:chOff x="1786" y="323"/>
                  <a:chExt cx="1690" cy="2560"/>
                </a:xfrm>
              </p:grpSpPr>
              <p:grpSp>
                <p:nvGrpSpPr>
                  <p:cNvPr id="41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786" y="323"/>
                    <a:ext cx="1690" cy="2560"/>
                    <a:chOff x="1786" y="323"/>
                    <a:chExt cx="1690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291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fontAlgn="base">
                        <a:lnSpc>
                          <a:spcPct val="13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en-US" sz="2200" b="1">
                        <a:solidFill>
                          <a:srgbClr val="FFFFFF"/>
                        </a:solidFill>
                        <a:latin typeface="Arial" pitchFamily="34" charset="0"/>
                        <a:ea typeface="汉仪魏碑简" pitchFamily="2" charset="-122"/>
                        <a:cs typeface="汉仪魏碑简" charset="0"/>
                      </a:endParaRPr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825" y="367"/>
                      <a:ext cx="864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fontAlgn="base">
                        <a:lnSpc>
                          <a:spcPct val="13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en-US" sz="2200" b="1">
                        <a:solidFill>
                          <a:srgbClr val="FFFFFF"/>
                        </a:solidFill>
                        <a:latin typeface="Arial" pitchFamily="34" charset="0"/>
                        <a:ea typeface="汉仪魏碑简" pitchFamily="2" charset="-122"/>
                        <a:cs typeface="汉仪魏碑简" charset="0"/>
                      </a:endParaRPr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8" y="1414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fontAlgn="base">
                      <a:lnSpc>
                        <a:spcPct val="135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200" b="1" smtClean="0">
                      <a:solidFill>
                        <a:srgbClr val="FFFFFF"/>
                      </a:solidFill>
                      <a:latin typeface="Arial" charset="0"/>
                      <a:ea typeface="汉仪魏碑简" charset="0"/>
                      <a:cs typeface="汉仪魏碑简" charset="0"/>
                    </a:endParaRPr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777" y="730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fontAlgn="base">
                      <a:lnSpc>
                        <a:spcPct val="135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n-US" sz="2200" b="1">
                      <a:solidFill>
                        <a:srgbClr val="FFFFFF"/>
                      </a:solidFill>
                      <a:latin typeface="Arial" pitchFamily="34" charset="0"/>
                      <a:ea typeface="汉仪魏碑简" pitchFamily="2" charset="-122"/>
                      <a:cs typeface="汉仪魏碑简" charset="0"/>
                    </a:endParaRPr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845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fontAlgn="base">
                      <a:lnSpc>
                        <a:spcPct val="135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n-US" sz="2200" b="1">
                      <a:solidFill>
                        <a:srgbClr val="FFFFFF"/>
                      </a:solidFill>
                      <a:latin typeface="Arial" pitchFamily="34" charset="0"/>
                      <a:ea typeface="汉仪魏碑简" pitchFamily="2" charset="-122"/>
                      <a:cs typeface="汉仪魏碑简" charset="0"/>
                    </a:endParaRPr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582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fontAlgn="base">
                      <a:lnSpc>
                        <a:spcPct val="135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n-US" sz="2200" b="1">
                      <a:solidFill>
                        <a:srgbClr val="FFFFFF"/>
                      </a:solidFill>
                      <a:latin typeface="Arial" pitchFamily="34" charset="0"/>
                      <a:ea typeface="汉仪魏碑简" pitchFamily="2" charset="-122"/>
                      <a:cs typeface="汉仪魏碑简" charset="0"/>
                    </a:endParaRPr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12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fontAlgn="base">
                      <a:lnSpc>
                        <a:spcPct val="135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n-US" sz="2200" b="1">
                      <a:solidFill>
                        <a:srgbClr val="FFFFFF"/>
                      </a:solidFill>
                      <a:latin typeface="Arial" pitchFamily="34" charset="0"/>
                      <a:ea typeface="汉仪魏碑简" pitchFamily="2" charset="-122"/>
                      <a:cs typeface="汉仪魏碑简" charset="0"/>
                    </a:endParaRPr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7" y="919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fontAlgn="base">
                      <a:lnSpc>
                        <a:spcPct val="135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n-US" sz="2200" b="1">
                      <a:solidFill>
                        <a:srgbClr val="FFFFFF"/>
                      </a:solidFill>
                      <a:latin typeface="Arial" pitchFamily="34" charset="0"/>
                      <a:ea typeface="汉仪魏碑简" pitchFamily="2" charset="-122"/>
                      <a:cs typeface="汉仪魏碑简" charset="0"/>
                    </a:endParaRPr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50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00" b="1">
                <a:solidFill>
                  <a:srgbClr val="FFFFFF"/>
                </a:solidFill>
                <a:latin typeface="Arial" pitchFamily="34" charset="0"/>
                <a:ea typeface="汉仪魏碑简" pitchFamily="2" charset="-122"/>
                <a:cs typeface="汉仪魏碑简" charset="0"/>
              </a:endParaRPr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00" b="1">
                <a:solidFill>
                  <a:srgbClr val="FFFFFF"/>
                </a:solidFill>
                <a:latin typeface="Arial" pitchFamily="34" charset="0"/>
                <a:ea typeface="汉仪魏碑简" pitchFamily="2" charset="-122"/>
                <a:cs typeface="汉仪魏碑简" charset="0"/>
              </a:endParaRPr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00" b="1">
                <a:solidFill>
                  <a:srgbClr val="FFFFFF"/>
                </a:solidFill>
                <a:latin typeface="Arial" pitchFamily="34" charset="0"/>
                <a:ea typeface="汉仪魏碑简" pitchFamily="2" charset="-122"/>
                <a:cs typeface="汉仪魏碑简" charset="0"/>
              </a:endParaRPr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>
                <a:gd name="T0" fmla="*/ 486 w 617"/>
                <a:gd name="T1" fmla="*/ 3 h 1376"/>
                <a:gd name="T2" fmla="*/ 402 w 617"/>
                <a:gd name="T3" fmla="*/ 381 h 1376"/>
                <a:gd name="T4" fmla="*/ 216 w 617"/>
                <a:gd name="T5" fmla="*/ 777 h 1376"/>
                <a:gd name="T6" fmla="*/ 0 w 617"/>
                <a:gd name="T7" fmla="*/ 1119 h 1376"/>
                <a:gd name="T8" fmla="*/ 102 w 617"/>
                <a:gd name="T9" fmla="*/ 1101 h 1376"/>
                <a:gd name="T10" fmla="*/ 282 w 617"/>
                <a:gd name="T11" fmla="*/ 1119 h 1376"/>
                <a:gd name="T12" fmla="*/ 378 w 617"/>
                <a:gd name="T13" fmla="*/ 1185 h 1376"/>
                <a:gd name="T14" fmla="*/ 432 w 617"/>
                <a:gd name="T15" fmla="*/ 1269 h 1376"/>
                <a:gd name="T16" fmla="*/ 444 w 617"/>
                <a:gd name="T17" fmla="*/ 1365 h 1376"/>
                <a:gd name="T18" fmla="*/ 498 w 617"/>
                <a:gd name="T19" fmla="*/ 1203 h 1376"/>
                <a:gd name="T20" fmla="*/ 564 w 617"/>
                <a:gd name="T21" fmla="*/ 825 h 1376"/>
                <a:gd name="T22" fmla="*/ 606 w 617"/>
                <a:gd name="T23" fmla="*/ 363 h 1376"/>
                <a:gd name="T24" fmla="*/ 486 w 617"/>
                <a:gd name="T25" fmla="*/ 3 h 137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17"/>
                <a:gd name="T40" fmla="*/ 0 h 1376"/>
                <a:gd name="T41" fmla="*/ 617 w 617"/>
                <a:gd name="T42" fmla="*/ 1376 h 137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smtClean="0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endParaRPr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>
                <a:gd name="T0" fmla="*/ 42 w 576"/>
                <a:gd name="T1" fmla="*/ 61 h 3180"/>
                <a:gd name="T2" fmla="*/ 156 w 576"/>
                <a:gd name="T3" fmla="*/ 517 h 3180"/>
                <a:gd name="T4" fmla="*/ 288 w 576"/>
                <a:gd name="T5" fmla="*/ 991 h 3180"/>
                <a:gd name="T6" fmla="*/ 414 w 576"/>
                <a:gd name="T7" fmla="*/ 1435 h 3180"/>
                <a:gd name="T8" fmla="*/ 576 w 576"/>
                <a:gd name="T9" fmla="*/ 1807 h 3180"/>
                <a:gd name="T10" fmla="*/ 576 w 576"/>
                <a:gd name="T11" fmla="*/ 3055 h 3180"/>
                <a:gd name="T12" fmla="*/ 414 w 576"/>
                <a:gd name="T13" fmla="*/ 2557 h 3180"/>
                <a:gd name="T14" fmla="*/ 252 w 576"/>
                <a:gd name="T15" fmla="*/ 1765 h 3180"/>
                <a:gd name="T16" fmla="*/ 126 w 576"/>
                <a:gd name="T17" fmla="*/ 961 h 3180"/>
                <a:gd name="T18" fmla="*/ 12 w 576"/>
                <a:gd name="T19" fmla="*/ 151 h 3180"/>
                <a:gd name="T20" fmla="*/ 42 w 576"/>
                <a:gd name="T21" fmla="*/ 61 h 31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76"/>
                <a:gd name="T34" fmla="*/ 0 h 3180"/>
                <a:gd name="T35" fmla="*/ 576 w 576"/>
                <a:gd name="T36" fmla="*/ 3180 h 31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smtClean="0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endParaRPr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00" b="1">
                <a:solidFill>
                  <a:srgbClr val="FFFFFF"/>
                </a:solidFill>
                <a:latin typeface="Arial" pitchFamily="34" charset="0"/>
                <a:ea typeface="汉仪魏碑简" pitchFamily="2" charset="-122"/>
                <a:cs typeface="汉仪魏碑简" charset="0"/>
              </a:endParaRPr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00" b="1">
                <a:solidFill>
                  <a:srgbClr val="FFFFFF"/>
                </a:solidFill>
                <a:latin typeface="Arial" pitchFamily="34" charset="0"/>
                <a:ea typeface="汉仪魏碑简" pitchFamily="2" charset="-122"/>
                <a:cs typeface="汉仪魏碑简" charset="0"/>
              </a:endParaRPr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00" b="1">
                <a:solidFill>
                  <a:srgbClr val="FFFFFF"/>
                </a:solidFill>
                <a:latin typeface="Arial" pitchFamily="34" charset="0"/>
                <a:ea typeface="汉仪魏碑简" pitchFamily="2" charset="-122"/>
                <a:cs typeface="汉仪魏碑简" charset="0"/>
              </a:endParaRPr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en-US" smtClean="0">
                <a:solidFill>
                  <a:srgbClr val="2F1311"/>
                </a:solidFill>
                <a:latin typeface="Arial" charset="0"/>
                <a:ea typeface="宋体" charset="0"/>
                <a:cs typeface="宋体" charset="0"/>
              </a:endParaRPr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fontAlgn="base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00" b="1">
                <a:solidFill>
                  <a:srgbClr val="FFFFFF"/>
                </a:solidFill>
                <a:latin typeface="Arial" pitchFamily="34" charset="0"/>
                <a:ea typeface="汉仪魏碑简" pitchFamily="2" charset="-122"/>
                <a:cs typeface="汉仪魏碑简" charset="0"/>
              </a:endParaRPr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en-US">
                <a:solidFill>
                  <a:srgbClr val="2F1311"/>
                </a:solidFill>
                <a:latin typeface="Arial" pitchFamily="34" charset="0"/>
                <a:ea typeface="宋体" pitchFamily="2" charset="-122"/>
                <a:cs typeface="汉仪魏碑简" charset="0"/>
              </a:endParaRPr>
            </a:p>
          </p:txBody>
        </p:sp>
      </p:grpSp>
      <p:pic>
        <p:nvPicPr>
          <p:cNvPr id="59" name="Picture 65" descr="b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816975" cy="63373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9888927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8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9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30.xml"/></Relationships>
</file>

<file path=ppt/slideMasters/_rels/slideMaster2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31.xml"/></Relationships>
</file>

<file path=ppt/slideMasters/_rels/slideMaster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32.xml"/></Relationships>
</file>

<file path=ppt/slideMasters/_rels/slideMaster23.xml.rels><?xml version="1.0" encoding="UTF-8" standalone="yes"?>
<Relationships xmlns="http://schemas.openxmlformats.org/package/2006/relationships"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33.xml"/></Relationships>
</file>

<file path=ppt/slideMasters/_rels/slideMaster24.xml.rels><?xml version="1.0" encoding="UTF-8" standalone="yes"?>
<Relationships xmlns="http://schemas.openxmlformats.org/package/2006/relationships"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34.xml"/></Relationships>
</file>

<file path=ppt/slideMasters/_rels/slideMaster25.xml.rels><?xml version="1.0" encoding="UTF-8" standalone="yes"?>
<Relationships xmlns="http://schemas.openxmlformats.org/package/2006/relationships"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35.xml"/></Relationships>
</file>

<file path=ppt/slideMasters/_rels/slideMaster26.xml.rels><?xml version="1.0" encoding="UTF-8" standalone="yes"?>
<Relationships xmlns="http://schemas.openxmlformats.org/package/2006/relationships"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36.xml"/></Relationships>
</file>

<file path=ppt/slideMasters/_rels/slideMaster27.xml.rels><?xml version="1.0" encoding="UTF-8" standalone="yes"?>
<Relationships xmlns="http://schemas.openxmlformats.org/package/2006/relationships"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37.xml"/></Relationships>
</file>

<file path=ppt/slideMasters/_rels/slideMaster28.xml.rels><?xml version="1.0" encoding="UTF-8" standalone="yes"?>
<Relationships xmlns="http://schemas.openxmlformats.org/package/2006/relationships"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38.xml"/></Relationships>
</file>

<file path=ppt/slideMasters/_rels/slideMaster29.xml.rels><?xml version="1.0" encoding="UTF-8" standalone="yes"?>
<Relationships xmlns="http://schemas.openxmlformats.org/package/2006/relationships"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9.xml"/></Relationships>
</file>

<file path=ppt/slideMasters/_rels/slideMaster30.xml.rels><?xml version="1.0" encoding="UTF-8" standalone="yes"?>
<Relationships xmlns="http://schemas.openxmlformats.org/package/2006/relationships"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40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41.xml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42.xml"/></Relationships>
</file>

<file path=ppt/slideMasters/_rels/slideMaster3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43.xml"/></Relationships>
</file>

<file path=ppt/slideMasters/_rels/slideMaster34.xml.rels><?xml version="1.0" encoding="UTF-8" standalone="yes"?>
<Relationships xmlns="http://schemas.openxmlformats.org/package/2006/relationships"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44.xml"/></Relationships>
</file>

<file path=ppt/slideMasters/_rels/slideMaster35.xml.rels><?xml version="1.0" encoding="UTF-8" standalone="yes"?>
<Relationships xmlns="http://schemas.openxmlformats.org/package/2006/relationships"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45.xml"/></Relationships>
</file>

<file path=ppt/slideMasters/_rels/slideMaster36.xml.rels><?xml version="1.0" encoding="UTF-8" standalone="yes"?>
<Relationships xmlns="http://schemas.openxmlformats.org/package/2006/relationships"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46.xml"/></Relationships>
</file>

<file path=ppt/slideMasters/_rels/slideMaster37.xml.rels><?xml version="1.0" encoding="UTF-8" standalone="yes"?>
<Relationships xmlns="http://schemas.openxmlformats.org/package/2006/relationships"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47.xml"/></Relationships>
</file>

<file path=ppt/slideMasters/_rels/slideMaster38.xml.rels><?xml version="1.0" encoding="UTF-8" standalone="yes"?>
<Relationships xmlns="http://schemas.openxmlformats.org/package/2006/relationships"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48.xml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49.xml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51.xml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53.xml"/></Relationships>
</file>

<file path=ppt/slideMasters/_rels/slideMaster4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54.xml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5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/>
              <a:pPr/>
              <a:t>30/03/2014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ea typeface="新細明體" pitchFamily="18" charset="-12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7C3648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0CDA7D-0C0D-4DEA-AF52-75E6DCD7ACA7}" type="slidenum">
              <a:rPr lang="en-GB"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新細明體" pitchFamily="18" charset="-120"/>
            </a:endParaRPr>
          </a:p>
        </p:txBody>
      </p:sp>
      <p:sp>
        <p:nvSpPr>
          <p:cNvPr id="26631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7C3648"/>
              </a:soli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C364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7C364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7C3648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7C3648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7C3648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7C3648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AF8CC6-C500-4DE3-8746-62681DD489E5}" type="slidenum">
              <a:rPr lang="en-GB">
                <a:solidFill>
                  <a:srgbClr val="000000"/>
                </a:solidFill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3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FFFFFF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>
                <a:solidFill>
                  <a:srgbClr val="FFFFFF"/>
                </a:solidFill>
              </a:rPr>
              <a:t>1</a:t>
            </a:r>
            <a:endParaRPr lang="en-US" altLang="zh-TW">
              <a:solidFill>
                <a:srgbClr val="FFFFFF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1D8F2D-DF30-494A-8E94-EF5CBB5F4E90}" type="slidenum">
              <a:rPr lang="zh-TW" alt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7" r:id="rId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宋体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charset="0"/>
          <a:cs typeface="Arial" charset="0"/>
        </a:defRPr>
      </a:lvl5pPr>
      <a:lvl6pPr marL="456372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2746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69116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5494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282" indent="-342282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宋体" charset="0"/>
          <a:cs typeface="+mn-cs"/>
        </a:defRPr>
      </a:lvl1pPr>
      <a:lvl2pPr marL="741608" indent="-285234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rial" charset="0"/>
          <a:cs typeface="+mn-cs"/>
        </a:defRPr>
      </a:lvl2pPr>
      <a:lvl3pPr marL="1140931" indent="-22818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rial" charset="0"/>
          <a:cs typeface="+mn-cs"/>
        </a:defRPr>
      </a:lvl3pPr>
      <a:lvl4pPr marL="1597308" indent="-228188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rial" charset="0"/>
          <a:cs typeface="+mn-cs"/>
        </a:defRPr>
      </a:lvl4pPr>
      <a:lvl5pPr marL="2053681" indent="-22818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charset="0"/>
        <a:buChar char="v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rial" charset="0"/>
          <a:cs typeface="+mn-cs"/>
        </a:defRPr>
      </a:lvl5pPr>
      <a:lvl6pPr marL="2510058" indent="-228188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66430" indent="-228188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2803" indent="-228188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79176" indent="-228188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zh-CN"/>
      </a:defPPr>
      <a:lvl1pPr marL="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72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4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1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94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8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24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6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9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209088" cy="6858000"/>
            <a:chOff x="0" y="0"/>
            <a:chExt cx="5801" cy="4320"/>
          </a:xfrm>
        </p:grpSpPr>
        <p:pic>
          <p:nvPicPr>
            <p:cNvPr id="3080" name="Picture 3" descr="框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64" y="240"/>
              <a:ext cx="5232" cy="3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1" name="Picture 4" descr="花4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016"/>
              <a:ext cx="1190" cy="1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2" name="Picture 5" descr="花3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20"/>
              <a:ext cx="1682" cy="1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3" name="Picture 6" descr="葉子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896" y="0"/>
              <a:ext cx="905" cy="8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373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324600" y="1295400"/>
            <a:ext cx="1828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 lIns="91272" tIns="45638" rIns="91272" bIns="45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7373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1371600"/>
            <a:ext cx="4267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 lIns="91272" tIns="45638" rIns="91272" bIns="45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737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A22B7156-0C5F-4355-8ADB-D104F79412B5}" type="datetimeFigureOut">
              <a:rPr lang="zh-TW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2014/3/30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37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37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19A8E02A-28A7-4142-9E88-68287B7102C4}" type="slidenum">
              <a:rPr lang="zh-TW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5pPr>
      <a:lvl6pPr marL="456372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6pPr>
      <a:lvl7pPr marL="912746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7pPr>
      <a:lvl8pPr marL="1369116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8pPr>
      <a:lvl9pPr marL="1825494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9pPr>
    </p:titleStyle>
    <p:bodyStyle>
      <a:lvl1pPr marL="342282" indent="-342282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34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1608" indent="-285234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30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2pPr>
      <a:lvl3pPr marL="1140931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6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3pPr>
      <a:lvl4pPr marL="1597308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2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4pPr>
      <a:lvl5pPr marL="2053681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0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5pPr>
      <a:lvl6pPr marL="2510058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6pPr>
      <a:lvl7pPr marL="2966430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7pPr>
      <a:lvl8pPr marL="3422803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8pPr>
      <a:lvl9pPr marL="3879176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9pPr>
    </p:bodyStyle>
    <p:otherStyle>
      <a:defPPr>
        <a:defRPr lang="zh-TW"/>
      </a:defPPr>
      <a:lvl1pPr marL="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72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4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1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94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8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24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6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9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FFFFFF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>
                <a:solidFill>
                  <a:srgbClr val="FFFFFF"/>
                </a:solidFill>
              </a:rPr>
              <a:t>1</a:t>
            </a:r>
            <a:endParaRPr lang="en-US" altLang="zh-TW">
              <a:solidFill>
                <a:srgbClr val="FFFFFF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1D8F2D-DF30-494A-8E94-EF5CBB5F4E90}" type="slidenum">
              <a:rPr lang="zh-TW" alt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宋体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charset="0"/>
          <a:cs typeface="Arial" charset="0"/>
        </a:defRPr>
      </a:lvl5pPr>
      <a:lvl6pPr marL="456372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2746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69116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5494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282" indent="-342282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宋体" charset="0"/>
          <a:cs typeface="+mn-cs"/>
        </a:defRPr>
      </a:lvl1pPr>
      <a:lvl2pPr marL="741608" indent="-285234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rial" charset="0"/>
          <a:cs typeface="+mn-cs"/>
        </a:defRPr>
      </a:lvl2pPr>
      <a:lvl3pPr marL="1140931" indent="-22818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rial" charset="0"/>
          <a:cs typeface="+mn-cs"/>
        </a:defRPr>
      </a:lvl3pPr>
      <a:lvl4pPr marL="1597308" indent="-228188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rial" charset="0"/>
          <a:cs typeface="+mn-cs"/>
        </a:defRPr>
      </a:lvl4pPr>
      <a:lvl5pPr marL="2053681" indent="-22818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charset="0"/>
        <a:buChar char="v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Arial" charset="0"/>
          <a:cs typeface="+mn-cs"/>
        </a:defRPr>
      </a:lvl5pPr>
      <a:lvl6pPr marL="2510058" indent="-228188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66430" indent="-228188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2803" indent="-228188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79176" indent="-228188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zh-CN"/>
      </a:defPPr>
      <a:lvl1pPr marL="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72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4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1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94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8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24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6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9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209088" cy="6858000"/>
            <a:chOff x="0" y="0"/>
            <a:chExt cx="5801" cy="4320"/>
          </a:xfrm>
        </p:grpSpPr>
        <p:pic>
          <p:nvPicPr>
            <p:cNvPr id="3080" name="Picture 3" descr="框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64" y="240"/>
              <a:ext cx="5232" cy="3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1" name="Picture 4" descr="花4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016"/>
              <a:ext cx="1190" cy="1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2" name="Picture 5" descr="花3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20"/>
              <a:ext cx="1682" cy="1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3" name="Picture 6" descr="葉子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896" y="0"/>
              <a:ext cx="905" cy="8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373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324600" y="1295400"/>
            <a:ext cx="1828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7373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1371600"/>
            <a:ext cx="4267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737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A22B7156-0C5F-4355-8ADB-D104F79412B5}" type="datetimeFigureOut">
              <a:rPr lang="zh-TW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2014/3/30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37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37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19A8E02A-28A7-4142-9E88-68287B7102C4}" type="slidenum">
              <a:rPr lang="zh-TW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34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30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6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2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0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72" tIns="45638" rIns="91272" bIns="45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kumimoji="1" sz="1400">
                <a:solidFill>
                  <a:schemeClr val="tx1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19CBF2F-946F-49B3-8707-100A746F008C}" type="datetimeFigureOut">
              <a:rPr lang="zh-TW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2014/3/30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kumimoji="1" sz="1400">
                <a:solidFill>
                  <a:schemeClr val="tx1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kumimoji="1" sz="1400">
                <a:solidFill>
                  <a:schemeClr val="tx1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6DF426AF-3676-42C8-8D44-1F4BA1CADEE3}" type="slidenum">
              <a:rPr lang="zh-TW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6372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2746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69116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5494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282" indent="-342282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1608" indent="-285234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0931" indent="-228188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7308" indent="-228188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3681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0058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66430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2803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79176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72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4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1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94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8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24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6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9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272" tIns="45638" rIns="91272" bIns="45638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272" tIns="45638" rIns="91272" bIns="4563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72" tIns="45638" rIns="91272" bIns="4563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440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72" tIns="45638" rIns="91272" bIns="4563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440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1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F426AF-3676-42C8-8D44-1F4BA1CADEE3}" type="slidenum">
              <a:rPr lang="zh-TW" altLang="en-US" smtClean="0">
                <a:latin typeface="Arial" charset="0"/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latin typeface="Arial" charset="0"/>
              <a:ea typeface="SimSun" pitchFamily="2" charset="-122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21" y="4048760"/>
            <a:ext cx="2367281" cy="365760"/>
          </a:xfrm>
          <a:prstGeom prst="rect">
            <a:avLst/>
          </a:prstGeom>
        </p:spPr>
        <p:txBody>
          <a:bodyPr vert="horz" lIns="91272" tIns="45638" rIns="91272" bIns="45638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DFDCB7"/>
              </a:solidFill>
              <a:latin typeface="Arial" charset="0"/>
              <a:ea typeface="SimSun" pitchFamily="2" charset="-122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73" y="1645920"/>
            <a:ext cx="2438399" cy="365760"/>
          </a:xfrm>
          <a:prstGeom prst="rect">
            <a:avLst/>
          </a:prstGeom>
        </p:spPr>
        <p:txBody>
          <a:bodyPr vert="horz" lIns="91272" tIns="45638" rIns="91272" bIns="45638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9CBF2F-946F-49B3-8707-100A746F008C}" type="datetimeFigureOut">
              <a:rPr lang="zh-TW" altLang="en-US" smtClean="0">
                <a:solidFill>
                  <a:srgbClr val="DFDCB7"/>
                </a:solidFill>
                <a:latin typeface="Arial" charset="0"/>
                <a:ea typeface="SimSun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2014/3/30</a:t>
            </a:fld>
            <a:endParaRPr lang="en-US" altLang="zh-TW">
              <a:solidFill>
                <a:srgbClr val="DFDCB7"/>
              </a:solidFill>
              <a:latin typeface="Arial" charset="0"/>
              <a:ea typeface="SimSun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</p:sldLayoutIdLst>
  <p:txStyles>
    <p:titleStyle>
      <a:lvl1pPr algn="l" defTabSz="912746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282" indent="-228188" algn="l" defTabSz="912746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8923" indent="-228188" algn="l" defTabSz="912746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023" indent="-228188" algn="l" defTabSz="912746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77848" indent="-228188" algn="l" defTabSz="912746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1668" indent="-228188" algn="l" defTabSz="912746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4220" indent="-182547" algn="l" defTabSz="912746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16772" indent="-182547" algn="l" defTabSz="912746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99319" indent="-182547" algn="l" defTabSz="912746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1868" indent="-182547" algn="l" defTabSz="912746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72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4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1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94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8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24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6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9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ransition advTm="10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3"/>
        </a:buBlip>
        <a:defRPr sz="3200">
          <a:solidFill>
            <a:schemeClr val="tx1"/>
          </a:solidFill>
          <a:latin typeface="Arial" pitchFamily="34" charset="0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4"/>
        </a:buBlip>
        <a:defRPr sz="2800">
          <a:solidFill>
            <a:schemeClr val="tx1"/>
          </a:solidFill>
          <a:latin typeface="Arial" pitchFamily="34" charset="0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5"/>
        </a:buBlip>
        <a:defRPr sz="2400">
          <a:solidFill>
            <a:schemeClr val="tx1"/>
          </a:solidFill>
          <a:latin typeface="Arial" pitchFamily="34" charset="0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ekcwei\Dropbox\New%20sermons\Bridge%20&#27211;.mp3" TargetMode="Externa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ekcwei\Dropbox\New%20sermons\&#20799;&#27468;%20&#19990;&#19978;&#21482;&#26377;&#22920;&#22920;&#22909;.mp4" TargetMode="Externa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55.xml"/><Relationship Id="rId1" Type="http://schemas.openxmlformats.org/officeDocument/2006/relationships/audio" Target="file:///C:\Users\ekcwei\Dropbox\New%20sermons\In%20ChristAlone.mp3" TargetMode="Externa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1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1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1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2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slideLayout" Target="../slideLayouts/slideLayout24.xml"/><Relationship Id="rId1" Type="http://schemas.openxmlformats.org/officeDocument/2006/relationships/audio" Target="file:///C:\Users\ekcwei\Dropbox\permanent\Your%20Love%20Jesus347%20&#24819;&#24565;&#20027;&#24859;347.mp3" TargetMode="External"/><Relationship Id="rId5" Type="http://schemas.openxmlformats.org/officeDocument/2006/relationships/image" Target="../media/image41.png"/><Relationship Id="rId4" Type="http://schemas.microsoft.com/office/2007/relationships/media" Target="file:///C:\Users\ekcwei\Dropbox\permanent\Your%20Love%20Jesus347%20&#24819;&#24565;&#20027;&#24859;347.mp3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media" Target="file:///C:\Users\ekcwei\Dropbox\permanent\Your%20Love%20Jesus347%20&#24819;&#24565;&#20027;&#24859;347.mp3" TargetMode="External"/><Relationship Id="rId2" Type="http://schemas.openxmlformats.org/officeDocument/2006/relationships/slideLayout" Target="../slideLayouts/slideLayout25.xml"/><Relationship Id="rId1" Type="http://schemas.openxmlformats.org/officeDocument/2006/relationships/audio" Target="file:///C:\Users\ekcwei\Dropbox\permanent\Your%20Love%20Jesus347%20&#24819;&#24565;&#20027;&#24859;347.mp3" TargetMode="External"/><Relationship Id="rId4" Type="http://schemas.openxmlformats.org/officeDocument/2006/relationships/image" Target="../media/image42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3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33.xml"/></Relationships>
</file>

<file path=ppt/slides/_rels/slide67.xml.rels><?xml version="1.0" encoding="UTF-8" standalone="yes"?>
<Relationships xmlns="http://schemas.openxmlformats.org/package/2006/relationships"><Relationship Id="rId3" Type="http://schemas.microsoft.com/office/2007/relationships/media" Target="file:///C:\Users\ekcwei\Dropbox\permanent\Your%20Love%20Jesus347%20&#24819;&#24565;&#20027;&#24859;347.mp3" TargetMode="External"/><Relationship Id="rId2" Type="http://schemas.openxmlformats.org/officeDocument/2006/relationships/slideLayout" Target="../slideLayouts/slideLayout34.xml"/><Relationship Id="rId1" Type="http://schemas.openxmlformats.org/officeDocument/2006/relationships/audio" Target="file:///C:\Users\ekcwei\Dropbox\permanent\Your%20Love%20Jesus347%20&#24819;&#24565;&#20027;&#24859;347.mp3" TargetMode="External"/><Relationship Id="rId4" Type="http://schemas.openxmlformats.org/officeDocument/2006/relationships/image" Target="../media/image43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0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42.xml"/></Relationships>
</file>

<file path=ppt/slides/_rels/slide76.xml.rels><?xml version="1.0" encoding="UTF-8" standalone="yes"?>
<Relationships xmlns="http://schemas.openxmlformats.org/package/2006/relationships"><Relationship Id="rId3" Type="http://schemas.microsoft.com/office/2007/relationships/media" Target="file:///C:\Users\ekcwei\Dropbox\permanent\Your%20Love%20Jesus347%20&#24819;&#24565;&#20027;&#24859;347.mp3" TargetMode="External"/><Relationship Id="rId2" Type="http://schemas.openxmlformats.org/officeDocument/2006/relationships/slideLayout" Target="../slideLayouts/slideLayout43.xml"/><Relationship Id="rId1" Type="http://schemas.openxmlformats.org/officeDocument/2006/relationships/audio" Target="file:///C:\Users\ekcwei\Dropbox\permanent\Your%20Love%20Jesus347%20&#24819;&#24565;&#20027;&#24859;347.mp3" TargetMode="External"/><Relationship Id="rId4" Type="http://schemas.openxmlformats.org/officeDocument/2006/relationships/image" Target="../media/image45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slideLayout" Target="../slideLayouts/slideLayout4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9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0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1.xml"/></Relationships>
</file>

<file path=ppt/slides/_rels/slide8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3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4.xml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CBC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39"/>
            <a:ext cx="936104" cy="153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473298"/>
            <a:ext cx="925252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FFFF00"/>
                </a:solidFill>
                <a:latin typeface="Arial" charset="0"/>
              </a:rPr>
              <a:t>London Chinese Baptist Church </a:t>
            </a:r>
            <a:r>
              <a:rPr lang="en-US" sz="3200" b="1" dirty="0" smtClean="0">
                <a:solidFill>
                  <a:srgbClr val="FFFF00"/>
                </a:solidFill>
                <a:latin typeface="Arial" charset="0"/>
              </a:rPr>
              <a:t> </a:t>
            </a:r>
            <a:endParaRPr lang="en-GB" sz="3200" b="1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6" name="Text Box 4" descr="Purple mesh"/>
          <p:cNvSpPr txBox="1">
            <a:spLocks noChangeArrowheads="1"/>
          </p:cNvSpPr>
          <p:nvPr/>
        </p:nvSpPr>
        <p:spPr bwMode="auto">
          <a:xfrm>
            <a:off x="0" y="-27384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491880" y="3429000"/>
            <a:ext cx="565212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管家的生命 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 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在基督里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(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歌罗西书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1:13-22)</a:t>
            </a:r>
            <a:endParaRPr lang="en-US" altLang="zh-TW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zh-TW" altLang="en-GB" sz="4000" b="1" dirty="0" smtClean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韦焜墀牧师 </a:t>
            </a:r>
            <a:r>
              <a:rPr lang="en-GB" altLang="zh-TW" sz="2800" b="1" dirty="0" smtClean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Rev Edward Wei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000" b="1" dirty="0" smtClean="0">
              <a:solidFill>
                <a:srgbClr val="FF3300"/>
              </a:solidFill>
              <a:ea typeface="新細明體" pitchFamily="18" charset="-120"/>
              <a:cs typeface="+mj-cs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GB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 contrast="28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899592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1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   </a:t>
            </a:r>
            <a:endParaRPr lang="en-GB" altLang="zh-CN" sz="1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en-GB" altLang="zh-CN" sz="166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    </a:t>
            </a:r>
            <a:r>
              <a:rPr lang="zh-CN" altLang="en-US" sz="166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桥</a:t>
            </a:r>
            <a:endParaRPr lang="en-GB" altLang="zh-TW" sz="16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20000" contrast="28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899592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父母亲从小抚育我，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栽种爱惜幼树苗，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维护照料牵我手。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父母亲延伸天父爱，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甘心献身像道桥，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祸困凶险我不怕过。</a:t>
            </a:r>
            <a:endParaRPr lang="en-GB" altLang="zh-TW" sz="6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pic>
        <p:nvPicPr>
          <p:cNvPr id="3" name="Bridge 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5576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 contrast="28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051720" y="0"/>
            <a:ext cx="7164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颂讚亲恩</a:t>
            </a:r>
            <a:endParaRPr lang="en-GB" altLang="zh-CN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彷似无边大海洋，</a:t>
            </a: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惟愿你我孝顺   </a:t>
            </a:r>
            <a:endParaRPr lang="en-GB" altLang="zh-CN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祝福双亲康泰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.</a:t>
            </a:r>
            <a:endParaRPr lang="zh-CN" altLang="en-US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 contrast="28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父母亲延伸天父爱，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甘心献身像道桥，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祸困凶险我不怕过。</a:t>
            </a:r>
            <a:endParaRPr lang="en-GB" altLang="zh-CN" sz="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颂讚亲恩彷似无边大海洋，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惟愿你我孝顺</a:t>
            </a:r>
            <a:endParaRPr lang="en-GB" altLang="zh-CN" sz="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祝福双亲康泰</a:t>
            </a:r>
            <a:endParaRPr lang="en-GB" altLang="zh-TW" sz="6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 contrast="28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父母亲年纪虽渐老，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一生献身像道桥，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容让你我在上面，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轻轻松松再走过、</a:t>
            </a:r>
            <a:endParaRPr lang="en-GB" altLang="zh-CN" sz="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再经过，</a:t>
            </a:r>
          </a:p>
          <a:p>
            <a:pPr marL="342900" lvl="0" indent="-342900" algn="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不分风雨渡过！</a:t>
            </a:r>
            <a:endParaRPr lang="en-GB" altLang="zh-TW" sz="6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0000" contrast="28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899592" y="0"/>
            <a:ext cx="8244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1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   </a:t>
            </a:r>
            <a:endParaRPr lang="en-GB" altLang="zh-CN" sz="1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en-GB" altLang="zh-CN" sz="166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    </a:t>
            </a:r>
            <a:r>
              <a:rPr lang="zh-CN" altLang="en-US" sz="166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桥</a:t>
            </a:r>
            <a:endParaRPr lang="en-GB" altLang="zh-TW" sz="16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20000" contrast="28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儿歌 世上只有妈妈好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869669" y="836712"/>
            <a:ext cx="7025170" cy="5760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156176" y="692696"/>
            <a:ext cx="2987824" cy="252028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2014</a:t>
            </a: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主题</a:t>
            </a:r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: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忠</a:t>
            </a: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心</a:t>
            </a:r>
            <a:endParaRPr lang="en-GB" altLang="zh-CN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的管家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>
              <a:solidFill>
                <a:srgbClr val="FF33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4355976" y="0"/>
            <a:ext cx="4788024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</a:pPr>
            <a:r>
              <a:rPr lang="zh-TW" altLang="en-GB" sz="4800" b="1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800" b="1" dirty="0" smtClean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>
              <a:solidFill>
                <a:srgbClr val="FF33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144016" y="0"/>
            <a:ext cx="7740352" cy="1588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管家的生命，</a:t>
            </a:r>
            <a:endParaRPr lang="en-GB" altLang="zh-TW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就是在基督里的生命</a:t>
            </a:r>
            <a:endParaRPr lang="en-GB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温习：</a:t>
            </a:r>
            <a:r>
              <a:rPr lang="zh-TW" altLang="en-US" sz="6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管家是什么意思</a:t>
            </a:r>
            <a:r>
              <a:rPr lang="en-US" altLang="zh-TW" sz="6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?</a:t>
            </a:r>
            <a:endParaRPr lang="en-GB" altLang="zh-TW" sz="60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764704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 smtClean="0">
              <a:solidFill>
                <a:srgbClr val="FFFF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「管家」</a:t>
            </a:r>
            <a:endParaRPr lang="en-GB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原文是</a:t>
            </a:r>
            <a:r>
              <a:rPr lang="en-GB" altLang="zh-CN" sz="5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endParaRPr lang="en-GB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与家庭有关</a:t>
            </a:r>
            <a:endParaRPr lang="en-GB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en-GB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** 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家庭中的成员</a:t>
            </a:r>
            <a:endParaRPr lang="en-GB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en-GB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** 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可能是属於那家庭的奴隶</a:t>
            </a:r>
            <a:endParaRPr lang="en-GB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764704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 smtClean="0">
              <a:solidFill>
                <a:srgbClr val="FFFF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在觀念上，</a:t>
            </a:r>
            <a:endParaRPr lang="en-GB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管家不是等於管理員。</a:t>
            </a:r>
            <a:endParaRPr lang="en-GB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我們是在自己的家中作管家。</a:t>
            </a:r>
            <a:endParaRPr lang="en-US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54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1:12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又感谢父、叫我们能与众圣徒在光明中同得基业．</a:t>
            </a:r>
            <a:endParaRPr lang="en-GB" altLang="zh-TW" sz="54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4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温习：</a:t>
            </a:r>
            <a:r>
              <a:rPr lang="zh-TW" altLang="en-US" sz="44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管家是什么意思</a:t>
            </a:r>
            <a:r>
              <a:rPr lang="en-US" altLang="zh-TW" sz="44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?</a:t>
            </a:r>
            <a:endParaRPr lang="en-GB" altLang="zh-TW" sz="44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49000" contrast="4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我们是在基督的国里</a:t>
            </a:r>
            <a:endParaRPr lang="en-GB" altLang="zh-TW" sz="60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764704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54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1:12-13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又感谢父、叫我们能与众圣徒在光明中同得基业． 他救了我们脱离黑暗的权势、把我们迁到他爱子的国里．</a:t>
            </a:r>
            <a:endParaRPr lang="en-GB" altLang="zh-TW" sz="54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54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49000" contrast="4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我们是在基督的国里</a:t>
            </a:r>
            <a:endParaRPr lang="en-GB" altLang="zh-TW" sz="40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基督的国就是神的国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(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或天国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)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。 神的国不是在一个地方。</a:t>
            </a:r>
            <a:endParaRPr lang="en-GB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路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17:20-21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耶稣回答说、神的国来到、不是眼所能见的．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21 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人也不得说、看哪、在这里．看哪、在那里．因为神的国就在你们心里。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[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心里或作中间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]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49000" contrast="4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我们是在基督的国里</a:t>
            </a:r>
            <a:endParaRPr lang="en-GB" altLang="zh-TW" sz="40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可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1:15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日期满了、神的国近了．你们当悔改、信福音。</a:t>
            </a: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弗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2:19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这样、你们不再作外人、和客旅、是与圣徒同国、是神家里的人了．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49000" contrast="4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我们是在基督的国里</a:t>
            </a:r>
            <a:endParaRPr lang="en-GB" altLang="zh-TW" sz="40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彼前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2:9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惟有你们是被拣选的族类、是有君尊的祭司、是圣洁的国度、是属神的子民、要叫你们宣扬那召你们出黑暗入奇妙光明者的美德。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49000" contrast="43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我们是在基督的国里</a:t>
            </a:r>
            <a:endParaRPr lang="en-GB" altLang="zh-TW" sz="40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启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1:5-6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并那诚实作见證的、从死里首先复活、为世上君王元首的耶稣基督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...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。他爱我们、用自己的血使我们脱离罪恶． 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6 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又使我们成为国民、作他父神的祭司．但愿荣耀权能归给他、直到永永远远。阿们。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 contrast="-29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我们是在基督里</a:t>
            </a:r>
            <a:endParaRPr lang="en-GB" altLang="zh-TW" sz="60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1:14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我们在爱子里得蒙救赎、罪过得以赦免。 </a:t>
            </a: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1:20-22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既然藉著他在十字架上所流的血、成就了和平、便藉著他叫万有、无论是地上的、天上的、都与自己和好了。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 contrast="-29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 smtClean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我们是在基督里</a:t>
            </a:r>
            <a:endParaRPr lang="en-GB" altLang="zh-TW" sz="6000" b="1" dirty="0" smtClean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因著恶行、心里与他为敌．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22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但如今他藉著基督的肉身受死、叫你们与自己和好、都成了圣洁、没有瑕疵、无可责备、把你们引到自己面前。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000" b="1" dirty="0" smtClean="0">
              <a:solidFill>
                <a:srgbClr val="FF3300"/>
              </a:solidFill>
              <a:ea typeface="新細明體" pitchFamily="18" charset="-120"/>
              <a:cs typeface="+mj-cs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基督，</a:t>
            </a:r>
            <a:endParaRPr lang="en-GB" altLang="zh-CN" sz="6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并我们在基督里的生命</a:t>
            </a:r>
            <a:endParaRPr lang="en-GB" altLang="zh-CN" sz="6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GB" altLang="zh-TW" sz="6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GB" altLang="zh-TW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US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lvl="0" indent="-342900" algn="ctr">
              <a:spcBef>
                <a:spcPct val="10000"/>
              </a:spcBef>
              <a:defRPr/>
            </a:pPr>
            <a:endParaRPr lang="en-GB" altLang="zh-TW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在西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1:15-19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中「首」或「先」字出现了多次。两个可能的意思，时间上或地位上的先后。 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在这经文许多地方，很明显是地位而非时间上的先后。 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例如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1:18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他也是教会全体的之首．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...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使他可以在凡事上居首位。</a:t>
            </a: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基督是为首者</a:t>
            </a:r>
            <a:endParaRPr lang="en-GB" altLang="zh-TW" sz="60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000"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60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基督是神、神的兒子。</a:t>
            </a:r>
            <a:endParaRPr lang="en-GB" altLang="zh-TW" sz="60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1:15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爱子是那不能看见之神的像、是首生的、在一切被造的以先．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來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1:2-14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3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他是神榮耀所發的光輝、是神本體的真像、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000"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基督是神、神的兒子。</a:t>
            </a:r>
            <a:endParaRPr lang="en-GB" altLang="zh-TW" sz="48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4 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他所承受的名、既比天使的名更尊貴、就遠超過天使。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5 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所有的天使、神從來對那一個說、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『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你是我的兒子、我今日生你。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』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又指著那一個說、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『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我要作他的父、他要作我的子。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』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基督是创造主。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1:16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因为万有都是靠他造的、无论是天上的、地上的、能看见的、不能看见的、或是有位的、主治的、执政的、掌权的、一概都是藉著他造的、又是为他造的．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基督是创造主。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约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1:1-3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太初有道、道与神同在、道就是神。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 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这道太初与神同在。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3 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万物是藉著他造的．凡被造的、没有一样不是藉著他造的。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基督是眷顾掌权主。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1:17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他在万有之先．万有也靠他而立。来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1:3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常用他权能的命令托住万有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基督是救赎主。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1:20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既然藉著他在十字架上所流的血、成就了和平、便藉著他叫万有、无论是地上的、天上的、都与自己和好了。</a:t>
            </a: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来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1:3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他洗净了人的罪、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基督是救赎主。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罗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5:12-21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这就如罪是从一人入了世界、死又是从罪来的、於是死就临到众人、因为众人都犯了罪。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19 </a:t>
            </a: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因一人的悖逆、众人成为罪人、照样、因一人的顺从、众人也成为义了。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基督是复活主。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1:18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他是元始、是从死里首先复生的、使他可以在凡事上居首位。</a:t>
            </a:r>
            <a:endParaRPr lang="en-GB" altLang="zh-TW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来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1:3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就坐在高天至大者的右边．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基督是复活主。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腓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2:6-11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他本有神的形像、不以自己與神同等為強奪的．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7 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反倒虛己、取了奴僕的形像、成為人的樣式．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8 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既有人的樣子、就自己卑微、存心順服、以至於死、且死在十字架上。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基督是复活主。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9 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所以神將他升為至高、又賜給他超乎萬名之上的名、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10 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叫一切在天上的、地上的、和地底下的、因耶穌的名、無不屈膝、</a:t>
            </a:r>
            <a:r>
              <a:rPr lang="en-US" altLang="zh-TW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11 </a:t>
            </a:r>
            <a:r>
              <a:rPr lang="zh-TW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無不口稱耶穌基督為主、使榮耀歸與父神。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基督是教会的主。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709228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1:18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他也是教会全体的之首．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我们作管家的生命，</a:t>
            </a:r>
            <a:endParaRPr lang="en-GB" altLang="zh-CN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就是在基督里的生命，就是丰盛荣耀的生命。</a:t>
            </a:r>
            <a:endParaRPr lang="en-GB" altLang="zh-TW" sz="66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1:19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因为父喜欢叫一切的丰盛、在他里面居住。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管家在基督里丰盛荣耀的生命</a:t>
            </a:r>
            <a:endParaRPr lang="en-GB" altLang="zh-TW" sz="54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林后</a:t>
            </a:r>
            <a:r>
              <a:rPr lang="en-US" altLang="zh-CN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3:18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我们众人既然敞著脸、得以看见主的荣光、好像从镜子里返照、就变成主的形状、荣上加荣、如同从主的灵变成的。</a:t>
            </a: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5400" b="1" dirty="0" smtClean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管家在基督里丰盛荣耀的生命</a:t>
            </a:r>
            <a:endParaRPr lang="en-GB" altLang="zh-TW" sz="5400" b="1" dirty="0" smtClean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让我们在基督荣耀里，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为神奥秘事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(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福音真理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)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的管家，</a:t>
            </a: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在教会中作神百般恩赐的好管家。</a:t>
            </a: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476375" y="1700213"/>
            <a:ext cx="655161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6600" smtClean="0"/>
              <a:t>In Christ Alone </a:t>
            </a:r>
            <a:r>
              <a:rPr lang="zh-CN" altLang="en-US" sz="6600" smtClean="0"/>
              <a:t>唯有在基督里</a:t>
            </a:r>
            <a:endParaRPr lang="en-US" sz="6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179388" y="188913"/>
            <a:ext cx="8713787" cy="586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smtClean="0">
                <a:latin typeface="Arial" pitchFamily="34" charset="0"/>
                <a:ea typeface="SimHei" pitchFamily="49" charset="-122"/>
              </a:rPr>
              <a:t>In Christ alone my hope is found</a:t>
            </a:r>
            <a:br>
              <a:rPr lang="en-US" altLang="zh-CN" sz="3600" dirty="0" smtClean="0">
                <a:latin typeface="Arial" pitchFamily="34" charset="0"/>
                <a:ea typeface="SimHei" pitchFamily="49" charset="-122"/>
              </a:rPr>
            </a:br>
            <a:r>
              <a:rPr lang="zh-CN" altLang="en-US" sz="3600" dirty="0" smtClean="0">
                <a:latin typeface="Arial" pitchFamily="34" charset="0"/>
                <a:ea typeface="SimHei" pitchFamily="49" charset="-122"/>
              </a:rPr>
              <a:t>唯有基督是我盼望</a:t>
            </a:r>
            <a:br>
              <a:rPr lang="zh-CN" altLang="en-US" sz="3600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sz="3600" dirty="0" smtClean="0">
                <a:latin typeface="Arial" pitchFamily="34" charset="0"/>
                <a:ea typeface="SimHei" pitchFamily="49" charset="-122"/>
              </a:rPr>
              <a:t>He is my light, my strength, my song</a:t>
            </a:r>
            <a:br>
              <a:rPr lang="en-US" altLang="zh-CN" sz="3600" dirty="0" smtClean="0">
                <a:latin typeface="Arial" pitchFamily="34" charset="0"/>
                <a:ea typeface="SimHei" pitchFamily="49" charset="-122"/>
              </a:rPr>
            </a:br>
            <a:r>
              <a:rPr lang="zh-CN" altLang="en-US" sz="3600" dirty="0" smtClean="0">
                <a:latin typeface="Arial" pitchFamily="34" charset="0"/>
                <a:ea typeface="SimHei" pitchFamily="49" charset="-122"/>
              </a:rPr>
              <a:t>是我光明、力量、颂歌</a:t>
            </a:r>
            <a:br>
              <a:rPr lang="zh-CN" altLang="en-US" sz="3600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sz="3600" dirty="0" smtClean="0">
                <a:latin typeface="Arial" pitchFamily="34" charset="0"/>
                <a:ea typeface="SimHei" pitchFamily="49" charset="-122"/>
              </a:rPr>
              <a:t>This Cornerstone, this solid ground</a:t>
            </a:r>
            <a:br>
              <a:rPr lang="en-US" altLang="zh-CN" sz="3600" dirty="0" smtClean="0">
                <a:latin typeface="Arial" pitchFamily="34" charset="0"/>
                <a:ea typeface="SimHei" pitchFamily="49" charset="-122"/>
              </a:rPr>
            </a:br>
            <a:r>
              <a:rPr lang="zh-CN" altLang="en-US" sz="3600" dirty="0" smtClean="0">
                <a:latin typeface="Arial" pitchFamily="34" charset="0"/>
                <a:ea typeface="SimHei" pitchFamily="49" charset="-122"/>
              </a:rPr>
              <a:t>祂是磐石</a:t>
            </a:r>
            <a:r>
              <a:rPr lang="en-US" altLang="zh-CN" sz="3600" dirty="0" smtClean="0">
                <a:latin typeface="Arial" pitchFamily="34" charset="0"/>
                <a:ea typeface="SimHei" pitchFamily="49" charset="-122"/>
              </a:rPr>
              <a:t>,</a:t>
            </a:r>
            <a:r>
              <a:rPr lang="zh-CN" altLang="en-US" sz="3600" dirty="0" smtClean="0">
                <a:latin typeface="Arial" pitchFamily="34" charset="0"/>
                <a:ea typeface="SimHei" pitchFamily="49" charset="-122"/>
              </a:rPr>
              <a:t>可靠根基</a:t>
            </a:r>
            <a:br>
              <a:rPr lang="zh-CN" altLang="en-US" sz="3600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sz="3600" dirty="0" smtClean="0">
                <a:latin typeface="Arial" pitchFamily="34" charset="0"/>
                <a:ea typeface="SimHei" pitchFamily="49" charset="-122"/>
              </a:rPr>
              <a:t>Firm through the fiercest drought</a:t>
            </a:r>
          </a:p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smtClean="0">
                <a:latin typeface="Arial" pitchFamily="34" charset="0"/>
                <a:ea typeface="SimHei" pitchFamily="49" charset="-122"/>
              </a:rPr>
              <a:t>and storm</a:t>
            </a:r>
            <a:br>
              <a:rPr lang="en-US" altLang="zh-CN" sz="3600" dirty="0" smtClean="0">
                <a:latin typeface="Arial" pitchFamily="34" charset="0"/>
                <a:ea typeface="SimHei" pitchFamily="49" charset="-122"/>
              </a:rPr>
            </a:br>
            <a:r>
              <a:rPr lang="zh-CN" altLang="en-US" sz="3600" dirty="0" smtClean="0">
                <a:latin typeface="Arial" pitchFamily="34" charset="0"/>
                <a:ea typeface="SimHei" pitchFamily="49" charset="-122"/>
              </a:rPr>
              <a:t>在荒漠風暴中屹立</a:t>
            </a:r>
            <a:endParaRPr lang="en-US" altLang="zh-CN" sz="3600" dirty="0" smtClean="0">
              <a:latin typeface="Arial" pitchFamily="34" charset="0"/>
              <a:ea typeface="SimHei" pitchFamily="49" charset="-122"/>
            </a:endParaRPr>
          </a:p>
        </p:txBody>
      </p:sp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468313" y="6092825"/>
            <a:ext cx="4319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2400" smtClean="0">
                <a:solidFill>
                  <a:srgbClr val="FFCC00"/>
                </a:solidFill>
              </a:rPr>
              <a:t>In Christ Alone </a:t>
            </a:r>
            <a:r>
              <a:rPr lang="zh-CN" altLang="en-US" sz="2400" smtClean="0">
                <a:solidFill>
                  <a:srgbClr val="FFCC00"/>
                </a:solidFill>
              </a:rPr>
              <a:t>唯有在基督里</a:t>
            </a:r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3076" name="TextBox 5"/>
          <p:cNvSpPr txBox="1">
            <a:spLocks noChangeArrowheads="1"/>
          </p:cNvSpPr>
          <p:nvPr/>
        </p:nvSpPr>
        <p:spPr bwMode="auto">
          <a:xfrm>
            <a:off x="8388350" y="6165850"/>
            <a:ext cx="8636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CC00"/>
                </a:solidFill>
              </a:rPr>
              <a:t>1/8</a:t>
            </a:r>
          </a:p>
        </p:txBody>
      </p:sp>
      <p:pic>
        <p:nvPicPr>
          <p:cNvPr id="6" name="In ChristAlon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435552" y="514042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2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-252413" y="188913"/>
            <a:ext cx="9683751" cy="650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smtClean="0">
                <a:ea typeface="SimHei" pitchFamily="49" charset="-122"/>
              </a:rPr>
              <a:t>What heights of love, </a:t>
            </a:r>
          </a:p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smtClean="0">
                <a:ea typeface="SimHei" pitchFamily="49" charset="-122"/>
              </a:rPr>
              <a:t>what depths of peace</a:t>
            </a:r>
          </a:p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 smtClean="0">
                <a:ea typeface="SimHei" pitchFamily="49" charset="-122"/>
              </a:rPr>
              <a:t>慈愛至高</a:t>
            </a:r>
            <a:r>
              <a:rPr lang="en-US" altLang="zh-CN" sz="3600" dirty="0" smtClean="0">
                <a:ea typeface="SimHei" pitchFamily="49" charset="-122"/>
              </a:rPr>
              <a:t>,</a:t>
            </a:r>
            <a:r>
              <a:rPr lang="zh-CN" altLang="en-US" sz="3600" dirty="0" smtClean="0">
                <a:ea typeface="SimHei" pitchFamily="49" charset="-122"/>
              </a:rPr>
              <a:t>平安至深</a:t>
            </a:r>
            <a:br>
              <a:rPr lang="zh-CN" altLang="en-US" sz="3600" dirty="0" smtClean="0">
                <a:ea typeface="SimHei" pitchFamily="49" charset="-122"/>
              </a:rPr>
            </a:br>
            <a:r>
              <a:rPr lang="en-US" altLang="zh-CN" sz="3600" dirty="0" smtClean="0">
                <a:ea typeface="SimHei" pitchFamily="49" charset="-122"/>
              </a:rPr>
              <a:t>When fears are stilled,</a:t>
            </a:r>
          </a:p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smtClean="0">
                <a:ea typeface="SimHei" pitchFamily="49" charset="-122"/>
              </a:rPr>
              <a:t>when strivings cease</a:t>
            </a:r>
          </a:p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 smtClean="0">
                <a:ea typeface="SimHei" pitchFamily="49" charset="-122"/>
              </a:rPr>
              <a:t>驱散恐惧，平息风浪</a:t>
            </a:r>
          </a:p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smtClean="0">
                <a:ea typeface="SimHei" pitchFamily="49" charset="-122"/>
              </a:rPr>
              <a:t>My Comforter, my All in All</a:t>
            </a:r>
            <a:br>
              <a:rPr lang="en-US" altLang="zh-CN" sz="3600" dirty="0" smtClean="0">
                <a:ea typeface="SimHei" pitchFamily="49" charset="-122"/>
              </a:rPr>
            </a:br>
            <a:r>
              <a:rPr lang="zh-CN" altLang="en-US" sz="3600" dirty="0" smtClean="0">
                <a:ea typeface="SimHei" pitchFamily="49" charset="-122"/>
              </a:rPr>
              <a:t>我的安慰、我的一切</a:t>
            </a:r>
            <a:br>
              <a:rPr lang="zh-CN" altLang="en-US" sz="3600" dirty="0" smtClean="0">
                <a:ea typeface="SimHei" pitchFamily="49" charset="-122"/>
              </a:rPr>
            </a:br>
            <a:r>
              <a:rPr lang="en-US" altLang="zh-CN" sz="3600" dirty="0" smtClean="0">
                <a:ea typeface="SimHei" pitchFamily="49" charset="-122"/>
              </a:rPr>
              <a:t>Here in the love of Christ I stand</a:t>
            </a:r>
            <a:br>
              <a:rPr lang="en-US" altLang="zh-CN" sz="3600" dirty="0" smtClean="0">
                <a:ea typeface="SimHei" pitchFamily="49" charset="-122"/>
              </a:rPr>
            </a:br>
            <a:r>
              <a:rPr lang="zh-CN" altLang="en-US" sz="3600" dirty="0" smtClean="0">
                <a:ea typeface="SimHei" pitchFamily="49" charset="-122"/>
              </a:rPr>
              <a:t>在基督愛裏我站立</a:t>
            </a:r>
            <a:endParaRPr lang="en-US" altLang="zh-CN" sz="3600" dirty="0" smtClean="0">
              <a:ea typeface="SimHei" pitchFamily="49" charset="-122"/>
            </a:endParaRPr>
          </a:p>
        </p:txBody>
      </p:sp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468313" y="6092825"/>
            <a:ext cx="4319587" cy="315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1200" dirty="0" smtClean="0">
                <a:solidFill>
                  <a:srgbClr val="FFCC00"/>
                </a:solidFill>
              </a:rPr>
              <a:t>In Christ Alone </a:t>
            </a:r>
            <a:r>
              <a:rPr lang="zh-CN" altLang="en-US" sz="1200" dirty="0" smtClean="0">
                <a:solidFill>
                  <a:srgbClr val="FFCC00"/>
                </a:solidFill>
              </a:rPr>
              <a:t>唯有在基督里</a:t>
            </a:r>
            <a:endParaRPr lang="en-US" sz="1200" dirty="0" smtClean="0">
              <a:solidFill>
                <a:srgbClr val="FFCC00"/>
              </a:solidFill>
            </a:endParaRPr>
          </a:p>
        </p:txBody>
      </p:sp>
      <p:sp>
        <p:nvSpPr>
          <p:cNvPr id="4100" name="TextBox 5"/>
          <p:cNvSpPr txBox="1">
            <a:spLocks noChangeArrowheads="1"/>
          </p:cNvSpPr>
          <p:nvPr/>
        </p:nvSpPr>
        <p:spPr bwMode="auto">
          <a:xfrm>
            <a:off x="8388350" y="6165850"/>
            <a:ext cx="8636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CC00"/>
                </a:solidFill>
              </a:rPr>
              <a:t>2/8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-252413" y="188913"/>
            <a:ext cx="9683751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500" dirty="0" smtClean="0">
                <a:ea typeface="SimHei" pitchFamily="49" charset="-122"/>
              </a:rPr>
              <a:t>In Christ alone, who took on flesh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唯有基督，道成肉身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Fullness of God in helpless babe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全权之神</a:t>
            </a:r>
            <a:r>
              <a:rPr lang="en-US" altLang="zh-CN" sz="3500" dirty="0" smtClean="0">
                <a:ea typeface="SimHei" pitchFamily="49" charset="-122"/>
              </a:rPr>
              <a:t>,</a:t>
            </a:r>
            <a:r>
              <a:rPr lang="zh-CN" altLang="en-US" sz="3500" dirty="0" smtClean="0">
                <a:ea typeface="SimHei" pitchFamily="49" charset="-122"/>
              </a:rPr>
              <a:t>成為人子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This gift of love and righteousness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如此大愛，属天公义</a:t>
            </a:r>
          </a:p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500" dirty="0" smtClean="0">
                <a:ea typeface="SimHei" pitchFamily="49" charset="-122"/>
              </a:rPr>
              <a:t>Scorned by the ones He came to save</a:t>
            </a:r>
          </a:p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500" dirty="0" smtClean="0">
                <a:ea typeface="SimHei" pitchFamily="49" charset="-122"/>
              </a:rPr>
              <a:t>卻被罪人藐視厌弃</a:t>
            </a:r>
            <a:endParaRPr lang="en-US" altLang="zh-CN" sz="3600" dirty="0" smtClean="0">
              <a:ea typeface="SimHei" pitchFamily="49" charset="-122"/>
            </a:endParaRPr>
          </a:p>
        </p:txBody>
      </p:sp>
      <p:sp>
        <p:nvSpPr>
          <p:cNvPr id="5123" name="TextBox 4"/>
          <p:cNvSpPr txBox="1">
            <a:spLocks noChangeArrowheads="1"/>
          </p:cNvSpPr>
          <p:nvPr/>
        </p:nvSpPr>
        <p:spPr bwMode="auto">
          <a:xfrm>
            <a:off x="468313" y="6092825"/>
            <a:ext cx="4319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2400" smtClean="0">
                <a:solidFill>
                  <a:srgbClr val="FFCC00"/>
                </a:solidFill>
              </a:rPr>
              <a:t>In Christ Alone </a:t>
            </a:r>
            <a:r>
              <a:rPr lang="zh-CN" altLang="en-US" sz="2400" smtClean="0">
                <a:solidFill>
                  <a:srgbClr val="FFCC00"/>
                </a:solidFill>
              </a:rPr>
              <a:t>唯有在基督里</a:t>
            </a:r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5124" name="TextBox 5"/>
          <p:cNvSpPr txBox="1">
            <a:spLocks noChangeArrowheads="1"/>
          </p:cNvSpPr>
          <p:nvPr/>
        </p:nvSpPr>
        <p:spPr bwMode="auto">
          <a:xfrm>
            <a:off x="8388350" y="6165850"/>
            <a:ext cx="8636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CC00"/>
                </a:solidFill>
              </a:rPr>
              <a:t>3/8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-252413" y="188913"/>
            <a:ext cx="9683751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dirty="0" smtClean="0">
                <a:ea typeface="SimHei" pitchFamily="49" charset="-122"/>
              </a:rPr>
              <a:t>Till on that cross as Jesus died</a:t>
            </a:r>
            <a:br>
              <a:rPr lang="en-US" altLang="zh-CN" sz="3600" dirty="0" smtClean="0">
                <a:ea typeface="SimHei" pitchFamily="49" charset="-122"/>
              </a:rPr>
            </a:br>
            <a:r>
              <a:rPr lang="zh-CN" altLang="en-US" sz="3600" dirty="0" smtClean="0">
                <a:ea typeface="SimHei" pitchFamily="49" charset="-122"/>
              </a:rPr>
              <a:t>直到救主</a:t>
            </a:r>
            <a:r>
              <a:rPr lang="en-US" altLang="zh-CN" sz="3600" dirty="0" smtClean="0">
                <a:ea typeface="SimHei" pitchFamily="49" charset="-122"/>
              </a:rPr>
              <a:t>,</a:t>
            </a:r>
            <a:r>
              <a:rPr lang="zh-CN" altLang="en-US" sz="3600" dirty="0" smtClean="0">
                <a:ea typeface="SimHei" pitchFamily="49" charset="-122"/>
              </a:rPr>
              <a:t>捨身十架</a:t>
            </a:r>
            <a:br>
              <a:rPr lang="zh-CN" altLang="en-US" sz="3600" dirty="0" smtClean="0">
                <a:ea typeface="SimHei" pitchFamily="49" charset="-122"/>
              </a:rPr>
            </a:br>
            <a:r>
              <a:rPr lang="en-US" altLang="zh-CN" sz="3600" dirty="0" smtClean="0">
                <a:ea typeface="SimHei" pitchFamily="49" charset="-122"/>
              </a:rPr>
              <a:t>The wrath of God was satisfied</a:t>
            </a:r>
            <a:br>
              <a:rPr lang="en-US" altLang="zh-CN" sz="3600" dirty="0" smtClean="0">
                <a:ea typeface="SimHei" pitchFamily="49" charset="-122"/>
              </a:rPr>
            </a:br>
            <a:r>
              <a:rPr lang="zh-CN" altLang="en-US" sz="3600" dirty="0" smtClean="0">
                <a:ea typeface="SimHei" pitchFamily="49" charset="-122"/>
              </a:rPr>
              <a:t>将神愤怒，全然挽回</a:t>
            </a:r>
            <a:br>
              <a:rPr lang="zh-CN" altLang="en-US" sz="3600" dirty="0" smtClean="0">
                <a:ea typeface="SimHei" pitchFamily="49" charset="-122"/>
              </a:rPr>
            </a:br>
            <a:r>
              <a:rPr lang="en-US" altLang="zh-CN" sz="3600" dirty="0" smtClean="0">
                <a:ea typeface="SimHei" pitchFamily="49" charset="-122"/>
              </a:rPr>
              <a:t>For every sin on Him was laid</a:t>
            </a:r>
            <a:br>
              <a:rPr lang="en-US" altLang="zh-CN" sz="3600" dirty="0" smtClean="0">
                <a:ea typeface="SimHei" pitchFamily="49" charset="-122"/>
              </a:rPr>
            </a:br>
            <a:r>
              <a:rPr lang="zh-CN" altLang="en-US" sz="3600" dirty="0" smtClean="0">
                <a:ea typeface="SimHei" pitchFamily="49" charset="-122"/>
              </a:rPr>
              <a:t>世人罪孽</a:t>
            </a:r>
            <a:r>
              <a:rPr lang="en-US" altLang="zh-CN" sz="3600" dirty="0" smtClean="0">
                <a:ea typeface="SimHei" pitchFamily="49" charset="-122"/>
              </a:rPr>
              <a:t>, </a:t>
            </a:r>
            <a:r>
              <a:rPr lang="zh-CN" altLang="en-US" sz="3600" dirty="0" smtClean="0">
                <a:ea typeface="SimHei" pitchFamily="49" charset="-122"/>
              </a:rPr>
              <a:t>他全承担</a:t>
            </a:r>
            <a:br>
              <a:rPr lang="zh-CN" altLang="en-US" sz="3600" dirty="0" smtClean="0">
                <a:ea typeface="SimHei" pitchFamily="49" charset="-122"/>
              </a:rPr>
            </a:br>
            <a:r>
              <a:rPr lang="en-US" altLang="zh-CN" sz="3600" dirty="0" smtClean="0">
                <a:ea typeface="SimHei" pitchFamily="49" charset="-122"/>
              </a:rPr>
              <a:t>Here in the death of Christ I live</a:t>
            </a:r>
            <a:br>
              <a:rPr lang="en-US" altLang="zh-CN" sz="3600" dirty="0" smtClean="0">
                <a:ea typeface="SimHei" pitchFamily="49" charset="-122"/>
              </a:rPr>
            </a:br>
            <a:r>
              <a:rPr lang="zh-CN" altLang="en-US" sz="3600" dirty="0" smtClean="0">
                <a:ea typeface="SimHei" pitchFamily="49" charset="-122"/>
              </a:rPr>
              <a:t>因基督之死我得生</a:t>
            </a:r>
            <a:endParaRPr lang="en-US" altLang="zh-CN" sz="3600" dirty="0" smtClean="0">
              <a:ea typeface="SimHei" pitchFamily="49" charset="-122"/>
            </a:endParaRPr>
          </a:p>
        </p:txBody>
      </p:sp>
      <p:sp>
        <p:nvSpPr>
          <p:cNvPr id="6147" name="TextBox 4"/>
          <p:cNvSpPr txBox="1">
            <a:spLocks noChangeArrowheads="1"/>
          </p:cNvSpPr>
          <p:nvPr/>
        </p:nvSpPr>
        <p:spPr bwMode="auto">
          <a:xfrm>
            <a:off x="468313" y="6092825"/>
            <a:ext cx="4319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2400" smtClean="0">
                <a:solidFill>
                  <a:srgbClr val="FFCC00"/>
                </a:solidFill>
              </a:rPr>
              <a:t>In Christ Alone </a:t>
            </a:r>
            <a:r>
              <a:rPr lang="zh-CN" altLang="en-US" sz="2400" smtClean="0">
                <a:solidFill>
                  <a:srgbClr val="FFCC00"/>
                </a:solidFill>
              </a:rPr>
              <a:t>唯有在基督里</a:t>
            </a:r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6148" name="TextBox 5"/>
          <p:cNvSpPr txBox="1">
            <a:spLocks noChangeArrowheads="1"/>
          </p:cNvSpPr>
          <p:nvPr/>
        </p:nvSpPr>
        <p:spPr bwMode="auto">
          <a:xfrm>
            <a:off x="8388350" y="6165850"/>
            <a:ext cx="8636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CC00"/>
                </a:solidFill>
              </a:rPr>
              <a:t>4/8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-252413" y="188913"/>
            <a:ext cx="9683751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500" dirty="0" smtClean="0">
                <a:ea typeface="SimHei" pitchFamily="49" charset="-122"/>
              </a:rPr>
              <a:t>There in the ground His body lay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救主舍身</a:t>
            </a:r>
            <a:r>
              <a:rPr lang="en-US" altLang="zh-CN" sz="3500" dirty="0" smtClean="0">
                <a:ea typeface="SimHei" pitchFamily="49" charset="-122"/>
              </a:rPr>
              <a:t>,</a:t>
            </a:r>
            <a:r>
              <a:rPr lang="zh-CN" altLang="en-US" sz="3500" dirty="0" smtClean="0">
                <a:ea typeface="SimHei" pitchFamily="49" charset="-122"/>
              </a:rPr>
              <a:t>受死埋葬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Light of the world by darkness slain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黑暗掩盖世界之光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Then bursting forth in glorious Day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榮耀之日冲破幽暗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Up from the grave He rose again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脱离死亡</a:t>
            </a:r>
            <a:r>
              <a:rPr lang="en-US" altLang="zh-CN" sz="3500" dirty="0" smtClean="0">
                <a:ea typeface="SimHei" pitchFamily="49" charset="-122"/>
              </a:rPr>
              <a:t>,</a:t>
            </a:r>
            <a:r>
              <a:rPr lang="zh-CN" altLang="en-US" sz="3500" dirty="0" smtClean="0">
                <a:ea typeface="SimHei" pitchFamily="49" charset="-122"/>
              </a:rPr>
              <a:t>救主复活</a:t>
            </a:r>
            <a:endParaRPr lang="en-US" altLang="zh-CN" sz="3600" dirty="0" smtClean="0">
              <a:ea typeface="SimHei" pitchFamily="49" charset="-122"/>
            </a:endParaRPr>
          </a:p>
        </p:txBody>
      </p:sp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468313" y="6092825"/>
            <a:ext cx="4319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2400" smtClean="0">
                <a:solidFill>
                  <a:srgbClr val="FFCC00"/>
                </a:solidFill>
              </a:rPr>
              <a:t>In Christ Alone </a:t>
            </a:r>
            <a:r>
              <a:rPr lang="zh-CN" altLang="en-US" sz="2400" smtClean="0">
                <a:solidFill>
                  <a:srgbClr val="FFCC00"/>
                </a:solidFill>
              </a:rPr>
              <a:t>唯有在基督里</a:t>
            </a:r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7172" name="TextBox 5"/>
          <p:cNvSpPr txBox="1">
            <a:spLocks noChangeArrowheads="1"/>
          </p:cNvSpPr>
          <p:nvPr/>
        </p:nvSpPr>
        <p:spPr bwMode="auto">
          <a:xfrm>
            <a:off x="8388350" y="6165850"/>
            <a:ext cx="8636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CC00"/>
                </a:solidFill>
              </a:rPr>
              <a:t>5/8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-252413" y="188913"/>
            <a:ext cx="9683751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500" dirty="0" smtClean="0">
                <a:ea typeface="SimHei" pitchFamily="49" charset="-122"/>
              </a:rPr>
              <a:t>And as He stands in victory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荣耀救主</a:t>
            </a:r>
            <a:r>
              <a:rPr lang="en-US" altLang="zh-CN" sz="3500" dirty="0" smtClean="0">
                <a:ea typeface="SimHei" pitchFamily="49" charset="-122"/>
              </a:rPr>
              <a:t>,</a:t>
            </a:r>
            <a:r>
              <a:rPr lang="zh-CN" altLang="en-US" sz="3500" dirty="0" smtClean="0">
                <a:ea typeface="SimHei" pitchFamily="49" charset="-122"/>
              </a:rPr>
              <a:t>全然得胜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Sin's curse has lost it's grip on me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从罪恶中将我释放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For I am His and He is mine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我今属主，他也属我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Bought with the precious blood of Christ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蒙基督宝血我得赎</a:t>
            </a:r>
            <a:endParaRPr lang="en-US" altLang="zh-CN" sz="3600" dirty="0" smtClean="0">
              <a:ea typeface="SimHei" pitchFamily="49" charset="-122"/>
            </a:endParaRPr>
          </a:p>
        </p:txBody>
      </p:sp>
      <p:sp>
        <p:nvSpPr>
          <p:cNvPr id="8195" name="TextBox 4"/>
          <p:cNvSpPr txBox="1">
            <a:spLocks noChangeArrowheads="1"/>
          </p:cNvSpPr>
          <p:nvPr/>
        </p:nvSpPr>
        <p:spPr bwMode="auto">
          <a:xfrm>
            <a:off x="468313" y="6092825"/>
            <a:ext cx="4319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2400" smtClean="0">
                <a:solidFill>
                  <a:srgbClr val="FFCC00"/>
                </a:solidFill>
              </a:rPr>
              <a:t>In Christ Alone </a:t>
            </a:r>
            <a:r>
              <a:rPr lang="zh-CN" altLang="en-US" sz="2400" smtClean="0">
                <a:solidFill>
                  <a:srgbClr val="FFCC00"/>
                </a:solidFill>
              </a:rPr>
              <a:t>唯有在基督里</a:t>
            </a:r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8196" name="TextBox 5"/>
          <p:cNvSpPr txBox="1">
            <a:spLocks noChangeArrowheads="1"/>
          </p:cNvSpPr>
          <p:nvPr/>
        </p:nvSpPr>
        <p:spPr bwMode="auto">
          <a:xfrm>
            <a:off x="8388350" y="6165850"/>
            <a:ext cx="8636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CC00"/>
                </a:solidFill>
              </a:rPr>
              <a:t>6/8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-252413" y="188913"/>
            <a:ext cx="9683751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500" dirty="0" smtClean="0">
                <a:ea typeface="SimHei" pitchFamily="49" charset="-122"/>
              </a:rPr>
              <a:t>No guilt in life, no fear in death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无论生死，坦荡无惧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This is the power of Christ in me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生命载满基督能力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From life's first cry to final breath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一生一世，无时无处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Jesus commands my destiny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耶穌掌管我的命運</a:t>
            </a:r>
          </a:p>
        </p:txBody>
      </p:sp>
      <p:sp>
        <p:nvSpPr>
          <p:cNvPr id="9219" name="TextBox 4"/>
          <p:cNvSpPr txBox="1">
            <a:spLocks noChangeArrowheads="1"/>
          </p:cNvSpPr>
          <p:nvPr/>
        </p:nvSpPr>
        <p:spPr bwMode="auto">
          <a:xfrm>
            <a:off x="468313" y="6092825"/>
            <a:ext cx="4319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2400" smtClean="0">
                <a:solidFill>
                  <a:srgbClr val="FFCC00"/>
                </a:solidFill>
              </a:rPr>
              <a:t>In Christ Alone </a:t>
            </a:r>
            <a:r>
              <a:rPr lang="zh-CN" altLang="en-US" sz="2400" smtClean="0">
                <a:solidFill>
                  <a:srgbClr val="FFCC00"/>
                </a:solidFill>
              </a:rPr>
              <a:t>唯有在基督里</a:t>
            </a:r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9220" name="TextBox 5"/>
          <p:cNvSpPr txBox="1">
            <a:spLocks noChangeArrowheads="1"/>
          </p:cNvSpPr>
          <p:nvPr/>
        </p:nvSpPr>
        <p:spPr bwMode="auto">
          <a:xfrm>
            <a:off x="8388350" y="6165850"/>
            <a:ext cx="8636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CC00"/>
                </a:solidFill>
              </a:rPr>
              <a:t>7/8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-252413" y="188913"/>
            <a:ext cx="9683751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algn="ctr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500" dirty="0" smtClean="0">
                <a:ea typeface="SimHei" pitchFamily="49" charset="-122"/>
              </a:rPr>
              <a:t>No power of hell, no scheme of man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阴间权势，恶人伎俩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Can ever pluck me from His hand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无法将我与他隔绝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'Till He returns or calls me home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直到主来，或召我去</a:t>
            </a:r>
            <a:br>
              <a:rPr lang="zh-CN" altLang="en-US" sz="3500" dirty="0" smtClean="0">
                <a:ea typeface="SimHei" pitchFamily="49" charset="-122"/>
              </a:rPr>
            </a:br>
            <a:r>
              <a:rPr lang="en-US" altLang="zh-CN" sz="3500" dirty="0" smtClean="0">
                <a:ea typeface="SimHei" pitchFamily="49" charset="-122"/>
              </a:rPr>
              <a:t>Here in the power of Christ I'll stand</a:t>
            </a:r>
            <a:br>
              <a:rPr lang="en-US" altLang="zh-CN" sz="3500" dirty="0" smtClean="0">
                <a:ea typeface="SimHei" pitchFamily="49" charset="-122"/>
              </a:rPr>
            </a:br>
            <a:r>
              <a:rPr lang="zh-CN" altLang="en-US" sz="3500" dirty="0" smtClean="0">
                <a:ea typeface="SimHei" pitchFamily="49" charset="-122"/>
              </a:rPr>
              <a:t>靠基督能力我坚立</a:t>
            </a: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468313" y="6092825"/>
            <a:ext cx="4319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CA" altLang="zh-CN" sz="2400" smtClean="0">
                <a:solidFill>
                  <a:srgbClr val="FFCC00"/>
                </a:solidFill>
              </a:rPr>
              <a:t>In Christ Alone </a:t>
            </a:r>
            <a:r>
              <a:rPr lang="zh-CN" altLang="en-US" sz="2400" smtClean="0">
                <a:solidFill>
                  <a:srgbClr val="FFCC00"/>
                </a:solidFill>
              </a:rPr>
              <a:t>唯有在基督里</a:t>
            </a:r>
            <a:endParaRPr lang="en-US" smtClean="0">
              <a:solidFill>
                <a:srgbClr val="FFCC00"/>
              </a:solidFill>
            </a:endParaRP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8388350" y="6165850"/>
            <a:ext cx="8636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1pPr>
            <a:lvl2pPr marL="742950" indent="-28575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2pPr>
            <a:lvl3pPr marL="11430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3pPr>
            <a:lvl4pPr marL="16002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4pPr>
            <a:lvl5pPr marL="2057400" indent="-228600" eaLnBrk="0" hangingPunct="0"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5pPr>
            <a:lvl6pPr marL="25146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6pPr>
            <a:lvl7pPr marL="29718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7pPr>
            <a:lvl8pPr marL="34290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8pPr>
            <a:lvl9pPr marL="3886200" indent="-228600" eaLnBrk="0" fontAlgn="base" hangingPunct="0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FFFFFF"/>
                </a:solidFill>
                <a:latin typeface="Arial" charset="0"/>
                <a:ea typeface="汉仪魏碑简" charset="0"/>
                <a:cs typeface="汉仪魏碑简" charset="0"/>
              </a:defRPr>
            </a:lvl9pPr>
          </a:lstStyle>
          <a:p>
            <a:pPr eaLnBrk="1" fontAlgn="base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CC00"/>
                </a:solidFill>
              </a:rPr>
              <a:t>8/8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"/>
            <a:ext cx="9144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384"/>
            <a:ext cx="9144000" cy="5201424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所以，自己以为站得稳的，</a:t>
            </a:r>
            <a:endParaRPr lang="en-US" altLang="zh-CN" sz="4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须要谨慎，免得跌倒。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itchFamily="2" charset="-122"/>
              </a:rPr>
              <a:t>So, if you think you are standing firm,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itchFamily="2" charset="-122"/>
              </a:rPr>
              <a:t>be careful that you don't fall!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CN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85437" t="61772" r="1963" b="5728"/>
          <a:stretch>
            <a:fillRect/>
          </a:stretch>
        </p:blipFill>
        <p:spPr bwMode="auto">
          <a:xfrm>
            <a:off x="7956376" y="2948947"/>
            <a:ext cx="1152128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384"/>
            <a:ext cx="9144000" cy="6001643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你们所遇见的试探，无非是人所能受的。神是信实的，必不叫你们受试探过于所能受的；在受试探的时候，总要给你们开一条出路，叫你们能忍受得住。 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No temptation has seized you except what is common to man. And God is faithful; he will not let you be tempted beyond what you can bear. But when you are tempted, he will also provide a way out so that you can stand up under it.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82287" t="48612" r="6688" b="16381"/>
          <a:stretch>
            <a:fillRect/>
          </a:stretch>
        </p:blipFill>
        <p:spPr bwMode="auto">
          <a:xfrm>
            <a:off x="8532617" y="5829268"/>
            <a:ext cx="564543" cy="1344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384"/>
            <a:ext cx="9144000" cy="5201424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我所亲爱的弟兄啊，</a:t>
            </a:r>
            <a:endParaRPr lang="en-US" altLang="zh-CN" sz="4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你们要逃避拜偶像的事。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itchFamily="2" charset="-122"/>
              </a:rPr>
              <a:t>Therefore, my dear friends,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itchFamily="2" charset="-122"/>
              </a:rPr>
              <a:t>flee from idolatry.</a:t>
            </a:r>
            <a:endParaRPr lang="en-US" altLang="zh-CN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00B0F0"/>
              </a:solidFill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00B0F0"/>
              </a:solidFill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00B0F0"/>
              </a:solidFill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00B0F0"/>
              </a:solidFill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CN" sz="3600" dirty="0" smtClean="0">
              <a:solidFill>
                <a:srgbClr val="00B0F0"/>
              </a:solidFill>
              <a:ea typeface="SimSun" pitchFamily="2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85437" t="61772" r="1963" b="5728"/>
          <a:stretch>
            <a:fillRect/>
          </a:stretch>
        </p:blipFill>
        <p:spPr bwMode="auto">
          <a:xfrm>
            <a:off x="7956376" y="2948947"/>
            <a:ext cx="1152128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269"/>
            <a:ext cx="9144000" cy="5262979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F0000"/>
                </a:solidFill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我好像对明白人说的，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你们要审察我的话。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 speak to sensible people;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judge for yourselves what I say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</a:t>
            </a:r>
            <a:endParaRPr lang="en-US" altLang="zh-CN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3200" dirty="0">
              <a:solidFill>
                <a:srgbClr val="FF0000"/>
              </a:solidFill>
              <a:ea typeface="SimHei" pitchFamily="49" charset="-122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82287" t="48612" r="6688" b="16381"/>
          <a:stretch>
            <a:fillRect/>
          </a:stretch>
        </p:blipFill>
        <p:spPr bwMode="auto">
          <a:xfrm>
            <a:off x="7236300" y="2983237"/>
            <a:ext cx="1356631" cy="323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329"/>
            <a:ext cx="9144000" cy="532453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我们所祝福的杯，</a:t>
            </a:r>
            <a:endParaRPr lang="en-US" altLang="zh-CN" sz="4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岂不是同领基督的血吗？</a:t>
            </a:r>
            <a:endParaRPr lang="en-US" altLang="zh-CN" sz="4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我们所擘开的饼，</a:t>
            </a:r>
            <a:endParaRPr lang="en-US" altLang="zh-CN" sz="4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岂不是同领基督的身体吗？ </a:t>
            </a:r>
            <a:endParaRPr lang="en-US" altLang="zh-CN" sz="4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itchFamily="2" charset="-122"/>
              </a:rPr>
              <a:t>Is not the cup of thanksgiving for which we give thanks a participation in the blood of Christ? And is not the bread that we break  a participation in the body of Christ?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85437" t="61772" r="1963" b="5728"/>
          <a:stretch>
            <a:fillRect/>
          </a:stretch>
        </p:blipFill>
        <p:spPr bwMode="auto">
          <a:xfrm>
            <a:off x="7812360" y="356660"/>
            <a:ext cx="1152128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384"/>
            <a:ext cx="9144000" cy="544764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F0000"/>
                </a:solidFill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我们虽多，仍是一个饼，一个身体，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因为我们都是分受这一个饼。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Because there is one loaf,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we, who are many, are one body,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for we all partake of the one loaf.</a:t>
            </a:r>
            <a:endParaRPr lang="en-US" altLang="zh-CN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3200" dirty="0">
              <a:solidFill>
                <a:srgbClr val="FF0000"/>
              </a:solidFill>
              <a:ea typeface="SimHei" pitchFamily="49" charset="-122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82287" t="48612" r="6688" b="16381"/>
          <a:stretch>
            <a:fillRect/>
          </a:stretch>
        </p:blipFill>
        <p:spPr bwMode="auto">
          <a:xfrm>
            <a:off x="7544502" y="4101076"/>
            <a:ext cx="1048437" cy="2496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0"/>
            <a:ext cx="9144000" cy="532453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我已经与基督同钉十架．</a:t>
            </a:r>
            <a:endParaRPr lang="en-US" altLang="zh-TW" sz="44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现在活着的、不再是我、</a:t>
            </a:r>
            <a:endParaRPr lang="en-US" altLang="zh-TW" sz="44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乃是基督在我里面活着．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 have been crucified with Christ, and I no longer live,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but Christ lives in me.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44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4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326" t="56921" r="80712" b="10924"/>
          <a:stretch>
            <a:fillRect/>
          </a:stretch>
        </p:blipFill>
        <p:spPr bwMode="auto">
          <a:xfrm>
            <a:off x="7524328" y="4649756"/>
            <a:ext cx="1368152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274"/>
            <a:ext cx="9144000" cy="5262979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并且我如今在肉身活著，是因信神的儿子而活；他是爱我，为我舍己。 </a:t>
            </a:r>
            <a:endParaRPr lang="en-GB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The life I live in the body,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I live by faith in the Son of God,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who loved me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and gave himself for me.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82287" t="48612" r="6688" b="16381"/>
          <a:stretch>
            <a:fillRect/>
          </a:stretch>
        </p:blipFill>
        <p:spPr bwMode="auto">
          <a:xfrm>
            <a:off x="479097" y="3367280"/>
            <a:ext cx="1356631" cy="323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"/>
            <a:ext cx="9144000" cy="5139869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亲爱的弟兄啊，神既是这样爱我们，我们也当彼此相爱。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itchFamily="2" charset="-122"/>
              </a:rPr>
              <a:t>Dear friends, since God so loved us, we also ought to love one another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itchFamily="2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42125" t="59511" r="31888"/>
          <a:stretch>
            <a:fillRect/>
          </a:stretch>
        </p:blipFill>
        <p:spPr bwMode="auto">
          <a:xfrm>
            <a:off x="3419872" y="4101122"/>
            <a:ext cx="2376264" cy="2790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 l="85437" t="61772" r="1963" b="5728"/>
          <a:stretch>
            <a:fillRect/>
          </a:stretch>
        </p:blipFill>
        <p:spPr bwMode="auto">
          <a:xfrm>
            <a:off x="4572000" y="4197088"/>
            <a:ext cx="1152128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381"/>
            <a:ext cx="914400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3600" dirty="0">
              <a:solidFill>
                <a:srgbClr val="FF0000"/>
              </a:solidFill>
              <a:ea typeface="SimHei" pitchFamily="49" charset="-122"/>
            </a:endParaRPr>
          </a:p>
        </p:txBody>
      </p:sp>
      <p:pic>
        <p:nvPicPr>
          <p:cNvPr id="5" name="Picture 2" descr="http://s1.hubimg.com/u/2482004_f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8733"/>
            <a:ext cx="3888432" cy="66399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4213" y="207189"/>
            <a:ext cx="7772400" cy="226170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GB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颂主新歌</a:t>
            </a:r>
            <a: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347</a:t>
            </a:r>
            <a:b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New Songs of Praises</a:t>
            </a:r>
            <a: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(350)</a:t>
            </a:r>
            <a:endParaRPr lang="en-US" altLang="zh-TW" sz="48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2565450"/>
            <a:ext cx="3600450" cy="14398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GB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zh-TW" altLang="en-GB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想念主爱</a:t>
            </a:r>
            <a:br>
              <a:rPr lang="zh-TW" altLang="en-GB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Your Love Jesus</a:t>
            </a:r>
            <a:endParaRPr lang="en-US" altLang="zh-TW" sz="28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3076" name="Picture 5" descr="j0310346[1]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435622" y="2746211"/>
            <a:ext cx="2422525" cy="3467100"/>
          </a:xfrm>
          <a:noFill/>
        </p:spPr>
      </p:pic>
      <p:pic>
        <p:nvPicPr>
          <p:cNvPr id="5" name="Your Love Jesus347 想念主愛347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link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419872" y="472514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14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88959"/>
            <a:ext cx="8305800" cy="6669087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(1) 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我昼夜常思念你的爱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Day and night do I think of Your love, Jesus</a:t>
            </a: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不能测长阔与高深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Height, depth, length and breadth are so great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4" name="Your Love Jesus347 想念主愛347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419600" y="8367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88958"/>
            <a:ext cx="8305800" cy="6669087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如瀑布从高处泻下来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Like a waterfall fresh from above, Jesus</a:t>
            </a: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使我心快樂頌主恩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.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What happiness comes from this spate</a:t>
            </a: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79400" y="1765193"/>
            <a:ext cx="8785225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你因爱肯降世成肉体</a:t>
            </a:r>
            <a:r>
              <a:rPr kumimoji="1" lang="en-US" altLang="zh-TW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kumimoji="1" lang="zh-TW" altLang="en-US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kumimoji="1" lang="en-US" altLang="zh-TW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</a:p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Through Your love, You became </a:t>
            </a:r>
          </a:p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flesh on earth, Jesus,</a:t>
            </a:r>
          </a:p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舍弃你荣光大宝座</a:t>
            </a:r>
            <a:r>
              <a:rPr kumimoji="1" lang="en-US" altLang="zh-TW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;</a:t>
            </a:r>
          </a:p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Relieving Your throne bright on high</a:t>
            </a:r>
            <a:r>
              <a:rPr kumimoji="1"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endParaRPr kumimoji="1" lang="en-US" altLang="zh-TW" sz="36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79400" y="1765193"/>
            <a:ext cx="8785225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4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竟</a:t>
            </a:r>
            <a:r>
              <a:rPr kumimoji="1" lang="zh-TW" altLang="en-US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生在律法下为人子</a:t>
            </a:r>
            <a:r>
              <a:rPr kumimoji="1" lang="en-US" altLang="zh-TW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kumimoji="1" lang="zh-TW" altLang="en-US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kumimoji="1" lang="en-US" altLang="zh-TW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</a:p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Being born son of man, under law, Jesus,</a:t>
            </a:r>
          </a:p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甘心受贫寒无枕所</a:t>
            </a:r>
            <a:r>
              <a:rPr kumimoji="1" lang="en-US" altLang="zh-TW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.</a:t>
            </a:r>
          </a:p>
          <a:p>
            <a:pPr indent="2571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Too poor for a place You could lie.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400" y="188913"/>
            <a:ext cx="8785225" cy="633571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[</a:t>
            </a:r>
            <a:r>
              <a:rPr lang="zh-TW" altLang="en-US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副歌</a:t>
            </a:r>
            <a:r>
              <a:rPr lang="en-GB" altLang="zh-TW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]</a:t>
            </a:r>
            <a:r>
              <a:rPr lang="en-GB" altLang="zh-TW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我的爱都浇奠你脚前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28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[CHORUS</a:t>
            </a:r>
            <a:r>
              <a:rPr lang="en-US" altLang="zh-TW" sz="28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]</a:t>
            </a:r>
            <a:r>
              <a:rPr lang="en-US" altLang="zh-TW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    </a:t>
            </a: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Now my love is poured out 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    at Your feet, Jesus,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因你比万有满我意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 satisfy me more than all,</a:t>
            </a: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400" y="188913"/>
            <a:ext cx="8785225" cy="633571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你到底又尽美又尽善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O Your beauty and goodness excel, Jesus</a:t>
            </a: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我心欢喜住你怀里。</a:t>
            </a:r>
            <a:b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With joy, I abide in Your love.</a:t>
            </a: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381"/>
            <a:ext cx="914400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3600" dirty="0">
              <a:solidFill>
                <a:srgbClr val="FF0000"/>
              </a:solidFill>
              <a:ea typeface="SimHei" pitchFamily="49" charset="-122"/>
            </a:endParaRPr>
          </a:p>
        </p:txBody>
      </p:sp>
      <p:pic>
        <p:nvPicPr>
          <p:cNvPr id="5" name="Picture 2" descr="http://s1.hubimg.com/u/2482004_f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8725"/>
            <a:ext cx="3888432" cy="66399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33CC33">
                <a:tint val="45000"/>
                <a:satMod val="400000"/>
              </a:srgbClr>
            </a:duotone>
          </a:blip>
          <a:srcRect r="20075"/>
          <a:stretch>
            <a:fillRect/>
          </a:stretch>
        </p:blipFill>
        <p:spPr bwMode="auto">
          <a:xfrm>
            <a:off x="144016" y="260648"/>
            <a:ext cx="8820472" cy="63367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4213" y="207189"/>
            <a:ext cx="7772400" cy="226170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GB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颂主新歌</a:t>
            </a:r>
            <a: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347</a:t>
            </a:r>
            <a:b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New Songs of Praises</a:t>
            </a:r>
            <a: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(350)</a:t>
            </a:r>
            <a:endParaRPr lang="en-US" altLang="zh-TW" sz="48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2565450"/>
            <a:ext cx="3600450" cy="14398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GB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zh-TW" altLang="en-GB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想念主爱</a:t>
            </a:r>
            <a:br>
              <a:rPr lang="zh-TW" altLang="en-GB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Your Love Jesus</a:t>
            </a:r>
            <a:endParaRPr lang="en-US" altLang="zh-TW" sz="28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3076" name="Picture 5" descr="j0310346[1]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35622" y="2746211"/>
            <a:ext cx="2422525" cy="34671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400" y="260383"/>
            <a:ext cx="8785225" cy="56165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(2)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你的爱如筵席气味香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Like aroma of food is Your love, Jesus</a:t>
            </a:r>
            <a:b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让我蒙恩人来饱尝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Let favoured ones eat and be filled,</a:t>
            </a:r>
            <a: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5" name="Your Love Jesus347 想念主愛347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419600" y="54868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400" y="260382"/>
            <a:ext cx="8785225" cy="56165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多亏你在十架代死亡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b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We give thanks for Your death </a:t>
            </a:r>
            <a:b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on the cross, Jesus</a:t>
            </a:r>
            <a:b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甘愿受咒诅挂架上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.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Such mocking and suffering You willed.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66"/>
            <a:ext cx="8458200" cy="6178551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救赎我出死亡脱罪孽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b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Saving me from my sin and from death, Jesus,</a:t>
            </a:r>
            <a:b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你宝血洗我白如雪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r>
              <a:rPr lang="en-US" altLang="zh-TW" sz="3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3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Your precious blood washed white as snow,</a:t>
            </a:r>
            <a:r>
              <a:rPr lang="en-US" altLang="zh-TW" sz="3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3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65"/>
            <a:ext cx="8458200" cy="6178551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3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又差遣保惠师训诲我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Sent the Comforter that He might teach, Jesus,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行事得蒙主常喜悦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.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So that I might please You below.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400" y="549301"/>
            <a:ext cx="8785225" cy="56165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[</a:t>
            </a:r>
            <a:r>
              <a:rPr lang="zh-TW" altLang="en-US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副歌</a:t>
            </a:r>
            <a:r>
              <a:rPr lang="en-GB" altLang="zh-TW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]</a:t>
            </a:r>
            <a:r>
              <a:rPr lang="en-GB" altLang="zh-TW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我的爱都浇奠你脚前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28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[CHORUS</a:t>
            </a:r>
            <a:r>
              <a:rPr lang="en-US" altLang="zh-TW" sz="28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]</a:t>
            </a:r>
            <a:r>
              <a:rPr lang="en-US" altLang="zh-TW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    </a:t>
            </a: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Now my love is poured out 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    at Your feet, Jesus,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因你比万有满我意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 satisfy me more than all,</a:t>
            </a: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400" y="549299"/>
            <a:ext cx="8785225" cy="56165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你到底又尽美又尽善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O Your beauty and goodness excel, Jesus</a:t>
            </a: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我心欢喜住你怀里。</a:t>
            </a:r>
            <a:b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With joy, I abide in Your love.</a:t>
            </a: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27381"/>
            <a:ext cx="914400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 sz="3600" dirty="0" smtClean="0">
              <a:solidFill>
                <a:srgbClr val="FF0000"/>
              </a:solidFill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3600" dirty="0">
              <a:solidFill>
                <a:srgbClr val="FF0000"/>
              </a:solidFill>
              <a:ea typeface="SimHei" pitchFamily="49" charset="-122"/>
            </a:endParaRPr>
          </a:p>
        </p:txBody>
      </p:sp>
      <p:pic>
        <p:nvPicPr>
          <p:cNvPr id="5" name="Picture 2" descr="http://s1.hubimg.com/u/2482004_f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8714"/>
            <a:ext cx="3888432" cy="66399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5A0C5">
                <a:tint val="45000"/>
                <a:satMod val="400000"/>
              </a:srgbClr>
            </a:duotone>
          </a:blip>
          <a:srcRect b="39501"/>
          <a:stretch>
            <a:fillRect/>
          </a:stretch>
        </p:blipFill>
        <p:spPr bwMode="auto">
          <a:xfrm>
            <a:off x="0" y="31"/>
            <a:ext cx="9144000" cy="68579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4213" y="207189"/>
            <a:ext cx="7772400" cy="226170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GB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颂主新歌</a:t>
            </a:r>
            <a: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347</a:t>
            </a:r>
            <a:b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New Songs of Praises</a:t>
            </a:r>
            <a:r>
              <a:rPr lang="en-GB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(350)</a:t>
            </a:r>
            <a:endParaRPr lang="en-US" altLang="zh-TW" sz="48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2565450"/>
            <a:ext cx="3600450" cy="14398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GB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zh-TW" altLang="en-GB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想念主爱</a:t>
            </a:r>
            <a:br>
              <a:rPr lang="zh-TW" altLang="en-GB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Your Love Jesus</a:t>
            </a:r>
            <a:endParaRPr lang="en-US" altLang="zh-TW" sz="28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3076" name="Picture 5" descr="j0310346[1]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35622" y="2746211"/>
            <a:ext cx="2422525" cy="34671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67"/>
            <a:ext cx="9144000" cy="6192839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(3)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我昼夜常羡慕你的家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Day and night do I pine for Your home, Jesus</a:t>
            </a:r>
            <a:b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在天为圣徒备安宅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The home You’re preparing above,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</a:p>
        </p:txBody>
      </p:sp>
      <p:pic>
        <p:nvPicPr>
          <p:cNvPr id="4" name="Your Love Jesus347 想念主愛347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419600" y="47667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66"/>
            <a:ext cx="9144000" cy="6192839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黄金街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碧玉石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乐无涯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Golden streets and jade walls, 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happy place, Jesus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不再有痛苦流眼泪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.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No pain, no more tears, only love.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41"/>
            <a:ext cx="8610600" cy="624998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得常再你恩惠慈爱中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In Your mercy and grace evermore, Jesus,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诸天所有福难较量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No blessing as great can be found,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41"/>
            <a:ext cx="8610600" cy="6249987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你的爱至永远不变更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Your love always remain just the same, Jesus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荣耀围绕我成光浪。</a:t>
            </a:r>
            <a:r>
              <a:rPr lang="zh-TW" altLang="en-GB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zh-TW" altLang="en-GB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zh-TW" altLang="en-GB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en-GB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What glory, what radiance abound.</a:t>
            </a: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400" y="476261"/>
            <a:ext cx="8785225" cy="56165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[</a:t>
            </a:r>
            <a:r>
              <a:rPr lang="zh-TW" altLang="en-US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副歌</a:t>
            </a:r>
            <a:r>
              <a:rPr lang="en-GB" altLang="zh-TW" sz="32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]</a:t>
            </a:r>
            <a:r>
              <a:rPr lang="en-GB" altLang="zh-TW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我的爱都浇奠你脚前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 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耶稣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28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[CHORUS</a:t>
            </a:r>
            <a:r>
              <a:rPr lang="en-US" altLang="zh-TW" sz="2800" b="1" i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]</a:t>
            </a:r>
            <a:r>
              <a:rPr lang="en-US" altLang="zh-TW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    </a:t>
            </a: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Now my love is poured out 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    at Your feet, Jesus,</a:t>
            </a:r>
            <a:b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zh-TW" altLang="en-US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因你比万有满我意</a:t>
            </a:r>
            <a: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,</a:t>
            </a:r>
            <a:br>
              <a:rPr lang="en-US" altLang="zh-TW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r>
              <a:rPr lang="en-US" altLang="zh-TW" sz="36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 satisfy me more than all,</a:t>
            </a: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/>
            </a:r>
            <a:b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US" altLang="zh-TW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	</a:t>
            </a:r>
            <a:endParaRPr lang="en-US" altLang="zh-TW" sz="36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 cstate="print"/>
          <a:srcRect l="46850"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charset="0"/>
                <a:ea typeface="宋体" charset="0"/>
                <a:cs typeface="Arial" charset="0"/>
              </a:defRPr>
            </a:lvl1pPr>
            <a:lvl2pPr marL="741608" indent="-285234" eaLnBrk="0" hangingPunct="0"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2pPr>
            <a:lvl3pPr marL="1140931" indent="-228188" eaLnBrk="0" hangingPunct="0"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3pPr>
            <a:lvl4pPr marL="1597308" indent="-228188" eaLnBrk="0" hangingPunct="0"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4pPr>
            <a:lvl5pPr marL="2053681" indent="-228188" eaLnBrk="0" hangingPunct="0"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5pPr>
            <a:lvl6pPr marL="2510058" indent="-228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6pPr>
            <a:lvl7pPr marL="2966430" indent="-228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7pPr>
            <a:lvl8pPr marL="3422803" indent="-228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8pPr>
            <a:lvl9pPr marL="3879176" indent="-228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fld id="{AC8A25B7-AB6B-584F-B0BC-57E0B76C6020}" type="slidenum">
              <a:rPr lang="zh-TW" altLang="en-US" smtClean="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ea typeface="新細明體" charset="0"/>
                <a:cs typeface="新細明體" charset="0"/>
              </a:rPr>
              <a:pPr eaLnBrk="1" hangingPunct="1">
                <a:defRPr/>
              </a:pPr>
              <a:t>82</a:t>
            </a:fld>
            <a:endParaRPr lang="en-US" altLang="zh-TW" smtClean="0">
              <a:solidFill>
                <a:srgbClr val="FFFFFF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  <a:ea typeface="新細明體" charset="0"/>
              <a:cs typeface="新細明體" charset="0"/>
            </a:endParaRP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339752" y="2708920"/>
            <a:ext cx="5004048" cy="1224136"/>
          </a:xfrm>
          <a:solidFill>
            <a:schemeClr val="tx2">
              <a:alpha val="0"/>
            </a:schemeClr>
          </a:solidFill>
          <a:effectLst>
            <a:outerShdw blurRad="50800" dist="38100" dir="2700000" algn="tl" rotWithShape="0">
              <a:schemeClr val="tx1">
                <a:alpha val="43000"/>
              </a:schemeClr>
            </a:outerShdw>
          </a:effectLst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prstMaterial="metal">
              <a:contourClr>
                <a:schemeClr val="bg2"/>
              </a:contourClr>
            </a:sp3d>
          </a:bodyPr>
          <a:lstStyle/>
          <a:p>
            <a:pPr algn="ctr" eaLnBrk="1" hangingPunct="1">
              <a:buFontTx/>
              <a:buNone/>
              <a:defRPr/>
            </a:pPr>
            <a:r>
              <a:rPr kumimoji="0" lang="zh-CN" altLang="en-US" sz="6600" dirty="0">
                <a:ln w="50800"/>
                <a:solidFill>
                  <a:srgbClr val="992E64"/>
                </a:solidFill>
                <a:effectLst/>
                <a:latin typeface="楷体"/>
                <a:ea typeface="楷体"/>
                <a:cs typeface="楷体"/>
              </a:rPr>
              <a:t>欢迎和报告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标题 7"/>
          <p:cNvSpPr>
            <a:spLocks noGrp="1"/>
          </p:cNvSpPr>
          <p:nvPr>
            <p:ph type="title" idx="4294967295"/>
          </p:nvPr>
        </p:nvSpPr>
        <p:spPr>
          <a:xfrm>
            <a:off x="1403648" y="485800"/>
            <a:ext cx="6768752" cy="1143000"/>
          </a:xfrm>
          <a:solidFill>
            <a:srgbClr val="FFFFFF">
              <a:alpha val="0"/>
            </a:srgbClr>
          </a:solidFill>
          <a:ln w="3175" cmpd="sng"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anchorCtr="1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608502" indent="-608502">
              <a:spcBef>
                <a:spcPct val="50000"/>
              </a:spcBef>
            </a:pPr>
            <a:r>
              <a:rPr lang="zh-CN" altLang="en-US" sz="4800" kern="1200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每月恩言</a:t>
            </a:r>
            <a:endParaRPr lang="zh-TW" altLang="en-US" sz="4800" kern="1200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灯片编号占位符 2"/>
          <p:cNvSpPr txBox="1">
            <a:spLocks noGrp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1272" tIns="45638" rIns="91272" bIns="45638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45F09E43-07D1-4E64-9EAD-58FA0B7D8E66}" type="slidenum">
              <a:rPr lang="zh-TW" altLang="en-US" sz="10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SimSun" pitchFamily="2" charset="-122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83</a:t>
            </a:fld>
            <a:endParaRPr lang="en-US" altLang="zh-TW" sz="10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SimSun" pitchFamily="2" charset="-12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1988840"/>
            <a:ext cx="7344816" cy="3354599"/>
          </a:xfrm>
          <a:prstGeom prst="rect">
            <a:avLst/>
          </a:prstGeom>
          <a:solidFill>
            <a:srgbClr val="FFFFFF">
              <a:alpha val="83000"/>
            </a:srgbClr>
          </a:solidFill>
        </p:spPr>
        <p:txBody>
          <a:bodyPr wrap="square" lIns="91272" tIns="45638" rIns="91272" bIns="45638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於是耶穌對門徒說：</a:t>
            </a:r>
            <a:r>
              <a:rPr lang="en-US" altLang="zh-CN" sz="4400" b="1" dirty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『</a:t>
            </a:r>
            <a:r>
              <a:rPr lang="zh-CN" altLang="en-US" sz="4400" b="1" dirty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若有人要跟從我，就當捨己，背起他的十字架，來跟從我</a:t>
            </a:r>
            <a:r>
              <a:rPr lang="zh-CN" altLang="en-US" sz="4400" b="1" dirty="0" smtClean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。</a:t>
            </a:r>
            <a:endParaRPr lang="en-GB" sz="4400" b="1" dirty="0">
              <a:solidFill>
                <a:srgbClr val="000000"/>
              </a:solidFill>
              <a:latin typeface="Kaiti SC Black"/>
              <a:ea typeface="SimSun" pitchFamily="2" charset="-122"/>
              <a:cs typeface="Kaiti SC Black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马太福音</a:t>
            </a:r>
            <a:r>
              <a:rPr lang="en-US" sz="4000" b="1" dirty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16</a:t>
            </a:r>
            <a:r>
              <a:rPr lang="zh-CN" altLang="en-US" sz="4000" b="1" dirty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章</a:t>
            </a:r>
            <a:r>
              <a:rPr lang="en-US" sz="4000" b="1" dirty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24</a:t>
            </a:r>
            <a:r>
              <a:rPr lang="zh-CN" altLang="en-US" sz="4000" b="1" dirty="0">
                <a:solidFill>
                  <a:srgbClr val="000000"/>
                </a:solidFill>
                <a:latin typeface="Arial" charset="0"/>
                <a:ea typeface="SimSun" pitchFamily="2" charset="-122"/>
              </a:rPr>
              <a:t>节</a:t>
            </a:r>
            <a:endParaRPr lang="en-GB" sz="4000" dirty="0">
              <a:solidFill>
                <a:srgbClr val="000000"/>
              </a:solidFill>
              <a:latin typeface="Arial" charset="0"/>
              <a:ea typeface="SimSun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华文细黑"/>
                <a:ea typeface="华文细黑"/>
                <a:cs typeface="华文细黑"/>
              </a:rPr>
              <a:t>　</a:t>
            </a:r>
            <a:endParaRPr lang="zh-CN" altLang="en-US" sz="3600" dirty="0">
              <a:solidFill>
                <a:srgbClr val="000000">
                  <a:lumMod val="85000"/>
                  <a:lumOff val="15000"/>
                </a:srgbClr>
              </a:solidFill>
              <a:latin typeface="华文细黑"/>
              <a:ea typeface="华文细黑"/>
              <a:cs typeface="华文细黑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38506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charset="0"/>
                <a:ea typeface="宋体" charset="0"/>
                <a:cs typeface="Arial" charset="0"/>
              </a:defRPr>
            </a:lvl1pPr>
            <a:lvl2pPr marL="741608" indent="-285234" eaLnBrk="0" hangingPunct="0"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2pPr>
            <a:lvl3pPr marL="1140931" indent="-228188" eaLnBrk="0" hangingPunct="0"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3pPr>
            <a:lvl4pPr marL="1597308" indent="-228188" eaLnBrk="0" hangingPunct="0"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4pPr>
            <a:lvl5pPr marL="2053681" indent="-228188" eaLnBrk="0" hangingPunct="0"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5pPr>
            <a:lvl6pPr marL="2510058" indent="-228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6pPr>
            <a:lvl7pPr marL="2966430" indent="-228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7pPr>
            <a:lvl8pPr marL="3422803" indent="-228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8pPr>
            <a:lvl9pPr marL="3879176" indent="-228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fld id="{01DF830C-8A0A-874B-8578-1A6738DAF146}" type="slidenum">
              <a:rPr lang="zh-TW" altLang="en-US" smtClean="0">
                <a:solidFill>
                  <a:srgbClr val="FFFFFF"/>
                </a:solidFill>
                <a:latin typeface="Arial" charset="0"/>
                <a:ea typeface="新細明體" charset="0"/>
                <a:cs typeface="新細明體" charset="0"/>
              </a:rPr>
              <a:pPr eaLnBrk="1" hangingPunct="1">
                <a:defRPr/>
              </a:pPr>
              <a:t>84</a:t>
            </a:fld>
            <a:endParaRPr lang="en-US" altLang="zh-TW" smtClean="0">
              <a:solidFill>
                <a:srgbClr val="FFFFFF"/>
              </a:solidFill>
              <a:latin typeface="Arial" charset="0"/>
              <a:ea typeface="新細明體" charset="0"/>
              <a:cs typeface="新細明體" charset="0"/>
            </a:endParaRPr>
          </a:p>
        </p:txBody>
      </p:sp>
      <p:sp>
        <p:nvSpPr>
          <p:cNvPr id="53251" name="Text Box 2"/>
          <p:cNvSpPr txBox="1">
            <a:spLocks noChangeArrowheads="1"/>
          </p:cNvSpPr>
          <p:nvPr/>
        </p:nvSpPr>
        <p:spPr bwMode="auto">
          <a:xfrm>
            <a:off x="1331640" y="1556792"/>
            <a:ext cx="7201495" cy="4019396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/>
        </p:spPr>
        <p:txBody>
          <a:bodyPr wrap="square" lIns="91272" tIns="45638" rIns="91272" bIns="45638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ahoma" charset="0"/>
                <a:ea typeface="宋体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charset="0"/>
                <a:ea typeface="Arial" charset="0"/>
                <a:cs typeface="Arial" charset="0"/>
              </a:defRPr>
            </a:lvl9pPr>
          </a:lstStyle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</a:pPr>
            <a:r>
              <a:rPr lang="zh-CN" altLang="en-US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细黑"/>
                <a:ea typeface="华文细黑"/>
                <a:cs typeface="华文细黑"/>
              </a:rPr>
              <a:t>赞美一神万福之源，</a:t>
            </a:r>
          </a:p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</a:pPr>
            <a:r>
              <a:rPr lang="zh-CN" altLang="en-US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细黑"/>
                <a:ea typeface="华文细黑"/>
                <a:cs typeface="华文细黑"/>
              </a:rPr>
              <a:t>天下生灵都当颂言；</a:t>
            </a:r>
            <a:endParaRPr lang="zh-TW" altLang="en-U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细黑"/>
              <a:ea typeface="华文细黑"/>
              <a:cs typeface="华文细黑"/>
            </a:endParaRPr>
          </a:p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</a:pPr>
            <a:r>
              <a:rPr lang="zh-CN" altLang="en-US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细黑"/>
                <a:ea typeface="华文细黑"/>
                <a:cs typeface="华文细黑"/>
              </a:rPr>
              <a:t>天上万军也赞主名，</a:t>
            </a:r>
            <a:endParaRPr lang="zh-TW" altLang="en-U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细黑"/>
              <a:ea typeface="华文细黑"/>
              <a:cs typeface="华文细黑"/>
            </a:endParaRPr>
          </a:p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</a:pPr>
            <a:r>
              <a:rPr lang="zh-CN" altLang="en-US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细黑"/>
                <a:ea typeface="华文细黑"/>
                <a:cs typeface="华文细黑"/>
              </a:rPr>
              <a:t>同心赞美父、子、圣灵。</a:t>
            </a:r>
            <a:endParaRPr lang="zh-TW" altLang="en-U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细黑"/>
              <a:ea typeface="华文细黑"/>
              <a:cs typeface="华文细黑"/>
            </a:endParaRPr>
          </a:p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</a:pPr>
            <a:r>
              <a:rPr lang="zh-CN" altLang="en-US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细黑"/>
                <a:ea typeface="华文细黑"/>
                <a:cs typeface="华文细黑"/>
              </a:rPr>
              <a:t>阿们！</a:t>
            </a:r>
            <a:endParaRPr lang="zh-TW" altLang="en-U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细黑"/>
              <a:ea typeface="华文细黑"/>
              <a:cs typeface="华文细黑"/>
            </a:endParaRP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5004048" y="476672"/>
            <a:ext cx="2952328" cy="836712"/>
          </a:xfrm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hangingPunct="1">
              <a:defRPr/>
            </a:pPr>
            <a:r>
              <a:rPr lang="zh-CN" altLang="en-US" sz="3600" b="1" dirty="0">
                <a:ln w="50800">
                  <a:noFill/>
                </a:ln>
                <a:solidFill>
                  <a:srgbClr val="FFFF00"/>
                </a:solidFill>
                <a:effectLst/>
                <a:latin typeface="楷体"/>
                <a:ea typeface="楷体"/>
                <a:cs typeface="楷体"/>
              </a:rPr>
              <a:t>赞美一神</a:t>
            </a:r>
            <a:endParaRPr kumimoji="0" lang="zh-TW" altLang="en-US" sz="3600" b="1" dirty="0">
              <a:ln w="50800">
                <a:noFill/>
              </a:ln>
              <a:solidFill>
                <a:srgbClr val="FFFF00"/>
              </a:solidFill>
              <a:effectLst/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8130"/>
                    </a14:imgEffect>
                    <a14:imgEffect>
                      <a14:saturation sat="14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灯片编号占位符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93F5B0D-DAF3-4059-A37B-D02DDCDAA646}" type="slidenum">
              <a:rPr lang="en-US" altLang="zh-CN" smtClean="0">
                <a:solidFill>
                  <a:srgbClr val="000000"/>
                </a:solidFill>
              </a:rPr>
              <a:pPr/>
              <a:t>85</a:t>
            </a:fld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684213" y="1916113"/>
            <a:ext cx="7991475" cy="628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endParaRPr lang="zh-TW" altLang="en-US" sz="4400" b="1" u="sng">
              <a:solidFill>
                <a:srgbClr val="99FF33"/>
              </a:solidFill>
              <a:latin typeface="Arial" charset="0"/>
              <a:ea typeface="標楷體" pitchFamily="65" charset="-12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10706"/>
            <a:ext cx="9144000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609600" indent="-609600"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spc="150" dirty="0">
                <a:ln w="11430"/>
                <a:solidFill>
                  <a:srgbClr val="FFE8CA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主祷文</a:t>
            </a:r>
          </a:p>
        </p:txBody>
      </p:sp>
      <p:sp>
        <p:nvSpPr>
          <p:cNvPr id="19460" name="Text Box 3"/>
          <p:cNvSpPr txBox="1">
            <a:spLocks noChangeArrowheads="1"/>
          </p:cNvSpPr>
          <p:nvPr/>
        </p:nvSpPr>
        <p:spPr bwMode="auto">
          <a:xfrm rot="21443853">
            <a:off x="1292152" y="983145"/>
            <a:ext cx="6557931" cy="4753097"/>
          </a:xfrm>
          <a:prstGeom prst="rect">
            <a:avLst/>
          </a:prstGeom>
          <a:solidFill>
            <a:srgbClr val="FFFFFF">
              <a:alpha val="79000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我</a:t>
            </a: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们在天上的父</a:t>
            </a: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，</a:t>
            </a:r>
            <a:endParaRPr lang="zh-CN" altLang="zh-TW" sz="2800" b="1" dirty="0" smtClean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愿人都尊你的名为圣。</a:t>
            </a:r>
            <a:endParaRPr lang="zh-CN" altLang="zh-TW" sz="2800" b="1" dirty="0" smtClean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愿</a:t>
            </a: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你的国降临</a:t>
            </a: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，</a:t>
            </a:r>
            <a:endParaRPr lang="zh-CN" altLang="zh-TW" sz="2800" b="1" dirty="0" smtClean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愿你的旨意行在地上，</a:t>
            </a:r>
            <a:endParaRPr lang="en-US" altLang="zh-CN" sz="2800" b="1" dirty="0" smtClean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如</a:t>
            </a: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同行在天上。</a:t>
            </a:r>
            <a:endParaRPr lang="zh-CN" altLang="zh-TW" sz="2800" b="1" dirty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我们日用的饮食</a:t>
            </a: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，今</a:t>
            </a: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日赐给我们。</a:t>
            </a:r>
            <a:endParaRPr lang="zh-CN" altLang="zh-TW" sz="2800" b="1" dirty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免我们的债</a:t>
            </a: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，</a:t>
            </a:r>
            <a:endParaRPr lang="en-US" altLang="zh-CN" sz="2800" b="1" dirty="0" smtClean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如</a:t>
            </a: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同我们免了人的债。</a:t>
            </a: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不叫我们遇见试 探</a:t>
            </a: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，</a:t>
            </a:r>
            <a:endParaRPr lang="en-US" altLang="zh-CN" sz="2800" b="1" dirty="0" smtClean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 smtClean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救</a:t>
            </a: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我们脱离凶恶，</a:t>
            </a: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因为国度、权柄、荣耀、全是你的，</a:t>
            </a:r>
          </a:p>
          <a:p>
            <a:pPr marL="609600" indent="-609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SzPct val="80000"/>
              <a:defRPr/>
            </a:pPr>
            <a:r>
              <a:rPr lang="zh-CN" altLang="en-US" sz="2800" b="1" dirty="0">
                <a:ln>
                  <a:prstDash val="solid"/>
                </a:ln>
                <a:solidFill>
                  <a:srgbClr val="000000"/>
                </a:solidFill>
                <a:effectLst>
                  <a:outerShdw blurRad="50800" dist="38100" dir="2700000" algn="tl" rotWithShape="0">
                    <a:srgbClr val="FF9933">
                      <a:lumMod val="20000"/>
                      <a:lumOff val="80000"/>
                      <a:alpha val="99000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华文细黑"/>
              </a:rPr>
              <a:t>直到永远，阿们。</a:t>
            </a:r>
            <a:endParaRPr lang="zh-TW" altLang="en-US" sz="2800" b="1" dirty="0">
              <a:ln>
                <a:prstDash val="solid"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FF9933">
                    <a:lumMod val="20000"/>
                    <a:lumOff val="80000"/>
                    <a:alpha val="99000"/>
                  </a:srgbClr>
                </a:outerShdw>
              </a:effectLst>
              <a:latin typeface="SimHei" pitchFamily="49" charset="-122"/>
              <a:ea typeface="SimHei" pitchFamily="49" charset="-122"/>
              <a:cs typeface="华文细黑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3"/>
          <p:cNvSpPr txBox="1">
            <a:spLocks noGrp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1272" tIns="45638" rIns="91272" bIns="45638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B4913FBD-E5E3-4BF2-A71F-B1276D24168D}" type="slidenum">
              <a:rPr lang="zh-TW" altLang="en-US" sz="140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86</a:t>
            </a:fld>
            <a:endParaRPr lang="en-US" altLang="zh-TW" sz="1400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28930" name="Text Box 2"/>
          <p:cNvSpPr txBox="1">
            <a:spLocks noChangeArrowheads="1"/>
          </p:cNvSpPr>
          <p:nvPr/>
        </p:nvSpPr>
        <p:spPr bwMode="auto">
          <a:xfrm>
            <a:off x="1331640" y="2708920"/>
            <a:ext cx="4572000" cy="1323439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272" tIns="45638" rIns="91272" bIns="45638"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120000"/>
              <a:defRPr/>
            </a:pPr>
            <a:r>
              <a:rPr lang="zh-CN" altLang="zh-CN" sz="8000" dirty="0">
                <a:ln w="1905"/>
                <a:solidFill>
                  <a:srgbClr val="67133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楷体" pitchFamily="49" charset="-122"/>
                <a:ea typeface="楷体" pitchFamily="49" charset="-122"/>
              </a:rPr>
              <a:t>祝福</a:t>
            </a:r>
            <a:endParaRPr lang="zh-CN" altLang="en-US" sz="8000" dirty="0">
              <a:ln w="1905"/>
              <a:solidFill>
                <a:srgbClr val="671335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灯片编号占位符 3"/>
          <p:cNvSpPr txBox="1">
            <a:spLocks noGrp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1272" tIns="45638" rIns="91272" bIns="45638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82A40D5B-1A2F-4F49-BF63-DD1A3D8DF9F7}" type="slidenum">
              <a:rPr lang="zh-TW" altLang="en-US" sz="1400">
                <a:solidFill>
                  <a:srgbClr val="2F2B2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87</a:t>
            </a:fld>
            <a:endParaRPr lang="en-US" altLang="zh-TW" sz="1400" dirty="0">
              <a:solidFill>
                <a:srgbClr val="2F2B2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30178" name="Text Box 2"/>
          <p:cNvSpPr txBox="1">
            <a:spLocks noChangeArrowheads="1"/>
          </p:cNvSpPr>
          <p:nvPr/>
        </p:nvSpPr>
        <p:spPr bwMode="auto">
          <a:xfrm>
            <a:off x="2267744" y="5085184"/>
            <a:ext cx="4536504" cy="1015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272" tIns="45638" rIns="91272" bIns="45638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D25814"/>
              </a:buClr>
              <a:buSzPct val="120000"/>
              <a:defRPr/>
            </a:pPr>
            <a:r>
              <a:rPr kumimoji="1" lang="zh-CN" altLang="en-US" sz="6000" b="1" spc="150" dirty="0" smtClean="0">
                <a:ln w="11430"/>
                <a:solidFill>
                  <a:srgbClr val="283A75"/>
                </a:solidFill>
                <a:latin typeface="楷体" pitchFamily="49" charset="-122"/>
                <a:ea typeface="楷体" pitchFamily="49" charset="-122"/>
              </a:rPr>
              <a:t>殿乐默祷</a:t>
            </a:r>
            <a:endParaRPr kumimoji="1" lang="zh-CN" altLang="en-US" sz="6000" b="1" spc="150" dirty="0">
              <a:ln w="11430"/>
              <a:solidFill>
                <a:srgbClr val="283A7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2" name="图片 1" descr="prayer-clip-art.gif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35896" y="2204864"/>
            <a:ext cx="1557288" cy="207638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4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2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3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4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5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6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2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3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7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8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9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10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11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12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13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14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15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14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15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16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17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18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19_Pink Leaf">
  <a:themeElements>
    <a:clrScheme name="Pink Leaf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Pink 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k Leaf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k Leaf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k Leaf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16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2_Theme blue-orange">
  <a:themeElements>
    <a:clrScheme name="">
      <a:dk1>
        <a:srgbClr val="000000"/>
      </a:dk1>
      <a:lt1>
        <a:srgbClr val="FFD699"/>
      </a:lt1>
      <a:dk2>
        <a:srgbClr val="000000"/>
      </a:dk2>
      <a:lt2>
        <a:srgbClr val="808080"/>
      </a:lt2>
      <a:accent1>
        <a:srgbClr val="FF9933"/>
      </a:accent1>
      <a:accent2>
        <a:srgbClr val="3333CC"/>
      </a:accent2>
      <a:accent3>
        <a:srgbClr val="FFE8CA"/>
      </a:accent3>
      <a:accent4>
        <a:srgbClr val="000000"/>
      </a:accent4>
      <a:accent5>
        <a:srgbClr val="FFCAAD"/>
      </a:accent5>
      <a:accent6>
        <a:srgbClr val="2D2DB9"/>
      </a:accent6>
      <a:hlink>
        <a:srgbClr val="00CC66"/>
      </a:hlink>
      <a:folHlink>
        <a:srgbClr val="B2B2B2"/>
      </a:folHlink>
    </a:clrScheme>
    <a:fontScheme name="peonyv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0C0">
            <a:alpha val="54000"/>
          </a:srgbClr>
        </a:solidFill>
      </a:spPr>
      <a:bodyPr vert="vert" rtlCol="0" anchor="ctr"/>
      <a:lstStyle>
        <a:defPPr algn="ctr">
          <a:defRPr kumimoji="1" sz="4800" b="1" spc="300" dirty="0" smtClean="0">
            <a:ln w="11430" cmpd="sng">
              <a:solidFill>
                <a:schemeClr val="accent1">
                  <a:tint val="10000"/>
                </a:schemeClr>
              </a:solidFill>
              <a:prstDash val="solid"/>
              <a:miter lim="800000"/>
            </a:ln>
            <a:gradFill>
              <a:gsLst>
                <a:gs pos="10000">
                  <a:schemeClr val="accent1">
                    <a:tint val="83000"/>
                    <a:shade val="100000"/>
                    <a:satMod val="200000"/>
                  </a:schemeClr>
                </a:gs>
                <a:gs pos="75000">
                  <a:schemeClr val="accent1">
                    <a:tint val="100000"/>
                    <a:shade val="50000"/>
                    <a:satMod val="150000"/>
                  </a:schemeClr>
                </a:gs>
              </a:gsLst>
              <a:lin ang="5400000"/>
            </a:gradFill>
            <a:effectLst>
              <a:glow rad="45500">
                <a:schemeClr val="accent1">
                  <a:satMod val="220000"/>
                  <a:alpha val="35000"/>
                </a:schemeClr>
              </a:glow>
            </a:effectLst>
            <a:latin typeface="华文行楷" pitchFamily="2" charset="-122"/>
            <a:ea typeface="华文行楷" pitchFamily="2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eony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ony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1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23_Theme blue-orange">
  <a:themeElements>
    <a:clrScheme name="">
      <a:dk1>
        <a:srgbClr val="000000"/>
      </a:dk1>
      <a:lt1>
        <a:srgbClr val="FFD699"/>
      </a:lt1>
      <a:dk2>
        <a:srgbClr val="000000"/>
      </a:dk2>
      <a:lt2>
        <a:srgbClr val="808080"/>
      </a:lt2>
      <a:accent1>
        <a:srgbClr val="FF9933"/>
      </a:accent1>
      <a:accent2>
        <a:srgbClr val="3333CC"/>
      </a:accent2>
      <a:accent3>
        <a:srgbClr val="FFE8CA"/>
      </a:accent3>
      <a:accent4>
        <a:srgbClr val="000000"/>
      </a:accent4>
      <a:accent5>
        <a:srgbClr val="FFCAAD"/>
      </a:accent5>
      <a:accent6>
        <a:srgbClr val="2D2DB9"/>
      </a:accent6>
      <a:hlink>
        <a:srgbClr val="00CC66"/>
      </a:hlink>
      <a:folHlink>
        <a:srgbClr val="B2B2B2"/>
      </a:folHlink>
    </a:clrScheme>
    <a:fontScheme name="peonyv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0C0">
            <a:alpha val="54000"/>
          </a:srgbClr>
        </a:solidFill>
      </a:spPr>
      <a:bodyPr vert="vert" rtlCol="0" anchor="ctr"/>
      <a:lstStyle>
        <a:defPPr algn="ctr">
          <a:defRPr kumimoji="1" sz="4800" b="1" spc="300" dirty="0" smtClean="0">
            <a:ln w="11430" cmpd="sng">
              <a:solidFill>
                <a:schemeClr val="accent1">
                  <a:tint val="10000"/>
                </a:schemeClr>
              </a:solidFill>
              <a:prstDash val="solid"/>
              <a:miter lim="800000"/>
            </a:ln>
            <a:gradFill>
              <a:gsLst>
                <a:gs pos="10000">
                  <a:schemeClr val="accent1">
                    <a:tint val="83000"/>
                    <a:shade val="100000"/>
                    <a:satMod val="200000"/>
                  </a:schemeClr>
                </a:gs>
                <a:gs pos="75000">
                  <a:schemeClr val="accent1">
                    <a:tint val="100000"/>
                    <a:shade val="50000"/>
                    <a:satMod val="150000"/>
                  </a:schemeClr>
                </a:gs>
              </a:gsLst>
              <a:lin ang="5400000"/>
            </a:gradFill>
            <a:effectLst>
              <a:glow rad="45500">
                <a:schemeClr val="accent1">
                  <a:satMod val="220000"/>
                  <a:alpha val="35000"/>
                </a:schemeClr>
              </a:glow>
            </a:effectLst>
            <a:latin typeface="华文行楷" pitchFamily="2" charset="-122"/>
            <a:ea typeface="华文行楷" pitchFamily="2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eony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ony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1_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3_Kimono">
  <a:themeElements>
    <a:clrScheme name="Kimono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3_Kimono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-342900" algn="l" defTabSz="914400" rtl="0" eaLnBrk="1" fontAlgn="base" latinLnBrk="0" hangingPunct="1">
          <a:lnSpc>
            <a:spcPct val="13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200" b="1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Arial" pitchFamily="34" charset="0"/>
            <a:ea typeface="汉仪魏碑简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-342900" algn="l" defTabSz="914400" rtl="0" eaLnBrk="1" fontAlgn="base" latinLnBrk="0" hangingPunct="1">
          <a:lnSpc>
            <a:spcPct val="13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200" b="1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Arial" pitchFamily="34" charset="0"/>
            <a:ea typeface="汉仪魏碑简" pitchFamily="2" charset="-122"/>
          </a:defRPr>
        </a:defPPr>
      </a:lstStyle>
    </a:lnDef>
  </a:objectDefaults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0LCBC2013</Template>
  <TotalTime>281</TotalTime>
  <Words>2412</Words>
  <Application>Microsoft Office PowerPoint</Application>
  <PresentationFormat>On-screen Show (4:3)</PresentationFormat>
  <Paragraphs>327</Paragraphs>
  <Slides>87</Slides>
  <Notes>0</Notes>
  <HiddenSlides>0</HiddenSlides>
  <MMClips>7</MMClips>
  <ScaleCrop>false</ScaleCrop>
  <HeadingPairs>
    <vt:vector size="4" baseType="variant">
      <vt:variant>
        <vt:lpstr>Theme</vt:lpstr>
      </vt:variant>
      <vt:variant>
        <vt:i4>45</vt:i4>
      </vt:variant>
      <vt:variant>
        <vt:lpstr>Slide Titles</vt:lpstr>
      </vt:variant>
      <vt:variant>
        <vt:i4>87</vt:i4>
      </vt:variant>
    </vt:vector>
  </HeadingPairs>
  <TitlesOfParts>
    <vt:vector size="132" baseType="lpstr">
      <vt:lpstr>0LCBC2013</vt:lpstr>
      <vt:lpstr>Blank</vt:lpstr>
      <vt:lpstr>1_Blank</vt:lpstr>
      <vt:lpstr>2_Blank</vt:lpstr>
      <vt:lpstr>3_Blank</vt:lpstr>
      <vt:lpstr>4_Blank</vt:lpstr>
      <vt:lpstr>5_Blank</vt:lpstr>
      <vt:lpstr>6_Blank</vt:lpstr>
      <vt:lpstr>7_Blank</vt:lpstr>
      <vt:lpstr>8_Blank</vt:lpstr>
      <vt:lpstr>9_Blank</vt:lpstr>
      <vt:lpstr>10_Blank</vt:lpstr>
      <vt:lpstr>11_Blank</vt:lpstr>
      <vt:lpstr>Pink Leaf</vt:lpstr>
      <vt:lpstr>1_Pink Leaf</vt:lpstr>
      <vt:lpstr>2_Pink Leaf</vt:lpstr>
      <vt:lpstr>3_Pink Leaf</vt:lpstr>
      <vt:lpstr>4_Pink Leaf</vt:lpstr>
      <vt:lpstr>5_Pink Leaf</vt:lpstr>
      <vt:lpstr>6_Pink Leaf</vt:lpstr>
      <vt:lpstr>12_Blank</vt:lpstr>
      <vt:lpstr>13_Blank</vt:lpstr>
      <vt:lpstr>7_Pink Leaf</vt:lpstr>
      <vt:lpstr>8_Pink Leaf</vt:lpstr>
      <vt:lpstr>9_Pink Leaf</vt:lpstr>
      <vt:lpstr>10_Pink Leaf</vt:lpstr>
      <vt:lpstr>11_Pink Leaf</vt:lpstr>
      <vt:lpstr>12_Pink Leaf</vt:lpstr>
      <vt:lpstr>13_Pink Leaf</vt:lpstr>
      <vt:lpstr>14_Blank</vt:lpstr>
      <vt:lpstr>15_Blank</vt:lpstr>
      <vt:lpstr>14_Pink Leaf</vt:lpstr>
      <vt:lpstr>15_Pink Leaf</vt:lpstr>
      <vt:lpstr>16_Pink Leaf</vt:lpstr>
      <vt:lpstr>17_Pink Leaf</vt:lpstr>
      <vt:lpstr>18_Pink Leaf</vt:lpstr>
      <vt:lpstr>19_Pink Leaf</vt:lpstr>
      <vt:lpstr>16_Blank</vt:lpstr>
      <vt:lpstr>Ocean</vt:lpstr>
      <vt:lpstr>2_Theme blue-orange</vt:lpstr>
      <vt:lpstr>1_Ocean</vt:lpstr>
      <vt:lpstr>23_Theme blue-orange</vt:lpstr>
      <vt:lpstr>預設簡報設計</vt:lpstr>
      <vt:lpstr>1_Adjacency</vt:lpstr>
      <vt:lpstr>3_Kimono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颂主新歌347 New Songs of Praises (350)</vt:lpstr>
      <vt:lpstr>(1)  我昼夜常思念你的爱, 耶稣, Day and night do I think of Your love, Jesus 不能测长阔与高深, Height, depth, length and breadth are so great </vt:lpstr>
      <vt:lpstr> 如瀑布从高处泻下来, 耶稣, Like a waterfall fresh from above, Jesus, 使我心快樂頌主恩. What happiness comes from this spate</vt:lpstr>
      <vt:lpstr>Slide 60</vt:lpstr>
      <vt:lpstr>Slide 61</vt:lpstr>
      <vt:lpstr>[副歌]  我的爱都浇奠你脚前, 耶稣, [CHORUS]     Now my love is poured out       at Your feet, Jesus,  因你比万有满我意,  You satisfy me more than all,  </vt:lpstr>
      <vt:lpstr>  你到底又尽美又尽善, 耶稣,  O Your beauty and goodness excel, Jesus  我心欢喜住你怀里。 With joy, I abide in Your love.</vt:lpstr>
      <vt:lpstr>Slide 64</vt:lpstr>
      <vt:lpstr>Slide 65</vt:lpstr>
      <vt:lpstr>颂主新歌347 New Songs of Praises (350)</vt:lpstr>
      <vt:lpstr>(2) 你的爱如筵席气味香, 耶稣, Like aroma of food is Your love, Jesus  让我蒙恩人来饱尝,  Let favoured ones eat and be filled,  </vt:lpstr>
      <vt:lpstr> 多亏你在十架代死亡, 耶稣 We give thanks for Your death  on the cross, Jesus 甘愿受咒诅挂架上. Such mocking and suffering You willed.</vt:lpstr>
      <vt:lpstr> 救赎我出死亡脱罪孽, 耶稣 Saving me from my sin and from death, Jesus,  你宝血洗我白如雪, Your precious blood washed white as snow,  </vt:lpstr>
      <vt:lpstr>  又差遣保惠师训诲我, 耶稣, Sent the Comforter that He might teach, Jesus,  行事得蒙主常喜悦.  So that I might please You below.</vt:lpstr>
      <vt:lpstr>[副歌]  我的爱都浇奠你脚前, 耶稣, [CHORUS]     Now my love is poured out       at Your feet, Jesus,  因你比万有满我意,  You satisfy me more than all,  </vt:lpstr>
      <vt:lpstr>  你到底又尽美又尽善, 耶稣,  O Your beauty and goodness excel, Jesus  我心欢喜住你怀里。 With joy, I abide in Your love.</vt:lpstr>
      <vt:lpstr>Slide 73</vt:lpstr>
      <vt:lpstr>Slide 74</vt:lpstr>
      <vt:lpstr>颂主新歌347 New Songs of Praises (350)</vt:lpstr>
      <vt:lpstr>(3) 我昼夜常羡慕你的家, 耶稣, Day and night do I pine for Your home, Jesus  在天为圣徒备安宅,  The home You’re preparing above,  </vt:lpstr>
      <vt:lpstr>  黄金街, 碧玉石, 乐无涯, 耶稣, Golden streets and jade walls,  happy place, Jesus  不再有痛苦流眼泪.  No pain, no more tears, only love.</vt:lpstr>
      <vt:lpstr>得常再你恩惠慈爱中, 耶稣, In Your mercy and grace evermore, Jesus,  诸天所有福难较量,  No blessing as great can be found,  </vt:lpstr>
      <vt:lpstr>  你的爱至永远不变更, 耶稣, Your love always remain just the same, Jesus  荣耀围绕我成光浪。  What glory, what radiance abound.</vt:lpstr>
      <vt:lpstr>[副歌]  我的爱都浇奠你脚前, 耶稣, [CHORUS]     Now my love is poured out       at Your feet, Jesus,  因你比万有满我意,  You satisfy me more than all,  </vt:lpstr>
      <vt:lpstr>Slide 81</vt:lpstr>
      <vt:lpstr>Slide 82</vt:lpstr>
      <vt:lpstr>每月恩言</vt:lpstr>
      <vt:lpstr>赞美一神</vt:lpstr>
      <vt:lpstr>Slide 85</vt:lpstr>
      <vt:lpstr>Slide 86</vt:lpstr>
      <vt:lpstr>Slide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ekcwei</cp:lastModifiedBy>
  <cp:revision>12</cp:revision>
  <dcterms:created xsi:type="dcterms:W3CDTF">2014-03-29T22:38:19Z</dcterms:created>
  <dcterms:modified xsi:type="dcterms:W3CDTF">2014-03-30T09:40:33Z</dcterms:modified>
</cp:coreProperties>
</file>