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8.xml" ContentType="application/vnd.openxmlformats-officedocument.them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theme/theme14.xml" ContentType="application/vnd.openxmlformats-officedocument.theme+xml"/>
  <Override PartName="/ppt/theme/theme21.xml" ContentType="application/vnd.openxmlformats-officedocument.them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9.xml" ContentType="application/vnd.openxmlformats-officedocument.theme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17.xml" ContentType="application/vnd.openxmlformats-officedocument.theme+xml"/>
  <Override PartName="/ppt/slideLayouts/slideLayout3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Default Extension="gif" ContentType="image/gif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ppt/theme/theme20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slideMasters/slideMaster13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4" r:id="rId3"/>
    <p:sldMasterId id="2147483666" r:id="rId4"/>
    <p:sldMasterId id="2147483668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0" r:id="rId11"/>
    <p:sldMasterId id="2147483682" r:id="rId12"/>
    <p:sldMasterId id="2147483684" r:id="rId13"/>
    <p:sldMasterId id="2147483686" r:id="rId14"/>
    <p:sldMasterId id="2147483688" r:id="rId15"/>
    <p:sldMasterId id="2147483690" r:id="rId16"/>
    <p:sldMasterId id="2147483692" r:id="rId17"/>
    <p:sldMasterId id="2147483694" r:id="rId18"/>
    <p:sldMasterId id="2147483696" r:id="rId19"/>
    <p:sldMasterId id="2147483698" r:id="rId20"/>
  </p:sldMasterIdLst>
  <p:notesMasterIdLst>
    <p:notesMasterId r:id="rId90"/>
  </p:notesMasterIdLst>
  <p:sldIdLst>
    <p:sldId id="265" r:id="rId21"/>
    <p:sldId id="266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60" r:id="rId33"/>
    <p:sldId id="280" r:id="rId34"/>
    <p:sldId id="259" r:id="rId35"/>
    <p:sldId id="281" r:id="rId36"/>
    <p:sldId id="262" r:id="rId37"/>
    <p:sldId id="282" r:id="rId38"/>
    <p:sldId id="263" r:id="rId39"/>
    <p:sldId id="284" r:id="rId40"/>
    <p:sldId id="285" r:id="rId41"/>
    <p:sldId id="286" r:id="rId42"/>
    <p:sldId id="258" r:id="rId43"/>
    <p:sldId id="287" r:id="rId44"/>
    <p:sldId id="289" r:id="rId45"/>
    <p:sldId id="264" r:id="rId46"/>
    <p:sldId id="292" r:id="rId47"/>
    <p:sldId id="293" r:id="rId48"/>
    <p:sldId id="294" r:id="rId49"/>
    <p:sldId id="326" r:id="rId50"/>
    <p:sldId id="325" r:id="rId51"/>
    <p:sldId id="327" r:id="rId52"/>
    <p:sldId id="296" r:id="rId53"/>
    <p:sldId id="297" r:id="rId54"/>
    <p:sldId id="261" r:id="rId55"/>
    <p:sldId id="298" r:id="rId56"/>
    <p:sldId id="301" r:id="rId57"/>
    <p:sldId id="256" r:id="rId58"/>
    <p:sldId id="290" r:id="rId59"/>
    <p:sldId id="302" r:id="rId60"/>
    <p:sldId id="304" r:id="rId61"/>
    <p:sldId id="303" r:id="rId62"/>
    <p:sldId id="322" r:id="rId63"/>
    <p:sldId id="323" r:id="rId64"/>
    <p:sldId id="324" r:id="rId65"/>
    <p:sldId id="305" r:id="rId66"/>
    <p:sldId id="306" r:id="rId67"/>
    <p:sldId id="307" r:id="rId68"/>
    <p:sldId id="308" r:id="rId69"/>
    <p:sldId id="309" r:id="rId70"/>
    <p:sldId id="310" r:id="rId71"/>
    <p:sldId id="311" r:id="rId72"/>
    <p:sldId id="320" r:id="rId73"/>
    <p:sldId id="312" r:id="rId74"/>
    <p:sldId id="313" r:id="rId75"/>
    <p:sldId id="314" r:id="rId76"/>
    <p:sldId id="315" r:id="rId77"/>
    <p:sldId id="316" r:id="rId78"/>
    <p:sldId id="317" r:id="rId79"/>
    <p:sldId id="318" r:id="rId80"/>
    <p:sldId id="319" r:id="rId81"/>
    <p:sldId id="328" r:id="rId82"/>
    <p:sldId id="329" r:id="rId83"/>
    <p:sldId id="330" r:id="rId84"/>
    <p:sldId id="331" r:id="rId85"/>
    <p:sldId id="332" r:id="rId86"/>
    <p:sldId id="333" r:id="rId87"/>
    <p:sldId id="334" r:id="rId88"/>
    <p:sldId id="335" r:id="rId8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3400"/>
    <a:srgbClr val="642F04"/>
    <a:srgbClr val="CC6600"/>
    <a:srgbClr val="F8F8F8"/>
    <a:srgbClr val="FFE69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456" y="-59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6.xml"/><Relationship Id="rId39" Type="http://schemas.openxmlformats.org/officeDocument/2006/relationships/slide" Target="slides/slide19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slide" Target="slides/slide22.xml"/><Relationship Id="rId47" Type="http://schemas.openxmlformats.org/officeDocument/2006/relationships/slide" Target="slides/slide27.xml"/><Relationship Id="rId50" Type="http://schemas.openxmlformats.org/officeDocument/2006/relationships/slide" Target="slides/slide30.xml"/><Relationship Id="rId55" Type="http://schemas.openxmlformats.org/officeDocument/2006/relationships/slide" Target="slides/slide35.xml"/><Relationship Id="rId63" Type="http://schemas.openxmlformats.org/officeDocument/2006/relationships/slide" Target="slides/slide43.xml"/><Relationship Id="rId68" Type="http://schemas.openxmlformats.org/officeDocument/2006/relationships/slide" Target="slides/slide48.xml"/><Relationship Id="rId76" Type="http://schemas.openxmlformats.org/officeDocument/2006/relationships/slide" Target="slides/slide56.xml"/><Relationship Id="rId84" Type="http://schemas.openxmlformats.org/officeDocument/2006/relationships/slide" Target="slides/slide64.xml"/><Relationship Id="rId89" Type="http://schemas.openxmlformats.org/officeDocument/2006/relationships/slide" Target="slides/slide69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1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9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slide" Target="slides/slide20.xml"/><Relationship Id="rId45" Type="http://schemas.openxmlformats.org/officeDocument/2006/relationships/slide" Target="slides/slide25.xml"/><Relationship Id="rId53" Type="http://schemas.openxmlformats.org/officeDocument/2006/relationships/slide" Target="slides/slide33.xml"/><Relationship Id="rId58" Type="http://schemas.openxmlformats.org/officeDocument/2006/relationships/slide" Target="slides/slide38.xml"/><Relationship Id="rId66" Type="http://schemas.openxmlformats.org/officeDocument/2006/relationships/slide" Target="slides/slide46.xml"/><Relationship Id="rId74" Type="http://schemas.openxmlformats.org/officeDocument/2006/relationships/slide" Target="slides/slide54.xml"/><Relationship Id="rId79" Type="http://schemas.openxmlformats.org/officeDocument/2006/relationships/slide" Target="slides/slide59.xml"/><Relationship Id="rId87" Type="http://schemas.openxmlformats.org/officeDocument/2006/relationships/slide" Target="slides/slide67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1.xml"/><Relationship Id="rId82" Type="http://schemas.openxmlformats.org/officeDocument/2006/relationships/slide" Target="slides/slide62.xml"/><Relationship Id="rId90" Type="http://schemas.openxmlformats.org/officeDocument/2006/relationships/notesMaster" Target="notesMasters/notesMaster1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slide" Target="slides/slide23.xml"/><Relationship Id="rId48" Type="http://schemas.openxmlformats.org/officeDocument/2006/relationships/slide" Target="slides/slide28.xml"/><Relationship Id="rId56" Type="http://schemas.openxmlformats.org/officeDocument/2006/relationships/slide" Target="slides/slide36.xml"/><Relationship Id="rId64" Type="http://schemas.openxmlformats.org/officeDocument/2006/relationships/slide" Target="slides/slide44.xml"/><Relationship Id="rId69" Type="http://schemas.openxmlformats.org/officeDocument/2006/relationships/slide" Target="slides/slide49.xml"/><Relationship Id="rId77" Type="http://schemas.openxmlformats.org/officeDocument/2006/relationships/slide" Target="slides/slide57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1.xml"/><Relationship Id="rId72" Type="http://schemas.openxmlformats.org/officeDocument/2006/relationships/slide" Target="slides/slide52.xml"/><Relationship Id="rId80" Type="http://schemas.openxmlformats.org/officeDocument/2006/relationships/slide" Target="slides/slide60.xml"/><Relationship Id="rId85" Type="http://schemas.openxmlformats.org/officeDocument/2006/relationships/slide" Target="slides/slide65.xml"/><Relationship Id="rId9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46" Type="http://schemas.openxmlformats.org/officeDocument/2006/relationships/slide" Target="slides/slide26.xml"/><Relationship Id="rId59" Type="http://schemas.openxmlformats.org/officeDocument/2006/relationships/slide" Target="slides/slide39.xml"/><Relationship Id="rId67" Type="http://schemas.openxmlformats.org/officeDocument/2006/relationships/slide" Target="slides/slide47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21.xml"/><Relationship Id="rId54" Type="http://schemas.openxmlformats.org/officeDocument/2006/relationships/slide" Target="slides/slide34.xml"/><Relationship Id="rId62" Type="http://schemas.openxmlformats.org/officeDocument/2006/relationships/slide" Target="slides/slide42.xml"/><Relationship Id="rId70" Type="http://schemas.openxmlformats.org/officeDocument/2006/relationships/slide" Target="slides/slide50.xml"/><Relationship Id="rId75" Type="http://schemas.openxmlformats.org/officeDocument/2006/relationships/slide" Target="slides/slide55.xml"/><Relationship Id="rId83" Type="http://schemas.openxmlformats.org/officeDocument/2006/relationships/slide" Target="slides/slide63.xml"/><Relationship Id="rId88" Type="http://schemas.openxmlformats.org/officeDocument/2006/relationships/slide" Target="slides/slide68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49" Type="http://schemas.openxmlformats.org/officeDocument/2006/relationships/slide" Target="slides/slide29.xml"/><Relationship Id="rId57" Type="http://schemas.openxmlformats.org/officeDocument/2006/relationships/slide" Target="slides/slide3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1.xml"/><Relationship Id="rId44" Type="http://schemas.openxmlformats.org/officeDocument/2006/relationships/slide" Target="slides/slide24.xml"/><Relationship Id="rId52" Type="http://schemas.openxmlformats.org/officeDocument/2006/relationships/slide" Target="slides/slide32.xml"/><Relationship Id="rId60" Type="http://schemas.openxmlformats.org/officeDocument/2006/relationships/slide" Target="slides/slide40.xml"/><Relationship Id="rId65" Type="http://schemas.openxmlformats.org/officeDocument/2006/relationships/slide" Target="slides/slide45.xml"/><Relationship Id="rId73" Type="http://schemas.openxmlformats.org/officeDocument/2006/relationships/slide" Target="slides/slide53.xml"/><Relationship Id="rId78" Type="http://schemas.openxmlformats.org/officeDocument/2006/relationships/slide" Target="slides/slide58.xml"/><Relationship Id="rId81" Type="http://schemas.openxmlformats.org/officeDocument/2006/relationships/slide" Target="slides/slide61.xml"/><Relationship Id="rId86" Type="http://schemas.openxmlformats.org/officeDocument/2006/relationships/slide" Target="slides/slide66.xml"/><Relationship Id="rId9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C81F8D-1F21-444C-ABC4-9D237BE1CEBE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862C75-A5A0-4CD0-AB9A-9FB29996E74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14792F-64CA-4C4D-A809-A9C53B9193F8}" type="slidenum">
              <a:rPr lang="en-GB">
                <a:solidFill>
                  <a:srgbClr val="000000"/>
                </a:solidFill>
              </a:rPr>
              <a:pPr/>
              <a:t>1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1524000"/>
            <a:ext cx="6096000" cy="1879600"/>
          </a:xfrm>
        </p:spPr>
        <p:txBody>
          <a:bodyPr anchor="b"/>
          <a:lstStyle>
            <a:lvl1pPr>
              <a:lnSpc>
                <a:spcPct val="95000"/>
              </a:lnSpc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11350" y="4076700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4478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6576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9BC8BCD-FF1F-4ADC-BFFF-B3D0862F0450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8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9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EF235-347C-41A7-86A3-45AE5DF17CD2}" type="datetimeFigureOut">
              <a:rPr lang="en-GB" smtClean="0"/>
              <a:pPr/>
              <a:t>09/05/2014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CDD8B-9577-40F1-8A7B-412757C7CCE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533400"/>
            <a:ext cx="7315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2514600"/>
            <a:ext cx="7315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38300" y="6248400"/>
            <a:ext cx="1790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504337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05250" y="6248400"/>
            <a:ext cx="272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504337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8500" y="6248400"/>
            <a:ext cx="1790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504337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63017C-E568-4B22-9653-9D1F02D98274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881063" y="1701800"/>
            <a:ext cx="1109663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>
              <a:solidFill>
                <a:srgbClr val="504337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04337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>
          <a:solidFill>
            <a:srgbClr val="504337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>
          <a:solidFill>
            <a:srgbClr val="504337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>
          <a:solidFill>
            <a:srgbClr val="504337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>
          <a:solidFill>
            <a:srgbClr val="504337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rgbClr val="504337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00200"/>
            <a:ext cx="7315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EAEAEA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EAEAEA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EAEAEA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EAEAEA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EAEAEA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EAEAEA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EAEAEA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EAEAEA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EAEAEA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EAEAE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EAEAEA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EAEAEA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EAEAEA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AEAEA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9" name="Picture 7" descr="dov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777875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2103438"/>
            <a:ext cx="77724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A6874-DD47-4231-B276-BAF9978D245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09/05/2014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41E0C-CA32-4E98-B1F9-6E76A07C7B6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15.xml"/><Relationship Id="rId1" Type="http://schemas.openxmlformats.org/officeDocument/2006/relationships/audio" Target="file:///C:\Users\ekcwei\Dropbox\New%20sermons\Take%20my%20hand%20Precious%20Lord%20&#26122;&#24681;%20-%20&#35242;&#24859;&#20027;&#29309;&#25105;&#25163;.mp3" TargetMode="External"/><Relationship Id="rId4" Type="http://schemas.openxmlformats.org/officeDocument/2006/relationships/image" Target="../media/image27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0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3.xml"/><Relationship Id="rId1" Type="http://schemas.openxmlformats.org/officeDocument/2006/relationships/audio" Target="file:///C:\Users\Edward%20Desktop\Music\Playlists\Take%20my%20hand%20Precious%20Lord%20&#26122;&#24681;%20-%20&#35242;&#24859;&#20027;&#29309;&#25105;&#25163;.mp3" TargetMode="External"/><Relationship Id="rId4" Type="http://schemas.openxmlformats.org/officeDocument/2006/relationships/image" Target="../media/image31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5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16016" y="-27384"/>
            <a:ext cx="4427984" cy="2916560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GB" altLang="zh-CN" sz="6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Baptismal Service</a:t>
            </a:r>
            <a:r>
              <a:rPr lang="en-GB" altLang="zh-CN" sz="6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TW" altLang="en-US" sz="6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浸禮崇拜</a:t>
            </a:r>
            <a:endParaRPr lang="zh-TW" altLang="en-GB" sz="6000" dirty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ea typeface="新細明體" pitchFamily="18" charset="-12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88024" y="3356992"/>
            <a:ext cx="4355976" cy="1872208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zh-TW" altLang="en-GB" dirty="0" smtClean="0">
                <a:solidFill>
                  <a:srgbClr val="FFC2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韋</a:t>
            </a:r>
            <a:r>
              <a:rPr lang="zh-TW" altLang="en-GB" dirty="0">
                <a:solidFill>
                  <a:srgbClr val="FFC2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焜墀牧師</a:t>
            </a:r>
          </a:p>
          <a:p>
            <a:pPr>
              <a:spcBef>
                <a:spcPct val="10000"/>
              </a:spcBef>
            </a:pPr>
            <a:r>
              <a:rPr lang="en-GB" altLang="zh-TW" sz="2400" dirty="0">
                <a:solidFill>
                  <a:srgbClr val="FFC2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Rev Edward </a:t>
            </a:r>
            <a:r>
              <a:rPr lang="en-GB" altLang="zh-TW" sz="2400" dirty="0" smtClean="0">
                <a:solidFill>
                  <a:srgbClr val="FFC2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Wei</a:t>
            </a:r>
            <a:endParaRPr lang="en-GB" altLang="zh-TW" sz="3600" dirty="0" smtClean="0">
              <a:solidFill>
                <a:srgbClr val="FFC269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charset="-128"/>
            </a:endParaRPr>
          </a:p>
          <a:p>
            <a:pPr>
              <a:spcBef>
                <a:spcPct val="10000"/>
              </a:spcBef>
            </a:pPr>
            <a:r>
              <a:rPr lang="en-GB" altLang="zh-TW" sz="2800" dirty="0" smtClean="0">
                <a:solidFill>
                  <a:srgbClr val="FFC2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web:</a:t>
            </a:r>
            <a:r>
              <a:rPr lang="en-GB" altLang="zh-TW" sz="28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 </a:t>
            </a:r>
            <a:r>
              <a:rPr lang="en-GB" altLang="zh-TW" sz="4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ekcwei.co.uk</a:t>
            </a:r>
            <a:endParaRPr lang="en-GB" altLang="zh-TW" sz="2800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charset="-128"/>
            </a:endParaRPr>
          </a:p>
        </p:txBody>
      </p:sp>
      <p:sp>
        <p:nvSpPr>
          <p:cNvPr id="27655" name="Text Box 7" descr="Purple mesh"/>
          <p:cNvSpPr txBox="1">
            <a:spLocks noChangeArrowheads="1"/>
          </p:cNvSpPr>
          <p:nvPr/>
        </p:nvSpPr>
        <p:spPr bwMode="auto">
          <a:xfrm>
            <a:off x="0" y="0"/>
            <a:ext cx="1143000" cy="6961906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GB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PLiShuW3-B5" pitchFamily="66" charset="-120"/>
              </a:rPr>
              <a:t>貝爾法斯特華人基督教會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14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FHeiMedium-B5" charset="-128"/>
              </a:rPr>
              <a:t>0427</a:t>
            </a:r>
            <a:endParaRPr lang="en-GB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DFHeiMedium-B5" charset="-128"/>
            </a:endParaRPr>
          </a:p>
        </p:txBody>
      </p:sp>
      <p:pic>
        <p:nvPicPr>
          <p:cNvPr id="27659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5742384"/>
            <a:ext cx="7315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16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www.lighthouse4christ.org/PE06619_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284065"/>
            <a:ext cx="5090580" cy="4529311"/>
          </a:xfrm>
          <a:prstGeom prst="rect">
            <a:avLst/>
          </a:prstGeom>
          <a:noFill/>
        </p:spPr>
      </p:pic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01625"/>
            <a:ext cx="7772400" cy="1903239"/>
          </a:xfrm>
        </p:spPr>
        <p:txBody>
          <a:bodyPr/>
          <a:lstStyle/>
          <a:p>
            <a:r>
              <a:rPr lang="zh-TW" alt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洗礼</a:t>
            </a:r>
            <a:r>
              <a:rPr lang="en-US" altLang="zh-TW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浸礼</a:t>
            </a:r>
            <a:r>
              <a:rPr lang="en-US" altLang="zh-TW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en-US" altLang="zh-TW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Christian Baptism</a:t>
            </a:r>
            <a:endParaRPr 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1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27784" y="44624"/>
            <a:ext cx="5830416" cy="3528392"/>
          </a:xfrm>
        </p:spPr>
        <p:txBody>
          <a:bodyPr/>
          <a:lstStyle/>
          <a:p>
            <a:r>
              <a:rPr lang="zh-TW" altLang="en-US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耶稣作先例</a:t>
            </a:r>
            <a:r>
              <a:rPr lang="zh-TW" altLang="en-US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/>
            </a:r>
            <a:br>
              <a:rPr lang="zh-TW" altLang="en-US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</a:br>
            <a:r>
              <a:rPr lang="en-GB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Initiated by Jesus</a:t>
            </a:r>
            <a:endParaRPr lang="en-US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pic>
        <p:nvPicPr>
          <p:cNvPr id="234498" name="Picture 2" descr="http://2.bp.blogspot.com/_aOPMJ2shofo/TSyZd1hwr0I/AAAAAAAAAD8/so435Wj9BGM/s1600/baptism_of_jes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336" y="3284984"/>
            <a:ext cx="3810000" cy="3571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219200" y="838200"/>
            <a:ext cx="7772400" cy="5471120"/>
          </a:xfrm>
          <a:ln/>
        </p:spPr>
        <p:txBody>
          <a:bodyPr/>
          <a:lstStyle/>
          <a:p>
            <a:r>
              <a:rPr lang="zh-CN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可</a:t>
            </a:r>
            <a:r>
              <a:rPr lang="en-US" altLang="zh-CN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Mark 1:9-11 </a:t>
            </a:r>
            <a:br>
              <a:rPr lang="en-US" altLang="zh-CN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那时、耶稣从加利利的拿撒勒来、在约但河里受了约翰的洗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 </a:t>
            </a:r>
            <a:r>
              <a:rPr lang="en-US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At that time Jesus came from Nazareth in Galilee and was baptized by John in the Jordan</a:t>
            </a:r>
            <a:r>
              <a:rPr lang="en-US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 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5536" y="332656"/>
            <a:ext cx="8596064" cy="5976664"/>
          </a:xfrm>
          <a:ln/>
        </p:spPr>
        <p:txBody>
          <a:bodyPr/>
          <a:lstStyle/>
          <a:p>
            <a:r>
              <a:rPr lang="zh-CN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  他从水里一上来、就看见天裂开了、圣灵仿佛鸽子、降在他身上。又有声音从天上来说、你是我的爱子、我喜悦你。 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As Jesus was coming up out of the water, he saw heaven being torn open and the Spirit descending on him like a dove. And a voice came from heaven: "You are my Son, whom I love; with you I am well pleased."</a:t>
            </a:r>
            <a:endParaRPr lang="en-GB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996952"/>
            <a:ext cx="287614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760" y="44624"/>
            <a:ext cx="6046440" cy="3528392"/>
          </a:xfrm>
        </p:spPr>
        <p:txBody>
          <a:bodyPr/>
          <a:lstStyle/>
          <a:p>
            <a:r>
              <a:rPr lang="zh-TW" altLang="en-US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主耶稣的吩咐 </a:t>
            </a:r>
            <a:br>
              <a:rPr lang="zh-TW" altLang="en-US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TW" sz="5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Commanded by Christ</a:t>
            </a:r>
            <a:endParaRPr lang="en-US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219200" y="838200"/>
            <a:ext cx="7772400" cy="5471120"/>
          </a:xfrm>
          <a:ln/>
        </p:spPr>
        <p:txBody>
          <a:bodyPr/>
          <a:lstStyle/>
          <a:p>
            <a:r>
              <a:rPr lang="zh-TW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太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Matt 28:19-20 </a:t>
            </a:r>
            <a:b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所以你们要去、使万民作我的门徒、奉父子圣灵的名、给他们施洗．</a:t>
            </a:r>
            <a:r>
              <a:rPr lang="en-US" altLang="zh-TW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Therefore go and make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disciples of all nations, baptizing them in the name of the Father and of the Son and of the Holy Spirit,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219200" y="838200"/>
            <a:ext cx="7772400" cy="5471120"/>
          </a:xfrm>
          <a:ln/>
        </p:spPr>
        <p:txBody>
          <a:bodyPr/>
          <a:lstStyle/>
          <a:p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凡我所吩咐你们的、都教训他们遵守我就常与你们同在、直到世界的末了。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teaching them to obey everything I have commanded you. And surely I am with you always, to the very end of the age."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1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95736" y="301625"/>
            <a:ext cx="6696744" cy="6223719"/>
          </a:xfrm>
        </p:spPr>
        <p:txBody>
          <a:bodyPr/>
          <a:lstStyle/>
          <a:p>
            <a:r>
              <a:rPr lang="zh-TW" altLang="en-US" sz="6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你是否接受耶稣为个人救主和主宰？     </a:t>
            </a:r>
            <a:r>
              <a:rPr lang="zh-TW" altLang="en-US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zh-TW" altLang="en-US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you accepted Jesus as personal Lord and </a:t>
            </a:r>
            <a:r>
              <a:rPr lang="en-US" sz="5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Saviour</a:t>
            </a:r>
            <a:r>
              <a:rPr lang="en-US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US" sz="5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67544" y="838200"/>
            <a:ext cx="8524056" cy="5471120"/>
          </a:xfrm>
          <a:ln/>
        </p:spPr>
        <p:txBody>
          <a:bodyPr/>
          <a:lstStyle/>
          <a:p>
            <a:r>
              <a:rPr lang="zh-CN" altLang="en-US" sz="540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宣布</a:t>
            </a:r>
            <a:r>
              <a:rPr lang="en-GB" sz="5400" dirty="0" smtClean="0">
                <a:solidFill>
                  <a:srgbClr val="FFFF00"/>
                </a:solidFill>
              </a:rPr>
              <a:t>Announcement</a:t>
            </a:r>
            <a:r>
              <a:rPr lang="en-GB" sz="540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: </a:t>
            </a:r>
            <a:r>
              <a:rPr lang="en-GB" sz="5400" dirty="0" smtClean="0">
                <a:latin typeface="SimHei" pitchFamily="49" charset="-122"/>
                <a:ea typeface="SimHei" pitchFamily="49" charset="-122"/>
              </a:rPr>
              <a:t/>
            </a:r>
            <a:br>
              <a:rPr lang="en-GB" sz="5400" dirty="0" smtClean="0"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主耶稣</a:t>
            </a:r>
            <a: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你是我的救赎者</a:t>
            </a:r>
            <a: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你是我的主</a:t>
            </a:r>
            <a: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Dear Jesus,</a:t>
            </a:r>
            <a:b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You are my Saviour; </a:t>
            </a:r>
            <a:b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are my Lord </a:t>
            </a:r>
            <a:endParaRPr lang="en-GB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16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95736" y="301625"/>
            <a:ext cx="6948264" cy="6556375"/>
          </a:xfrm>
        </p:spPr>
        <p:txBody>
          <a:bodyPr/>
          <a:lstStyle/>
          <a:p>
            <a:r>
              <a:rPr lang="zh-TW" altLang="en-US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今日你是单属于三一真神，所以撒但、邪灵并其他权势在你身上再没有主权。      </a:t>
            </a:r>
            <a:r>
              <a:rPr lang="zh-TW" alt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TW" altLang="en-US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TW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You now belong to the Triune God. and hence  the  devil,  evil  spirits  and any other principalities no longer have dominion over you.</a:t>
            </a:r>
            <a:endParaRPr lang="en-GB" altLang="zh-TW" sz="40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55576" y="838200"/>
            <a:ext cx="8236024" cy="5471120"/>
          </a:xfrm>
          <a:ln/>
        </p:spPr>
        <p:txBody>
          <a:bodyPr/>
          <a:lstStyle/>
          <a:p>
            <a:r>
              <a:rPr lang="zh-CN" altLang="en-US" sz="540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宣布</a:t>
            </a:r>
            <a:r>
              <a:rPr lang="en-GB" sz="5400" dirty="0" smtClean="0">
                <a:solidFill>
                  <a:srgbClr val="FFFF00"/>
                </a:solidFill>
              </a:rPr>
              <a:t>Announcement</a:t>
            </a:r>
            <a:r>
              <a:rPr lang="en-GB" sz="540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: </a:t>
            </a:r>
            <a:r>
              <a:rPr lang="en-GB" sz="5400" dirty="0" smtClean="0">
                <a:latin typeface="SimHei" pitchFamily="49" charset="-122"/>
                <a:ea typeface="SimHei" pitchFamily="49" charset="-122"/>
              </a:rPr>
              <a:t/>
            </a:r>
            <a:br>
              <a:rPr lang="en-GB" sz="5400" dirty="0" smtClean="0">
                <a:latin typeface="SimHei" pitchFamily="49" charset="-122"/>
                <a:ea typeface="SimHei" pitchFamily="49" charset="-122"/>
              </a:rPr>
            </a:br>
            <a:r>
              <a:rPr lang="zh-CN" altLang="en-US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你是我的爱子（爱女）</a:t>
            </a:r>
            <a:br>
              <a:rPr lang="zh-CN" altLang="en-US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You are my beloved son (daughter)</a:t>
            </a:r>
            <a:endParaRPr lang="en-GB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14000"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9600" b="1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洗禮 </a:t>
            </a:r>
            <a:r>
              <a:rPr lang="en-US" altLang="zh-TW" sz="9600" b="1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(</a:t>
            </a:r>
            <a:r>
              <a:rPr lang="zh-TW" altLang="en-US" sz="9600" b="1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浸禮</a:t>
            </a:r>
            <a:r>
              <a:rPr lang="en-US" altLang="zh-TW" sz="9600" b="1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5400" b="1" kern="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1500" b="1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Baptism</a:t>
            </a:r>
            <a:endParaRPr lang="en-GB" sz="11500" b="1" kern="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14000"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11500" b="1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羅馬書</a:t>
            </a:r>
            <a:endParaRPr lang="en-US" altLang="zh-TW" sz="11500" b="1" kern="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11500" b="1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Romans</a:t>
            </a:r>
            <a:endParaRPr lang="en-US" altLang="zh-TW" sz="11500" b="1" kern="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11500" b="1" kern="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6:3-11</a:t>
            </a:r>
            <a:endParaRPr lang="en-GB" sz="11500" b="1" kern="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301625"/>
            <a:ext cx="7846640" cy="5719663"/>
          </a:xfrm>
        </p:spPr>
        <p:txBody>
          <a:bodyPr>
            <a:normAutofit/>
          </a:bodyPr>
          <a:lstStyle/>
          <a:p>
            <a:r>
              <a:rPr lang="en-GB" sz="6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可Mark</a:t>
            </a:r>
            <a:r>
              <a:rPr lang="en-GB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 16:16 </a:t>
            </a:r>
            <a:br>
              <a:rPr lang="en-GB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</a:br>
            <a:r>
              <a:rPr lang="en-GB" sz="6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信而受洗的</a:t>
            </a:r>
            <a:r>
              <a:rPr lang="en-GB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/>
            </a:r>
            <a:br>
              <a:rPr lang="en-GB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</a:br>
            <a:r>
              <a:rPr lang="en-GB" sz="6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必然得救</a:t>
            </a:r>
            <a:r>
              <a:rPr lang="en-GB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．</a:t>
            </a:r>
            <a:r>
              <a:rPr lang="en-GB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/>
            </a:r>
            <a:br>
              <a:rPr lang="en-GB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</a:br>
            <a:r>
              <a:rPr lang="en-GB" sz="5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Whoever believes and is baptized will be saved</a:t>
            </a:r>
            <a:endParaRPr lang="en-US" sz="53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88641"/>
            <a:ext cx="9144000" cy="6669360"/>
          </a:xfrm>
        </p:spPr>
        <p:txBody>
          <a:bodyPr>
            <a:normAutofit fontScale="90000"/>
          </a:bodyPr>
          <a:lstStyle/>
          <a:p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徒</a:t>
            </a:r>
            <a:r>
              <a:rPr lang="en-GB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Acts 2:38 </a:t>
            </a:r>
            <a:br>
              <a:rPr lang="en-GB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</a:b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你們各人要悔改、奉耶穌基督的名受洗、叫你們的罪得赦、就必領受所賜的聖靈．</a:t>
            </a:r>
            <a:r>
              <a:rPr lang="zh-TW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/>
            </a:r>
            <a:br>
              <a:rPr lang="zh-TW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</a:br>
            <a:r>
              <a:rPr lang="en-GB" sz="49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"Repent and be baptized, every one of you, in the name of Jesus Christ for the forgiveness of your sins. And you will receive the gift of the Holy Spirit.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72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悔改</a:t>
            </a:r>
            <a:endParaRPr lang="en-US" altLang="zh-TW" sz="7200" b="1" kern="0" dirty="0" smtClean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60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Repent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 sz="5400" b="1" kern="0" dirty="0" smtClean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72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相信耶穌基督</a:t>
            </a:r>
            <a:endParaRPr lang="en-GB" altLang="zh-TW" sz="7200" b="1" kern="0" dirty="0" smtClean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0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Believe</a:t>
            </a:r>
            <a:endParaRPr lang="en-GB" sz="6000" b="1" kern="0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8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悔改</a:t>
            </a:r>
            <a:r>
              <a:rPr lang="en-US" altLang="zh-TW" sz="8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=</a:t>
            </a:r>
            <a:r>
              <a:rPr lang="zh-TW" altLang="en-US" sz="80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改變方向</a:t>
            </a:r>
            <a:endParaRPr lang="en-US" altLang="zh-TW" sz="80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5400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8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Repent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8800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= Turning</a:t>
            </a:r>
            <a:endParaRPr lang="en-GB" sz="8800" b="1" kern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34000" contrast="32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8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弗</a:t>
            </a:r>
            <a:r>
              <a:rPr lang="en-GB" altLang="zh-CN" sz="88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Eph2:1-3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你們死在過犯罪惡之中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54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As for you, you were dead in your transgressions and sins,</a:t>
            </a:r>
            <a:endParaRPr lang="en-GB" sz="5400" b="1" kern="0" dirty="0">
              <a:solidFill>
                <a:srgbClr val="FFE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34000" contrast="32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那時、你們在其中行事為人隨從今世的風俗、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60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in which you used to live when you followed the ways of this world</a:t>
            </a:r>
            <a:endParaRPr lang="en-GB" sz="5400" b="1" kern="0" dirty="0">
              <a:solidFill>
                <a:srgbClr val="FFE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34000" contrast="32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8964488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順服空中掌權者的首領、就是現今在悖逆之子心中運行的邪靈．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54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and of the ruler of the kingdom of the air, the spirit who is now at work in those who are disobedient.</a:t>
            </a:r>
            <a:endParaRPr lang="en-GB" sz="4800" b="1" kern="0" dirty="0">
              <a:solidFill>
                <a:srgbClr val="FFE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34000" contrast="32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8964488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我們從前也都在他們中間、放縱肉體的私慾、隨著肉體和心中所喜好的去行</a:t>
            </a:r>
            <a:endParaRPr lang="en-US" altLang="zh-CN" sz="6000" b="1" kern="0" dirty="0" smtClean="0">
              <a:solidFill>
                <a:srgbClr val="FFE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5400" b="1" kern="0" dirty="0" smtClean="0">
                <a:solidFill>
                  <a:srgbClr val="FFE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All of us also lived among them at one time, gratifying the cravings of our sinful nature and following its desires and thoughts.</a:t>
            </a:r>
            <a:endParaRPr lang="en-GB" sz="4400" b="1" kern="0" dirty="0">
              <a:solidFill>
                <a:srgbClr val="FFE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54000" contrast="8000"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羅</a:t>
            </a:r>
            <a:r>
              <a:rPr lang="en-GB" altLang="zh-CN" sz="8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Romans 5:8-9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神的愛就在此向我們顯明了。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54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But God demonstrates his own love for us in this:</a:t>
            </a:r>
            <a:endParaRPr lang="en-GB" sz="5400" b="1" kern="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54000" contrast="8000"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惟有基督在我們還作罪人的時候為我們死、現在我們既靠著他的血稱義、就更要藉著他免去神的忿怒。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48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While we were still sinners, Christ died for us. Since we have now been justified by his blood, how much more shall we be saved from God's wrath through him!</a:t>
            </a:r>
            <a:endParaRPr lang="en-GB" sz="4800" b="1" kern="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54000" contrast="8000"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林後</a:t>
            </a:r>
            <a:r>
              <a:rPr lang="en-US" altLang="zh-CN" sz="66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2</a:t>
            </a:r>
            <a:r>
              <a:rPr lang="en-GB" altLang="zh-CN" sz="66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Cor5:21 </a:t>
            </a:r>
            <a:r>
              <a:rPr lang="zh-CN" altLang="en-GB" sz="66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　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神使那無罪的、替我們成為罪．好叫我們在他裡面成為神的義。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4800" b="1" kern="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God made him who had no sin to be sin for us, so that in him we might become the righteousness of God.</a:t>
            </a:r>
            <a:endParaRPr lang="en-GB" sz="4400" b="1" kern="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 contrast="64000"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9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洗禮 </a:t>
            </a:r>
            <a:endParaRPr lang="en-GB" altLang="zh-TW" sz="96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9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Baptism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8000" b="1" kern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 contrast="64000"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9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洗禮 </a:t>
            </a:r>
            <a:r>
              <a:rPr lang="en-GB" altLang="zh-TW" sz="9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Baptism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TW" sz="96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TW" sz="96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8000" b="1" kern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1026" name="Picture 2" descr="http://www.greendiary.com/wp-content/uploads/2012/07/green-burial_wZb9m_23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132856"/>
            <a:ext cx="5490610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 contrast="64000"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羅</a:t>
            </a:r>
            <a:r>
              <a:rPr lang="en-GB" altLang="zh-TW" sz="60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Rom6:4, 6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54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所以我們藉著洗禮歸入死、和他一同埋葬．</a:t>
            </a:r>
            <a:r>
              <a:rPr lang="en-GB" altLang="zh-TW" sz="54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…</a:t>
            </a:r>
            <a:r>
              <a:rPr lang="zh-TW" altLang="en-US" sz="54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因為知道我們的舊人、和他同釘十字架、</a:t>
            </a:r>
            <a:endParaRPr lang="zh-TW" altLang="en-US" sz="60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48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We were therefore buried with him through baptism into death …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48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For we know that our old self was crucified with him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 contrast="64000"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羅</a:t>
            </a:r>
            <a:r>
              <a:rPr lang="en-GB" altLang="zh-TW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Rom6:8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我們若是與基督同死、就信必與他同活．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Now if we died with Christ, we believe that we will also live with him.</a:t>
            </a:r>
            <a:endParaRPr lang="zh-TW" altLang="en-US" sz="60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 contrast="64000"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約</a:t>
            </a:r>
            <a:r>
              <a:rPr lang="en-US" altLang="zh-TW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11:25-26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耶穌對他說、</a:t>
            </a:r>
            <a:endParaRPr lang="en-US" altLang="zh-TW" sz="66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復活在我、</a:t>
            </a:r>
            <a:endParaRPr lang="en-US" altLang="zh-TW" sz="66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生命也在我．</a:t>
            </a:r>
            <a:endParaRPr lang="en-US" altLang="zh-TW" sz="66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Jesus said to her,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"I am the resurrection and the life</a:t>
            </a:r>
            <a:endParaRPr lang="zh-TW" altLang="en-US" sz="60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 contrast="64000"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54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信我的人、雖然死了、也必復活．</a:t>
            </a:r>
            <a:r>
              <a:rPr lang="zh-TW" altLang="en-US" sz="6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凡活著信我的人、必永遠不死。</a:t>
            </a:r>
            <a:endParaRPr lang="en-US" altLang="zh-TW" sz="66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48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He who believes in me will live, even though he dies;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54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and whoever lives and believes in me will never die.</a:t>
            </a:r>
            <a:endParaRPr lang="zh-TW" altLang="en-US" sz="48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 contrast="64000"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54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林後</a:t>
            </a:r>
            <a:r>
              <a:rPr lang="en-US" altLang="zh-TW" sz="54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2Cor4:16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所以我們不喪膽．</a:t>
            </a:r>
            <a:endParaRPr lang="en-US" altLang="zh-TW" sz="6000" b="1" kern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外</a:t>
            </a:r>
            <a:r>
              <a:rPr lang="zh-TW" altLang="en-US" sz="60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體雖然毀壞、內心卻一天新似一天。 </a:t>
            </a:r>
            <a:endParaRPr lang="en-US" altLang="zh-TW" sz="60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54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Therefore we do not lose heart. Though outwardly we are wasting away, yet inwardly we are being renewed day by day.</a:t>
            </a:r>
            <a:endParaRPr lang="zh-TW" altLang="en-US" sz="48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 contrast="64000"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9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洗禮 </a:t>
            </a:r>
            <a:r>
              <a:rPr lang="en-GB" altLang="zh-TW" sz="9600" b="1" kern="0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Baptism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TW" sz="96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TW" sz="9600" b="1" kern="0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8000" b="1" kern="0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  <p:pic>
        <p:nvPicPr>
          <p:cNvPr id="59394" name="Picture 2" descr="http://2.bp.blogspot.com/_pCADPV4lcls/TLWosgrcP0I/AAAAAAAABuU/hQARMmU3SvA/s1600/september2010+3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204864"/>
            <a:ext cx="5904656" cy="44284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 contrast="64000"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72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林後</a:t>
            </a:r>
            <a:r>
              <a:rPr lang="en-US" altLang="zh-TW" sz="72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2</a:t>
            </a:r>
            <a:r>
              <a:rPr lang="en-GB" altLang="zh-TW" sz="72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Cor5:17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若有人在基督裡、</a:t>
            </a:r>
            <a:endParaRPr lang="en-GB" altLang="zh-TW" sz="6000" b="1" kern="0" dirty="0" smtClean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他就是</a:t>
            </a:r>
            <a:r>
              <a:rPr lang="zh-TW" altLang="en-US" sz="66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新造的人</a:t>
            </a:r>
            <a:r>
              <a:rPr lang="zh-TW" altLang="en-US" sz="60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．</a:t>
            </a:r>
            <a:endParaRPr lang="en-GB" altLang="zh-TW" sz="6000" b="1" kern="0" dirty="0" smtClean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舊事已過、都變成新的了。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5400" b="1" kern="0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Therefore, if anyone is in Christ, he is a new creation; the old has gone, the new has come!</a:t>
            </a:r>
            <a:endParaRPr lang="en-GB" sz="4000" b="1" kern="0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14000"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179512" y="-27384"/>
            <a:ext cx="8964488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約</a:t>
            </a:r>
            <a:r>
              <a:rPr lang="en-GB" altLang="zh-CN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John1:12-13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凡接待他的、就是信他名的人、他就賜他們權柄、</a:t>
            </a:r>
            <a:endParaRPr lang="en-GB" altLang="zh-CN" sz="5400" b="1" kern="0" dirty="0" smtClean="0">
              <a:solidFill>
                <a:srgbClr val="642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作神的兒女。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Yet to all who received him,  to those who believed in his name, he gave the right to become children of God -</a:t>
            </a:r>
            <a:endParaRPr lang="en-GB" sz="5400" b="1" kern="0" dirty="0">
              <a:solidFill>
                <a:srgbClr val="642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14000"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這等人不是從血氣生的、</a:t>
            </a:r>
            <a:endParaRPr lang="en-GB" altLang="zh-CN" sz="5400" b="1" kern="0" dirty="0" smtClean="0">
              <a:solidFill>
                <a:srgbClr val="642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不是從情慾生的、也不是從人意生</a:t>
            </a:r>
            <a:r>
              <a:rPr lang="zh-TW" altLang="en-US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的、</a:t>
            </a:r>
            <a:r>
              <a:rPr lang="zh-TW" altLang="en-US" sz="60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乃是從神生的</a:t>
            </a:r>
            <a:r>
              <a:rPr lang="zh-TW" altLang="en-US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。</a:t>
            </a:r>
            <a:endParaRPr lang="en-GB" altLang="zh-TW" sz="5400" b="1" kern="0" dirty="0" smtClean="0">
              <a:solidFill>
                <a:srgbClr val="642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</a:t>
            </a:r>
            <a:r>
              <a:rPr lang="en-GB" altLang="zh-CN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children born not of natural descent, nor of human decision or a husband's will, but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60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born of God</a:t>
            </a:r>
            <a:r>
              <a:rPr lang="en-GB" altLang="zh-CN" sz="5400" b="1" kern="0" dirty="0" smtClean="0"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. </a:t>
            </a:r>
            <a:endParaRPr lang="en-GB" sz="5400" b="1" kern="0" dirty="0">
              <a:solidFill>
                <a:srgbClr val="642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14000"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179512" y="-27384"/>
            <a:ext cx="8964488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5400" b="1" kern="0" dirty="0" smtClean="0">
                <a:solidFill>
                  <a:srgbClr val="68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西</a:t>
            </a:r>
            <a:r>
              <a:rPr lang="en-US" altLang="zh-TW" sz="5400" b="1" kern="0" dirty="0" smtClean="0">
                <a:solidFill>
                  <a:srgbClr val="68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Col1:22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5400" b="1" kern="0" dirty="0" smtClean="0">
                <a:solidFill>
                  <a:srgbClr val="68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但如今他藉著基督的肉身受死、叫你們與自己和好、都成了聖潔、沒有瑕疵、無可責備、把你們引到自己面前。 </a:t>
            </a:r>
            <a:r>
              <a:rPr lang="en-GB" altLang="zh-CN" sz="4200" b="1" kern="0" dirty="0" smtClean="0">
                <a:solidFill>
                  <a:srgbClr val="683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But now he has reconciled you by Christ's physical body through death to present you holy in his sight, without blemish and free from accusation--</a:t>
            </a:r>
            <a:endParaRPr lang="en-GB" sz="4200" b="1" kern="0" dirty="0">
              <a:solidFill>
                <a:srgbClr val="683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4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/>
          <p:cNvSpPr txBox="1">
            <a:spLocks/>
          </p:cNvSpPr>
          <p:nvPr/>
        </p:nvSpPr>
        <p:spPr bwMode="auto">
          <a:xfrm>
            <a:off x="179512" y="-27384"/>
            <a:ext cx="7056784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新生命</a:t>
            </a:r>
            <a:endParaRPr lang="en-US" altLang="zh-TW" sz="8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新的開始</a:t>
            </a:r>
            <a:endParaRPr lang="en-US" altLang="zh-TW" sz="8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New Life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7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New Beginning</a:t>
            </a:r>
            <a:endParaRPr lang="en-GB" sz="72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40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加</a:t>
            </a:r>
            <a:r>
              <a:rPr lang="en-GB" altLang="zh-CN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Gal2:20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我已經與基督同釘十架．現在活著的、不再是我、</a:t>
            </a:r>
            <a:endParaRPr lang="zh-CN" altLang="en-US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 have been crucified with Christ and I no longer live,</a:t>
            </a:r>
            <a:endParaRPr lang="en-GB" sz="48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46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乃是基督在我裡面活著．並且我如今在肉身活著、是因信神的兒子而活、</a:t>
            </a:r>
            <a:endParaRPr lang="en-GB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他是愛我、為我捨己。</a:t>
            </a:r>
            <a:endParaRPr lang="zh-CN" altLang="en-US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48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but Christ lives in me. The life I live in the body, I live by faith in the Son of God, who loved me and gave himself for me.</a:t>
            </a:r>
            <a:endParaRPr lang="en-GB" sz="44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46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羅</a:t>
            </a:r>
            <a:r>
              <a:rPr lang="en-US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Rom6:10-11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他死是向罪死了、只有一次．他活是向神活著。</a:t>
            </a:r>
            <a:endParaRPr lang="en-GB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The death he died, he died to sin once for all; but the life he lives, he lives to God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44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46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這樣、你們向罪也當看自己是死的．向神在基督耶穌裡、卻當看自己是活的。 </a:t>
            </a:r>
            <a:r>
              <a:rPr lang="en-GB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In the same way, count yourselves dead to sin but alive to God in Christ Jesus. </a:t>
            </a:r>
            <a:endParaRPr lang="en-GB" altLang="zh-CN" sz="48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44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46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9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羅</a:t>
            </a:r>
            <a:r>
              <a:rPr lang="en-GB" altLang="zh-TW" sz="9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Rom12:2 </a:t>
            </a:r>
            <a:endParaRPr lang="en-GB" sz="72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46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不要效法這個世界．</a:t>
            </a:r>
            <a:endParaRPr lang="en-GB" altLang="zh-TW" sz="66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只要心意更新而變化、</a:t>
            </a:r>
            <a:endParaRPr lang="en-GB" altLang="zh-TW" sz="66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Do not conform any longer to the pattern of this world, but be transformed by the renewing of your mind. </a:t>
            </a:r>
            <a:endParaRPr lang="en-GB" sz="44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46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叫你們察驗何為神的善良、純全可喜悅的旨意。</a:t>
            </a:r>
            <a:r>
              <a:rPr lang="en-GB" altLang="zh-TW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Then you will be able to test and approve what God's will is--his good, pleasing and perfect will. </a:t>
            </a:r>
            <a:endParaRPr lang="en-GB" sz="44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46000"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 bwMode="auto">
          <a:xfrm>
            <a:off x="0" y="-27384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他活是</a:t>
            </a:r>
            <a:r>
              <a:rPr lang="zh-TW" altLang="en-US" sz="88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向神活著</a:t>
            </a: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。</a:t>
            </a:r>
            <a:endParaRPr lang="en-GB" altLang="zh-TW" sz="6000" b="1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這樣、你們向神在基督耶穌裡、卻當看自己是活的。 </a:t>
            </a:r>
            <a:r>
              <a:rPr lang="en-GB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the life he lives, he lives to God. 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In the same way, count yourselves </a:t>
            </a:r>
            <a:r>
              <a:rPr lang="en-GB" altLang="zh-CN" sz="8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alive to God </a:t>
            </a:r>
            <a:r>
              <a:rPr lang="en-GB" altLang="zh-CN" sz="54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in Christ Jesus. </a:t>
            </a:r>
            <a:endParaRPr lang="en-GB" sz="44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3i26kd3p1usa3cefqi1ay96t13o6.wpengine.netdna-cdn.com/wp-content/uploads/2010/11/hold-my-hand.jpg"/>
          <p:cNvPicPr>
            <a:picLocks noChangeAspect="1" noChangeArrowheads="1"/>
          </p:cNvPicPr>
          <p:nvPr/>
        </p:nvPicPr>
        <p:blipFill>
          <a:blip r:embed="rId3" cstate="print"/>
          <a:srcRect b="19852"/>
          <a:stretch>
            <a:fillRect/>
          </a:stretch>
        </p:blipFill>
        <p:spPr bwMode="auto">
          <a:xfrm>
            <a:off x="2915816" y="3501008"/>
            <a:ext cx="3571875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3i26kd3p1usa3cefqi1ay96t13o6.wpengine.netdna-cdn.com/wp-content/uploads/2010/11/hold-my-hand.jpg"/>
          <p:cNvPicPr>
            <a:picLocks noChangeAspect="1" noChangeArrowheads="1"/>
          </p:cNvPicPr>
          <p:nvPr/>
        </p:nvPicPr>
        <p:blipFill>
          <a:blip r:embed="rId3" cstate="print"/>
          <a:srcRect b="19852"/>
          <a:stretch>
            <a:fillRect/>
          </a:stretch>
        </p:blipFill>
        <p:spPr bwMode="auto">
          <a:xfrm>
            <a:off x="2915816" y="3429000"/>
            <a:ext cx="3571875" cy="2664296"/>
          </a:xfrm>
          <a:prstGeom prst="rect">
            <a:avLst/>
          </a:prstGeom>
          <a:noFill/>
        </p:spPr>
      </p:pic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552" y="5229200"/>
            <a:ext cx="8452048" cy="1728192"/>
          </a:xfrm>
          <a:ln/>
        </p:spPr>
        <p:txBody>
          <a:bodyPr>
            <a:normAutofit fontScale="90000"/>
          </a:bodyPr>
          <a:lstStyle/>
          <a:p>
            <a:r>
              <a:rPr lang="en-GB" altLang="zh-CN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Take my </a:t>
            </a:r>
            <a:r>
              <a:rPr lang="en-GB" altLang="zh-CN" sz="4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hand Precious </a:t>
            </a:r>
            <a:r>
              <a:rPr lang="en-GB" altLang="zh-CN" sz="4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Lord </a:t>
            </a:r>
            <a:r>
              <a:rPr lang="en-GB" altLang="zh-CN" sz="4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4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zh-CN" alt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</a:t>
            </a:r>
            <a:r>
              <a:rPr lang="zh-CN" altLang="en-US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爱主牵我</a:t>
            </a:r>
            <a:r>
              <a:rPr lang="zh-CN" alt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手</a:t>
            </a:r>
            <a:endParaRPr 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26000"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552" y="188640"/>
            <a:ext cx="8452048" cy="6120680"/>
          </a:xfrm>
          <a:ln/>
        </p:spPr>
        <p:txBody>
          <a:bodyPr>
            <a:normAutofit/>
          </a:bodyPr>
          <a:lstStyle/>
          <a:p>
            <a:r>
              <a:rPr lang="en-GB" altLang="zh-CN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Take my hand </a:t>
            </a:r>
            <a: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Precious </a:t>
            </a:r>
            <a:r>
              <a:rPr lang="en-GB" altLang="zh-CN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Lord </a:t>
            </a:r>
            <a:r>
              <a:rPr lang="en-GB" altLang="zh-CN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</a:t>
            </a:r>
            <a:r>
              <a:rPr lang="zh-CN" altLang="en-US" sz="72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爱主牵我手</a:t>
            </a:r>
            <a:r>
              <a:rPr lang="zh-CN" altLang="en-U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词曲：</a:t>
            </a:r>
            <a:r>
              <a:rPr lang="en-GB" altLang="zh-CN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Thomas A. Dorsey</a:t>
            </a:r>
            <a:endParaRPr lang="en-US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Take my hand Precious Lord 昊恩 - 親愛主牽我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6004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亲爱主 牵我手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建</a:t>
            </a:r>
            <a:r>
              <a:rPr lang="zh-CN" altLang="en-US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立我 领我走</a:t>
            </a:r>
            <a:br>
              <a:rPr lang="zh-CN" altLang="en-US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我疲倦 我软弱 我苦愁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Precious Lord, take my hand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on, let me stand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 am tired, I am weak, I am worn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经风暴 过黑夜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求领我进光明</a:t>
            </a:r>
            <a:b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亲爱主 牵我手 到天庭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Through the storm, 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through the night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on to the light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Take my hand precious Lord, 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home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34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我道路 虽凄凉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主临近 慰忧伤</a:t>
            </a:r>
            <a:b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我在世快打完美好仗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When my way grows drear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Precious Lord linger near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When my life is almost gone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34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听我求 听我祷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牵我手 防跌倒</a:t>
            </a:r>
            <a:b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亲爱主 牵我手 常引导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Hear my cry, hear my call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Hold my hand lest I fall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Take my hand precious Lord, 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home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8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听我求 听我祷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牵我手 防跌倒</a:t>
            </a:r>
            <a:b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亲爱主 牵我手 常引导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Hear my cry, hear my call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Hold my hand lest I fall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Take my hand precious Lord, 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home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6000"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552" y="2708920"/>
            <a:ext cx="8452048" cy="3600400"/>
          </a:xfrm>
          <a:ln/>
        </p:spPr>
        <p:txBody>
          <a:bodyPr>
            <a:normAutofit/>
          </a:bodyPr>
          <a:lstStyle/>
          <a:p>
            <a:r>
              <a:rPr lang="en-GB" altLang="zh-CN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Take my hand </a:t>
            </a:r>
            <a: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Precious </a:t>
            </a:r>
            <a:r>
              <a:rPr lang="en-GB" altLang="zh-CN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Lord </a:t>
            </a:r>
            <a:r>
              <a:rPr lang="en-GB" altLang="zh-CN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</a:t>
            </a:r>
            <a:r>
              <a:rPr lang="zh-CN" altLang="en-US" sz="72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爱主牵我</a:t>
            </a:r>
            <a:r>
              <a:rPr lang="zh-CN" altLang="en-US" sz="7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手</a:t>
            </a:r>
            <a:endParaRPr lang="en-US" sz="4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26000"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552" y="188640"/>
            <a:ext cx="8452048" cy="6120680"/>
          </a:xfrm>
          <a:ln/>
        </p:spPr>
        <p:txBody>
          <a:bodyPr>
            <a:normAutofit/>
          </a:bodyPr>
          <a:lstStyle/>
          <a:p>
            <a:r>
              <a:rPr lang="en-GB" altLang="zh-CN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Take my hand </a:t>
            </a:r>
            <a: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Precious </a:t>
            </a:r>
            <a:r>
              <a:rPr lang="en-GB" altLang="zh-CN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Lord </a:t>
            </a:r>
            <a:r>
              <a:rPr lang="en-GB" altLang="zh-CN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</a:t>
            </a:r>
            <a:r>
              <a:rPr lang="zh-CN" altLang="en-US" sz="72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爱主牵我手</a:t>
            </a:r>
            <a:r>
              <a:rPr lang="zh-CN" altLang="en-U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词曲：</a:t>
            </a:r>
            <a:r>
              <a:rPr lang="en-GB" altLang="zh-CN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Thomas A. Dorsey</a:t>
            </a:r>
            <a:endParaRPr lang="en-US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Take my hand Precious Lord 昊恩 - 親愛主牽我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355976" y="5877272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7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亲爱主 牵我手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建</a:t>
            </a:r>
            <a:r>
              <a:rPr lang="zh-CN" altLang="en-US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立我 领我走</a:t>
            </a:r>
            <a:br>
              <a:rPr lang="zh-CN" altLang="en-US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我疲倦 我软弱 我苦愁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Precious Lord, take my hand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on, let me stand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I am tired, I am weak, I am worn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经风暴 过黑夜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求领我进光明</a:t>
            </a:r>
            <a:b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亲爱主 牵我手 到天庭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 Through the storm, 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through the night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on to the light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Take my hand precious Lord, 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home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34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我道路 虽凄凉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主临近 慰忧伤</a:t>
            </a:r>
            <a:b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我在世快打完美好仗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When my way grows drear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Precious Lord linger near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When my life is almost gone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34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听我求 听我祷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牵我手 防跌倒</a:t>
            </a:r>
            <a:b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亲爱主 牵我手 常引导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Hear my cry, hear my call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Hold my hand lest I fall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Take my hand precious Lord, 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home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8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ln/>
        </p:spPr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听我求 听我祷 </a:t>
            </a:r>
            <a: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牵我手 防跌倒</a:t>
            </a:r>
            <a:b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亲爱主 牵我手 常引导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Hear my cry, hear my call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Hold my hand lest I fall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Take my hand precious Lord, </a:t>
            </a:r>
            <a:b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</a:br>
            <a:r>
              <a:rPr lang="en-GB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lead me home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6000"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552" y="2708920"/>
            <a:ext cx="8452048" cy="3600400"/>
          </a:xfrm>
          <a:ln/>
        </p:spPr>
        <p:txBody>
          <a:bodyPr>
            <a:normAutofit/>
          </a:bodyPr>
          <a:lstStyle/>
          <a:p>
            <a:r>
              <a:rPr lang="en-GB" altLang="zh-CN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Take my hand </a:t>
            </a:r>
            <a: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</a:br>
            <a:r>
              <a:rPr lang="en-GB" altLang="zh-CN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Precious </a:t>
            </a:r>
            <a:r>
              <a:rPr lang="en-GB" altLang="zh-CN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Lord </a:t>
            </a:r>
            <a:r>
              <a:rPr lang="en-GB" altLang="zh-CN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7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亲</a:t>
            </a:r>
            <a:r>
              <a:rPr lang="zh-CN" altLang="en-US" sz="72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爱主牵我</a:t>
            </a:r>
            <a:r>
              <a:rPr lang="zh-CN" altLang="en-US" sz="7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手</a:t>
            </a:r>
            <a:endParaRPr lang="en-US" sz="4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Belfast">
  <a:themeElements>
    <a:clrScheme name="Office Them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pl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ove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1678</TotalTime>
  <Words>1441</Words>
  <Application>Microsoft Office PowerPoint</Application>
  <PresentationFormat>On-screen Show (4:3)</PresentationFormat>
  <Paragraphs>131</Paragraphs>
  <Slides>69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20</vt:i4>
      </vt:variant>
      <vt:variant>
        <vt:lpstr>Slide Titles</vt:lpstr>
      </vt:variant>
      <vt:variant>
        <vt:i4>69</vt:i4>
      </vt:variant>
    </vt:vector>
  </HeadingPairs>
  <TitlesOfParts>
    <vt:vector size="89" baseType="lpstr">
      <vt:lpstr>Office Theme</vt:lpstr>
      <vt:lpstr>0Belfast</vt:lpstr>
      <vt:lpstr>temple</vt:lpstr>
      <vt:lpstr>dove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12_Office Theme</vt:lpstr>
      <vt:lpstr>13_Office Theme</vt:lpstr>
      <vt:lpstr>14_Office Theme</vt:lpstr>
      <vt:lpstr>15_Office Theme</vt:lpstr>
      <vt:lpstr>16_Office Theme</vt:lpstr>
      <vt:lpstr>Baptismal Service 浸禮崇拜</vt:lpstr>
      <vt:lpstr>洗礼(浸礼) Christian Baptism</vt:lpstr>
      <vt:lpstr>耶稣作先例 Initiated by Jesus</vt:lpstr>
      <vt:lpstr>可Mark 1:9-11  那时、耶稣从加利利的拿撒勒来、在约但河里受了约翰的洗  At that time Jesus came from Nazareth in Galilee and was baptized by John in the Jordan. </vt:lpstr>
      <vt:lpstr>   他从水里一上来、就看见天裂开了、圣灵仿佛鸽子、降在他身上。又有声音从天上来说、你是我的爱子、我喜悦你。  As Jesus was coming up out of the water, he saw heaven being torn open and the Spirit descending on him like a dove. And a voice came from heaven: "You are my Son, whom I love; with you I am well pleased."</vt:lpstr>
      <vt:lpstr>主耶稣的吩咐  Commanded by Christ</vt:lpstr>
      <vt:lpstr>太Matt 28:19-20  所以你们要去、使万民作我的门徒、奉父子圣灵的名、给他们施洗． Therefore go and make disciples of all nations, baptizing them in the name of the Father and of the Son and of the Holy Spirit, </vt:lpstr>
      <vt:lpstr>凡我所吩咐你们的、都教训他们遵守我就常与你们同在、直到世界的末了。 and teaching them to obey everything I have commanded you. And surely I am with you always, to the very end of the age."</vt:lpstr>
      <vt:lpstr>你是否接受耶稣为个人救主和主宰？      Do you accepted Jesus as personal Lord and Saviour?</vt:lpstr>
      <vt:lpstr>宣布Announcement:  主耶稣, 你是我的救赎者, 你是我的主.  Dear Jesus,  You are my Saviour;  You are my Lord </vt:lpstr>
      <vt:lpstr>今日你是单属于三一真神，所以撒但、邪灵并其他权势在你身上再没有主权。       You now belong to the Triune God. and hence  the  devil,  evil  spirits  and any other principalities no longer have dominion over you.</vt:lpstr>
      <vt:lpstr>宣布Announcement:  你是我的爱子（爱女） You are my beloved son (daughter)</vt:lpstr>
      <vt:lpstr>Slide 13</vt:lpstr>
      <vt:lpstr>Slide 14</vt:lpstr>
      <vt:lpstr>可Mark 16:16  信而受洗的 必然得救． Whoever believes and is baptized will be saved</vt:lpstr>
      <vt:lpstr>徒Acts 2:38  你們各人要悔改、奉耶穌基督的名受洗、叫你們的罪得赦、就必領受所賜的聖靈． "Repent and be baptized, every one of you, in the name of Jesus Christ for the forgiveness of your sins. And you will receive the gift of the Holy Spirit.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Take my hand Precious Lord  亲爱主牵我手</vt:lpstr>
      <vt:lpstr>Take my hand  Precious Lord  亲爱主牵我手  词曲：Thomas A. Dorsey</vt:lpstr>
      <vt:lpstr>亲爱主 牵我手  建立我 领我走 我疲倦 我软弱 我苦愁 Precious Lord, take my hand Lead me on, let me stand I am tired, I am weak, I am worn </vt:lpstr>
      <vt:lpstr>经风暴 过黑夜  求领我进光明 亲爱主 牵我手 到天庭   Through the storm,  through the night Lead me on to the light Take my hand precious Lord,  lead me home</vt:lpstr>
      <vt:lpstr>我道路 虽凄凉  主临近 慰忧伤 我在世快打完美好仗 When my way grows drear Precious Lord linger near When my life is almost gone</vt:lpstr>
      <vt:lpstr>听我求 听我祷  牵我手 防跌倒 亲爱主 牵我手 常引导 Hear my cry, hear my call Hold my hand lest I fall Take my hand precious Lord,  lead me home</vt:lpstr>
      <vt:lpstr>Slide 59</vt:lpstr>
      <vt:lpstr>听我求 听我祷  牵我手 防跌倒 亲爱主 牵我手 常引导 Hear my cry, hear my call Hold my hand lest I fall Take my hand precious Lord,  lead me home</vt:lpstr>
      <vt:lpstr>Take my hand  Precious Lord  亲爱主牵我手</vt:lpstr>
      <vt:lpstr>Take my hand  Precious Lord  亲爱主牵我手  词曲：Thomas A. Dorsey</vt:lpstr>
      <vt:lpstr>亲爱主 牵我手  建立我 领我走 我疲倦 我软弱 我苦愁 Precious Lord, take my hand Lead me on, let me stand I am tired, I am weak, I am worn </vt:lpstr>
      <vt:lpstr>经风暴 过黑夜  求领我进光明 亲爱主 牵我手 到天庭   Through the storm,  through the night Lead me on to the light Take my hand precious Lord,  lead me home</vt:lpstr>
      <vt:lpstr>我道路 虽凄凉  主临近 慰忧伤 我在世快打完美好仗 When my way grows drear Precious Lord linger near When my life is almost gone</vt:lpstr>
      <vt:lpstr>听我求 听我祷  牵我手 防跌倒 亲爱主 牵我手 常引导 Hear my cry, hear my call Hold my hand lest I fall Take my hand precious Lord,  lead me home</vt:lpstr>
      <vt:lpstr>Slide 67</vt:lpstr>
      <vt:lpstr>听我求 听我祷  牵我手 防跌倒 亲爱主 牵我手 常引导 Hear my cry, hear my call Hold my hand lest I fall Take my hand precious Lord,  lead me home</vt:lpstr>
      <vt:lpstr>Take my hand  Precious Lord  亲爱主牵我手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Edward</cp:lastModifiedBy>
  <cp:revision>17</cp:revision>
  <dcterms:created xsi:type="dcterms:W3CDTF">2014-04-25T11:08:48Z</dcterms:created>
  <dcterms:modified xsi:type="dcterms:W3CDTF">2014-05-09T15:49:12Z</dcterms:modified>
</cp:coreProperties>
</file>