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theme/theme5.xml" ContentType="application/vnd.openxmlformats-officedocument.them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Masters/slideMaster8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6.xml" ContentType="application/vnd.openxmlformats-officedocument.presentationml.slideMaster+xml"/>
  <Override PartName="/ppt/theme/theme8.xml" ContentType="application/vnd.openxmlformats-officedocument.theme+xml"/>
  <Override PartName="/ppt/theme/theme12.xml" ContentType="application/vnd.openxmlformats-officedocument.theme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theme/theme10.xml" ContentType="application/vnd.openxmlformats-officedocument.them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Layouts/slideLayout18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Masters/slideMaster9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Layouts/slideLayout10.xml" ContentType="application/vnd.openxmlformats-officedocument.presentationml.slideLayout+xml"/>
  <Override PartName="/ppt/slideMasters/slideMaster7.xml" ContentType="application/vnd.openxmlformats-officedocument.presentationml.slideMaster+xml"/>
  <Override PartName="/ppt/slideMasters/slideMaster10.xml" ContentType="application/vnd.openxmlformats-officedocument.presentationml.slideMaster+xml"/>
  <Override PartName="/ppt/theme/theme9.xml" ContentType="application/vnd.openxmlformats-officedocument.theme+xml"/>
  <Override PartName="/ppt/theme/theme13.xml" ContentType="application/vnd.openxmlformats-officedocument.theme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theme/theme7.xml" ContentType="application/vnd.openxmlformats-officedocument.theme+xml"/>
  <Override PartName="/ppt/theme/theme11.xml" ContentType="application/vnd.openxmlformats-officedocument.them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Layouts/slideLayout15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4" r:id="rId2"/>
    <p:sldMasterId id="2147483676" r:id="rId3"/>
    <p:sldMasterId id="2147483678" r:id="rId4"/>
    <p:sldMasterId id="2147483680" r:id="rId5"/>
    <p:sldMasterId id="2147483682" r:id="rId6"/>
    <p:sldMasterId id="2147483684" r:id="rId7"/>
    <p:sldMasterId id="2147483686" r:id="rId8"/>
    <p:sldMasterId id="2147483688" r:id="rId9"/>
    <p:sldMasterId id="2147483690" r:id="rId10"/>
    <p:sldMasterId id="2147483692" r:id="rId11"/>
    <p:sldMasterId id="2147483694" r:id="rId12"/>
  </p:sldMasterIdLst>
  <p:notesMasterIdLst>
    <p:notesMasterId r:id="rId72"/>
  </p:notesMasterIdLst>
  <p:sldIdLst>
    <p:sldId id="259" r:id="rId13"/>
    <p:sldId id="256" r:id="rId14"/>
    <p:sldId id="264" r:id="rId15"/>
    <p:sldId id="260" r:id="rId16"/>
    <p:sldId id="265" r:id="rId17"/>
    <p:sldId id="261" r:id="rId18"/>
    <p:sldId id="262" r:id="rId19"/>
    <p:sldId id="267" r:id="rId20"/>
    <p:sldId id="266" r:id="rId21"/>
    <p:sldId id="263" r:id="rId22"/>
    <p:sldId id="268" r:id="rId23"/>
    <p:sldId id="269" r:id="rId24"/>
    <p:sldId id="270" r:id="rId25"/>
    <p:sldId id="271" r:id="rId26"/>
    <p:sldId id="272" r:id="rId27"/>
    <p:sldId id="273" r:id="rId28"/>
    <p:sldId id="274" r:id="rId29"/>
    <p:sldId id="276" r:id="rId30"/>
    <p:sldId id="277" r:id="rId31"/>
    <p:sldId id="275" r:id="rId32"/>
    <p:sldId id="278" r:id="rId33"/>
    <p:sldId id="279" r:id="rId34"/>
    <p:sldId id="280" r:id="rId35"/>
    <p:sldId id="282" r:id="rId36"/>
    <p:sldId id="258" r:id="rId37"/>
    <p:sldId id="281" r:id="rId38"/>
    <p:sldId id="286" r:id="rId39"/>
    <p:sldId id="285" r:id="rId40"/>
    <p:sldId id="287" r:id="rId41"/>
    <p:sldId id="288" r:id="rId42"/>
    <p:sldId id="289" r:id="rId43"/>
    <p:sldId id="290" r:id="rId44"/>
    <p:sldId id="291" r:id="rId45"/>
    <p:sldId id="292" r:id="rId46"/>
    <p:sldId id="293" r:id="rId47"/>
    <p:sldId id="294" r:id="rId48"/>
    <p:sldId id="295" r:id="rId49"/>
    <p:sldId id="296" r:id="rId50"/>
    <p:sldId id="297" r:id="rId51"/>
    <p:sldId id="298" r:id="rId52"/>
    <p:sldId id="299" r:id="rId53"/>
    <p:sldId id="300" r:id="rId54"/>
    <p:sldId id="301" r:id="rId55"/>
    <p:sldId id="302" r:id="rId56"/>
    <p:sldId id="303" r:id="rId57"/>
    <p:sldId id="304" r:id="rId58"/>
    <p:sldId id="305" r:id="rId59"/>
    <p:sldId id="306" r:id="rId60"/>
    <p:sldId id="284" r:id="rId61"/>
    <p:sldId id="307" r:id="rId62"/>
    <p:sldId id="308" r:id="rId63"/>
    <p:sldId id="309" r:id="rId64"/>
    <p:sldId id="310" r:id="rId65"/>
    <p:sldId id="311" r:id="rId66"/>
    <p:sldId id="312" r:id="rId67"/>
    <p:sldId id="313" r:id="rId68"/>
    <p:sldId id="314" r:id="rId69"/>
    <p:sldId id="315" r:id="rId70"/>
    <p:sldId id="316" r:id="rId7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BC0000"/>
    <a:srgbClr val="2B4C73"/>
    <a:srgbClr val="FFFF97"/>
    <a:srgbClr val="FF99CC"/>
    <a:srgbClr val="3E1B59"/>
    <a:srgbClr val="99FF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150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slide" Target="slides/slide14.xml"/><Relationship Id="rId39" Type="http://schemas.openxmlformats.org/officeDocument/2006/relationships/slide" Target="slides/slide27.xml"/><Relationship Id="rId21" Type="http://schemas.openxmlformats.org/officeDocument/2006/relationships/slide" Target="slides/slide9.xml"/><Relationship Id="rId34" Type="http://schemas.openxmlformats.org/officeDocument/2006/relationships/slide" Target="slides/slide22.xml"/><Relationship Id="rId42" Type="http://schemas.openxmlformats.org/officeDocument/2006/relationships/slide" Target="slides/slide30.xml"/><Relationship Id="rId47" Type="http://schemas.openxmlformats.org/officeDocument/2006/relationships/slide" Target="slides/slide35.xml"/><Relationship Id="rId50" Type="http://schemas.openxmlformats.org/officeDocument/2006/relationships/slide" Target="slides/slide38.xml"/><Relationship Id="rId55" Type="http://schemas.openxmlformats.org/officeDocument/2006/relationships/slide" Target="slides/slide43.xml"/><Relationship Id="rId63" Type="http://schemas.openxmlformats.org/officeDocument/2006/relationships/slide" Target="slides/slide51.xml"/><Relationship Id="rId68" Type="http://schemas.openxmlformats.org/officeDocument/2006/relationships/slide" Target="slides/slide56.xml"/><Relationship Id="rId76" Type="http://schemas.openxmlformats.org/officeDocument/2006/relationships/tableStyles" Target="tableStyles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5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4.xml"/><Relationship Id="rId29" Type="http://schemas.openxmlformats.org/officeDocument/2006/relationships/slide" Target="slides/slide17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2.xml"/><Relationship Id="rId32" Type="http://schemas.openxmlformats.org/officeDocument/2006/relationships/slide" Target="slides/slide20.xml"/><Relationship Id="rId37" Type="http://schemas.openxmlformats.org/officeDocument/2006/relationships/slide" Target="slides/slide25.xml"/><Relationship Id="rId40" Type="http://schemas.openxmlformats.org/officeDocument/2006/relationships/slide" Target="slides/slide28.xml"/><Relationship Id="rId45" Type="http://schemas.openxmlformats.org/officeDocument/2006/relationships/slide" Target="slides/slide33.xml"/><Relationship Id="rId53" Type="http://schemas.openxmlformats.org/officeDocument/2006/relationships/slide" Target="slides/slide41.xml"/><Relationship Id="rId58" Type="http://schemas.openxmlformats.org/officeDocument/2006/relationships/slide" Target="slides/slide46.xml"/><Relationship Id="rId66" Type="http://schemas.openxmlformats.org/officeDocument/2006/relationships/slide" Target="slides/slide54.xml"/><Relationship Id="rId74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slide" Target="slides/slide16.xml"/><Relationship Id="rId36" Type="http://schemas.openxmlformats.org/officeDocument/2006/relationships/slide" Target="slides/slide24.xml"/><Relationship Id="rId49" Type="http://schemas.openxmlformats.org/officeDocument/2006/relationships/slide" Target="slides/slide37.xml"/><Relationship Id="rId57" Type="http://schemas.openxmlformats.org/officeDocument/2006/relationships/slide" Target="slides/slide45.xml"/><Relationship Id="rId61" Type="http://schemas.openxmlformats.org/officeDocument/2006/relationships/slide" Target="slides/slide49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7.xml"/><Relationship Id="rId31" Type="http://schemas.openxmlformats.org/officeDocument/2006/relationships/slide" Target="slides/slide19.xml"/><Relationship Id="rId44" Type="http://schemas.openxmlformats.org/officeDocument/2006/relationships/slide" Target="slides/slide32.xml"/><Relationship Id="rId52" Type="http://schemas.openxmlformats.org/officeDocument/2006/relationships/slide" Target="slides/slide40.xml"/><Relationship Id="rId60" Type="http://schemas.openxmlformats.org/officeDocument/2006/relationships/slide" Target="slides/slide48.xml"/><Relationship Id="rId65" Type="http://schemas.openxmlformats.org/officeDocument/2006/relationships/slide" Target="slides/slide53.xml"/><Relationship Id="rId73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slide" Target="slides/slide15.xml"/><Relationship Id="rId30" Type="http://schemas.openxmlformats.org/officeDocument/2006/relationships/slide" Target="slides/slide18.xml"/><Relationship Id="rId35" Type="http://schemas.openxmlformats.org/officeDocument/2006/relationships/slide" Target="slides/slide23.xml"/><Relationship Id="rId43" Type="http://schemas.openxmlformats.org/officeDocument/2006/relationships/slide" Target="slides/slide31.xml"/><Relationship Id="rId48" Type="http://schemas.openxmlformats.org/officeDocument/2006/relationships/slide" Target="slides/slide36.xml"/><Relationship Id="rId56" Type="http://schemas.openxmlformats.org/officeDocument/2006/relationships/slide" Target="slides/slide44.xml"/><Relationship Id="rId64" Type="http://schemas.openxmlformats.org/officeDocument/2006/relationships/slide" Target="slides/slide52.xml"/><Relationship Id="rId69" Type="http://schemas.openxmlformats.org/officeDocument/2006/relationships/slide" Target="slides/slide57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39.xml"/><Relationship Id="rId72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33" Type="http://schemas.openxmlformats.org/officeDocument/2006/relationships/slide" Target="slides/slide21.xml"/><Relationship Id="rId38" Type="http://schemas.openxmlformats.org/officeDocument/2006/relationships/slide" Target="slides/slide26.xml"/><Relationship Id="rId46" Type="http://schemas.openxmlformats.org/officeDocument/2006/relationships/slide" Target="slides/slide34.xml"/><Relationship Id="rId59" Type="http://schemas.openxmlformats.org/officeDocument/2006/relationships/slide" Target="slides/slide47.xml"/><Relationship Id="rId67" Type="http://schemas.openxmlformats.org/officeDocument/2006/relationships/slide" Target="slides/slide55.xml"/><Relationship Id="rId20" Type="http://schemas.openxmlformats.org/officeDocument/2006/relationships/slide" Target="slides/slide8.xml"/><Relationship Id="rId41" Type="http://schemas.openxmlformats.org/officeDocument/2006/relationships/slide" Target="slides/slide29.xml"/><Relationship Id="rId54" Type="http://schemas.openxmlformats.org/officeDocument/2006/relationships/slide" Target="slides/slide42.xml"/><Relationship Id="rId62" Type="http://schemas.openxmlformats.org/officeDocument/2006/relationships/slide" Target="slides/slide50.xml"/><Relationship Id="rId70" Type="http://schemas.openxmlformats.org/officeDocument/2006/relationships/slide" Target="slides/slide58.xml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fr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C932A2FE-8F7A-439D-A18D-55EBFAFAD109}" type="datetimeFigureOut">
              <a:rPr lang="fr-FR"/>
              <a:pPr/>
              <a:t>13/07/2014</a:t>
            </a:fld>
            <a:endParaRPr lang="fr-CA"/>
          </a:p>
        </p:txBody>
      </p:sp>
      <p:sp>
        <p:nvSpPr>
          <p:cNvPr id="12292" name="Rectangle 3"/>
          <p:cNvSpPr>
            <a:spLocks noGrp="1" noRot="1" noChangeAspec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12294" name="Rectangle 5"/>
          <p:cNvSpPr>
            <a:spLocks noGrp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94613BBE-34C4-452E-AE5F-CC5671CEE55B}" type="slidenum">
              <a:rPr lang="fr-CA"/>
              <a:pPr/>
              <a:t>‹#›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Form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fr-CA"/>
          </a:p>
        </p:txBody>
      </p:sp>
      <p:sp>
        <p:nvSpPr>
          <p:cNvPr id="4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16F05C3-3ED7-4662-8750-6DE74807133F}" type="datetimeFigureOut">
              <a:rPr lang="fr-FR"/>
              <a:pPr/>
              <a:t>13/07/2014</a:t>
            </a:fld>
            <a:endParaRPr lang="fr-CA"/>
          </a:p>
        </p:txBody>
      </p:sp>
      <p:sp>
        <p:nvSpPr>
          <p:cNvPr id="5" name="Rectangle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612471-C36C-4F37-8904-559A4A73CE9B}" type="slidenum">
              <a:rPr lang="fr-CA"/>
              <a:pPr/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Form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7F724E6-6205-4E82-8067-07D6AEDD842E}" type="datetimeFigureOut">
              <a:rPr lang="fr-FR"/>
              <a:pPr/>
              <a:t>13/07/2014</a:t>
            </a:fld>
            <a:endParaRPr lang="fr-CA"/>
          </a:p>
        </p:txBody>
      </p:sp>
      <p:sp>
        <p:nvSpPr>
          <p:cNvPr id="5" name="Rectangle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C94401-C78D-4C31-AD56-DB6FFA30BB42}" type="slidenum">
              <a:rPr lang="fr-CA"/>
              <a:pPr/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Form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C8F9B9C-10B2-4B60-BD78-3B66A2669A17}" type="datetime1">
              <a:rPr lang="fr-FR"/>
              <a:pPr/>
              <a:t>13/07/2014</a:t>
            </a:fld>
            <a:endParaRPr lang="fr-CA"/>
          </a:p>
        </p:txBody>
      </p:sp>
      <p:sp>
        <p:nvSpPr>
          <p:cNvPr id="5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BB7877-949B-4A2E-AB97-2546D6D25BF4}" type="slidenum">
              <a:rPr lang="fr-CA"/>
              <a:pPr/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Form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Form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33A2195-EB00-461D-9D2D-13D23A661DD0}" type="datetime1">
              <a:rPr lang="fr-FR"/>
              <a:pPr/>
              <a:t>13/07/2014</a:t>
            </a:fld>
            <a:endParaRPr lang="fr-CA"/>
          </a:p>
        </p:txBody>
      </p:sp>
      <p:sp>
        <p:nvSpPr>
          <p:cNvPr id="6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FC3139-9BB1-41C8-A6B7-025BBF2F51B6}" type="slidenum">
              <a:rPr lang="fr-CA"/>
              <a:pPr/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Form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Form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Form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Form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C43F3F7-E0E5-4D99-8ED6-67A42A8C7901}" type="datetime1">
              <a:rPr lang="fr-FR"/>
              <a:pPr/>
              <a:t>13/07/2014</a:t>
            </a:fld>
            <a:endParaRPr lang="fr-CA"/>
          </a:p>
        </p:txBody>
      </p:sp>
      <p:sp>
        <p:nvSpPr>
          <p:cNvPr id="8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4D6280-8D18-4F7F-9126-69A079C13911}" type="slidenum">
              <a:rPr lang="fr-CA"/>
              <a:pPr/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765679F-5DB1-4BE7-A36E-C03D05C8F8BC}" type="datetime1">
              <a:rPr lang="fr-FR"/>
              <a:pPr/>
              <a:t>13/07/2014</a:t>
            </a:fld>
            <a:endParaRPr lang="fr-CA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F16939-DDD7-4165-8A45-3EE212CD2F22}" type="slidenum">
              <a:rPr lang="fr-CA"/>
              <a:pPr/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0D45BAF-F283-4BF0-94D0-302A147F4837}" type="datetime1">
              <a:rPr lang="fr-FR"/>
              <a:pPr/>
              <a:t>13/07/2014</a:t>
            </a:fld>
            <a:endParaRPr lang="fr-CA"/>
          </a:p>
        </p:txBody>
      </p:sp>
      <p:sp>
        <p:nvSpPr>
          <p:cNvPr id="3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994CC6-3FB8-461E-B4DC-F25CE3FBEA14}" type="slidenum">
              <a:rPr lang="fr-CA"/>
              <a:pPr/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Form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Form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B1456FE-AD73-487A-9B0F-C955892689F4}" type="datetime1">
              <a:rPr lang="fr-FR"/>
              <a:pPr/>
              <a:t>13/07/2014</a:t>
            </a:fld>
            <a:endParaRPr lang="fr-CA"/>
          </a:p>
        </p:txBody>
      </p:sp>
      <p:sp>
        <p:nvSpPr>
          <p:cNvPr id="6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707B0D-E106-44ED-B4F6-FD8B265549A3}" type="slidenum">
              <a:rPr lang="fr-CA"/>
              <a:pPr/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Form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fr-CA" noProof="0" smtClean="0"/>
          </a:p>
        </p:txBody>
      </p:sp>
      <p:sp>
        <p:nvSpPr>
          <p:cNvPr id="4" name="Form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A142684-5FB9-4388-8BAD-34E26BE14E1A}" type="datetime1">
              <a:rPr lang="fr-FR"/>
              <a:pPr/>
              <a:t>13/07/2014</a:t>
            </a:fld>
            <a:endParaRPr lang="fr-CA"/>
          </a:p>
        </p:txBody>
      </p:sp>
      <p:sp>
        <p:nvSpPr>
          <p:cNvPr id="6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F6AD7B-E547-47AC-9D9B-89D7DB5CDD39}" type="slidenum">
              <a:rPr lang="fr-CA"/>
              <a:pPr/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03"/>
          <p:cNvGrpSpPr>
            <a:grpSpLocks/>
          </p:cNvGrpSpPr>
          <p:nvPr/>
        </p:nvGrpSpPr>
        <p:grpSpPr bwMode="auto">
          <a:xfrm>
            <a:off x="0" y="0"/>
            <a:ext cx="9120188" cy="6846888"/>
            <a:chOff x="0" y="0"/>
            <a:chExt cx="5745" cy="4313"/>
          </a:xfrm>
        </p:grpSpPr>
        <p:sp>
          <p:nvSpPr>
            <p:cNvPr id="2050" name="Rectangle 2"/>
            <p:cNvSpPr>
              <a:spLocks noChangeArrowheads="1"/>
            </p:cNvSpPr>
            <p:nvPr/>
          </p:nvSpPr>
          <p:spPr bwMode="ltGray">
            <a:xfrm>
              <a:off x="2201" y="4113"/>
              <a:ext cx="62" cy="64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051" name="Rectangle 3"/>
            <p:cNvSpPr>
              <a:spLocks noChangeArrowheads="1"/>
            </p:cNvSpPr>
            <p:nvPr/>
          </p:nvSpPr>
          <p:spPr bwMode="ltGray">
            <a:xfrm>
              <a:off x="276" y="3715"/>
              <a:ext cx="62" cy="65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052" name="Freeform 4"/>
            <p:cNvSpPr>
              <a:spLocks/>
            </p:cNvSpPr>
            <p:nvPr/>
          </p:nvSpPr>
          <p:spPr bwMode="ltGray">
            <a:xfrm>
              <a:off x="4516" y="3856"/>
              <a:ext cx="99" cy="311"/>
            </a:xfrm>
            <a:custGeom>
              <a:avLst/>
              <a:gdLst/>
              <a:ahLst/>
              <a:cxnLst>
                <a:cxn ang="0">
                  <a:pos x="49" y="304"/>
                </a:cxn>
                <a:cxn ang="0">
                  <a:pos x="52" y="294"/>
                </a:cxn>
                <a:cxn ang="0">
                  <a:pos x="55" y="288"/>
                </a:cxn>
                <a:cxn ang="0">
                  <a:pos x="60" y="272"/>
                </a:cxn>
                <a:cxn ang="0">
                  <a:pos x="69" y="245"/>
                </a:cxn>
                <a:cxn ang="0">
                  <a:pos x="72" y="232"/>
                </a:cxn>
                <a:cxn ang="0">
                  <a:pos x="75" y="213"/>
                </a:cxn>
                <a:cxn ang="0">
                  <a:pos x="75" y="203"/>
                </a:cxn>
                <a:cxn ang="0">
                  <a:pos x="75" y="191"/>
                </a:cxn>
                <a:cxn ang="0">
                  <a:pos x="75" y="181"/>
                </a:cxn>
                <a:cxn ang="0">
                  <a:pos x="69" y="171"/>
                </a:cxn>
                <a:cxn ang="0">
                  <a:pos x="64" y="162"/>
                </a:cxn>
                <a:cxn ang="0">
                  <a:pos x="52" y="148"/>
                </a:cxn>
                <a:cxn ang="0">
                  <a:pos x="40" y="135"/>
                </a:cxn>
                <a:cxn ang="0">
                  <a:pos x="23" y="110"/>
                </a:cxn>
                <a:cxn ang="0">
                  <a:pos x="9" y="94"/>
                </a:cxn>
                <a:cxn ang="0">
                  <a:pos x="3" y="84"/>
                </a:cxn>
                <a:cxn ang="0">
                  <a:pos x="0" y="74"/>
                </a:cxn>
                <a:cxn ang="0">
                  <a:pos x="0" y="58"/>
                </a:cxn>
                <a:cxn ang="0">
                  <a:pos x="0" y="45"/>
                </a:cxn>
                <a:cxn ang="0">
                  <a:pos x="0" y="32"/>
                </a:cxn>
                <a:cxn ang="0">
                  <a:pos x="6" y="16"/>
                </a:cxn>
                <a:cxn ang="0">
                  <a:pos x="9" y="0"/>
                </a:cxn>
                <a:cxn ang="0">
                  <a:pos x="29" y="22"/>
                </a:cxn>
                <a:cxn ang="0">
                  <a:pos x="26" y="32"/>
                </a:cxn>
                <a:cxn ang="0">
                  <a:pos x="21" y="48"/>
                </a:cxn>
                <a:cxn ang="0">
                  <a:pos x="17" y="62"/>
                </a:cxn>
                <a:cxn ang="0">
                  <a:pos x="17" y="74"/>
                </a:cxn>
                <a:cxn ang="0">
                  <a:pos x="17" y="84"/>
                </a:cxn>
                <a:cxn ang="0">
                  <a:pos x="23" y="100"/>
                </a:cxn>
                <a:cxn ang="0">
                  <a:pos x="26" y="110"/>
                </a:cxn>
                <a:cxn ang="0">
                  <a:pos x="35" y="119"/>
                </a:cxn>
                <a:cxn ang="0">
                  <a:pos x="43" y="129"/>
                </a:cxn>
                <a:cxn ang="0">
                  <a:pos x="58" y="142"/>
                </a:cxn>
                <a:cxn ang="0">
                  <a:pos x="69" y="154"/>
                </a:cxn>
                <a:cxn ang="0">
                  <a:pos x="75" y="168"/>
                </a:cxn>
                <a:cxn ang="0">
                  <a:pos x="86" y="187"/>
                </a:cxn>
                <a:cxn ang="0">
                  <a:pos x="95" y="200"/>
                </a:cxn>
                <a:cxn ang="0">
                  <a:pos x="95" y="210"/>
                </a:cxn>
                <a:cxn ang="0">
                  <a:pos x="98" y="226"/>
                </a:cxn>
                <a:cxn ang="0">
                  <a:pos x="98" y="248"/>
                </a:cxn>
                <a:cxn ang="0">
                  <a:pos x="95" y="262"/>
                </a:cxn>
                <a:cxn ang="0">
                  <a:pos x="95" y="278"/>
                </a:cxn>
                <a:cxn ang="0">
                  <a:pos x="93" y="288"/>
                </a:cxn>
                <a:cxn ang="0">
                  <a:pos x="89" y="300"/>
                </a:cxn>
                <a:cxn ang="0">
                  <a:pos x="86" y="310"/>
                </a:cxn>
                <a:cxn ang="0">
                  <a:pos x="49" y="304"/>
                </a:cxn>
              </a:cxnLst>
              <a:rect l="0" t="0" r="r" b="b"/>
              <a:pathLst>
                <a:path w="99" h="311">
                  <a:moveTo>
                    <a:pt x="49" y="304"/>
                  </a:moveTo>
                  <a:lnTo>
                    <a:pt x="52" y="294"/>
                  </a:lnTo>
                  <a:lnTo>
                    <a:pt x="55" y="288"/>
                  </a:lnTo>
                  <a:lnTo>
                    <a:pt x="60" y="272"/>
                  </a:lnTo>
                  <a:lnTo>
                    <a:pt x="69" y="245"/>
                  </a:lnTo>
                  <a:lnTo>
                    <a:pt x="72" y="232"/>
                  </a:lnTo>
                  <a:lnTo>
                    <a:pt x="75" y="213"/>
                  </a:lnTo>
                  <a:lnTo>
                    <a:pt x="75" y="203"/>
                  </a:lnTo>
                  <a:lnTo>
                    <a:pt x="75" y="191"/>
                  </a:lnTo>
                  <a:lnTo>
                    <a:pt x="75" y="181"/>
                  </a:lnTo>
                  <a:lnTo>
                    <a:pt x="69" y="171"/>
                  </a:lnTo>
                  <a:lnTo>
                    <a:pt x="64" y="162"/>
                  </a:lnTo>
                  <a:lnTo>
                    <a:pt x="52" y="148"/>
                  </a:lnTo>
                  <a:lnTo>
                    <a:pt x="40" y="135"/>
                  </a:lnTo>
                  <a:lnTo>
                    <a:pt x="23" y="110"/>
                  </a:lnTo>
                  <a:lnTo>
                    <a:pt x="9" y="94"/>
                  </a:lnTo>
                  <a:lnTo>
                    <a:pt x="3" y="84"/>
                  </a:lnTo>
                  <a:lnTo>
                    <a:pt x="0" y="74"/>
                  </a:lnTo>
                  <a:lnTo>
                    <a:pt x="0" y="58"/>
                  </a:lnTo>
                  <a:lnTo>
                    <a:pt x="0" y="45"/>
                  </a:lnTo>
                  <a:lnTo>
                    <a:pt x="0" y="32"/>
                  </a:lnTo>
                  <a:lnTo>
                    <a:pt x="6" y="16"/>
                  </a:lnTo>
                  <a:lnTo>
                    <a:pt x="9" y="0"/>
                  </a:lnTo>
                  <a:lnTo>
                    <a:pt x="29" y="22"/>
                  </a:lnTo>
                  <a:lnTo>
                    <a:pt x="26" y="32"/>
                  </a:lnTo>
                  <a:lnTo>
                    <a:pt x="21" y="48"/>
                  </a:lnTo>
                  <a:lnTo>
                    <a:pt x="17" y="62"/>
                  </a:lnTo>
                  <a:lnTo>
                    <a:pt x="17" y="74"/>
                  </a:lnTo>
                  <a:lnTo>
                    <a:pt x="17" y="84"/>
                  </a:lnTo>
                  <a:lnTo>
                    <a:pt x="23" y="100"/>
                  </a:lnTo>
                  <a:lnTo>
                    <a:pt x="26" y="110"/>
                  </a:lnTo>
                  <a:lnTo>
                    <a:pt x="35" y="119"/>
                  </a:lnTo>
                  <a:lnTo>
                    <a:pt x="43" y="129"/>
                  </a:lnTo>
                  <a:lnTo>
                    <a:pt x="58" y="142"/>
                  </a:lnTo>
                  <a:lnTo>
                    <a:pt x="69" y="154"/>
                  </a:lnTo>
                  <a:lnTo>
                    <a:pt x="75" y="168"/>
                  </a:lnTo>
                  <a:lnTo>
                    <a:pt x="86" y="187"/>
                  </a:lnTo>
                  <a:lnTo>
                    <a:pt x="95" y="200"/>
                  </a:lnTo>
                  <a:lnTo>
                    <a:pt x="95" y="210"/>
                  </a:lnTo>
                  <a:lnTo>
                    <a:pt x="98" y="226"/>
                  </a:lnTo>
                  <a:lnTo>
                    <a:pt x="98" y="248"/>
                  </a:lnTo>
                  <a:lnTo>
                    <a:pt x="95" y="262"/>
                  </a:lnTo>
                  <a:lnTo>
                    <a:pt x="95" y="278"/>
                  </a:lnTo>
                  <a:lnTo>
                    <a:pt x="93" y="288"/>
                  </a:lnTo>
                  <a:lnTo>
                    <a:pt x="89" y="300"/>
                  </a:lnTo>
                  <a:lnTo>
                    <a:pt x="86" y="310"/>
                  </a:lnTo>
                  <a:lnTo>
                    <a:pt x="49" y="304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053" name="Freeform 5"/>
            <p:cNvSpPr>
              <a:spLocks/>
            </p:cNvSpPr>
            <p:nvPr/>
          </p:nvSpPr>
          <p:spPr bwMode="ltGray">
            <a:xfrm>
              <a:off x="262" y="2361"/>
              <a:ext cx="101" cy="309"/>
            </a:xfrm>
            <a:custGeom>
              <a:avLst/>
              <a:gdLst/>
              <a:ahLst/>
              <a:cxnLst>
                <a:cxn ang="0">
                  <a:pos x="50" y="305"/>
                </a:cxn>
                <a:cxn ang="0">
                  <a:pos x="53" y="296"/>
                </a:cxn>
                <a:cxn ang="0">
                  <a:pos x="56" y="292"/>
                </a:cxn>
                <a:cxn ang="0">
                  <a:pos x="56" y="286"/>
                </a:cxn>
                <a:cxn ang="0">
                  <a:pos x="65" y="270"/>
                </a:cxn>
                <a:cxn ang="0">
                  <a:pos x="71" y="247"/>
                </a:cxn>
                <a:cxn ang="0">
                  <a:pos x="76" y="231"/>
                </a:cxn>
                <a:cxn ang="0">
                  <a:pos x="76" y="215"/>
                </a:cxn>
                <a:cxn ang="0">
                  <a:pos x="80" y="202"/>
                </a:cxn>
                <a:cxn ang="0">
                  <a:pos x="80" y="188"/>
                </a:cxn>
                <a:cxn ang="0">
                  <a:pos x="76" y="178"/>
                </a:cxn>
                <a:cxn ang="0">
                  <a:pos x="73" y="172"/>
                </a:cxn>
                <a:cxn ang="0">
                  <a:pos x="65" y="159"/>
                </a:cxn>
                <a:cxn ang="0">
                  <a:pos x="56" y="146"/>
                </a:cxn>
                <a:cxn ang="0">
                  <a:pos x="44" y="134"/>
                </a:cxn>
                <a:cxn ang="0">
                  <a:pos x="24" y="110"/>
                </a:cxn>
                <a:cxn ang="0">
                  <a:pos x="12" y="91"/>
                </a:cxn>
                <a:cxn ang="0">
                  <a:pos x="6" y="81"/>
                </a:cxn>
                <a:cxn ang="0">
                  <a:pos x="3" y="72"/>
                </a:cxn>
                <a:cxn ang="0">
                  <a:pos x="0" y="56"/>
                </a:cxn>
                <a:cxn ang="0">
                  <a:pos x="0" y="43"/>
                </a:cxn>
                <a:cxn ang="0">
                  <a:pos x="3" y="32"/>
                </a:cxn>
                <a:cxn ang="0">
                  <a:pos x="6" y="13"/>
                </a:cxn>
                <a:cxn ang="0">
                  <a:pos x="12" y="0"/>
                </a:cxn>
                <a:cxn ang="0">
                  <a:pos x="29" y="20"/>
                </a:cxn>
                <a:cxn ang="0">
                  <a:pos x="27" y="29"/>
                </a:cxn>
                <a:cxn ang="0">
                  <a:pos x="24" y="46"/>
                </a:cxn>
                <a:cxn ang="0">
                  <a:pos x="21" y="59"/>
                </a:cxn>
                <a:cxn ang="0">
                  <a:pos x="21" y="72"/>
                </a:cxn>
                <a:cxn ang="0">
                  <a:pos x="21" y="85"/>
                </a:cxn>
                <a:cxn ang="0">
                  <a:pos x="27" y="97"/>
                </a:cxn>
                <a:cxn ang="0">
                  <a:pos x="29" y="110"/>
                </a:cxn>
                <a:cxn ang="0">
                  <a:pos x="36" y="118"/>
                </a:cxn>
                <a:cxn ang="0">
                  <a:pos x="47" y="127"/>
                </a:cxn>
                <a:cxn ang="0">
                  <a:pos x="61" y="140"/>
                </a:cxn>
                <a:cxn ang="0">
                  <a:pos x="71" y="153"/>
                </a:cxn>
                <a:cxn ang="0">
                  <a:pos x="80" y="166"/>
                </a:cxn>
                <a:cxn ang="0">
                  <a:pos x="88" y="185"/>
                </a:cxn>
                <a:cxn ang="0">
                  <a:pos x="97" y="199"/>
                </a:cxn>
                <a:cxn ang="0">
                  <a:pos x="100" y="208"/>
                </a:cxn>
                <a:cxn ang="0">
                  <a:pos x="100" y="227"/>
                </a:cxn>
                <a:cxn ang="0">
                  <a:pos x="100" y="247"/>
                </a:cxn>
                <a:cxn ang="0">
                  <a:pos x="100" y="259"/>
                </a:cxn>
                <a:cxn ang="0">
                  <a:pos x="97" y="276"/>
                </a:cxn>
                <a:cxn ang="0">
                  <a:pos x="94" y="286"/>
                </a:cxn>
                <a:cxn ang="0">
                  <a:pos x="94" y="299"/>
                </a:cxn>
                <a:cxn ang="0">
                  <a:pos x="88" y="308"/>
                </a:cxn>
                <a:cxn ang="0">
                  <a:pos x="50" y="305"/>
                </a:cxn>
              </a:cxnLst>
              <a:rect l="0" t="0" r="r" b="b"/>
              <a:pathLst>
                <a:path w="101" h="309">
                  <a:moveTo>
                    <a:pt x="50" y="305"/>
                  </a:moveTo>
                  <a:lnTo>
                    <a:pt x="53" y="296"/>
                  </a:lnTo>
                  <a:lnTo>
                    <a:pt x="56" y="292"/>
                  </a:lnTo>
                  <a:lnTo>
                    <a:pt x="56" y="286"/>
                  </a:lnTo>
                  <a:lnTo>
                    <a:pt x="65" y="270"/>
                  </a:lnTo>
                  <a:lnTo>
                    <a:pt x="71" y="247"/>
                  </a:lnTo>
                  <a:lnTo>
                    <a:pt x="76" y="231"/>
                  </a:lnTo>
                  <a:lnTo>
                    <a:pt x="76" y="215"/>
                  </a:lnTo>
                  <a:lnTo>
                    <a:pt x="80" y="202"/>
                  </a:lnTo>
                  <a:lnTo>
                    <a:pt x="80" y="188"/>
                  </a:lnTo>
                  <a:lnTo>
                    <a:pt x="76" y="178"/>
                  </a:lnTo>
                  <a:lnTo>
                    <a:pt x="73" y="172"/>
                  </a:lnTo>
                  <a:lnTo>
                    <a:pt x="65" y="159"/>
                  </a:lnTo>
                  <a:lnTo>
                    <a:pt x="56" y="146"/>
                  </a:lnTo>
                  <a:lnTo>
                    <a:pt x="44" y="134"/>
                  </a:lnTo>
                  <a:lnTo>
                    <a:pt x="24" y="110"/>
                  </a:lnTo>
                  <a:lnTo>
                    <a:pt x="12" y="91"/>
                  </a:lnTo>
                  <a:lnTo>
                    <a:pt x="6" y="81"/>
                  </a:lnTo>
                  <a:lnTo>
                    <a:pt x="3" y="72"/>
                  </a:lnTo>
                  <a:lnTo>
                    <a:pt x="0" y="56"/>
                  </a:lnTo>
                  <a:lnTo>
                    <a:pt x="0" y="43"/>
                  </a:lnTo>
                  <a:lnTo>
                    <a:pt x="3" y="32"/>
                  </a:lnTo>
                  <a:lnTo>
                    <a:pt x="6" y="13"/>
                  </a:lnTo>
                  <a:lnTo>
                    <a:pt x="12" y="0"/>
                  </a:lnTo>
                  <a:lnTo>
                    <a:pt x="29" y="20"/>
                  </a:lnTo>
                  <a:lnTo>
                    <a:pt x="27" y="29"/>
                  </a:lnTo>
                  <a:lnTo>
                    <a:pt x="24" y="46"/>
                  </a:lnTo>
                  <a:lnTo>
                    <a:pt x="21" y="59"/>
                  </a:lnTo>
                  <a:lnTo>
                    <a:pt x="21" y="72"/>
                  </a:lnTo>
                  <a:lnTo>
                    <a:pt x="21" y="85"/>
                  </a:lnTo>
                  <a:lnTo>
                    <a:pt x="27" y="97"/>
                  </a:lnTo>
                  <a:lnTo>
                    <a:pt x="29" y="110"/>
                  </a:lnTo>
                  <a:lnTo>
                    <a:pt x="36" y="118"/>
                  </a:lnTo>
                  <a:lnTo>
                    <a:pt x="47" y="127"/>
                  </a:lnTo>
                  <a:lnTo>
                    <a:pt x="61" y="140"/>
                  </a:lnTo>
                  <a:lnTo>
                    <a:pt x="71" y="153"/>
                  </a:lnTo>
                  <a:lnTo>
                    <a:pt x="80" y="166"/>
                  </a:lnTo>
                  <a:lnTo>
                    <a:pt x="88" y="185"/>
                  </a:lnTo>
                  <a:lnTo>
                    <a:pt x="97" y="199"/>
                  </a:lnTo>
                  <a:lnTo>
                    <a:pt x="100" y="208"/>
                  </a:lnTo>
                  <a:lnTo>
                    <a:pt x="100" y="227"/>
                  </a:lnTo>
                  <a:lnTo>
                    <a:pt x="100" y="247"/>
                  </a:lnTo>
                  <a:lnTo>
                    <a:pt x="100" y="259"/>
                  </a:lnTo>
                  <a:lnTo>
                    <a:pt x="97" y="276"/>
                  </a:lnTo>
                  <a:lnTo>
                    <a:pt x="94" y="286"/>
                  </a:lnTo>
                  <a:lnTo>
                    <a:pt x="94" y="299"/>
                  </a:lnTo>
                  <a:lnTo>
                    <a:pt x="88" y="308"/>
                  </a:lnTo>
                  <a:lnTo>
                    <a:pt x="50" y="305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054" name="Freeform 6"/>
            <p:cNvSpPr>
              <a:spLocks/>
            </p:cNvSpPr>
            <p:nvPr/>
          </p:nvSpPr>
          <p:spPr bwMode="ltGray">
            <a:xfrm>
              <a:off x="5204" y="0"/>
              <a:ext cx="103" cy="312"/>
            </a:xfrm>
            <a:custGeom>
              <a:avLst/>
              <a:gdLst/>
              <a:ahLst/>
              <a:cxnLst>
                <a:cxn ang="0">
                  <a:pos x="49" y="305"/>
                </a:cxn>
                <a:cxn ang="0">
                  <a:pos x="56" y="295"/>
                </a:cxn>
                <a:cxn ang="0">
                  <a:pos x="56" y="292"/>
                </a:cxn>
                <a:cxn ang="0">
                  <a:pos x="58" y="286"/>
                </a:cxn>
                <a:cxn ang="0">
                  <a:pos x="64" y="269"/>
                </a:cxn>
                <a:cxn ang="0">
                  <a:pos x="70" y="246"/>
                </a:cxn>
                <a:cxn ang="0">
                  <a:pos x="76" y="234"/>
                </a:cxn>
                <a:cxn ang="0">
                  <a:pos x="78" y="214"/>
                </a:cxn>
                <a:cxn ang="0">
                  <a:pos x="78" y="202"/>
                </a:cxn>
                <a:cxn ang="0">
                  <a:pos x="78" y="191"/>
                </a:cxn>
                <a:cxn ang="0">
                  <a:pos x="76" y="178"/>
                </a:cxn>
                <a:cxn ang="0">
                  <a:pos x="73" y="172"/>
                </a:cxn>
                <a:cxn ang="0">
                  <a:pos x="64" y="159"/>
                </a:cxn>
                <a:cxn ang="0">
                  <a:pos x="56" y="146"/>
                </a:cxn>
                <a:cxn ang="0">
                  <a:pos x="44" y="133"/>
                </a:cxn>
                <a:cxn ang="0">
                  <a:pos x="23" y="110"/>
                </a:cxn>
                <a:cxn ang="0">
                  <a:pos x="12" y="94"/>
                </a:cxn>
                <a:cxn ang="0">
                  <a:pos x="5" y="81"/>
                </a:cxn>
                <a:cxn ang="0">
                  <a:pos x="3" y="72"/>
                </a:cxn>
                <a:cxn ang="0">
                  <a:pos x="0" y="56"/>
                </a:cxn>
                <a:cxn ang="0">
                  <a:pos x="0" y="43"/>
                </a:cxn>
                <a:cxn ang="0">
                  <a:pos x="3" y="32"/>
                </a:cxn>
                <a:cxn ang="0">
                  <a:pos x="5" y="16"/>
                </a:cxn>
                <a:cxn ang="0">
                  <a:pos x="12" y="0"/>
                </a:cxn>
                <a:cxn ang="0">
                  <a:pos x="32" y="19"/>
                </a:cxn>
                <a:cxn ang="0">
                  <a:pos x="26" y="32"/>
                </a:cxn>
                <a:cxn ang="0">
                  <a:pos x="23" y="46"/>
                </a:cxn>
                <a:cxn ang="0">
                  <a:pos x="20" y="59"/>
                </a:cxn>
                <a:cxn ang="0">
                  <a:pos x="20" y="72"/>
                </a:cxn>
                <a:cxn ang="0">
                  <a:pos x="20" y="84"/>
                </a:cxn>
                <a:cxn ang="0">
                  <a:pos x="26" y="100"/>
                </a:cxn>
                <a:cxn ang="0">
                  <a:pos x="29" y="110"/>
                </a:cxn>
                <a:cxn ang="0">
                  <a:pos x="35" y="121"/>
                </a:cxn>
                <a:cxn ang="0">
                  <a:pos x="46" y="127"/>
                </a:cxn>
                <a:cxn ang="0">
                  <a:pos x="61" y="143"/>
                </a:cxn>
                <a:cxn ang="0">
                  <a:pos x="73" y="156"/>
                </a:cxn>
                <a:cxn ang="0">
                  <a:pos x="78" y="165"/>
                </a:cxn>
                <a:cxn ang="0">
                  <a:pos x="90" y="185"/>
                </a:cxn>
                <a:cxn ang="0">
                  <a:pos x="96" y="198"/>
                </a:cxn>
                <a:cxn ang="0">
                  <a:pos x="99" y="208"/>
                </a:cxn>
                <a:cxn ang="0">
                  <a:pos x="102" y="227"/>
                </a:cxn>
                <a:cxn ang="0">
                  <a:pos x="102" y="246"/>
                </a:cxn>
                <a:cxn ang="0">
                  <a:pos x="99" y="259"/>
                </a:cxn>
                <a:cxn ang="0">
                  <a:pos x="99" y="276"/>
                </a:cxn>
                <a:cxn ang="0">
                  <a:pos x="96" y="289"/>
                </a:cxn>
                <a:cxn ang="0">
                  <a:pos x="93" y="302"/>
                </a:cxn>
                <a:cxn ang="0">
                  <a:pos x="87" y="311"/>
                </a:cxn>
                <a:cxn ang="0">
                  <a:pos x="49" y="305"/>
                </a:cxn>
              </a:cxnLst>
              <a:rect l="0" t="0" r="r" b="b"/>
              <a:pathLst>
                <a:path w="103" h="312">
                  <a:moveTo>
                    <a:pt x="49" y="305"/>
                  </a:moveTo>
                  <a:lnTo>
                    <a:pt x="56" y="295"/>
                  </a:lnTo>
                  <a:lnTo>
                    <a:pt x="56" y="292"/>
                  </a:lnTo>
                  <a:lnTo>
                    <a:pt x="58" y="286"/>
                  </a:lnTo>
                  <a:lnTo>
                    <a:pt x="64" y="269"/>
                  </a:lnTo>
                  <a:lnTo>
                    <a:pt x="70" y="246"/>
                  </a:lnTo>
                  <a:lnTo>
                    <a:pt x="76" y="234"/>
                  </a:lnTo>
                  <a:lnTo>
                    <a:pt x="78" y="214"/>
                  </a:lnTo>
                  <a:lnTo>
                    <a:pt x="78" y="202"/>
                  </a:lnTo>
                  <a:lnTo>
                    <a:pt x="78" y="191"/>
                  </a:lnTo>
                  <a:lnTo>
                    <a:pt x="76" y="178"/>
                  </a:lnTo>
                  <a:lnTo>
                    <a:pt x="73" y="172"/>
                  </a:lnTo>
                  <a:lnTo>
                    <a:pt x="64" y="159"/>
                  </a:lnTo>
                  <a:lnTo>
                    <a:pt x="56" y="146"/>
                  </a:lnTo>
                  <a:lnTo>
                    <a:pt x="44" y="133"/>
                  </a:lnTo>
                  <a:lnTo>
                    <a:pt x="23" y="110"/>
                  </a:lnTo>
                  <a:lnTo>
                    <a:pt x="12" y="94"/>
                  </a:lnTo>
                  <a:lnTo>
                    <a:pt x="5" y="81"/>
                  </a:lnTo>
                  <a:lnTo>
                    <a:pt x="3" y="72"/>
                  </a:lnTo>
                  <a:lnTo>
                    <a:pt x="0" y="56"/>
                  </a:lnTo>
                  <a:lnTo>
                    <a:pt x="0" y="43"/>
                  </a:lnTo>
                  <a:lnTo>
                    <a:pt x="3" y="32"/>
                  </a:lnTo>
                  <a:lnTo>
                    <a:pt x="5" y="16"/>
                  </a:lnTo>
                  <a:lnTo>
                    <a:pt x="12" y="0"/>
                  </a:lnTo>
                  <a:lnTo>
                    <a:pt x="32" y="19"/>
                  </a:lnTo>
                  <a:lnTo>
                    <a:pt x="26" y="32"/>
                  </a:lnTo>
                  <a:lnTo>
                    <a:pt x="23" y="46"/>
                  </a:lnTo>
                  <a:lnTo>
                    <a:pt x="20" y="59"/>
                  </a:lnTo>
                  <a:lnTo>
                    <a:pt x="20" y="72"/>
                  </a:lnTo>
                  <a:lnTo>
                    <a:pt x="20" y="84"/>
                  </a:lnTo>
                  <a:lnTo>
                    <a:pt x="26" y="100"/>
                  </a:lnTo>
                  <a:lnTo>
                    <a:pt x="29" y="110"/>
                  </a:lnTo>
                  <a:lnTo>
                    <a:pt x="35" y="121"/>
                  </a:lnTo>
                  <a:lnTo>
                    <a:pt x="46" y="127"/>
                  </a:lnTo>
                  <a:lnTo>
                    <a:pt x="61" y="143"/>
                  </a:lnTo>
                  <a:lnTo>
                    <a:pt x="73" y="156"/>
                  </a:lnTo>
                  <a:lnTo>
                    <a:pt x="78" y="165"/>
                  </a:lnTo>
                  <a:lnTo>
                    <a:pt x="90" y="185"/>
                  </a:lnTo>
                  <a:lnTo>
                    <a:pt x="96" y="198"/>
                  </a:lnTo>
                  <a:lnTo>
                    <a:pt x="99" y="208"/>
                  </a:lnTo>
                  <a:lnTo>
                    <a:pt x="102" y="227"/>
                  </a:lnTo>
                  <a:lnTo>
                    <a:pt x="102" y="246"/>
                  </a:lnTo>
                  <a:lnTo>
                    <a:pt x="99" y="259"/>
                  </a:lnTo>
                  <a:lnTo>
                    <a:pt x="99" y="276"/>
                  </a:lnTo>
                  <a:lnTo>
                    <a:pt x="96" y="289"/>
                  </a:lnTo>
                  <a:lnTo>
                    <a:pt x="93" y="302"/>
                  </a:lnTo>
                  <a:lnTo>
                    <a:pt x="87" y="311"/>
                  </a:lnTo>
                  <a:lnTo>
                    <a:pt x="49" y="305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055" name="Freeform 7"/>
            <p:cNvSpPr>
              <a:spLocks/>
            </p:cNvSpPr>
            <p:nvPr/>
          </p:nvSpPr>
          <p:spPr bwMode="ltGray">
            <a:xfrm>
              <a:off x="5358" y="2133"/>
              <a:ext cx="229" cy="114"/>
            </a:xfrm>
            <a:custGeom>
              <a:avLst/>
              <a:gdLst/>
              <a:ahLst/>
              <a:cxnLst>
                <a:cxn ang="0">
                  <a:pos x="0" y="110"/>
                </a:cxn>
                <a:cxn ang="0">
                  <a:pos x="6" y="113"/>
                </a:cxn>
                <a:cxn ang="0">
                  <a:pos x="18" y="113"/>
                </a:cxn>
                <a:cxn ang="0">
                  <a:pos x="28" y="113"/>
                </a:cxn>
                <a:cxn ang="0">
                  <a:pos x="36" y="110"/>
                </a:cxn>
                <a:cxn ang="0">
                  <a:pos x="48" y="107"/>
                </a:cxn>
                <a:cxn ang="0">
                  <a:pos x="58" y="103"/>
                </a:cxn>
                <a:cxn ang="0">
                  <a:pos x="64" y="101"/>
                </a:cxn>
                <a:cxn ang="0">
                  <a:pos x="69" y="92"/>
                </a:cxn>
                <a:cxn ang="0">
                  <a:pos x="76" y="82"/>
                </a:cxn>
                <a:cxn ang="0">
                  <a:pos x="79" y="77"/>
                </a:cxn>
                <a:cxn ang="0">
                  <a:pos x="82" y="70"/>
                </a:cxn>
                <a:cxn ang="0">
                  <a:pos x="94" y="55"/>
                </a:cxn>
                <a:cxn ang="0">
                  <a:pos x="106" y="39"/>
                </a:cxn>
                <a:cxn ang="0">
                  <a:pos x="115" y="36"/>
                </a:cxn>
                <a:cxn ang="0">
                  <a:pos x="130" y="31"/>
                </a:cxn>
                <a:cxn ang="0">
                  <a:pos x="143" y="24"/>
                </a:cxn>
                <a:cxn ang="0">
                  <a:pos x="155" y="21"/>
                </a:cxn>
                <a:cxn ang="0">
                  <a:pos x="164" y="18"/>
                </a:cxn>
                <a:cxn ang="0">
                  <a:pos x="176" y="21"/>
                </a:cxn>
                <a:cxn ang="0">
                  <a:pos x="191" y="24"/>
                </a:cxn>
                <a:cxn ang="0">
                  <a:pos x="206" y="31"/>
                </a:cxn>
                <a:cxn ang="0">
                  <a:pos x="213" y="36"/>
                </a:cxn>
                <a:cxn ang="0">
                  <a:pos x="219" y="42"/>
                </a:cxn>
                <a:cxn ang="0">
                  <a:pos x="228" y="11"/>
                </a:cxn>
                <a:cxn ang="0">
                  <a:pos x="221" y="9"/>
                </a:cxn>
                <a:cxn ang="0">
                  <a:pos x="206" y="3"/>
                </a:cxn>
                <a:cxn ang="0">
                  <a:pos x="195" y="0"/>
                </a:cxn>
                <a:cxn ang="0">
                  <a:pos x="180" y="0"/>
                </a:cxn>
                <a:cxn ang="0">
                  <a:pos x="167" y="0"/>
                </a:cxn>
                <a:cxn ang="0">
                  <a:pos x="155" y="3"/>
                </a:cxn>
                <a:cxn ang="0">
                  <a:pos x="140" y="9"/>
                </a:cxn>
                <a:cxn ang="0">
                  <a:pos x="127" y="15"/>
                </a:cxn>
                <a:cxn ang="0">
                  <a:pos x="124" y="18"/>
                </a:cxn>
                <a:cxn ang="0">
                  <a:pos x="109" y="31"/>
                </a:cxn>
                <a:cxn ang="0">
                  <a:pos x="97" y="42"/>
                </a:cxn>
                <a:cxn ang="0">
                  <a:pos x="88" y="55"/>
                </a:cxn>
                <a:cxn ang="0">
                  <a:pos x="76" y="67"/>
                </a:cxn>
                <a:cxn ang="0">
                  <a:pos x="69" y="73"/>
                </a:cxn>
                <a:cxn ang="0">
                  <a:pos x="61" y="82"/>
                </a:cxn>
                <a:cxn ang="0">
                  <a:pos x="51" y="85"/>
                </a:cxn>
                <a:cxn ang="0">
                  <a:pos x="43" y="88"/>
                </a:cxn>
                <a:cxn ang="0">
                  <a:pos x="30" y="88"/>
                </a:cxn>
                <a:cxn ang="0">
                  <a:pos x="24" y="88"/>
                </a:cxn>
                <a:cxn ang="0">
                  <a:pos x="18" y="85"/>
                </a:cxn>
                <a:cxn ang="0">
                  <a:pos x="6" y="79"/>
                </a:cxn>
                <a:cxn ang="0">
                  <a:pos x="0" y="110"/>
                </a:cxn>
              </a:cxnLst>
              <a:rect l="0" t="0" r="r" b="b"/>
              <a:pathLst>
                <a:path w="229" h="114">
                  <a:moveTo>
                    <a:pt x="0" y="110"/>
                  </a:moveTo>
                  <a:lnTo>
                    <a:pt x="6" y="113"/>
                  </a:lnTo>
                  <a:lnTo>
                    <a:pt x="18" y="113"/>
                  </a:lnTo>
                  <a:lnTo>
                    <a:pt x="28" y="113"/>
                  </a:lnTo>
                  <a:lnTo>
                    <a:pt x="36" y="110"/>
                  </a:lnTo>
                  <a:lnTo>
                    <a:pt x="48" y="107"/>
                  </a:lnTo>
                  <a:lnTo>
                    <a:pt x="58" y="103"/>
                  </a:lnTo>
                  <a:lnTo>
                    <a:pt x="64" y="101"/>
                  </a:lnTo>
                  <a:lnTo>
                    <a:pt x="69" y="92"/>
                  </a:lnTo>
                  <a:lnTo>
                    <a:pt x="76" y="82"/>
                  </a:lnTo>
                  <a:lnTo>
                    <a:pt x="79" y="77"/>
                  </a:lnTo>
                  <a:lnTo>
                    <a:pt x="82" y="70"/>
                  </a:lnTo>
                  <a:lnTo>
                    <a:pt x="94" y="55"/>
                  </a:lnTo>
                  <a:lnTo>
                    <a:pt x="106" y="39"/>
                  </a:lnTo>
                  <a:lnTo>
                    <a:pt x="115" y="36"/>
                  </a:lnTo>
                  <a:lnTo>
                    <a:pt x="130" y="31"/>
                  </a:lnTo>
                  <a:lnTo>
                    <a:pt x="143" y="24"/>
                  </a:lnTo>
                  <a:lnTo>
                    <a:pt x="155" y="21"/>
                  </a:lnTo>
                  <a:lnTo>
                    <a:pt x="164" y="18"/>
                  </a:lnTo>
                  <a:lnTo>
                    <a:pt x="176" y="21"/>
                  </a:lnTo>
                  <a:lnTo>
                    <a:pt x="191" y="24"/>
                  </a:lnTo>
                  <a:lnTo>
                    <a:pt x="206" y="31"/>
                  </a:lnTo>
                  <a:lnTo>
                    <a:pt x="213" y="36"/>
                  </a:lnTo>
                  <a:lnTo>
                    <a:pt x="219" y="42"/>
                  </a:lnTo>
                  <a:lnTo>
                    <a:pt x="228" y="11"/>
                  </a:lnTo>
                  <a:lnTo>
                    <a:pt x="221" y="9"/>
                  </a:lnTo>
                  <a:lnTo>
                    <a:pt x="206" y="3"/>
                  </a:lnTo>
                  <a:lnTo>
                    <a:pt x="195" y="0"/>
                  </a:lnTo>
                  <a:lnTo>
                    <a:pt x="180" y="0"/>
                  </a:lnTo>
                  <a:lnTo>
                    <a:pt x="167" y="0"/>
                  </a:lnTo>
                  <a:lnTo>
                    <a:pt x="155" y="3"/>
                  </a:lnTo>
                  <a:lnTo>
                    <a:pt x="140" y="9"/>
                  </a:lnTo>
                  <a:lnTo>
                    <a:pt x="127" y="15"/>
                  </a:lnTo>
                  <a:lnTo>
                    <a:pt x="124" y="18"/>
                  </a:lnTo>
                  <a:lnTo>
                    <a:pt x="109" y="31"/>
                  </a:lnTo>
                  <a:lnTo>
                    <a:pt x="97" y="42"/>
                  </a:lnTo>
                  <a:lnTo>
                    <a:pt x="88" y="55"/>
                  </a:lnTo>
                  <a:lnTo>
                    <a:pt x="76" y="67"/>
                  </a:lnTo>
                  <a:lnTo>
                    <a:pt x="69" y="73"/>
                  </a:lnTo>
                  <a:lnTo>
                    <a:pt x="61" y="82"/>
                  </a:lnTo>
                  <a:lnTo>
                    <a:pt x="51" y="85"/>
                  </a:lnTo>
                  <a:lnTo>
                    <a:pt x="43" y="88"/>
                  </a:lnTo>
                  <a:lnTo>
                    <a:pt x="30" y="88"/>
                  </a:lnTo>
                  <a:lnTo>
                    <a:pt x="24" y="88"/>
                  </a:lnTo>
                  <a:lnTo>
                    <a:pt x="18" y="85"/>
                  </a:lnTo>
                  <a:lnTo>
                    <a:pt x="6" y="79"/>
                  </a:lnTo>
                  <a:lnTo>
                    <a:pt x="0" y="11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056" name="Freeform 8"/>
            <p:cNvSpPr>
              <a:spLocks/>
            </p:cNvSpPr>
            <p:nvPr/>
          </p:nvSpPr>
          <p:spPr bwMode="ltGray">
            <a:xfrm>
              <a:off x="43" y="1862"/>
              <a:ext cx="233" cy="119"/>
            </a:xfrm>
            <a:custGeom>
              <a:avLst/>
              <a:gdLst/>
              <a:ahLst/>
              <a:cxnLst>
                <a:cxn ang="0">
                  <a:pos x="0" y="115"/>
                </a:cxn>
                <a:cxn ang="0">
                  <a:pos x="7" y="118"/>
                </a:cxn>
                <a:cxn ang="0">
                  <a:pos x="19" y="118"/>
                </a:cxn>
                <a:cxn ang="0">
                  <a:pos x="28" y="118"/>
                </a:cxn>
                <a:cxn ang="0">
                  <a:pos x="40" y="118"/>
                </a:cxn>
                <a:cxn ang="0">
                  <a:pos x="49" y="111"/>
                </a:cxn>
                <a:cxn ang="0">
                  <a:pos x="58" y="108"/>
                </a:cxn>
                <a:cxn ang="0">
                  <a:pos x="65" y="105"/>
                </a:cxn>
                <a:cxn ang="0">
                  <a:pos x="73" y="95"/>
                </a:cxn>
                <a:cxn ang="0">
                  <a:pos x="76" y="86"/>
                </a:cxn>
                <a:cxn ang="0">
                  <a:pos x="83" y="79"/>
                </a:cxn>
                <a:cxn ang="0">
                  <a:pos x="86" y="73"/>
                </a:cxn>
                <a:cxn ang="0">
                  <a:pos x="95" y="58"/>
                </a:cxn>
                <a:cxn ang="0">
                  <a:pos x="110" y="45"/>
                </a:cxn>
                <a:cxn ang="0">
                  <a:pos x="116" y="39"/>
                </a:cxn>
                <a:cxn ang="0">
                  <a:pos x="131" y="32"/>
                </a:cxn>
                <a:cxn ang="0">
                  <a:pos x="146" y="26"/>
                </a:cxn>
                <a:cxn ang="0">
                  <a:pos x="156" y="23"/>
                </a:cxn>
                <a:cxn ang="0">
                  <a:pos x="164" y="23"/>
                </a:cxn>
                <a:cxn ang="0">
                  <a:pos x="177" y="23"/>
                </a:cxn>
                <a:cxn ang="0">
                  <a:pos x="192" y="26"/>
                </a:cxn>
                <a:cxn ang="0">
                  <a:pos x="207" y="32"/>
                </a:cxn>
                <a:cxn ang="0">
                  <a:pos x="217" y="42"/>
                </a:cxn>
                <a:cxn ang="0">
                  <a:pos x="220" y="48"/>
                </a:cxn>
                <a:cxn ang="0">
                  <a:pos x="232" y="16"/>
                </a:cxn>
                <a:cxn ang="0">
                  <a:pos x="222" y="10"/>
                </a:cxn>
                <a:cxn ang="0">
                  <a:pos x="210" y="4"/>
                </a:cxn>
                <a:cxn ang="0">
                  <a:pos x="195" y="4"/>
                </a:cxn>
                <a:cxn ang="0">
                  <a:pos x="183" y="0"/>
                </a:cxn>
                <a:cxn ang="0">
                  <a:pos x="167" y="0"/>
                </a:cxn>
                <a:cxn ang="0">
                  <a:pos x="156" y="4"/>
                </a:cxn>
                <a:cxn ang="0">
                  <a:pos x="141" y="10"/>
                </a:cxn>
                <a:cxn ang="0">
                  <a:pos x="131" y="16"/>
                </a:cxn>
                <a:cxn ang="0">
                  <a:pos x="126" y="20"/>
                </a:cxn>
                <a:cxn ang="0">
                  <a:pos x="110" y="32"/>
                </a:cxn>
                <a:cxn ang="0">
                  <a:pos x="101" y="45"/>
                </a:cxn>
                <a:cxn ang="0">
                  <a:pos x="88" y="58"/>
                </a:cxn>
                <a:cxn ang="0">
                  <a:pos x="80" y="70"/>
                </a:cxn>
                <a:cxn ang="0">
                  <a:pos x="73" y="79"/>
                </a:cxn>
                <a:cxn ang="0">
                  <a:pos x="61" y="86"/>
                </a:cxn>
                <a:cxn ang="0">
                  <a:pos x="52" y="89"/>
                </a:cxn>
                <a:cxn ang="0">
                  <a:pos x="43" y="92"/>
                </a:cxn>
                <a:cxn ang="0">
                  <a:pos x="34" y="92"/>
                </a:cxn>
                <a:cxn ang="0">
                  <a:pos x="25" y="92"/>
                </a:cxn>
                <a:cxn ang="0">
                  <a:pos x="19" y="89"/>
                </a:cxn>
                <a:cxn ang="0">
                  <a:pos x="7" y="83"/>
                </a:cxn>
                <a:cxn ang="0">
                  <a:pos x="0" y="115"/>
                </a:cxn>
              </a:cxnLst>
              <a:rect l="0" t="0" r="r" b="b"/>
              <a:pathLst>
                <a:path w="233" h="119">
                  <a:moveTo>
                    <a:pt x="0" y="115"/>
                  </a:moveTo>
                  <a:lnTo>
                    <a:pt x="7" y="118"/>
                  </a:lnTo>
                  <a:lnTo>
                    <a:pt x="19" y="118"/>
                  </a:lnTo>
                  <a:lnTo>
                    <a:pt x="28" y="118"/>
                  </a:lnTo>
                  <a:lnTo>
                    <a:pt x="40" y="118"/>
                  </a:lnTo>
                  <a:lnTo>
                    <a:pt x="49" y="111"/>
                  </a:lnTo>
                  <a:lnTo>
                    <a:pt x="58" y="108"/>
                  </a:lnTo>
                  <a:lnTo>
                    <a:pt x="65" y="105"/>
                  </a:lnTo>
                  <a:lnTo>
                    <a:pt x="73" y="95"/>
                  </a:lnTo>
                  <a:lnTo>
                    <a:pt x="76" y="86"/>
                  </a:lnTo>
                  <a:lnTo>
                    <a:pt x="83" y="79"/>
                  </a:lnTo>
                  <a:lnTo>
                    <a:pt x="86" y="73"/>
                  </a:lnTo>
                  <a:lnTo>
                    <a:pt x="95" y="58"/>
                  </a:lnTo>
                  <a:lnTo>
                    <a:pt x="110" y="45"/>
                  </a:lnTo>
                  <a:lnTo>
                    <a:pt x="116" y="39"/>
                  </a:lnTo>
                  <a:lnTo>
                    <a:pt x="131" y="32"/>
                  </a:lnTo>
                  <a:lnTo>
                    <a:pt x="146" y="26"/>
                  </a:lnTo>
                  <a:lnTo>
                    <a:pt x="156" y="23"/>
                  </a:lnTo>
                  <a:lnTo>
                    <a:pt x="164" y="23"/>
                  </a:lnTo>
                  <a:lnTo>
                    <a:pt x="177" y="23"/>
                  </a:lnTo>
                  <a:lnTo>
                    <a:pt x="192" y="26"/>
                  </a:lnTo>
                  <a:lnTo>
                    <a:pt x="207" y="32"/>
                  </a:lnTo>
                  <a:lnTo>
                    <a:pt x="217" y="42"/>
                  </a:lnTo>
                  <a:lnTo>
                    <a:pt x="220" y="48"/>
                  </a:lnTo>
                  <a:lnTo>
                    <a:pt x="232" y="16"/>
                  </a:lnTo>
                  <a:lnTo>
                    <a:pt x="222" y="10"/>
                  </a:lnTo>
                  <a:lnTo>
                    <a:pt x="210" y="4"/>
                  </a:lnTo>
                  <a:lnTo>
                    <a:pt x="195" y="4"/>
                  </a:lnTo>
                  <a:lnTo>
                    <a:pt x="183" y="0"/>
                  </a:lnTo>
                  <a:lnTo>
                    <a:pt x="167" y="0"/>
                  </a:lnTo>
                  <a:lnTo>
                    <a:pt x="156" y="4"/>
                  </a:lnTo>
                  <a:lnTo>
                    <a:pt x="141" y="10"/>
                  </a:lnTo>
                  <a:lnTo>
                    <a:pt x="131" y="16"/>
                  </a:lnTo>
                  <a:lnTo>
                    <a:pt x="126" y="20"/>
                  </a:lnTo>
                  <a:lnTo>
                    <a:pt x="110" y="32"/>
                  </a:lnTo>
                  <a:lnTo>
                    <a:pt x="101" y="45"/>
                  </a:lnTo>
                  <a:lnTo>
                    <a:pt x="88" y="58"/>
                  </a:lnTo>
                  <a:lnTo>
                    <a:pt x="80" y="70"/>
                  </a:lnTo>
                  <a:lnTo>
                    <a:pt x="73" y="79"/>
                  </a:lnTo>
                  <a:lnTo>
                    <a:pt x="61" y="86"/>
                  </a:lnTo>
                  <a:lnTo>
                    <a:pt x="52" y="89"/>
                  </a:lnTo>
                  <a:lnTo>
                    <a:pt x="43" y="92"/>
                  </a:lnTo>
                  <a:lnTo>
                    <a:pt x="34" y="92"/>
                  </a:lnTo>
                  <a:lnTo>
                    <a:pt x="25" y="92"/>
                  </a:lnTo>
                  <a:lnTo>
                    <a:pt x="19" y="89"/>
                  </a:lnTo>
                  <a:lnTo>
                    <a:pt x="7" y="83"/>
                  </a:lnTo>
                  <a:lnTo>
                    <a:pt x="0" y="115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057" name="Freeform 9"/>
            <p:cNvSpPr>
              <a:spLocks/>
            </p:cNvSpPr>
            <p:nvPr/>
          </p:nvSpPr>
          <p:spPr bwMode="ltGray">
            <a:xfrm>
              <a:off x="454" y="3914"/>
              <a:ext cx="232" cy="116"/>
            </a:xfrm>
            <a:custGeom>
              <a:avLst/>
              <a:gdLst/>
              <a:ahLst/>
              <a:cxnLst>
                <a:cxn ang="0">
                  <a:pos x="0" y="111"/>
                </a:cxn>
                <a:cxn ang="0">
                  <a:pos x="9" y="115"/>
                </a:cxn>
                <a:cxn ang="0">
                  <a:pos x="19" y="115"/>
                </a:cxn>
                <a:cxn ang="0">
                  <a:pos x="30" y="115"/>
                </a:cxn>
                <a:cxn ang="0">
                  <a:pos x="40" y="111"/>
                </a:cxn>
                <a:cxn ang="0">
                  <a:pos x="49" y="108"/>
                </a:cxn>
                <a:cxn ang="0">
                  <a:pos x="61" y="105"/>
                </a:cxn>
                <a:cxn ang="0">
                  <a:pos x="64" y="102"/>
                </a:cxn>
                <a:cxn ang="0">
                  <a:pos x="73" y="93"/>
                </a:cxn>
                <a:cxn ang="0">
                  <a:pos x="76" y="84"/>
                </a:cxn>
                <a:cxn ang="0">
                  <a:pos x="82" y="77"/>
                </a:cxn>
                <a:cxn ang="0">
                  <a:pos x="85" y="72"/>
                </a:cxn>
                <a:cxn ang="0">
                  <a:pos x="95" y="56"/>
                </a:cxn>
                <a:cxn ang="0">
                  <a:pos x="110" y="43"/>
                </a:cxn>
                <a:cxn ang="0">
                  <a:pos x="116" y="38"/>
                </a:cxn>
                <a:cxn ang="0">
                  <a:pos x="131" y="31"/>
                </a:cxn>
                <a:cxn ang="0">
                  <a:pos x="146" y="25"/>
                </a:cxn>
                <a:cxn ang="0">
                  <a:pos x="155" y="22"/>
                </a:cxn>
                <a:cxn ang="0">
                  <a:pos x="167" y="18"/>
                </a:cxn>
                <a:cxn ang="0">
                  <a:pos x="176" y="22"/>
                </a:cxn>
                <a:cxn ang="0">
                  <a:pos x="191" y="25"/>
                </a:cxn>
                <a:cxn ang="0">
                  <a:pos x="206" y="31"/>
                </a:cxn>
                <a:cxn ang="0">
                  <a:pos x="216" y="38"/>
                </a:cxn>
                <a:cxn ang="0">
                  <a:pos x="219" y="46"/>
                </a:cxn>
                <a:cxn ang="0">
                  <a:pos x="231" y="13"/>
                </a:cxn>
                <a:cxn ang="0">
                  <a:pos x="222" y="10"/>
                </a:cxn>
                <a:cxn ang="0">
                  <a:pos x="209" y="3"/>
                </a:cxn>
                <a:cxn ang="0">
                  <a:pos x="194" y="0"/>
                </a:cxn>
                <a:cxn ang="0">
                  <a:pos x="182" y="0"/>
                </a:cxn>
                <a:cxn ang="0">
                  <a:pos x="167" y="0"/>
                </a:cxn>
                <a:cxn ang="0">
                  <a:pos x="155" y="3"/>
                </a:cxn>
                <a:cxn ang="0">
                  <a:pos x="143" y="10"/>
                </a:cxn>
                <a:cxn ang="0">
                  <a:pos x="131" y="13"/>
                </a:cxn>
                <a:cxn ang="0">
                  <a:pos x="125" y="18"/>
                </a:cxn>
                <a:cxn ang="0">
                  <a:pos x="113" y="31"/>
                </a:cxn>
                <a:cxn ang="0">
                  <a:pos x="100" y="43"/>
                </a:cxn>
                <a:cxn ang="0">
                  <a:pos x="88" y="56"/>
                </a:cxn>
                <a:cxn ang="0">
                  <a:pos x="80" y="69"/>
                </a:cxn>
                <a:cxn ang="0">
                  <a:pos x="73" y="74"/>
                </a:cxn>
                <a:cxn ang="0">
                  <a:pos x="61" y="84"/>
                </a:cxn>
                <a:cxn ang="0">
                  <a:pos x="52" y="87"/>
                </a:cxn>
                <a:cxn ang="0">
                  <a:pos x="45" y="90"/>
                </a:cxn>
                <a:cxn ang="0">
                  <a:pos x="34" y="90"/>
                </a:cxn>
                <a:cxn ang="0">
                  <a:pos x="25" y="90"/>
                </a:cxn>
                <a:cxn ang="0">
                  <a:pos x="19" y="87"/>
                </a:cxn>
                <a:cxn ang="0">
                  <a:pos x="7" y="80"/>
                </a:cxn>
                <a:cxn ang="0">
                  <a:pos x="0" y="111"/>
                </a:cxn>
              </a:cxnLst>
              <a:rect l="0" t="0" r="r" b="b"/>
              <a:pathLst>
                <a:path w="232" h="116">
                  <a:moveTo>
                    <a:pt x="0" y="111"/>
                  </a:moveTo>
                  <a:lnTo>
                    <a:pt x="9" y="115"/>
                  </a:lnTo>
                  <a:lnTo>
                    <a:pt x="19" y="115"/>
                  </a:lnTo>
                  <a:lnTo>
                    <a:pt x="30" y="115"/>
                  </a:lnTo>
                  <a:lnTo>
                    <a:pt x="40" y="111"/>
                  </a:lnTo>
                  <a:lnTo>
                    <a:pt x="49" y="108"/>
                  </a:lnTo>
                  <a:lnTo>
                    <a:pt x="61" y="105"/>
                  </a:lnTo>
                  <a:lnTo>
                    <a:pt x="64" y="102"/>
                  </a:lnTo>
                  <a:lnTo>
                    <a:pt x="73" y="93"/>
                  </a:lnTo>
                  <a:lnTo>
                    <a:pt x="76" y="84"/>
                  </a:lnTo>
                  <a:lnTo>
                    <a:pt x="82" y="77"/>
                  </a:lnTo>
                  <a:lnTo>
                    <a:pt x="85" y="72"/>
                  </a:lnTo>
                  <a:lnTo>
                    <a:pt x="95" y="56"/>
                  </a:lnTo>
                  <a:lnTo>
                    <a:pt x="110" y="43"/>
                  </a:lnTo>
                  <a:lnTo>
                    <a:pt x="116" y="38"/>
                  </a:lnTo>
                  <a:lnTo>
                    <a:pt x="131" y="31"/>
                  </a:lnTo>
                  <a:lnTo>
                    <a:pt x="146" y="25"/>
                  </a:lnTo>
                  <a:lnTo>
                    <a:pt x="155" y="22"/>
                  </a:lnTo>
                  <a:lnTo>
                    <a:pt x="167" y="18"/>
                  </a:lnTo>
                  <a:lnTo>
                    <a:pt x="176" y="22"/>
                  </a:lnTo>
                  <a:lnTo>
                    <a:pt x="191" y="25"/>
                  </a:lnTo>
                  <a:lnTo>
                    <a:pt x="206" y="31"/>
                  </a:lnTo>
                  <a:lnTo>
                    <a:pt x="216" y="38"/>
                  </a:lnTo>
                  <a:lnTo>
                    <a:pt x="219" y="46"/>
                  </a:lnTo>
                  <a:lnTo>
                    <a:pt x="231" y="13"/>
                  </a:lnTo>
                  <a:lnTo>
                    <a:pt x="222" y="10"/>
                  </a:lnTo>
                  <a:lnTo>
                    <a:pt x="209" y="3"/>
                  </a:lnTo>
                  <a:lnTo>
                    <a:pt x="194" y="0"/>
                  </a:lnTo>
                  <a:lnTo>
                    <a:pt x="182" y="0"/>
                  </a:lnTo>
                  <a:lnTo>
                    <a:pt x="167" y="0"/>
                  </a:lnTo>
                  <a:lnTo>
                    <a:pt x="155" y="3"/>
                  </a:lnTo>
                  <a:lnTo>
                    <a:pt x="143" y="10"/>
                  </a:lnTo>
                  <a:lnTo>
                    <a:pt x="131" y="13"/>
                  </a:lnTo>
                  <a:lnTo>
                    <a:pt x="125" y="18"/>
                  </a:lnTo>
                  <a:lnTo>
                    <a:pt x="113" y="31"/>
                  </a:lnTo>
                  <a:lnTo>
                    <a:pt x="100" y="43"/>
                  </a:lnTo>
                  <a:lnTo>
                    <a:pt x="88" y="56"/>
                  </a:lnTo>
                  <a:lnTo>
                    <a:pt x="80" y="69"/>
                  </a:lnTo>
                  <a:lnTo>
                    <a:pt x="73" y="74"/>
                  </a:lnTo>
                  <a:lnTo>
                    <a:pt x="61" y="84"/>
                  </a:lnTo>
                  <a:lnTo>
                    <a:pt x="52" y="87"/>
                  </a:lnTo>
                  <a:lnTo>
                    <a:pt x="45" y="90"/>
                  </a:lnTo>
                  <a:lnTo>
                    <a:pt x="34" y="90"/>
                  </a:lnTo>
                  <a:lnTo>
                    <a:pt x="25" y="90"/>
                  </a:lnTo>
                  <a:lnTo>
                    <a:pt x="19" y="87"/>
                  </a:lnTo>
                  <a:lnTo>
                    <a:pt x="7" y="80"/>
                  </a:lnTo>
                  <a:lnTo>
                    <a:pt x="0" y="111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058" name="Freeform 10"/>
            <p:cNvSpPr>
              <a:spLocks/>
            </p:cNvSpPr>
            <p:nvPr/>
          </p:nvSpPr>
          <p:spPr bwMode="ltGray">
            <a:xfrm>
              <a:off x="5314" y="1011"/>
              <a:ext cx="233" cy="119"/>
            </a:xfrm>
            <a:custGeom>
              <a:avLst/>
              <a:gdLst/>
              <a:ahLst/>
              <a:cxnLst>
                <a:cxn ang="0">
                  <a:pos x="232" y="115"/>
                </a:cxn>
                <a:cxn ang="0">
                  <a:pos x="222" y="115"/>
                </a:cxn>
                <a:cxn ang="0">
                  <a:pos x="214" y="118"/>
                </a:cxn>
                <a:cxn ang="0">
                  <a:pos x="201" y="118"/>
                </a:cxn>
                <a:cxn ang="0">
                  <a:pos x="192" y="115"/>
                </a:cxn>
                <a:cxn ang="0">
                  <a:pos x="183" y="112"/>
                </a:cxn>
                <a:cxn ang="0">
                  <a:pos x="171" y="106"/>
                </a:cxn>
                <a:cxn ang="0">
                  <a:pos x="164" y="102"/>
                </a:cxn>
                <a:cxn ang="0">
                  <a:pos x="158" y="94"/>
                </a:cxn>
                <a:cxn ang="0">
                  <a:pos x="153" y="84"/>
                </a:cxn>
                <a:cxn ang="0">
                  <a:pos x="149" y="78"/>
                </a:cxn>
                <a:cxn ang="0">
                  <a:pos x="146" y="71"/>
                </a:cxn>
                <a:cxn ang="0">
                  <a:pos x="134" y="59"/>
                </a:cxn>
                <a:cxn ang="0">
                  <a:pos x="122" y="44"/>
                </a:cxn>
                <a:cxn ang="0">
                  <a:pos x="113" y="37"/>
                </a:cxn>
                <a:cxn ang="0">
                  <a:pos x="97" y="31"/>
                </a:cxn>
                <a:cxn ang="0">
                  <a:pos x="85" y="28"/>
                </a:cxn>
                <a:cxn ang="0">
                  <a:pos x="73" y="24"/>
                </a:cxn>
                <a:cxn ang="0">
                  <a:pos x="64" y="21"/>
                </a:cxn>
                <a:cxn ang="0">
                  <a:pos x="52" y="24"/>
                </a:cxn>
                <a:cxn ang="0">
                  <a:pos x="39" y="28"/>
                </a:cxn>
                <a:cxn ang="0">
                  <a:pos x="24" y="31"/>
                </a:cxn>
                <a:cxn ang="0">
                  <a:pos x="15" y="40"/>
                </a:cxn>
                <a:cxn ang="0">
                  <a:pos x="9" y="47"/>
                </a:cxn>
                <a:cxn ang="0">
                  <a:pos x="0" y="16"/>
                </a:cxn>
                <a:cxn ang="0">
                  <a:pos x="6" y="9"/>
                </a:cxn>
                <a:cxn ang="0">
                  <a:pos x="21" y="6"/>
                </a:cxn>
                <a:cxn ang="0">
                  <a:pos x="33" y="3"/>
                </a:cxn>
                <a:cxn ang="0">
                  <a:pos x="49" y="0"/>
                </a:cxn>
                <a:cxn ang="0">
                  <a:pos x="61" y="3"/>
                </a:cxn>
                <a:cxn ang="0">
                  <a:pos x="73" y="6"/>
                </a:cxn>
                <a:cxn ang="0">
                  <a:pos x="88" y="13"/>
                </a:cxn>
                <a:cxn ang="0">
                  <a:pos x="100" y="16"/>
                </a:cxn>
                <a:cxn ang="0">
                  <a:pos x="107" y="21"/>
                </a:cxn>
                <a:cxn ang="0">
                  <a:pos x="118" y="31"/>
                </a:cxn>
                <a:cxn ang="0">
                  <a:pos x="131" y="47"/>
                </a:cxn>
                <a:cxn ang="0">
                  <a:pos x="143" y="59"/>
                </a:cxn>
                <a:cxn ang="0">
                  <a:pos x="153" y="71"/>
                </a:cxn>
                <a:cxn ang="0">
                  <a:pos x="158" y="78"/>
                </a:cxn>
                <a:cxn ang="0">
                  <a:pos x="168" y="84"/>
                </a:cxn>
                <a:cxn ang="0">
                  <a:pos x="177" y="91"/>
                </a:cxn>
                <a:cxn ang="0">
                  <a:pos x="186" y="94"/>
                </a:cxn>
                <a:cxn ang="0">
                  <a:pos x="199" y="94"/>
                </a:cxn>
                <a:cxn ang="0">
                  <a:pos x="204" y="91"/>
                </a:cxn>
                <a:cxn ang="0">
                  <a:pos x="214" y="91"/>
                </a:cxn>
                <a:cxn ang="0">
                  <a:pos x="225" y="84"/>
                </a:cxn>
                <a:cxn ang="0">
                  <a:pos x="232" y="115"/>
                </a:cxn>
              </a:cxnLst>
              <a:rect l="0" t="0" r="r" b="b"/>
              <a:pathLst>
                <a:path w="233" h="119">
                  <a:moveTo>
                    <a:pt x="232" y="115"/>
                  </a:moveTo>
                  <a:lnTo>
                    <a:pt x="222" y="115"/>
                  </a:lnTo>
                  <a:lnTo>
                    <a:pt x="214" y="118"/>
                  </a:lnTo>
                  <a:lnTo>
                    <a:pt x="201" y="118"/>
                  </a:lnTo>
                  <a:lnTo>
                    <a:pt x="192" y="115"/>
                  </a:lnTo>
                  <a:lnTo>
                    <a:pt x="183" y="112"/>
                  </a:lnTo>
                  <a:lnTo>
                    <a:pt x="171" y="106"/>
                  </a:lnTo>
                  <a:lnTo>
                    <a:pt x="164" y="102"/>
                  </a:lnTo>
                  <a:lnTo>
                    <a:pt x="158" y="94"/>
                  </a:lnTo>
                  <a:lnTo>
                    <a:pt x="153" y="84"/>
                  </a:lnTo>
                  <a:lnTo>
                    <a:pt x="149" y="78"/>
                  </a:lnTo>
                  <a:lnTo>
                    <a:pt x="146" y="71"/>
                  </a:lnTo>
                  <a:lnTo>
                    <a:pt x="134" y="59"/>
                  </a:lnTo>
                  <a:lnTo>
                    <a:pt x="122" y="44"/>
                  </a:lnTo>
                  <a:lnTo>
                    <a:pt x="113" y="37"/>
                  </a:lnTo>
                  <a:lnTo>
                    <a:pt x="97" y="31"/>
                  </a:lnTo>
                  <a:lnTo>
                    <a:pt x="85" y="28"/>
                  </a:lnTo>
                  <a:lnTo>
                    <a:pt x="73" y="24"/>
                  </a:lnTo>
                  <a:lnTo>
                    <a:pt x="64" y="21"/>
                  </a:lnTo>
                  <a:lnTo>
                    <a:pt x="52" y="24"/>
                  </a:lnTo>
                  <a:lnTo>
                    <a:pt x="39" y="28"/>
                  </a:lnTo>
                  <a:lnTo>
                    <a:pt x="24" y="31"/>
                  </a:lnTo>
                  <a:lnTo>
                    <a:pt x="15" y="40"/>
                  </a:lnTo>
                  <a:lnTo>
                    <a:pt x="9" y="47"/>
                  </a:lnTo>
                  <a:lnTo>
                    <a:pt x="0" y="16"/>
                  </a:lnTo>
                  <a:lnTo>
                    <a:pt x="6" y="9"/>
                  </a:lnTo>
                  <a:lnTo>
                    <a:pt x="21" y="6"/>
                  </a:lnTo>
                  <a:lnTo>
                    <a:pt x="33" y="3"/>
                  </a:lnTo>
                  <a:lnTo>
                    <a:pt x="49" y="0"/>
                  </a:lnTo>
                  <a:lnTo>
                    <a:pt x="61" y="3"/>
                  </a:lnTo>
                  <a:lnTo>
                    <a:pt x="73" y="6"/>
                  </a:lnTo>
                  <a:lnTo>
                    <a:pt x="88" y="13"/>
                  </a:lnTo>
                  <a:lnTo>
                    <a:pt x="100" y="16"/>
                  </a:lnTo>
                  <a:lnTo>
                    <a:pt x="107" y="21"/>
                  </a:lnTo>
                  <a:lnTo>
                    <a:pt x="118" y="31"/>
                  </a:lnTo>
                  <a:lnTo>
                    <a:pt x="131" y="47"/>
                  </a:lnTo>
                  <a:lnTo>
                    <a:pt x="143" y="59"/>
                  </a:lnTo>
                  <a:lnTo>
                    <a:pt x="153" y="71"/>
                  </a:lnTo>
                  <a:lnTo>
                    <a:pt x="158" y="78"/>
                  </a:lnTo>
                  <a:lnTo>
                    <a:pt x="168" y="84"/>
                  </a:lnTo>
                  <a:lnTo>
                    <a:pt x="177" y="91"/>
                  </a:lnTo>
                  <a:lnTo>
                    <a:pt x="186" y="94"/>
                  </a:lnTo>
                  <a:lnTo>
                    <a:pt x="199" y="94"/>
                  </a:lnTo>
                  <a:lnTo>
                    <a:pt x="204" y="91"/>
                  </a:lnTo>
                  <a:lnTo>
                    <a:pt x="214" y="91"/>
                  </a:lnTo>
                  <a:lnTo>
                    <a:pt x="225" y="84"/>
                  </a:lnTo>
                  <a:lnTo>
                    <a:pt x="232" y="115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059" name="Freeform 11"/>
            <p:cNvSpPr>
              <a:spLocks/>
            </p:cNvSpPr>
            <p:nvPr/>
          </p:nvSpPr>
          <p:spPr bwMode="ltGray">
            <a:xfrm>
              <a:off x="1852" y="147"/>
              <a:ext cx="232" cy="114"/>
            </a:xfrm>
            <a:custGeom>
              <a:avLst/>
              <a:gdLst/>
              <a:ahLst/>
              <a:cxnLst>
                <a:cxn ang="0">
                  <a:pos x="231" y="110"/>
                </a:cxn>
                <a:cxn ang="0">
                  <a:pos x="221" y="113"/>
                </a:cxn>
                <a:cxn ang="0">
                  <a:pos x="213" y="113"/>
                </a:cxn>
                <a:cxn ang="0">
                  <a:pos x="201" y="113"/>
                </a:cxn>
                <a:cxn ang="0">
                  <a:pos x="191" y="113"/>
                </a:cxn>
                <a:cxn ang="0">
                  <a:pos x="183" y="110"/>
                </a:cxn>
                <a:cxn ang="0">
                  <a:pos x="170" y="104"/>
                </a:cxn>
                <a:cxn ang="0">
                  <a:pos x="167" y="102"/>
                </a:cxn>
                <a:cxn ang="0">
                  <a:pos x="158" y="92"/>
                </a:cxn>
                <a:cxn ang="0">
                  <a:pos x="155" y="82"/>
                </a:cxn>
                <a:cxn ang="0">
                  <a:pos x="148" y="77"/>
                </a:cxn>
                <a:cxn ang="0">
                  <a:pos x="145" y="71"/>
                </a:cxn>
                <a:cxn ang="0">
                  <a:pos x="133" y="56"/>
                </a:cxn>
                <a:cxn ang="0">
                  <a:pos x="122" y="43"/>
                </a:cxn>
                <a:cxn ang="0">
                  <a:pos x="112" y="36"/>
                </a:cxn>
                <a:cxn ang="0">
                  <a:pos x="100" y="31"/>
                </a:cxn>
                <a:cxn ang="0">
                  <a:pos x="85" y="25"/>
                </a:cxn>
                <a:cxn ang="0">
                  <a:pos x="76" y="21"/>
                </a:cxn>
                <a:cxn ang="0">
                  <a:pos x="64" y="21"/>
                </a:cxn>
                <a:cxn ang="0">
                  <a:pos x="54" y="21"/>
                </a:cxn>
                <a:cxn ang="0">
                  <a:pos x="39" y="25"/>
                </a:cxn>
                <a:cxn ang="0">
                  <a:pos x="24" y="31"/>
                </a:cxn>
                <a:cxn ang="0">
                  <a:pos x="15" y="36"/>
                </a:cxn>
                <a:cxn ang="0">
                  <a:pos x="9" y="46"/>
                </a:cxn>
                <a:cxn ang="0">
                  <a:pos x="0" y="15"/>
                </a:cxn>
                <a:cxn ang="0">
                  <a:pos x="9" y="10"/>
                </a:cxn>
                <a:cxn ang="0">
                  <a:pos x="21" y="3"/>
                </a:cxn>
                <a:cxn ang="0">
                  <a:pos x="33" y="0"/>
                </a:cxn>
                <a:cxn ang="0">
                  <a:pos x="48" y="0"/>
                </a:cxn>
                <a:cxn ang="0">
                  <a:pos x="64" y="0"/>
                </a:cxn>
                <a:cxn ang="0">
                  <a:pos x="72" y="3"/>
                </a:cxn>
                <a:cxn ang="0">
                  <a:pos x="87" y="10"/>
                </a:cxn>
                <a:cxn ang="0">
                  <a:pos x="100" y="15"/>
                </a:cxn>
                <a:cxn ang="0">
                  <a:pos x="106" y="18"/>
                </a:cxn>
                <a:cxn ang="0">
                  <a:pos x="118" y="31"/>
                </a:cxn>
                <a:cxn ang="0">
                  <a:pos x="130" y="43"/>
                </a:cxn>
                <a:cxn ang="0">
                  <a:pos x="143" y="58"/>
                </a:cxn>
                <a:cxn ang="0">
                  <a:pos x="152" y="67"/>
                </a:cxn>
                <a:cxn ang="0">
                  <a:pos x="158" y="77"/>
                </a:cxn>
                <a:cxn ang="0">
                  <a:pos x="167" y="82"/>
                </a:cxn>
                <a:cxn ang="0">
                  <a:pos x="179" y="86"/>
                </a:cxn>
                <a:cxn ang="0">
                  <a:pos x="185" y="89"/>
                </a:cxn>
                <a:cxn ang="0">
                  <a:pos x="198" y="89"/>
                </a:cxn>
                <a:cxn ang="0">
                  <a:pos x="206" y="89"/>
                </a:cxn>
                <a:cxn ang="0">
                  <a:pos x="213" y="86"/>
                </a:cxn>
                <a:cxn ang="0">
                  <a:pos x="224" y="79"/>
                </a:cxn>
                <a:cxn ang="0">
                  <a:pos x="231" y="110"/>
                </a:cxn>
              </a:cxnLst>
              <a:rect l="0" t="0" r="r" b="b"/>
              <a:pathLst>
                <a:path w="232" h="114">
                  <a:moveTo>
                    <a:pt x="231" y="110"/>
                  </a:moveTo>
                  <a:lnTo>
                    <a:pt x="221" y="113"/>
                  </a:lnTo>
                  <a:lnTo>
                    <a:pt x="213" y="113"/>
                  </a:lnTo>
                  <a:lnTo>
                    <a:pt x="201" y="113"/>
                  </a:lnTo>
                  <a:lnTo>
                    <a:pt x="191" y="113"/>
                  </a:lnTo>
                  <a:lnTo>
                    <a:pt x="183" y="110"/>
                  </a:lnTo>
                  <a:lnTo>
                    <a:pt x="170" y="104"/>
                  </a:lnTo>
                  <a:lnTo>
                    <a:pt x="167" y="102"/>
                  </a:lnTo>
                  <a:lnTo>
                    <a:pt x="158" y="92"/>
                  </a:lnTo>
                  <a:lnTo>
                    <a:pt x="155" y="82"/>
                  </a:lnTo>
                  <a:lnTo>
                    <a:pt x="148" y="77"/>
                  </a:lnTo>
                  <a:lnTo>
                    <a:pt x="145" y="71"/>
                  </a:lnTo>
                  <a:lnTo>
                    <a:pt x="133" y="56"/>
                  </a:lnTo>
                  <a:lnTo>
                    <a:pt x="122" y="43"/>
                  </a:lnTo>
                  <a:lnTo>
                    <a:pt x="112" y="36"/>
                  </a:lnTo>
                  <a:lnTo>
                    <a:pt x="100" y="31"/>
                  </a:lnTo>
                  <a:lnTo>
                    <a:pt x="85" y="25"/>
                  </a:lnTo>
                  <a:lnTo>
                    <a:pt x="76" y="21"/>
                  </a:lnTo>
                  <a:lnTo>
                    <a:pt x="64" y="21"/>
                  </a:lnTo>
                  <a:lnTo>
                    <a:pt x="54" y="21"/>
                  </a:lnTo>
                  <a:lnTo>
                    <a:pt x="39" y="25"/>
                  </a:lnTo>
                  <a:lnTo>
                    <a:pt x="24" y="31"/>
                  </a:lnTo>
                  <a:lnTo>
                    <a:pt x="15" y="36"/>
                  </a:lnTo>
                  <a:lnTo>
                    <a:pt x="9" y="46"/>
                  </a:lnTo>
                  <a:lnTo>
                    <a:pt x="0" y="15"/>
                  </a:lnTo>
                  <a:lnTo>
                    <a:pt x="9" y="10"/>
                  </a:lnTo>
                  <a:lnTo>
                    <a:pt x="21" y="3"/>
                  </a:lnTo>
                  <a:lnTo>
                    <a:pt x="33" y="0"/>
                  </a:lnTo>
                  <a:lnTo>
                    <a:pt x="48" y="0"/>
                  </a:lnTo>
                  <a:lnTo>
                    <a:pt x="64" y="0"/>
                  </a:lnTo>
                  <a:lnTo>
                    <a:pt x="72" y="3"/>
                  </a:lnTo>
                  <a:lnTo>
                    <a:pt x="87" y="10"/>
                  </a:lnTo>
                  <a:lnTo>
                    <a:pt x="100" y="15"/>
                  </a:lnTo>
                  <a:lnTo>
                    <a:pt x="106" y="18"/>
                  </a:lnTo>
                  <a:lnTo>
                    <a:pt x="118" y="31"/>
                  </a:lnTo>
                  <a:lnTo>
                    <a:pt x="130" y="43"/>
                  </a:lnTo>
                  <a:lnTo>
                    <a:pt x="143" y="58"/>
                  </a:lnTo>
                  <a:lnTo>
                    <a:pt x="152" y="67"/>
                  </a:lnTo>
                  <a:lnTo>
                    <a:pt x="158" y="77"/>
                  </a:lnTo>
                  <a:lnTo>
                    <a:pt x="167" y="82"/>
                  </a:lnTo>
                  <a:lnTo>
                    <a:pt x="179" y="86"/>
                  </a:lnTo>
                  <a:lnTo>
                    <a:pt x="185" y="89"/>
                  </a:lnTo>
                  <a:lnTo>
                    <a:pt x="198" y="89"/>
                  </a:lnTo>
                  <a:lnTo>
                    <a:pt x="206" y="89"/>
                  </a:lnTo>
                  <a:lnTo>
                    <a:pt x="213" y="86"/>
                  </a:lnTo>
                  <a:lnTo>
                    <a:pt x="224" y="79"/>
                  </a:lnTo>
                  <a:lnTo>
                    <a:pt x="231" y="11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060" name="Freeform 12"/>
            <p:cNvSpPr>
              <a:spLocks/>
            </p:cNvSpPr>
            <p:nvPr/>
          </p:nvSpPr>
          <p:spPr bwMode="ltGray">
            <a:xfrm>
              <a:off x="151" y="121"/>
              <a:ext cx="233" cy="120"/>
            </a:xfrm>
            <a:custGeom>
              <a:avLst/>
              <a:gdLst/>
              <a:ahLst/>
              <a:cxnLst>
                <a:cxn ang="0">
                  <a:pos x="232" y="116"/>
                </a:cxn>
                <a:cxn ang="0">
                  <a:pos x="223" y="116"/>
                </a:cxn>
                <a:cxn ang="0">
                  <a:pos x="214" y="119"/>
                </a:cxn>
                <a:cxn ang="0">
                  <a:pos x="204" y="119"/>
                </a:cxn>
                <a:cxn ang="0">
                  <a:pos x="193" y="116"/>
                </a:cxn>
                <a:cxn ang="0">
                  <a:pos x="183" y="112"/>
                </a:cxn>
                <a:cxn ang="0">
                  <a:pos x="174" y="106"/>
                </a:cxn>
                <a:cxn ang="0">
                  <a:pos x="168" y="103"/>
                </a:cxn>
                <a:cxn ang="0">
                  <a:pos x="158" y="94"/>
                </a:cxn>
                <a:cxn ang="0">
                  <a:pos x="156" y="85"/>
                </a:cxn>
                <a:cxn ang="0">
                  <a:pos x="150" y="78"/>
                </a:cxn>
                <a:cxn ang="0">
                  <a:pos x="147" y="72"/>
                </a:cxn>
                <a:cxn ang="0">
                  <a:pos x="137" y="60"/>
                </a:cxn>
                <a:cxn ang="0">
                  <a:pos x="122" y="44"/>
                </a:cxn>
                <a:cxn ang="0">
                  <a:pos x="116" y="38"/>
                </a:cxn>
                <a:cxn ang="0">
                  <a:pos x="101" y="31"/>
                </a:cxn>
                <a:cxn ang="0">
                  <a:pos x="86" y="25"/>
                </a:cxn>
                <a:cxn ang="0">
                  <a:pos x="76" y="22"/>
                </a:cxn>
                <a:cxn ang="0">
                  <a:pos x="67" y="22"/>
                </a:cxn>
                <a:cxn ang="0">
                  <a:pos x="55" y="22"/>
                </a:cxn>
                <a:cxn ang="0">
                  <a:pos x="40" y="28"/>
                </a:cxn>
                <a:cxn ang="0">
                  <a:pos x="25" y="31"/>
                </a:cxn>
                <a:cxn ang="0">
                  <a:pos x="18" y="41"/>
                </a:cxn>
                <a:cxn ang="0">
                  <a:pos x="12" y="47"/>
                </a:cxn>
                <a:cxn ang="0">
                  <a:pos x="0" y="16"/>
                </a:cxn>
                <a:cxn ang="0">
                  <a:pos x="10" y="10"/>
                </a:cxn>
                <a:cxn ang="0">
                  <a:pos x="21" y="7"/>
                </a:cxn>
                <a:cxn ang="0">
                  <a:pos x="36" y="3"/>
                </a:cxn>
                <a:cxn ang="0">
                  <a:pos x="49" y="0"/>
                </a:cxn>
                <a:cxn ang="0">
                  <a:pos x="64" y="3"/>
                </a:cxn>
                <a:cxn ang="0">
                  <a:pos x="76" y="7"/>
                </a:cxn>
                <a:cxn ang="0">
                  <a:pos x="89" y="13"/>
                </a:cxn>
                <a:cxn ang="0">
                  <a:pos x="101" y="16"/>
                </a:cxn>
                <a:cxn ang="0">
                  <a:pos x="107" y="22"/>
                </a:cxn>
                <a:cxn ang="0">
                  <a:pos x="119" y="31"/>
                </a:cxn>
                <a:cxn ang="0">
                  <a:pos x="132" y="47"/>
                </a:cxn>
                <a:cxn ang="0">
                  <a:pos x="143" y="60"/>
                </a:cxn>
                <a:cxn ang="0">
                  <a:pos x="153" y="72"/>
                </a:cxn>
                <a:cxn ang="0">
                  <a:pos x="158" y="78"/>
                </a:cxn>
                <a:cxn ang="0">
                  <a:pos x="171" y="85"/>
                </a:cxn>
                <a:cxn ang="0">
                  <a:pos x="180" y="91"/>
                </a:cxn>
                <a:cxn ang="0">
                  <a:pos x="189" y="94"/>
                </a:cxn>
                <a:cxn ang="0">
                  <a:pos x="199" y="94"/>
                </a:cxn>
                <a:cxn ang="0">
                  <a:pos x="208" y="91"/>
                </a:cxn>
                <a:cxn ang="0">
                  <a:pos x="214" y="91"/>
                </a:cxn>
                <a:cxn ang="0">
                  <a:pos x="226" y="85"/>
                </a:cxn>
                <a:cxn ang="0">
                  <a:pos x="232" y="116"/>
                </a:cxn>
              </a:cxnLst>
              <a:rect l="0" t="0" r="r" b="b"/>
              <a:pathLst>
                <a:path w="233" h="120">
                  <a:moveTo>
                    <a:pt x="232" y="116"/>
                  </a:moveTo>
                  <a:lnTo>
                    <a:pt x="223" y="116"/>
                  </a:lnTo>
                  <a:lnTo>
                    <a:pt x="214" y="119"/>
                  </a:lnTo>
                  <a:lnTo>
                    <a:pt x="204" y="119"/>
                  </a:lnTo>
                  <a:lnTo>
                    <a:pt x="193" y="116"/>
                  </a:lnTo>
                  <a:lnTo>
                    <a:pt x="183" y="112"/>
                  </a:lnTo>
                  <a:lnTo>
                    <a:pt x="174" y="106"/>
                  </a:lnTo>
                  <a:lnTo>
                    <a:pt x="168" y="103"/>
                  </a:lnTo>
                  <a:lnTo>
                    <a:pt x="158" y="94"/>
                  </a:lnTo>
                  <a:lnTo>
                    <a:pt x="156" y="85"/>
                  </a:lnTo>
                  <a:lnTo>
                    <a:pt x="150" y="78"/>
                  </a:lnTo>
                  <a:lnTo>
                    <a:pt x="147" y="72"/>
                  </a:lnTo>
                  <a:lnTo>
                    <a:pt x="137" y="60"/>
                  </a:lnTo>
                  <a:lnTo>
                    <a:pt x="122" y="44"/>
                  </a:lnTo>
                  <a:lnTo>
                    <a:pt x="116" y="38"/>
                  </a:lnTo>
                  <a:lnTo>
                    <a:pt x="101" y="31"/>
                  </a:lnTo>
                  <a:lnTo>
                    <a:pt x="86" y="25"/>
                  </a:lnTo>
                  <a:lnTo>
                    <a:pt x="76" y="22"/>
                  </a:lnTo>
                  <a:lnTo>
                    <a:pt x="67" y="22"/>
                  </a:lnTo>
                  <a:lnTo>
                    <a:pt x="55" y="22"/>
                  </a:lnTo>
                  <a:lnTo>
                    <a:pt x="40" y="28"/>
                  </a:lnTo>
                  <a:lnTo>
                    <a:pt x="25" y="31"/>
                  </a:lnTo>
                  <a:lnTo>
                    <a:pt x="18" y="41"/>
                  </a:lnTo>
                  <a:lnTo>
                    <a:pt x="12" y="47"/>
                  </a:lnTo>
                  <a:lnTo>
                    <a:pt x="0" y="16"/>
                  </a:lnTo>
                  <a:lnTo>
                    <a:pt x="10" y="10"/>
                  </a:lnTo>
                  <a:lnTo>
                    <a:pt x="21" y="7"/>
                  </a:lnTo>
                  <a:lnTo>
                    <a:pt x="36" y="3"/>
                  </a:lnTo>
                  <a:lnTo>
                    <a:pt x="49" y="0"/>
                  </a:lnTo>
                  <a:lnTo>
                    <a:pt x="64" y="3"/>
                  </a:lnTo>
                  <a:lnTo>
                    <a:pt x="76" y="7"/>
                  </a:lnTo>
                  <a:lnTo>
                    <a:pt x="89" y="13"/>
                  </a:lnTo>
                  <a:lnTo>
                    <a:pt x="101" y="16"/>
                  </a:lnTo>
                  <a:lnTo>
                    <a:pt x="107" y="22"/>
                  </a:lnTo>
                  <a:lnTo>
                    <a:pt x="119" y="31"/>
                  </a:lnTo>
                  <a:lnTo>
                    <a:pt x="132" y="47"/>
                  </a:lnTo>
                  <a:lnTo>
                    <a:pt x="143" y="60"/>
                  </a:lnTo>
                  <a:lnTo>
                    <a:pt x="153" y="72"/>
                  </a:lnTo>
                  <a:lnTo>
                    <a:pt x="158" y="78"/>
                  </a:lnTo>
                  <a:lnTo>
                    <a:pt x="171" y="85"/>
                  </a:lnTo>
                  <a:lnTo>
                    <a:pt x="180" y="91"/>
                  </a:lnTo>
                  <a:lnTo>
                    <a:pt x="189" y="94"/>
                  </a:lnTo>
                  <a:lnTo>
                    <a:pt x="199" y="94"/>
                  </a:lnTo>
                  <a:lnTo>
                    <a:pt x="208" y="91"/>
                  </a:lnTo>
                  <a:lnTo>
                    <a:pt x="214" y="91"/>
                  </a:lnTo>
                  <a:lnTo>
                    <a:pt x="226" y="85"/>
                  </a:lnTo>
                  <a:lnTo>
                    <a:pt x="232" y="116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061" name="Freeform 13"/>
            <p:cNvSpPr>
              <a:spLocks/>
            </p:cNvSpPr>
            <p:nvPr/>
          </p:nvSpPr>
          <p:spPr bwMode="ltGray">
            <a:xfrm>
              <a:off x="1756" y="3890"/>
              <a:ext cx="228" cy="116"/>
            </a:xfrm>
            <a:custGeom>
              <a:avLst/>
              <a:gdLst/>
              <a:ahLst/>
              <a:cxnLst>
                <a:cxn ang="0">
                  <a:pos x="227" y="112"/>
                </a:cxn>
                <a:cxn ang="0">
                  <a:pos x="220" y="115"/>
                </a:cxn>
                <a:cxn ang="0">
                  <a:pos x="209" y="115"/>
                </a:cxn>
                <a:cxn ang="0">
                  <a:pos x="200" y="115"/>
                </a:cxn>
                <a:cxn ang="0">
                  <a:pos x="187" y="112"/>
                </a:cxn>
                <a:cxn ang="0">
                  <a:pos x="179" y="108"/>
                </a:cxn>
                <a:cxn ang="0">
                  <a:pos x="169" y="105"/>
                </a:cxn>
                <a:cxn ang="0">
                  <a:pos x="164" y="100"/>
                </a:cxn>
                <a:cxn ang="0">
                  <a:pos x="157" y="90"/>
                </a:cxn>
                <a:cxn ang="0">
                  <a:pos x="151" y="84"/>
                </a:cxn>
                <a:cxn ang="0">
                  <a:pos x="148" y="77"/>
                </a:cxn>
                <a:cxn ang="0">
                  <a:pos x="145" y="72"/>
                </a:cxn>
                <a:cxn ang="0">
                  <a:pos x="133" y="56"/>
                </a:cxn>
                <a:cxn ang="0">
                  <a:pos x="118" y="41"/>
                </a:cxn>
                <a:cxn ang="0">
                  <a:pos x="112" y="35"/>
                </a:cxn>
                <a:cxn ang="0">
                  <a:pos x="96" y="31"/>
                </a:cxn>
                <a:cxn ang="0">
                  <a:pos x="84" y="25"/>
                </a:cxn>
                <a:cxn ang="0">
                  <a:pos x="73" y="22"/>
                </a:cxn>
                <a:cxn ang="0">
                  <a:pos x="63" y="19"/>
                </a:cxn>
                <a:cxn ang="0">
                  <a:pos x="51" y="22"/>
                </a:cxn>
                <a:cxn ang="0">
                  <a:pos x="36" y="25"/>
                </a:cxn>
                <a:cxn ang="0">
                  <a:pos x="21" y="31"/>
                </a:cxn>
                <a:cxn ang="0">
                  <a:pos x="15" y="38"/>
                </a:cxn>
                <a:cxn ang="0">
                  <a:pos x="9" y="43"/>
                </a:cxn>
                <a:cxn ang="0">
                  <a:pos x="0" y="13"/>
                </a:cxn>
                <a:cxn ang="0">
                  <a:pos x="6" y="10"/>
                </a:cxn>
                <a:cxn ang="0">
                  <a:pos x="21" y="4"/>
                </a:cxn>
                <a:cxn ang="0">
                  <a:pos x="33" y="0"/>
                </a:cxn>
                <a:cxn ang="0">
                  <a:pos x="48" y="0"/>
                </a:cxn>
                <a:cxn ang="0">
                  <a:pos x="61" y="0"/>
                </a:cxn>
                <a:cxn ang="0">
                  <a:pos x="73" y="4"/>
                </a:cxn>
                <a:cxn ang="0">
                  <a:pos x="88" y="10"/>
                </a:cxn>
                <a:cxn ang="0">
                  <a:pos x="96" y="13"/>
                </a:cxn>
                <a:cxn ang="0">
                  <a:pos x="103" y="19"/>
                </a:cxn>
                <a:cxn ang="0">
                  <a:pos x="118" y="31"/>
                </a:cxn>
                <a:cxn ang="0">
                  <a:pos x="130" y="43"/>
                </a:cxn>
                <a:cxn ang="0">
                  <a:pos x="139" y="56"/>
                </a:cxn>
                <a:cxn ang="0">
                  <a:pos x="148" y="69"/>
                </a:cxn>
                <a:cxn ang="0">
                  <a:pos x="157" y="74"/>
                </a:cxn>
                <a:cxn ang="0">
                  <a:pos x="166" y="84"/>
                </a:cxn>
                <a:cxn ang="0">
                  <a:pos x="175" y="87"/>
                </a:cxn>
                <a:cxn ang="0">
                  <a:pos x="184" y="90"/>
                </a:cxn>
                <a:cxn ang="0">
                  <a:pos x="194" y="90"/>
                </a:cxn>
                <a:cxn ang="0">
                  <a:pos x="202" y="90"/>
                </a:cxn>
                <a:cxn ang="0">
                  <a:pos x="209" y="87"/>
                </a:cxn>
                <a:cxn ang="0">
                  <a:pos x="220" y="81"/>
                </a:cxn>
                <a:cxn ang="0">
                  <a:pos x="227" y="112"/>
                </a:cxn>
              </a:cxnLst>
              <a:rect l="0" t="0" r="r" b="b"/>
              <a:pathLst>
                <a:path w="228" h="116">
                  <a:moveTo>
                    <a:pt x="227" y="112"/>
                  </a:moveTo>
                  <a:lnTo>
                    <a:pt x="220" y="115"/>
                  </a:lnTo>
                  <a:lnTo>
                    <a:pt x="209" y="115"/>
                  </a:lnTo>
                  <a:lnTo>
                    <a:pt x="200" y="115"/>
                  </a:lnTo>
                  <a:lnTo>
                    <a:pt x="187" y="112"/>
                  </a:lnTo>
                  <a:lnTo>
                    <a:pt x="179" y="108"/>
                  </a:lnTo>
                  <a:lnTo>
                    <a:pt x="169" y="105"/>
                  </a:lnTo>
                  <a:lnTo>
                    <a:pt x="164" y="100"/>
                  </a:lnTo>
                  <a:lnTo>
                    <a:pt x="157" y="90"/>
                  </a:lnTo>
                  <a:lnTo>
                    <a:pt x="151" y="84"/>
                  </a:lnTo>
                  <a:lnTo>
                    <a:pt x="148" y="77"/>
                  </a:lnTo>
                  <a:lnTo>
                    <a:pt x="145" y="72"/>
                  </a:lnTo>
                  <a:lnTo>
                    <a:pt x="133" y="56"/>
                  </a:lnTo>
                  <a:lnTo>
                    <a:pt x="118" y="41"/>
                  </a:lnTo>
                  <a:lnTo>
                    <a:pt x="112" y="35"/>
                  </a:lnTo>
                  <a:lnTo>
                    <a:pt x="96" y="31"/>
                  </a:lnTo>
                  <a:lnTo>
                    <a:pt x="84" y="25"/>
                  </a:lnTo>
                  <a:lnTo>
                    <a:pt x="73" y="22"/>
                  </a:lnTo>
                  <a:lnTo>
                    <a:pt x="63" y="19"/>
                  </a:lnTo>
                  <a:lnTo>
                    <a:pt x="51" y="22"/>
                  </a:lnTo>
                  <a:lnTo>
                    <a:pt x="36" y="25"/>
                  </a:lnTo>
                  <a:lnTo>
                    <a:pt x="21" y="31"/>
                  </a:lnTo>
                  <a:lnTo>
                    <a:pt x="15" y="38"/>
                  </a:lnTo>
                  <a:lnTo>
                    <a:pt x="9" y="43"/>
                  </a:lnTo>
                  <a:lnTo>
                    <a:pt x="0" y="13"/>
                  </a:lnTo>
                  <a:lnTo>
                    <a:pt x="6" y="10"/>
                  </a:lnTo>
                  <a:lnTo>
                    <a:pt x="21" y="4"/>
                  </a:lnTo>
                  <a:lnTo>
                    <a:pt x="33" y="0"/>
                  </a:lnTo>
                  <a:lnTo>
                    <a:pt x="48" y="0"/>
                  </a:lnTo>
                  <a:lnTo>
                    <a:pt x="61" y="0"/>
                  </a:lnTo>
                  <a:lnTo>
                    <a:pt x="73" y="4"/>
                  </a:lnTo>
                  <a:lnTo>
                    <a:pt x="88" y="10"/>
                  </a:lnTo>
                  <a:lnTo>
                    <a:pt x="96" y="13"/>
                  </a:lnTo>
                  <a:lnTo>
                    <a:pt x="103" y="19"/>
                  </a:lnTo>
                  <a:lnTo>
                    <a:pt x="118" y="31"/>
                  </a:lnTo>
                  <a:lnTo>
                    <a:pt x="130" y="43"/>
                  </a:lnTo>
                  <a:lnTo>
                    <a:pt x="139" y="56"/>
                  </a:lnTo>
                  <a:lnTo>
                    <a:pt x="148" y="69"/>
                  </a:lnTo>
                  <a:lnTo>
                    <a:pt x="157" y="74"/>
                  </a:lnTo>
                  <a:lnTo>
                    <a:pt x="166" y="84"/>
                  </a:lnTo>
                  <a:lnTo>
                    <a:pt x="175" y="87"/>
                  </a:lnTo>
                  <a:lnTo>
                    <a:pt x="184" y="90"/>
                  </a:lnTo>
                  <a:lnTo>
                    <a:pt x="194" y="90"/>
                  </a:lnTo>
                  <a:lnTo>
                    <a:pt x="202" y="90"/>
                  </a:lnTo>
                  <a:lnTo>
                    <a:pt x="209" y="87"/>
                  </a:lnTo>
                  <a:lnTo>
                    <a:pt x="220" y="81"/>
                  </a:lnTo>
                  <a:lnTo>
                    <a:pt x="227" y="112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062" name="Freeform 14"/>
            <p:cNvSpPr>
              <a:spLocks/>
            </p:cNvSpPr>
            <p:nvPr/>
          </p:nvSpPr>
          <p:spPr bwMode="ltGray">
            <a:xfrm>
              <a:off x="5489" y="3411"/>
              <a:ext cx="228" cy="116"/>
            </a:xfrm>
            <a:custGeom>
              <a:avLst/>
              <a:gdLst/>
              <a:ahLst/>
              <a:cxnLst>
                <a:cxn ang="0">
                  <a:pos x="227" y="3"/>
                </a:cxn>
                <a:cxn ang="0">
                  <a:pos x="220" y="3"/>
                </a:cxn>
                <a:cxn ang="0">
                  <a:pos x="209" y="0"/>
                </a:cxn>
                <a:cxn ang="0">
                  <a:pos x="200" y="0"/>
                </a:cxn>
                <a:cxn ang="0">
                  <a:pos x="190" y="3"/>
                </a:cxn>
                <a:cxn ang="0">
                  <a:pos x="179" y="6"/>
                </a:cxn>
                <a:cxn ang="0">
                  <a:pos x="169" y="9"/>
                </a:cxn>
                <a:cxn ang="0">
                  <a:pos x="164" y="16"/>
                </a:cxn>
                <a:cxn ang="0">
                  <a:pos x="157" y="24"/>
                </a:cxn>
                <a:cxn ang="0">
                  <a:pos x="151" y="34"/>
                </a:cxn>
                <a:cxn ang="0">
                  <a:pos x="148" y="40"/>
                </a:cxn>
                <a:cxn ang="0">
                  <a:pos x="145" y="47"/>
                </a:cxn>
                <a:cxn ang="0">
                  <a:pos x="133" y="58"/>
                </a:cxn>
                <a:cxn ang="0">
                  <a:pos x="118" y="74"/>
                </a:cxn>
                <a:cxn ang="0">
                  <a:pos x="112" y="78"/>
                </a:cxn>
                <a:cxn ang="0">
                  <a:pos x="96" y="87"/>
                </a:cxn>
                <a:cxn ang="0">
                  <a:pos x="84" y="90"/>
                </a:cxn>
                <a:cxn ang="0">
                  <a:pos x="73" y="94"/>
                </a:cxn>
                <a:cxn ang="0">
                  <a:pos x="63" y="96"/>
                </a:cxn>
                <a:cxn ang="0">
                  <a:pos x="51" y="94"/>
                </a:cxn>
                <a:cxn ang="0">
                  <a:pos x="36" y="90"/>
                </a:cxn>
                <a:cxn ang="0">
                  <a:pos x="21" y="84"/>
                </a:cxn>
                <a:cxn ang="0">
                  <a:pos x="15" y="78"/>
                </a:cxn>
                <a:cxn ang="0">
                  <a:pos x="9" y="71"/>
                </a:cxn>
                <a:cxn ang="0">
                  <a:pos x="0" y="102"/>
                </a:cxn>
                <a:cxn ang="0">
                  <a:pos x="6" y="109"/>
                </a:cxn>
                <a:cxn ang="0">
                  <a:pos x="18" y="112"/>
                </a:cxn>
                <a:cxn ang="0">
                  <a:pos x="33" y="115"/>
                </a:cxn>
                <a:cxn ang="0">
                  <a:pos x="48" y="115"/>
                </a:cxn>
                <a:cxn ang="0">
                  <a:pos x="61" y="115"/>
                </a:cxn>
                <a:cxn ang="0">
                  <a:pos x="73" y="112"/>
                </a:cxn>
                <a:cxn ang="0">
                  <a:pos x="88" y="109"/>
                </a:cxn>
                <a:cxn ang="0">
                  <a:pos x="96" y="102"/>
                </a:cxn>
                <a:cxn ang="0">
                  <a:pos x="103" y="96"/>
                </a:cxn>
                <a:cxn ang="0">
                  <a:pos x="118" y="84"/>
                </a:cxn>
                <a:cxn ang="0">
                  <a:pos x="130" y="71"/>
                </a:cxn>
                <a:cxn ang="0">
                  <a:pos x="139" y="58"/>
                </a:cxn>
                <a:cxn ang="0">
                  <a:pos x="148" y="47"/>
                </a:cxn>
                <a:cxn ang="0">
                  <a:pos x="157" y="40"/>
                </a:cxn>
                <a:cxn ang="0">
                  <a:pos x="166" y="34"/>
                </a:cxn>
                <a:cxn ang="0">
                  <a:pos x="175" y="27"/>
                </a:cxn>
                <a:cxn ang="0">
                  <a:pos x="184" y="24"/>
                </a:cxn>
                <a:cxn ang="0">
                  <a:pos x="194" y="24"/>
                </a:cxn>
                <a:cxn ang="0">
                  <a:pos x="202" y="24"/>
                </a:cxn>
                <a:cxn ang="0">
                  <a:pos x="209" y="27"/>
                </a:cxn>
                <a:cxn ang="0">
                  <a:pos x="220" y="34"/>
                </a:cxn>
                <a:cxn ang="0">
                  <a:pos x="227" y="3"/>
                </a:cxn>
              </a:cxnLst>
              <a:rect l="0" t="0" r="r" b="b"/>
              <a:pathLst>
                <a:path w="228" h="116">
                  <a:moveTo>
                    <a:pt x="227" y="3"/>
                  </a:moveTo>
                  <a:lnTo>
                    <a:pt x="220" y="3"/>
                  </a:lnTo>
                  <a:lnTo>
                    <a:pt x="209" y="0"/>
                  </a:lnTo>
                  <a:lnTo>
                    <a:pt x="200" y="0"/>
                  </a:lnTo>
                  <a:lnTo>
                    <a:pt x="190" y="3"/>
                  </a:lnTo>
                  <a:lnTo>
                    <a:pt x="179" y="6"/>
                  </a:lnTo>
                  <a:lnTo>
                    <a:pt x="169" y="9"/>
                  </a:lnTo>
                  <a:lnTo>
                    <a:pt x="164" y="16"/>
                  </a:lnTo>
                  <a:lnTo>
                    <a:pt x="157" y="24"/>
                  </a:lnTo>
                  <a:lnTo>
                    <a:pt x="151" y="34"/>
                  </a:lnTo>
                  <a:lnTo>
                    <a:pt x="148" y="40"/>
                  </a:lnTo>
                  <a:lnTo>
                    <a:pt x="145" y="47"/>
                  </a:lnTo>
                  <a:lnTo>
                    <a:pt x="133" y="58"/>
                  </a:lnTo>
                  <a:lnTo>
                    <a:pt x="118" y="74"/>
                  </a:lnTo>
                  <a:lnTo>
                    <a:pt x="112" y="78"/>
                  </a:lnTo>
                  <a:lnTo>
                    <a:pt x="96" y="87"/>
                  </a:lnTo>
                  <a:lnTo>
                    <a:pt x="84" y="90"/>
                  </a:lnTo>
                  <a:lnTo>
                    <a:pt x="73" y="94"/>
                  </a:lnTo>
                  <a:lnTo>
                    <a:pt x="63" y="96"/>
                  </a:lnTo>
                  <a:lnTo>
                    <a:pt x="51" y="94"/>
                  </a:lnTo>
                  <a:lnTo>
                    <a:pt x="36" y="90"/>
                  </a:lnTo>
                  <a:lnTo>
                    <a:pt x="21" y="84"/>
                  </a:lnTo>
                  <a:lnTo>
                    <a:pt x="15" y="78"/>
                  </a:lnTo>
                  <a:lnTo>
                    <a:pt x="9" y="71"/>
                  </a:lnTo>
                  <a:lnTo>
                    <a:pt x="0" y="102"/>
                  </a:lnTo>
                  <a:lnTo>
                    <a:pt x="6" y="109"/>
                  </a:lnTo>
                  <a:lnTo>
                    <a:pt x="18" y="112"/>
                  </a:lnTo>
                  <a:lnTo>
                    <a:pt x="33" y="115"/>
                  </a:lnTo>
                  <a:lnTo>
                    <a:pt x="48" y="115"/>
                  </a:lnTo>
                  <a:lnTo>
                    <a:pt x="61" y="115"/>
                  </a:lnTo>
                  <a:lnTo>
                    <a:pt x="73" y="112"/>
                  </a:lnTo>
                  <a:lnTo>
                    <a:pt x="88" y="109"/>
                  </a:lnTo>
                  <a:lnTo>
                    <a:pt x="96" y="102"/>
                  </a:lnTo>
                  <a:lnTo>
                    <a:pt x="103" y="96"/>
                  </a:lnTo>
                  <a:lnTo>
                    <a:pt x="118" y="84"/>
                  </a:lnTo>
                  <a:lnTo>
                    <a:pt x="130" y="71"/>
                  </a:lnTo>
                  <a:lnTo>
                    <a:pt x="139" y="58"/>
                  </a:lnTo>
                  <a:lnTo>
                    <a:pt x="148" y="47"/>
                  </a:lnTo>
                  <a:lnTo>
                    <a:pt x="157" y="40"/>
                  </a:lnTo>
                  <a:lnTo>
                    <a:pt x="166" y="34"/>
                  </a:lnTo>
                  <a:lnTo>
                    <a:pt x="175" y="27"/>
                  </a:lnTo>
                  <a:lnTo>
                    <a:pt x="184" y="24"/>
                  </a:lnTo>
                  <a:lnTo>
                    <a:pt x="194" y="24"/>
                  </a:lnTo>
                  <a:lnTo>
                    <a:pt x="202" y="24"/>
                  </a:lnTo>
                  <a:lnTo>
                    <a:pt x="209" y="27"/>
                  </a:lnTo>
                  <a:lnTo>
                    <a:pt x="220" y="34"/>
                  </a:lnTo>
                  <a:lnTo>
                    <a:pt x="227" y="3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063" name="Freeform 15"/>
            <p:cNvSpPr>
              <a:spLocks/>
            </p:cNvSpPr>
            <p:nvPr/>
          </p:nvSpPr>
          <p:spPr bwMode="ltGray">
            <a:xfrm>
              <a:off x="5442" y="2855"/>
              <a:ext cx="66" cy="61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0" y="39"/>
                </a:cxn>
                <a:cxn ang="0">
                  <a:pos x="41" y="60"/>
                </a:cxn>
                <a:cxn ang="0">
                  <a:pos x="65" y="20"/>
                </a:cxn>
                <a:cxn ang="0">
                  <a:pos x="21" y="0"/>
                </a:cxn>
              </a:cxnLst>
              <a:rect l="0" t="0" r="r" b="b"/>
              <a:pathLst>
                <a:path w="66" h="61">
                  <a:moveTo>
                    <a:pt x="21" y="0"/>
                  </a:moveTo>
                  <a:lnTo>
                    <a:pt x="0" y="39"/>
                  </a:lnTo>
                  <a:lnTo>
                    <a:pt x="41" y="60"/>
                  </a:lnTo>
                  <a:lnTo>
                    <a:pt x="65" y="20"/>
                  </a:lnTo>
                  <a:lnTo>
                    <a:pt x="21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064" name="Freeform 16"/>
            <p:cNvSpPr>
              <a:spLocks/>
            </p:cNvSpPr>
            <p:nvPr/>
          </p:nvSpPr>
          <p:spPr bwMode="ltGray">
            <a:xfrm>
              <a:off x="3764" y="4046"/>
              <a:ext cx="61" cy="65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0" y="44"/>
                </a:cxn>
                <a:cxn ang="0">
                  <a:pos x="40" y="64"/>
                </a:cxn>
                <a:cxn ang="0">
                  <a:pos x="60" y="20"/>
                </a:cxn>
                <a:cxn ang="0">
                  <a:pos x="20" y="0"/>
                </a:cxn>
              </a:cxnLst>
              <a:rect l="0" t="0" r="r" b="b"/>
              <a:pathLst>
                <a:path w="61" h="65">
                  <a:moveTo>
                    <a:pt x="20" y="0"/>
                  </a:moveTo>
                  <a:lnTo>
                    <a:pt x="0" y="44"/>
                  </a:lnTo>
                  <a:lnTo>
                    <a:pt x="40" y="64"/>
                  </a:lnTo>
                  <a:lnTo>
                    <a:pt x="60" y="20"/>
                  </a:lnTo>
                  <a:lnTo>
                    <a:pt x="20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065" name="Freeform 17"/>
            <p:cNvSpPr>
              <a:spLocks/>
            </p:cNvSpPr>
            <p:nvPr/>
          </p:nvSpPr>
          <p:spPr bwMode="ltGray">
            <a:xfrm>
              <a:off x="500" y="541"/>
              <a:ext cx="57" cy="65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0" y="44"/>
                </a:cxn>
                <a:cxn ang="0">
                  <a:pos x="38" y="64"/>
                </a:cxn>
                <a:cxn ang="0">
                  <a:pos x="56" y="23"/>
                </a:cxn>
                <a:cxn ang="0">
                  <a:pos x="18" y="0"/>
                </a:cxn>
              </a:cxnLst>
              <a:rect l="0" t="0" r="r" b="b"/>
              <a:pathLst>
                <a:path w="57" h="65">
                  <a:moveTo>
                    <a:pt x="18" y="0"/>
                  </a:moveTo>
                  <a:lnTo>
                    <a:pt x="0" y="44"/>
                  </a:lnTo>
                  <a:lnTo>
                    <a:pt x="38" y="64"/>
                  </a:lnTo>
                  <a:lnTo>
                    <a:pt x="56" y="23"/>
                  </a:lnTo>
                  <a:lnTo>
                    <a:pt x="18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066" name="Freeform 18"/>
            <p:cNvSpPr>
              <a:spLocks/>
            </p:cNvSpPr>
            <p:nvPr/>
          </p:nvSpPr>
          <p:spPr bwMode="ltGray">
            <a:xfrm>
              <a:off x="2644" y="186"/>
              <a:ext cx="57" cy="102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0" y="101"/>
                </a:cxn>
                <a:cxn ang="0">
                  <a:pos x="56" y="49"/>
                </a:cxn>
                <a:cxn ang="0">
                  <a:pos x="16" y="0"/>
                </a:cxn>
              </a:cxnLst>
              <a:rect l="0" t="0" r="r" b="b"/>
              <a:pathLst>
                <a:path w="57" h="102">
                  <a:moveTo>
                    <a:pt x="16" y="0"/>
                  </a:moveTo>
                  <a:lnTo>
                    <a:pt x="0" y="101"/>
                  </a:lnTo>
                  <a:lnTo>
                    <a:pt x="56" y="49"/>
                  </a:lnTo>
                  <a:lnTo>
                    <a:pt x="16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067" name="Freeform 19"/>
            <p:cNvSpPr>
              <a:spLocks/>
            </p:cNvSpPr>
            <p:nvPr/>
          </p:nvSpPr>
          <p:spPr bwMode="ltGray">
            <a:xfrm>
              <a:off x="5673" y="2034"/>
              <a:ext cx="58" cy="102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0" y="101"/>
                </a:cxn>
                <a:cxn ang="0">
                  <a:pos x="57" y="49"/>
                </a:cxn>
                <a:cxn ang="0">
                  <a:pos x="16" y="0"/>
                </a:cxn>
              </a:cxnLst>
              <a:rect l="0" t="0" r="r" b="b"/>
              <a:pathLst>
                <a:path w="58" h="102">
                  <a:moveTo>
                    <a:pt x="16" y="0"/>
                  </a:moveTo>
                  <a:lnTo>
                    <a:pt x="0" y="101"/>
                  </a:lnTo>
                  <a:lnTo>
                    <a:pt x="57" y="49"/>
                  </a:lnTo>
                  <a:lnTo>
                    <a:pt x="16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068" name="Freeform 20"/>
            <p:cNvSpPr>
              <a:spLocks/>
            </p:cNvSpPr>
            <p:nvPr/>
          </p:nvSpPr>
          <p:spPr bwMode="ltGray">
            <a:xfrm>
              <a:off x="3478" y="3974"/>
              <a:ext cx="59" cy="104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0" y="103"/>
                </a:cxn>
                <a:cxn ang="0">
                  <a:pos x="58" y="50"/>
                </a:cxn>
                <a:cxn ang="0">
                  <a:pos x="16" y="0"/>
                </a:cxn>
              </a:cxnLst>
              <a:rect l="0" t="0" r="r" b="b"/>
              <a:pathLst>
                <a:path w="59" h="104">
                  <a:moveTo>
                    <a:pt x="16" y="0"/>
                  </a:moveTo>
                  <a:lnTo>
                    <a:pt x="0" y="103"/>
                  </a:lnTo>
                  <a:lnTo>
                    <a:pt x="58" y="50"/>
                  </a:lnTo>
                  <a:lnTo>
                    <a:pt x="16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069" name="Freeform 21"/>
            <p:cNvSpPr>
              <a:spLocks/>
            </p:cNvSpPr>
            <p:nvPr/>
          </p:nvSpPr>
          <p:spPr bwMode="ltGray">
            <a:xfrm>
              <a:off x="426" y="4149"/>
              <a:ext cx="56" cy="102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0" y="101"/>
                </a:cxn>
                <a:cxn ang="0">
                  <a:pos x="55" y="49"/>
                </a:cxn>
                <a:cxn ang="0">
                  <a:pos x="14" y="0"/>
                </a:cxn>
              </a:cxnLst>
              <a:rect l="0" t="0" r="r" b="b"/>
              <a:pathLst>
                <a:path w="56" h="102">
                  <a:moveTo>
                    <a:pt x="14" y="0"/>
                  </a:moveTo>
                  <a:lnTo>
                    <a:pt x="0" y="101"/>
                  </a:lnTo>
                  <a:lnTo>
                    <a:pt x="55" y="49"/>
                  </a:lnTo>
                  <a:lnTo>
                    <a:pt x="14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070" name="Freeform 22"/>
            <p:cNvSpPr>
              <a:spLocks/>
            </p:cNvSpPr>
            <p:nvPr/>
          </p:nvSpPr>
          <p:spPr bwMode="ltGray">
            <a:xfrm>
              <a:off x="1604" y="4043"/>
              <a:ext cx="57" cy="102"/>
            </a:xfrm>
            <a:custGeom>
              <a:avLst/>
              <a:gdLst/>
              <a:ahLst/>
              <a:cxnLst>
                <a:cxn ang="0">
                  <a:pos x="16" y="101"/>
                </a:cxn>
                <a:cxn ang="0">
                  <a:pos x="0" y="0"/>
                </a:cxn>
                <a:cxn ang="0">
                  <a:pos x="56" y="51"/>
                </a:cxn>
                <a:cxn ang="0">
                  <a:pos x="16" y="101"/>
                </a:cxn>
              </a:cxnLst>
              <a:rect l="0" t="0" r="r" b="b"/>
              <a:pathLst>
                <a:path w="57" h="102">
                  <a:moveTo>
                    <a:pt x="16" y="101"/>
                  </a:moveTo>
                  <a:lnTo>
                    <a:pt x="0" y="0"/>
                  </a:lnTo>
                  <a:lnTo>
                    <a:pt x="56" y="51"/>
                  </a:lnTo>
                  <a:lnTo>
                    <a:pt x="16" y="101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071" name="Freeform 23"/>
            <p:cNvSpPr>
              <a:spLocks/>
            </p:cNvSpPr>
            <p:nvPr/>
          </p:nvSpPr>
          <p:spPr bwMode="ltGray">
            <a:xfrm>
              <a:off x="5453" y="1573"/>
              <a:ext cx="46" cy="88"/>
            </a:xfrm>
            <a:custGeom>
              <a:avLst/>
              <a:gdLst/>
              <a:ahLst/>
              <a:cxnLst>
                <a:cxn ang="0">
                  <a:pos x="27" y="87"/>
                </a:cxn>
                <a:cxn ang="0">
                  <a:pos x="45" y="46"/>
                </a:cxn>
                <a:cxn ang="0">
                  <a:pos x="18" y="0"/>
                </a:cxn>
                <a:cxn ang="0">
                  <a:pos x="0" y="49"/>
                </a:cxn>
                <a:cxn ang="0">
                  <a:pos x="27" y="87"/>
                </a:cxn>
              </a:cxnLst>
              <a:rect l="0" t="0" r="r" b="b"/>
              <a:pathLst>
                <a:path w="46" h="88">
                  <a:moveTo>
                    <a:pt x="27" y="87"/>
                  </a:moveTo>
                  <a:lnTo>
                    <a:pt x="45" y="46"/>
                  </a:lnTo>
                  <a:lnTo>
                    <a:pt x="18" y="0"/>
                  </a:lnTo>
                  <a:lnTo>
                    <a:pt x="0" y="49"/>
                  </a:lnTo>
                  <a:lnTo>
                    <a:pt x="27" y="87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072" name="Freeform 24"/>
            <p:cNvSpPr>
              <a:spLocks/>
            </p:cNvSpPr>
            <p:nvPr/>
          </p:nvSpPr>
          <p:spPr bwMode="ltGray">
            <a:xfrm>
              <a:off x="5571" y="3729"/>
              <a:ext cx="47" cy="85"/>
            </a:xfrm>
            <a:custGeom>
              <a:avLst/>
              <a:gdLst/>
              <a:ahLst/>
              <a:cxnLst>
                <a:cxn ang="0">
                  <a:pos x="19" y="84"/>
                </a:cxn>
                <a:cxn ang="0">
                  <a:pos x="0" y="45"/>
                </a:cxn>
                <a:cxn ang="0">
                  <a:pos x="27" y="0"/>
                </a:cxn>
                <a:cxn ang="0">
                  <a:pos x="46" y="45"/>
                </a:cxn>
                <a:cxn ang="0">
                  <a:pos x="19" y="84"/>
                </a:cxn>
              </a:cxnLst>
              <a:rect l="0" t="0" r="r" b="b"/>
              <a:pathLst>
                <a:path w="47" h="85">
                  <a:moveTo>
                    <a:pt x="19" y="84"/>
                  </a:moveTo>
                  <a:lnTo>
                    <a:pt x="0" y="45"/>
                  </a:lnTo>
                  <a:lnTo>
                    <a:pt x="27" y="0"/>
                  </a:lnTo>
                  <a:lnTo>
                    <a:pt x="46" y="45"/>
                  </a:lnTo>
                  <a:lnTo>
                    <a:pt x="19" y="84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073" name="Freeform 25"/>
            <p:cNvSpPr>
              <a:spLocks/>
            </p:cNvSpPr>
            <p:nvPr/>
          </p:nvSpPr>
          <p:spPr bwMode="ltGray">
            <a:xfrm>
              <a:off x="5394" y="746"/>
              <a:ext cx="45" cy="86"/>
            </a:xfrm>
            <a:custGeom>
              <a:avLst/>
              <a:gdLst/>
              <a:ahLst/>
              <a:cxnLst>
                <a:cxn ang="0">
                  <a:pos x="18" y="85"/>
                </a:cxn>
                <a:cxn ang="0">
                  <a:pos x="0" y="45"/>
                </a:cxn>
                <a:cxn ang="0">
                  <a:pos x="26" y="0"/>
                </a:cxn>
                <a:cxn ang="0">
                  <a:pos x="44" y="49"/>
                </a:cxn>
                <a:cxn ang="0">
                  <a:pos x="18" y="85"/>
                </a:cxn>
              </a:cxnLst>
              <a:rect l="0" t="0" r="r" b="b"/>
              <a:pathLst>
                <a:path w="45" h="86">
                  <a:moveTo>
                    <a:pt x="18" y="85"/>
                  </a:moveTo>
                  <a:lnTo>
                    <a:pt x="0" y="45"/>
                  </a:lnTo>
                  <a:lnTo>
                    <a:pt x="26" y="0"/>
                  </a:lnTo>
                  <a:lnTo>
                    <a:pt x="44" y="49"/>
                  </a:lnTo>
                  <a:lnTo>
                    <a:pt x="18" y="85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074" name="Freeform 26"/>
            <p:cNvSpPr>
              <a:spLocks/>
            </p:cNvSpPr>
            <p:nvPr/>
          </p:nvSpPr>
          <p:spPr bwMode="ltGray">
            <a:xfrm>
              <a:off x="5394" y="746"/>
              <a:ext cx="45" cy="86"/>
            </a:xfrm>
            <a:custGeom>
              <a:avLst/>
              <a:gdLst/>
              <a:ahLst/>
              <a:cxnLst>
                <a:cxn ang="0">
                  <a:pos x="18" y="85"/>
                </a:cxn>
                <a:cxn ang="0">
                  <a:pos x="0" y="45"/>
                </a:cxn>
                <a:cxn ang="0">
                  <a:pos x="26" y="0"/>
                </a:cxn>
                <a:cxn ang="0">
                  <a:pos x="44" y="49"/>
                </a:cxn>
                <a:cxn ang="0">
                  <a:pos x="18" y="85"/>
                </a:cxn>
              </a:cxnLst>
              <a:rect l="0" t="0" r="r" b="b"/>
              <a:pathLst>
                <a:path w="45" h="86">
                  <a:moveTo>
                    <a:pt x="18" y="85"/>
                  </a:moveTo>
                  <a:lnTo>
                    <a:pt x="0" y="45"/>
                  </a:lnTo>
                  <a:lnTo>
                    <a:pt x="26" y="0"/>
                  </a:lnTo>
                  <a:lnTo>
                    <a:pt x="44" y="49"/>
                  </a:lnTo>
                  <a:lnTo>
                    <a:pt x="18" y="85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075" name="Freeform 27"/>
            <p:cNvSpPr>
              <a:spLocks/>
            </p:cNvSpPr>
            <p:nvPr/>
          </p:nvSpPr>
          <p:spPr bwMode="ltGray">
            <a:xfrm>
              <a:off x="4854" y="237"/>
              <a:ext cx="159" cy="72"/>
            </a:xfrm>
            <a:custGeom>
              <a:avLst/>
              <a:gdLst/>
              <a:ahLst/>
              <a:cxnLst>
                <a:cxn ang="0">
                  <a:pos x="152" y="27"/>
                </a:cxn>
                <a:cxn ang="0">
                  <a:pos x="143" y="24"/>
                </a:cxn>
                <a:cxn ang="0">
                  <a:pos x="130" y="24"/>
                </a:cxn>
                <a:cxn ang="0">
                  <a:pos x="122" y="27"/>
                </a:cxn>
                <a:cxn ang="0">
                  <a:pos x="115" y="36"/>
                </a:cxn>
                <a:cxn ang="0">
                  <a:pos x="109" y="44"/>
                </a:cxn>
                <a:cxn ang="0">
                  <a:pos x="97" y="59"/>
                </a:cxn>
                <a:cxn ang="0">
                  <a:pos x="89" y="68"/>
                </a:cxn>
                <a:cxn ang="0">
                  <a:pos x="73" y="71"/>
                </a:cxn>
                <a:cxn ang="0">
                  <a:pos x="61" y="68"/>
                </a:cxn>
                <a:cxn ang="0">
                  <a:pos x="51" y="62"/>
                </a:cxn>
                <a:cxn ang="0">
                  <a:pos x="39" y="56"/>
                </a:cxn>
                <a:cxn ang="0">
                  <a:pos x="28" y="53"/>
                </a:cxn>
                <a:cxn ang="0">
                  <a:pos x="15" y="53"/>
                </a:cxn>
                <a:cxn ang="0">
                  <a:pos x="6" y="56"/>
                </a:cxn>
                <a:cxn ang="0">
                  <a:pos x="3" y="51"/>
                </a:cxn>
                <a:cxn ang="0">
                  <a:pos x="9" y="47"/>
                </a:cxn>
                <a:cxn ang="0">
                  <a:pos x="21" y="44"/>
                </a:cxn>
                <a:cxn ang="0">
                  <a:pos x="30" y="44"/>
                </a:cxn>
                <a:cxn ang="0">
                  <a:pos x="43" y="53"/>
                </a:cxn>
                <a:cxn ang="0">
                  <a:pos x="54" y="56"/>
                </a:cxn>
                <a:cxn ang="0">
                  <a:pos x="67" y="59"/>
                </a:cxn>
                <a:cxn ang="0">
                  <a:pos x="79" y="59"/>
                </a:cxn>
                <a:cxn ang="0">
                  <a:pos x="89" y="56"/>
                </a:cxn>
                <a:cxn ang="0">
                  <a:pos x="97" y="51"/>
                </a:cxn>
                <a:cxn ang="0">
                  <a:pos x="107" y="39"/>
                </a:cxn>
                <a:cxn ang="0">
                  <a:pos x="115" y="21"/>
                </a:cxn>
                <a:cxn ang="0">
                  <a:pos x="122" y="6"/>
                </a:cxn>
                <a:cxn ang="0">
                  <a:pos x="130" y="0"/>
                </a:cxn>
                <a:cxn ang="0">
                  <a:pos x="137" y="0"/>
                </a:cxn>
                <a:cxn ang="0">
                  <a:pos x="146" y="3"/>
                </a:cxn>
                <a:cxn ang="0">
                  <a:pos x="158" y="30"/>
                </a:cxn>
              </a:cxnLst>
              <a:rect l="0" t="0" r="r" b="b"/>
              <a:pathLst>
                <a:path w="159" h="72">
                  <a:moveTo>
                    <a:pt x="158" y="30"/>
                  </a:moveTo>
                  <a:lnTo>
                    <a:pt x="152" y="27"/>
                  </a:lnTo>
                  <a:lnTo>
                    <a:pt x="146" y="24"/>
                  </a:lnTo>
                  <a:lnTo>
                    <a:pt x="143" y="24"/>
                  </a:lnTo>
                  <a:lnTo>
                    <a:pt x="137" y="24"/>
                  </a:lnTo>
                  <a:lnTo>
                    <a:pt x="130" y="24"/>
                  </a:lnTo>
                  <a:lnTo>
                    <a:pt x="125" y="27"/>
                  </a:lnTo>
                  <a:lnTo>
                    <a:pt x="122" y="27"/>
                  </a:lnTo>
                  <a:lnTo>
                    <a:pt x="119" y="30"/>
                  </a:lnTo>
                  <a:lnTo>
                    <a:pt x="115" y="36"/>
                  </a:lnTo>
                  <a:lnTo>
                    <a:pt x="109" y="41"/>
                  </a:lnTo>
                  <a:lnTo>
                    <a:pt x="109" y="44"/>
                  </a:lnTo>
                  <a:lnTo>
                    <a:pt x="104" y="53"/>
                  </a:lnTo>
                  <a:lnTo>
                    <a:pt x="97" y="59"/>
                  </a:lnTo>
                  <a:lnTo>
                    <a:pt x="94" y="65"/>
                  </a:lnTo>
                  <a:lnTo>
                    <a:pt x="89" y="68"/>
                  </a:lnTo>
                  <a:lnTo>
                    <a:pt x="79" y="71"/>
                  </a:lnTo>
                  <a:lnTo>
                    <a:pt x="73" y="71"/>
                  </a:lnTo>
                  <a:lnTo>
                    <a:pt x="67" y="71"/>
                  </a:lnTo>
                  <a:lnTo>
                    <a:pt x="61" y="68"/>
                  </a:lnTo>
                  <a:lnTo>
                    <a:pt x="54" y="65"/>
                  </a:lnTo>
                  <a:lnTo>
                    <a:pt x="51" y="62"/>
                  </a:lnTo>
                  <a:lnTo>
                    <a:pt x="46" y="59"/>
                  </a:lnTo>
                  <a:lnTo>
                    <a:pt x="39" y="56"/>
                  </a:lnTo>
                  <a:lnTo>
                    <a:pt x="33" y="53"/>
                  </a:lnTo>
                  <a:lnTo>
                    <a:pt x="28" y="53"/>
                  </a:lnTo>
                  <a:lnTo>
                    <a:pt x="21" y="51"/>
                  </a:lnTo>
                  <a:lnTo>
                    <a:pt x="15" y="53"/>
                  </a:lnTo>
                  <a:lnTo>
                    <a:pt x="9" y="53"/>
                  </a:lnTo>
                  <a:lnTo>
                    <a:pt x="6" y="56"/>
                  </a:lnTo>
                  <a:lnTo>
                    <a:pt x="0" y="59"/>
                  </a:lnTo>
                  <a:lnTo>
                    <a:pt x="3" y="51"/>
                  </a:lnTo>
                  <a:lnTo>
                    <a:pt x="6" y="47"/>
                  </a:lnTo>
                  <a:lnTo>
                    <a:pt x="9" y="47"/>
                  </a:lnTo>
                  <a:lnTo>
                    <a:pt x="15" y="44"/>
                  </a:lnTo>
                  <a:lnTo>
                    <a:pt x="21" y="44"/>
                  </a:lnTo>
                  <a:lnTo>
                    <a:pt x="24" y="44"/>
                  </a:lnTo>
                  <a:lnTo>
                    <a:pt x="30" y="44"/>
                  </a:lnTo>
                  <a:lnTo>
                    <a:pt x="33" y="47"/>
                  </a:lnTo>
                  <a:lnTo>
                    <a:pt x="43" y="53"/>
                  </a:lnTo>
                  <a:lnTo>
                    <a:pt x="49" y="56"/>
                  </a:lnTo>
                  <a:lnTo>
                    <a:pt x="54" y="56"/>
                  </a:lnTo>
                  <a:lnTo>
                    <a:pt x="58" y="59"/>
                  </a:lnTo>
                  <a:lnTo>
                    <a:pt x="67" y="59"/>
                  </a:lnTo>
                  <a:lnTo>
                    <a:pt x="76" y="59"/>
                  </a:lnTo>
                  <a:lnTo>
                    <a:pt x="79" y="59"/>
                  </a:lnTo>
                  <a:lnTo>
                    <a:pt x="85" y="59"/>
                  </a:lnTo>
                  <a:lnTo>
                    <a:pt x="89" y="56"/>
                  </a:lnTo>
                  <a:lnTo>
                    <a:pt x="94" y="53"/>
                  </a:lnTo>
                  <a:lnTo>
                    <a:pt x="97" y="51"/>
                  </a:lnTo>
                  <a:lnTo>
                    <a:pt x="100" y="47"/>
                  </a:lnTo>
                  <a:lnTo>
                    <a:pt x="107" y="39"/>
                  </a:lnTo>
                  <a:lnTo>
                    <a:pt x="109" y="32"/>
                  </a:lnTo>
                  <a:lnTo>
                    <a:pt x="115" y="21"/>
                  </a:lnTo>
                  <a:lnTo>
                    <a:pt x="122" y="12"/>
                  </a:lnTo>
                  <a:lnTo>
                    <a:pt x="122" y="6"/>
                  </a:lnTo>
                  <a:lnTo>
                    <a:pt x="128" y="3"/>
                  </a:lnTo>
                  <a:lnTo>
                    <a:pt x="130" y="0"/>
                  </a:lnTo>
                  <a:lnTo>
                    <a:pt x="134" y="0"/>
                  </a:lnTo>
                  <a:lnTo>
                    <a:pt x="137" y="0"/>
                  </a:lnTo>
                  <a:lnTo>
                    <a:pt x="143" y="0"/>
                  </a:lnTo>
                  <a:lnTo>
                    <a:pt x="146" y="3"/>
                  </a:lnTo>
                  <a:lnTo>
                    <a:pt x="152" y="6"/>
                  </a:lnTo>
                  <a:lnTo>
                    <a:pt x="158" y="3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076" name="Freeform 28"/>
            <p:cNvSpPr>
              <a:spLocks/>
            </p:cNvSpPr>
            <p:nvPr/>
          </p:nvSpPr>
          <p:spPr bwMode="ltGray">
            <a:xfrm>
              <a:off x="5357" y="3223"/>
              <a:ext cx="154" cy="73"/>
            </a:xfrm>
            <a:custGeom>
              <a:avLst/>
              <a:gdLst/>
              <a:ahLst/>
              <a:cxnLst>
                <a:cxn ang="0">
                  <a:pos x="147" y="27"/>
                </a:cxn>
                <a:cxn ang="0">
                  <a:pos x="138" y="24"/>
                </a:cxn>
                <a:cxn ang="0">
                  <a:pos x="127" y="24"/>
                </a:cxn>
                <a:cxn ang="0">
                  <a:pos x="117" y="27"/>
                </a:cxn>
                <a:cxn ang="0">
                  <a:pos x="112" y="36"/>
                </a:cxn>
                <a:cxn ang="0">
                  <a:pos x="105" y="48"/>
                </a:cxn>
                <a:cxn ang="0">
                  <a:pos x="97" y="60"/>
                </a:cxn>
                <a:cxn ang="0">
                  <a:pos x="84" y="69"/>
                </a:cxn>
                <a:cxn ang="0">
                  <a:pos x="69" y="72"/>
                </a:cxn>
                <a:cxn ang="0">
                  <a:pos x="57" y="69"/>
                </a:cxn>
                <a:cxn ang="0">
                  <a:pos x="49" y="63"/>
                </a:cxn>
                <a:cxn ang="0">
                  <a:pos x="37" y="57"/>
                </a:cxn>
                <a:cxn ang="0">
                  <a:pos x="24" y="54"/>
                </a:cxn>
                <a:cxn ang="0">
                  <a:pos x="12" y="54"/>
                </a:cxn>
                <a:cxn ang="0">
                  <a:pos x="4" y="57"/>
                </a:cxn>
                <a:cxn ang="0">
                  <a:pos x="0" y="54"/>
                </a:cxn>
                <a:cxn ang="0">
                  <a:pos x="7" y="48"/>
                </a:cxn>
                <a:cxn ang="0">
                  <a:pos x="19" y="45"/>
                </a:cxn>
                <a:cxn ang="0">
                  <a:pos x="27" y="48"/>
                </a:cxn>
                <a:cxn ang="0">
                  <a:pos x="39" y="54"/>
                </a:cxn>
                <a:cxn ang="0">
                  <a:pos x="52" y="60"/>
                </a:cxn>
                <a:cxn ang="0">
                  <a:pos x="64" y="60"/>
                </a:cxn>
                <a:cxn ang="0">
                  <a:pos x="75" y="60"/>
                </a:cxn>
                <a:cxn ang="0">
                  <a:pos x="84" y="57"/>
                </a:cxn>
                <a:cxn ang="0">
                  <a:pos x="93" y="51"/>
                </a:cxn>
                <a:cxn ang="0">
                  <a:pos x="102" y="39"/>
                </a:cxn>
                <a:cxn ang="0">
                  <a:pos x="112" y="22"/>
                </a:cxn>
                <a:cxn ang="0">
                  <a:pos x="120" y="7"/>
                </a:cxn>
                <a:cxn ang="0">
                  <a:pos x="127" y="0"/>
                </a:cxn>
                <a:cxn ang="0">
                  <a:pos x="135" y="0"/>
                </a:cxn>
                <a:cxn ang="0">
                  <a:pos x="145" y="3"/>
                </a:cxn>
                <a:cxn ang="0">
                  <a:pos x="153" y="30"/>
                </a:cxn>
              </a:cxnLst>
              <a:rect l="0" t="0" r="r" b="b"/>
              <a:pathLst>
                <a:path w="154" h="73">
                  <a:moveTo>
                    <a:pt x="153" y="30"/>
                  </a:moveTo>
                  <a:lnTo>
                    <a:pt x="147" y="27"/>
                  </a:lnTo>
                  <a:lnTo>
                    <a:pt x="142" y="24"/>
                  </a:lnTo>
                  <a:lnTo>
                    <a:pt x="138" y="24"/>
                  </a:lnTo>
                  <a:lnTo>
                    <a:pt x="132" y="24"/>
                  </a:lnTo>
                  <a:lnTo>
                    <a:pt x="127" y="24"/>
                  </a:lnTo>
                  <a:lnTo>
                    <a:pt x="123" y="27"/>
                  </a:lnTo>
                  <a:lnTo>
                    <a:pt x="117" y="27"/>
                  </a:lnTo>
                  <a:lnTo>
                    <a:pt x="115" y="30"/>
                  </a:lnTo>
                  <a:lnTo>
                    <a:pt x="112" y="36"/>
                  </a:lnTo>
                  <a:lnTo>
                    <a:pt x="105" y="42"/>
                  </a:lnTo>
                  <a:lnTo>
                    <a:pt x="105" y="48"/>
                  </a:lnTo>
                  <a:lnTo>
                    <a:pt x="99" y="54"/>
                  </a:lnTo>
                  <a:lnTo>
                    <a:pt x="97" y="60"/>
                  </a:lnTo>
                  <a:lnTo>
                    <a:pt x="90" y="66"/>
                  </a:lnTo>
                  <a:lnTo>
                    <a:pt x="84" y="69"/>
                  </a:lnTo>
                  <a:lnTo>
                    <a:pt x="75" y="72"/>
                  </a:lnTo>
                  <a:lnTo>
                    <a:pt x="69" y="72"/>
                  </a:lnTo>
                  <a:lnTo>
                    <a:pt x="64" y="72"/>
                  </a:lnTo>
                  <a:lnTo>
                    <a:pt x="57" y="69"/>
                  </a:lnTo>
                  <a:lnTo>
                    <a:pt x="52" y="66"/>
                  </a:lnTo>
                  <a:lnTo>
                    <a:pt x="49" y="63"/>
                  </a:lnTo>
                  <a:lnTo>
                    <a:pt x="42" y="60"/>
                  </a:lnTo>
                  <a:lnTo>
                    <a:pt x="37" y="57"/>
                  </a:lnTo>
                  <a:lnTo>
                    <a:pt x="30" y="54"/>
                  </a:lnTo>
                  <a:lnTo>
                    <a:pt x="24" y="54"/>
                  </a:lnTo>
                  <a:lnTo>
                    <a:pt x="19" y="51"/>
                  </a:lnTo>
                  <a:lnTo>
                    <a:pt x="12" y="54"/>
                  </a:lnTo>
                  <a:lnTo>
                    <a:pt x="7" y="54"/>
                  </a:lnTo>
                  <a:lnTo>
                    <a:pt x="4" y="57"/>
                  </a:lnTo>
                  <a:lnTo>
                    <a:pt x="0" y="60"/>
                  </a:lnTo>
                  <a:lnTo>
                    <a:pt x="0" y="54"/>
                  </a:lnTo>
                  <a:lnTo>
                    <a:pt x="4" y="51"/>
                  </a:lnTo>
                  <a:lnTo>
                    <a:pt x="7" y="48"/>
                  </a:lnTo>
                  <a:lnTo>
                    <a:pt x="12" y="45"/>
                  </a:lnTo>
                  <a:lnTo>
                    <a:pt x="19" y="45"/>
                  </a:lnTo>
                  <a:lnTo>
                    <a:pt x="22" y="45"/>
                  </a:lnTo>
                  <a:lnTo>
                    <a:pt x="27" y="48"/>
                  </a:lnTo>
                  <a:lnTo>
                    <a:pt x="30" y="48"/>
                  </a:lnTo>
                  <a:lnTo>
                    <a:pt x="39" y="54"/>
                  </a:lnTo>
                  <a:lnTo>
                    <a:pt x="49" y="57"/>
                  </a:lnTo>
                  <a:lnTo>
                    <a:pt x="52" y="60"/>
                  </a:lnTo>
                  <a:lnTo>
                    <a:pt x="57" y="60"/>
                  </a:lnTo>
                  <a:lnTo>
                    <a:pt x="64" y="60"/>
                  </a:lnTo>
                  <a:lnTo>
                    <a:pt x="72" y="60"/>
                  </a:lnTo>
                  <a:lnTo>
                    <a:pt x="75" y="60"/>
                  </a:lnTo>
                  <a:lnTo>
                    <a:pt x="82" y="60"/>
                  </a:lnTo>
                  <a:lnTo>
                    <a:pt x="84" y="57"/>
                  </a:lnTo>
                  <a:lnTo>
                    <a:pt x="90" y="54"/>
                  </a:lnTo>
                  <a:lnTo>
                    <a:pt x="93" y="51"/>
                  </a:lnTo>
                  <a:lnTo>
                    <a:pt x="97" y="48"/>
                  </a:lnTo>
                  <a:lnTo>
                    <a:pt x="102" y="39"/>
                  </a:lnTo>
                  <a:lnTo>
                    <a:pt x="108" y="33"/>
                  </a:lnTo>
                  <a:lnTo>
                    <a:pt x="112" y="22"/>
                  </a:lnTo>
                  <a:lnTo>
                    <a:pt x="117" y="12"/>
                  </a:lnTo>
                  <a:lnTo>
                    <a:pt x="120" y="7"/>
                  </a:lnTo>
                  <a:lnTo>
                    <a:pt x="123" y="3"/>
                  </a:lnTo>
                  <a:lnTo>
                    <a:pt x="127" y="0"/>
                  </a:lnTo>
                  <a:lnTo>
                    <a:pt x="132" y="0"/>
                  </a:lnTo>
                  <a:lnTo>
                    <a:pt x="135" y="0"/>
                  </a:lnTo>
                  <a:lnTo>
                    <a:pt x="138" y="0"/>
                  </a:lnTo>
                  <a:lnTo>
                    <a:pt x="145" y="3"/>
                  </a:lnTo>
                  <a:lnTo>
                    <a:pt x="147" y="7"/>
                  </a:lnTo>
                  <a:lnTo>
                    <a:pt x="153" y="3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077" name="Freeform 29"/>
            <p:cNvSpPr>
              <a:spLocks/>
            </p:cNvSpPr>
            <p:nvPr/>
          </p:nvSpPr>
          <p:spPr bwMode="ltGray">
            <a:xfrm>
              <a:off x="224" y="1995"/>
              <a:ext cx="157" cy="74"/>
            </a:xfrm>
            <a:custGeom>
              <a:avLst/>
              <a:gdLst/>
              <a:ahLst/>
              <a:cxnLst>
                <a:cxn ang="0">
                  <a:pos x="149" y="27"/>
                </a:cxn>
                <a:cxn ang="0">
                  <a:pos x="141" y="25"/>
                </a:cxn>
                <a:cxn ang="0">
                  <a:pos x="129" y="25"/>
                </a:cxn>
                <a:cxn ang="0">
                  <a:pos x="120" y="27"/>
                </a:cxn>
                <a:cxn ang="0">
                  <a:pos x="114" y="36"/>
                </a:cxn>
                <a:cxn ang="0">
                  <a:pos x="105" y="48"/>
                </a:cxn>
                <a:cxn ang="0">
                  <a:pos x="99" y="61"/>
                </a:cxn>
                <a:cxn ang="0">
                  <a:pos x="84" y="70"/>
                </a:cxn>
                <a:cxn ang="0">
                  <a:pos x="72" y="73"/>
                </a:cxn>
                <a:cxn ang="0">
                  <a:pos x="60" y="70"/>
                </a:cxn>
                <a:cxn ang="0">
                  <a:pos x="51" y="64"/>
                </a:cxn>
                <a:cxn ang="0">
                  <a:pos x="39" y="58"/>
                </a:cxn>
                <a:cxn ang="0">
                  <a:pos x="27" y="51"/>
                </a:cxn>
                <a:cxn ang="0">
                  <a:pos x="15" y="51"/>
                </a:cxn>
                <a:cxn ang="0">
                  <a:pos x="7" y="58"/>
                </a:cxn>
                <a:cxn ang="0">
                  <a:pos x="3" y="51"/>
                </a:cxn>
                <a:cxn ang="0">
                  <a:pos x="9" y="48"/>
                </a:cxn>
                <a:cxn ang="0">
                  <a:pos x="21" y="46"/>
                </a:cxn>
                <a:cxn ang="0">
                  <a:pos x="30" y="46"/>
                </a:cxn>
                <a:cxn ang="0">
                  <a:pos x="42" y="51"/>
                </a:cxn>
                <a:cxn ang="0">
                  <a:pos x="54" y="58"/>
                </a:cxn>
                <a:cxn ang="0">
                  <a:pos x="66" y="61"/>
                </a:cxn>
                <a:cxn ang="0">
                  <a:pos x="78" y="61"/>
                </a:cxn>
                <a:cxn ang="0">
                  <a:pos x="87" y="58"/>
                </a:cxn>
                <a:cxn ang="0">
                  <a:pos x="96" y="51"/>
                </a:cxn>
                <a:cxn ang="0">
                  <a:pos x="105" y="40"/>
                </a:cxn>
                <a:cxn ang="0">
                  <a:pos x="114" y="21"/>
                </a:cxn>
                <a:cxn ang="0">
                  <a:pos x="120" y="6"/>
                </a:cxn>
                <a:cxn ang="0">
                  <a:pos x="129" y="0"/>
                </a:cxn>
                <a:cxn ang="0">
                  <a:pos x="135" y="0"/>
                </a:cxn>
                <a:cxn ang="0">
                  <a:pos x="144" y="3"/>
                </a:cxn>
                <a:cxn ang="0">
                  <a:pos x="156" y="30"/>
                </a:cxn>
              </a:cxnLst>
              <a:rect l="0" t="0" r="r" b="b"/>
              <a:pathLst>
                <a:path w="157" h="74">
                  <a:moveTo>
                    <a:pt x="156" y="30"/>
                  </a:moveTo>
                  <a:lnTo>
                    <a:pt x="149" y="27"/>
                  </a:lnTo>
                  <a:lnTo>
                    <a:pt x="144" y="25"/>
                  </a:lnTo>
                  <a:lnTo>
                    <a:pt x="141" y="25"/>
                  </a:lnTo>
                  <a:lnTo>
                    <a:pt x="135" y="25"/>
                  </a:lnTo>
                  <a:lnTo>
                    <a:pt x="129" y="25"/>
                  </a:lnTo>
                  <a:lnTo>
                    <a:pt x="122" y="27"/>
                  </a:lnTo>
                  <a:lnTo>
                    <a:pt x="120" y="27"/>
                  </a:lnTo>
                  <a:lnTo>
                    <a:pt x="117" y="30"/>
                  </a:lnTo>
                  <a:lnTo>
                    <a:pt x="114" y="36"/>
                  </a:lnTo>
                  <a:lnTo>
                    <a:pt x="107" y="43"/>
                  </a:lnTo>
                  <a:lnTo>
                    <a:pt x="105" y="48"/>
                  </a:lnTo>
                  <a:lnTo>
                    <a:pt x="102" y="55"/>
                  </a:lnTo>
                  <a:lnTo>
                    <a:pt x="99" y="61"/>
                  </a:lnTo>
                  <a:lnTo>
                    <a:pt x="92" y="66"/>
                  </a:lnTo>
                  <a:lnTo>
                    <a:pt x="84" y="70"/>
                  </a:lnTo>
                  <a:lnTo>
                    <a:pt x="78" y="73"/>
                  </a:lnTo>
                  <a:lnTo>
                    <a:pt x="72" y="73"/>
                  </a:lnTo>
                  <a:lnTo>
                    <a:pt x="66" y="73"/>
                  </a:lnTo>
                  <a:lnTo>
                    <a:pt x="60" y="70"/>
                  </a:lnTo>
                  <a:lnTo>
                    <a:pt x="54" y="66"/>
                  </a:lnTo>
                  <a:lnTo>
                    <a:pt x="51" y="64"/>
                  </a:lnTo>
                  <a:lnTo>
                    <a:pt x="45" y="61"/>
                  </a:lnTo>
                  <a:lnTo>
                    <a:pt x="39" y="58"/>
                  </a:lnTo>
                  <a:lnTo>
                    <a:pt x="33" y="55"/>
                  </a:lnTo>
                  <a:lnTo>
                    <a:pt x="27" y="51"/>
                  </a:lnTo>
                  <a:lnTo>
                    <a:pt x="21" y="51"/>
                  </a:lnTo>
                  <a:lnTo>
                    <a:pt x="15" y="51"/>
                  </a:lnTo>
                  <a:lnTo>
                    <a:pt x="9" y="55"/>
                  </a:lnTo>
                  <a:lnTo>
                    <a:pt x="7" y="58"/>
                  </a:lnTo>
                  <a:lnTo>
                    <a:pt x="0" y="58"/>
                  </a:lnTo>
                  <a:lnTo>
                    <a:pt x="3" y="51"/>
                  </a:lnTo>
                  <a:lnTo>
                    <a:pt x="7" y="48"/>
                  </a:lnTo>
                  <a:lnTo>
                    <a:pt x="9" y="48"/>
                  </a:lnTo>
                  <a:lnTo>
                    <a:pt x="15" y="46"/>
                  </a:lnTo>
                  <a:lnTo>
                    <a:pt x="21" y="46"/>
                  </a:lnTo>
                  <a:lnTo>
                    <a:pt x="24" y="46"/>
                  </a:lnTo>
                  <a:lnTo>
                    <a:pt x="30" y="46"/>
                  </a:lnTo>
                  <a:lnTo>
                    <a:pt x="33" y="48"/>
                  </a:lnTo>
                  <a:lnTo>
                    <a:pt x="42" y="51"/>
                  </a:lnTo>
                  <a:lnTo>
                    <a:pt x="51" y="58"/>
                  </a:lnTo>
                  <a:lnTo>
                    <a:pt x="54" y="58"/>
                  </a:lnTo>
                  <a:lnTo>
                    <a:pt x="57" y="61"/>
                  </a:lnTo>
                  <a:lnTo>
                    <a:pt x="66" y="61"/>
                  </a:lnTo>
                  <a:lnTo>
                    <a:pt x="72" y="61"/>
                  </a:lnTo>
                  <a:lnTo>
                    <a:pt x="78" y="61"/>
                  </a:lnTo>
                  <a:lnTo>
                    <a:pt x="84" y="58"/>
                  </a:lnTo>
                  <a:lnTo>
                    <a:pt x="87" y="58"/>
                  </a:lnTo>
                  <a:lnTo>
                    <a:pt x="92" y="55"/>
                  </a:lnTo>
                  <a:lnTo>
                    <a:pt x="96" y="51"/>
                  </a:lnTo>
                  <a:lnTo>
                    <a:pt x="99" y="48"/>
                  </a:lnTo>
                  <a:lnTo>
                    <a:pt x="105" y="40"/>
                  </a:lnTo>
                  <a:lnTo>
                    <a:pt x="107" y="30"/>
                  </a:lnTo>
                  <a:lnTo>
                    <a:pt x="114" y="21"/>
                  </a:lnTo>
                  <a:lnTo>
                    <a:pt x="117" y="12"/>
                  </a:lnTo>
                  <a:lnTo>
                    <a:pt x="120" y="6"/>
                  </a:lnTo>
                  <a:lnTo>
                    <a:pt x="126" y="3"/>
                  </a:lnTo>
                  <a:lnTo>
                    <a:pt x="129" y="0"/>
                  </a:lnTo>
                  <a:lnTo>
                    <a:pt x="132" y="0"/>
                  </a:lnTo>
                  <a:lnTo>
                    <a:pt x="135" y="0"/>
                  </a:lnTo>
                  <a:lnTo>
                    <a:pt x="141" y="0"/>
                  </a:lnTo>
                  <a:lnTo>
                    <a:pt x="144" y="3"/>
                  </a:lnTo>
                  <a:lnTo>
                    <a:pt x="149" y="6"/>
                  </a:lnTo>
                  <a:lnTo>
                    <a:pt x="156" y="3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078" name="Freeform 30"/>
            <p:cNvSpPr>
              <a:spLocks/>
            </p:cNvSpPr>
            <p:nvPr/>
          </p:nvSpPr>
          <p:spPr bwMode="ltGray">
            <a:xfrm>
              <a:off x="3594" y="91"/>
              <a:ext cx="158" cy="75"/>
            </a:xfrm>
            <a:custGeom>
              <a:avLst/>
              <a:gdLst/>
              <a:ahLst/>
              <a:cxnLst>
                <a:cxn ang="0">
                  <a:pos x="4" y="30"/>
                </a:cxn>
                <a:cxn ang="0">
                  <a:pos x="15" y="27"/>
                </a:cxn>
                <a:cxn ang="0">
                  <a:pos x="27" y="27"/>
                </a:cxn>
                <a:cxn ang="0">
                  <a:pos x="37" y="30"/>
                </a:cxn>
                <a:cxn ang="0">
                  <a:pos x="42" y="36"/>
                </a:cxn>
                <a:cxn ang="0">
                  <a:pos x="49" y="48"/>
                </a:cxn>
                <a:cxn ang="0">
                  <a:pos x="57" y="63"/>
                </a:cxn>
                <a:cxn ang="0">
                  <a:pos x="70" y="71"/>
                </a:cxn>
                <a:cxn ang="0">
                  <a:pos x="85" y="74"/>
                </a:cxn>
                <a:cxn ang="0">
                  <a:pos x="97" y="71"/>
                </a:cxn>
                <a:cxn ang="0">
                  <a:pos x="105" y="63"/>
                </a:cxn>
                <a:cxn ang="0">
                  <a:pos x="118" y="56"/>
                </a:cxn>
                <a:cxn ang="0">
                  <a:pos x="130" y="54"/>
                </a:cxn>
                <a:cxn ang="0">
                  <a:pos x="142" y="54"/>
                </a:cxn>
                <a:cxn ang="0">
                  <a:pos x="150" y="56"/>
                </a:cxn>
                <a:cxn ang="0">
                  <a:pos x="154" y="54"/>
                </a:cxn>
                <a:cxn ang="0">
                  <a:pos x="145" y="48"/>
                </a:cxn>
                <a:cxn ang="0">
                  <a:pos x="135" y="48"/>
                </a:cxn>
                <a:cxn ang="0">
                  <a:pos x="127" y="48"/>
                </a:cxn>
                <a:cxn ang="0">
                  <a:pos x="115" y="54"/>
                </a:cxn>
                <a:cxn ang="0">
                  <a:pos x="102" y="59"/>
                </a:cxn>
                <a:cxn ang="0">
                  <a:pos x="87" y="59"/>
                </a:cxn>
                <a:cxn ang="0">
                  <a:pos x="79" y="59"/>
                </a:cxn>
                <a:cxn ang="0">
                  <a:pos x="70" y="56"/>
                </a:cxn>
                <a:cxn ang="0">
                  <a:pos x="60" y="54"/>
                </a:cxn>
                <a:cxn ang="0">
                  <a:pos x="52" y="42"/>
                </a:cxn>
                <a:cxn ang="0">
                  <a:pos x="42" y="24"/>
                </a:cxn>
                <a:cxn ang="0">
                  <a:pos x="34" y="9"/>
                </a:cxn>
                <a:cxn ang="0">
                  <a:pos x="27" y="4"/>
                </a:cxn>
                <a:cxn ang="0">
                  <a:pos x="19" y="0"/>
                </a:cxn>
                <a:cxn ang="0">
                  <a:pos x="9" y="6"/>
                </a:cxn>
                <a:cxn ang="0">
                  <a:pos x="0" y="33"/>
                </a:cxn>
              </a:cxnLst>
              <a:rect l="0" t="0" r="r" b="b"/>
              <a:pathLst>
                <a:path w="158" h="75">
                  <a:moveTo>
                    <a:pt x="0" y="33"/>
                  </a:moveTo>
                  <a:lnTo>
                    <a:pt x="4" y="30"/>
                  </a:lnTo>
                  <a:lnTo>
                    <a:pt x="12" y="27"/>
                  </a:lnTo>
                  <a:lnTo>
                    <a:pt x="15" y="27"/>
                  </a:lnTo>
                  <a:lnTo>
                    <a:pt x="22" y="27"/>
                  </a:lnTo>
                  <a:lnTo>
                    <a:pt x="27" y="27"/>
                  </a:lnTo>
                  <a:lnTo>
                    <a:pt x="30" y="27"/>
                  </a:lnTo>
                  <a:lnTo>
                    <a:pt x="37" y="30"/>
                  </a:lnTo>
                  <a:lnTo>
                    <a:pt x="37" y="33"/>
                  </a:lnTo>
                  <a:lnTo>
                    <a:pt x="42" y="36"/>
                  </a:lnTo>
                  <a:lnTo>
                    <a:pt x="45" y="42"/>
                  </a:lnTo>
                  <a:lnTo>
                    <a:pt x="49" y="48"/>
                  </a:lnTo>
                  <a:lnTo>
                    <a:pt x="52" y="54"/>
                  </a:lnTo>
                  <a:lnTo>
                    <a:pt x="57" y="63"/>
                  </a:lnTo>
                  <a:lnTo>
                    <a:pt x="64" y="66"/>
                  </a:lnTo>
                  <a:lnTo>
                    <a:pt x="70" y="71"/>
                  </a:lnTo>
                  <a:lnTo>
                    <a:pt x="75" y="74"/>
                  </a:lnTo>
                  <a:lnTo>
                    <a:pt x="85" y="74"/>
                  </a:lnTo>
                  <a:lnTo>
                    <a:pt x="90" y="74"/>
                  </a:lnTo>
                  <a:lnTo>
                    <a:pt x="97" y="71"/>
                  </a:lnTo>
                  <a:lnTo>
                    <a:pt x="102" y="68"/>
                  </a:lnTo>
                  <a:lnTo>
                    <a:pt x="105" y="63"/>
                  </a:lnTo>
                  <a:lnTo>
                    <a:pt x="112" y="59"/>
                  </a:lnTo>
                  <a:lnTo>
                    <a:pt x="118" y="56"/>
                  </a:lnTo>
                  <a:lnTo>
                    <a:pt x="124" y="54"/>
                  </a:lnTo>
                  <a:lnTo>
                    <a:pt x="130" y="54"/>
                  </a:lnTo>
                  <a:lnTo>
                    <a:pt x="133" y="54"/>
                  </a:lnTo>
                  <a:lnTo>
                    <a:pt x="142" y="54"/>
                  </a:lnTo>
                  <a:lnTo>
                    <a:pt x="148" y="56"/>
                  </a:lnTo>
                  <a:lnTo>
                    <a:pt x="150" y="56"/>
                  </a:lnTo>
                  <a:lnTo>
                    <a:pt x="157" y="59"/>
                  </a:lnTo>
                  <a:lnTo>
                    <a:pt x="154" y="54"/>
                  </a:lnTo>
                  <a:lnTo>
                    <a:pt x="150" y="51"/>
                  </a:lnTo>
                  <a:lnTo>
                    <a:pt x="145" y="48"/>
                  </a:lnTo>
                  <a:lnTo>
                    <a:pt x="142" y="48"/>
                  </a:lnTo>
                  <a:lnTo>
                    <a:pt x="135" y="48"/>
                  </a:lnTo>
                  <a:lnTo>
                    <a:pt x="133" y="48"/>
                  </a:lnTo>
                  <a:lnTo>
                    <a:pt x="127" y="48"/>
                  </a:lnTo>
                  <a:lnTo>
                    <a:pt x="124" y="51"/>
                  </a:lnTo>
                  <a:lnTo>
                    <a:pt x="115" y="54"/>
                  </a:lnTo>
                  <a:lnTo>
                    <a:pt x="105" y="59"/>
                  </a:lnTo>
                  <a:lnTo>
                    <a:pt x="102" y="59"/>
                  </a:lnTo>
                  <a:lnTo>
                    <a:pt x="97" y="59"/>
                  </a:lnTo>
                  <a:lnTo>
                    <a:pt x="87" y="59"/>
                  </a:lnTo>
                  <a:lnTo>
                    <a:pt x="82" y="63"/>
                  </a:lnTo>
                  <a:lnTo>
                    <a:pt x="79" y="59"/>
                  </a:lnTo>
                  <a:lnTo>
                    <a:pt x="72" y="59"/>
                  </a:lnTo>
                  <a:lnTo>
                    <a:pt x="70" y="56"/>
                  </a:lnTo>
                  <a:lnTo>
                    <a:pt x="64" y="56"/>
                  </a:lnTo>
                  <a:lnTo>
                    <a:pt x="60" y="54"/>
                  </a:lnTo>
                  <a:lnTo>
                    <a:pt x="57" y="48"/>
                  </a:lnTo>
                  <a:lnTo>
                    <a:pt x="52" y="42"/>
                  </a:lnTo>
                  <a:lnTo>
                    <a:pt x="45" y="33"/>
                  </a:lnTo>
                  <a:lnTo>
                    <a:pt x="42" y="24"/>
                  </a:lnTo>
                  <a:lnTo>
                    <a:pt x="37" y="12"/>
                  </a:lnTo>
                  <a:lnTo>
                    <a:pt x="34" y="9"/>
                  </a:lnTo>
                  <a:lnTo>
                    <a:pt x="30" y="4"/>
                  </a:lnTo>
                  <a:lnTo>
                    <a:pt x="27" y="4"/>
                  </a:lnTo>
                  <a:lnTo>
                    <a:pt x="24" y="0"/>
                  </a:lnTo>
                  <a:lnTo>
                    <a:pt x="19" y="0"/>
                  </a:lnTo>
                  <a:lnTo>
                    <a:pt x="15" y="4"/>
                  </a:lnTo>
                  <a:lnTo>
                    <a:pt x="9" y="6"/>
                  </a:lnTo>
                  <a:lnTo>
                    <a:pt x="7" y="9"/>
                  </a:lnTo>
                  <a:lnTo>
                    <a:pt x="0" y="33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079" name="Freeform 31"/>
            <p:cNvSpPr>
              <a:spLocks/>
            </p:cNvSpPr>
            <p:nvPr/>
          </p:nvSpPr>
          <p:spPr bwMode="ltGray">
            <a:xfrm>
              <a:off x="148" y="3372"/>
              <a:ext cx="160" cy="73"/>
            </a:xfrm>
            <a:custGeom>
              <a:avLst/>
              <a:gdLst/>
              <a:ahLst/>
              <a:cxnLst>
                <a:cxn ang="0">
                  <a:pos x="7" y="27"/>
                </a:cxn>
                <a:cxn ang="0">
                  <a:pos x="15" y="24"/>
                </a:cxn>
                <a:cxn ang="0">
                  <a:pos x="28" y="24"/>
                </a:cxn>
                <a:cxn ang="0">
                  <a:pos x="37" y="30"/>
                </a:cxn>
                <a:cxn ang="0">
                  <a:pos x="43" y="36"/>
                </a:cxn>
                <a:cxn ang="0">
                  <a:pos x="50" y="49"/>
                </a:cxn>
                <a:cxn ang="0">
                  <a:pos x="58" y="60"/>
                </a:cxn>
                <a:cxn ang="0">
                  <a:pos x="70" y="69"/>
                </a:cxn>
                <a:cxn ang="0">
                  <a:pos x="86" y="72"/>
                </a:cxn>
                <a:cxn ang="0">
                  <a:pos x="98" y="72"/>
                </a:cxn>
                <a:cxn ang="0">
                  <a:pos x="107" y="64"/>
                </a:cxn>
                <a:cxn ang="0">
                  <a:pos x="119" y="57"/>
                </a:cxn>
                <a:cxn ang="0">
                  <a:pos x="131" y="54"/>
                </a:cxn>
                <a:cxn ang="0">
                  <a:pos x="144" y="54"/>
                </a:cxn>
                <a:cxn ang="0">
                  <a:pos x="152" y="57"/>
                </a:cxn>
                <a:cxn ang="0">
                  <a:pos x="156" y="54"/>
                </a:cxn>
                <a:cxn ang="0">
                  <a:pos x="147" y="49"/>
                </a:cxn>
                <a:cxn ang="0">
                  <a:pos x="137" y="45"/>
                </a:cxn>
                <a:cxn ang="0">
                  <a:pos x="129" y="49"/>
                </a:cxn>
                <a:cxn ang="0">
                  <a:pos x="116" y="54"/>
                </a:cxn>
                <a:cxn ang="0">
                  <a:pos x="104" y="60"/>
                </a:cxn>
                <a:cxn ang="0">
                  <a:pos x="89" y="60"/>
                </a:cxn>
                <a:cxn ang="0">
                  <a:pos x="80" y="60"/>
                </a:cxn>
                <a:cxn ang="0">
                  <a:pos x="70" y="57"/>
                </a:cxn>
                <a:cxn ang="0">
                  <a:pos x="61" y="51"/>
                </a:cxn>
                <a:cxn ang="0">
                  <a:pos x="52" y="39"/>
                </a:cxn>
                <a:cxn ang="0">
                  <a:pos x="43" y="24"/>
                </a:cxn>
                <a:cxn ang="0">
                  <a:pos x="34" y="7"/>
                </a:cxn>
                <a:cxn ang="0">
                  <a:pos x="28" y="0"/>
                </a:cxn>
                <a:cxn ang="0">
                  <a:pos x="22" y="0"/>
                </a:cxn>
                <a:cxn ang="0">
                  <a:pos x="10" y="4"/>
                </a:cxn>
                <a:cxn ang="0">
                  <a:pos x="0" y="30"/>
                </a:cxn>
              </a:cxnLst>
              <a:rect l="0" t="0" r="r" b="b"/>
              <a:pathLst>
                <a:path w="160" h="73">
                  <a:moveTo>
                    <a:pt x="0" y="30"/>
                  </a:moveTo>
                  <a:lnTo>
                    <a:pt x="7" y="27"/>
                  </a:lnTo>
                  <a:lnTo>
                    <a:pt x="12" y="24"/>
                  </a:lnTo>
                  <a:lnTo>
                    <a:pt x="15" y="24"/>
                  </a:lnTo>
                  <a:lnTo>
                    <a:pt x="22" y="24"/>
                  </a:lnTo>
                  <a:lnTo>
                    <a:pt x="28" y="24"/>
                  </a:lnTo>
                  <a:lnTo>
                    <a:pt x="30" y="27"/>
                  </a:lnTo>
                  <a:lnTo>
                    <a:pt x="37" y="30"/>
                  </a:lnTo>
                  <a:lnTo>
                    <a:pt x="40" y="30"/>
                  </a:lnTo>
                  <a:lnTo>
                    <a:pt x="43" y="36"/>
                  </a:lnTo>
                  <a:lnTo>
                    <a:pt x="46" y="42"/>
                  </a:lnTo>
                  <a:lnTo>
                    <a:pt x="50" y="49"/>
                  </a:lnTo>
                  <a:lnTo>
                    <a:pt x="55" y="54"/>
                  </a:lnTo>
                  <a:lnTo>
                    <a:pt x="58" y="60"/>
                  </a:lnTo>
                  <a:lnTo>
                    <a:pt x="65" y="66"/>
                  </a:lnTo>
                  <a:lnTo>
                    <a:pt x="70" y="69"/>
                  </a:lnTo>
                  <a:lnTo>
                    <a:pt x="80" y="72"/>
                  </a:lnTo>
                  <a:lnTo>
                    <a:pt x="86" y="72"/>
                  </a:lnTo>
                  <a:lnTo>
                    <a:pt x="91" y="72"/>
                  </a:lnTo>
                  <a:lnTo>
                    <a:pt x="98" y="72"/>
                  </a:lnTo>
                  <a:lnTo>
                    <a:pt x="104" y="66"/>
                  </a:lnTo>
                  <a:lnTo>
                    <a:pt x="107" y="64"/>
                  </a:lnTo>
                  <a:lnTo>
                    <a:pt x="113" y="60"/>
                  </a:lnTo>
                  <a:lnTo>
                    <a:pt x="119" y="57"/>
                  </a:lnTo>
                  <a:lnTo>
                    <a:pt x="126" y="54"/>
                  </a:lnTo>
                  <a:lnTo>
                    <a:pt x="131" y="54"/>
                  </a:lnTo>
                  <a:lnTo>
                    <a:pt x="137" y="54"/>
                  </a:lnTo>
                  <a:lnTo>
                    <a:pt x="144" y="54"/>
                  </a:lnTo>
                  <a:lnTo>
                    <a:pt x="149" y="54"/>
                  </a:lnTo>
                  <a:lnTo>
                    <a:pt x="152" y="57"/>
                  </a:lnTo>
                  <a:lnTo>
                    <a:pt x="159" y="60"/>
                  </a:lnTo>
                  <a:lnTo>
                    <a:pt x="156" y="54"/>
                  </a:lnTo>
                  <a:lnTo>
                    <a:pt x="152" y="51"/>
                  </a:lnTo>
                  <a:lnTo>
                    <a:pt x="147" y="49"/>
                  </a:lnTo>
                  <a:lnTo>
                    <a:pt x="144" y="45"/>
                  </a:lnTo>
                  <a:lnTo>
                    <a:pt x="137" y="45"/>
                  </a:lnTo>
                  <a:lnTo>
                    <a:pt x="134" y="45"/>
                  </a:lnTo>
                  <a:lnTo>
                    <a:pt x="129" y="49"/>
                  </a:lnTo>
                  <a:lnTo>
                    <a:pt x="126" y="49"/>
                  </a:lnTo>
                  <a:lnTo>
                    <a:pt x="116" y="54"/>
                  </a:lnTo>
                  <a:lnTo>
                    <a:pt x="107" y="57"/>
                  </a:lnTo>
                  <a:lnTo>
                    <a:pt x="104" y="60"/>
                  </a:lnTo>
                  <a:lnTo>
                    <a:pt x="98" y="60"/>
                  </a:lnTo>
                  <a:lnTo>
                    <a:pt x="89" y="60"/>
                  </a:lnTo>
                  <a:lnTo>
                    <a:pt x="83" y="60"/>
                  </a:lnTo>
                  <a:lnTo>
                    <a:pt x="80" y="60"/>
                  </a:lnTo>
                  <a:lnTo>
                    <a:pt x="73" y="60"/>
                  </a:lnTo>
                  <a:lnTo>
                    <a:pt x="70" y="57"/>
                  </a:lnTo>
                  <a:lnTo>
                    <a:pt x="65" y="54"/>
                  </a:lnTo>
                  <a:lnTo>
                    <a:pt x="61" y="51"/>
                  </a:lnTo>
                  <a:lnTo>
                    <a:pt x="58" y="49"/>
                  </a:lnTo>
                  <a:lnTo>
                    <a:pt x="52" y="39"/>
                  </a:lnTo>
                  <a:lnTo>
                    <a:pt x="46" y="34"/>
                  </a:lnTo>
                  <a:lnTo>
                    <a:pt x="43" y="24"/>
                  </a:lnTo>
                  <a:lnTo>
                    <a:pt x="37" y="12"/>
                  </a:lnTo>
                  <a:lnTo>
                    <a:pt x="34" y="7"/>
                  </a:lnTo>
                  <a:lnTo>
                    <a:pt x="30" y="4"/>
                  </a:lnTo>
                  <a:lnTo>
                    <a:pt x="28" y="0"/>
                  </a:lnTo>
                  <a:lnTo>
                    <a:pt x="25" y="0"/>
                  </a:lnTo>
                  <a:lnTo>
                    <a:pt x="22" y="0"/>
                  </a:lnTo>
                  <a:lnTo>
                    <a:pt x="15" y="0"/>
                  </a:lnTo>
                  <a:lnTo>
                    <a:pt x="10" y="4"/>
                  </a:lnTo>
                  <a:lnTo>
                    <a:pt x="7" y="7"/>
                  </a:lnTo>
                  <a:lnTo>
                    <a:pt x="0" y="3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080" name="Freeform 32"/>
            <p:cNvSpPr>
              <a:spLocks/>
            </p:cNvSpPr>
            <p:nvPr/>
          </p:nvSpPr>
          <p:spPr bwMode="ltGray">
            <a:xfrm>
              <a:off x="4006" y="3905"/>
              <a:ext cx="158" cy="75"/>
            </a:xfrm>
            <a:custGeom>
              <a:avLst/>
              <a:gdLst/>
              <a:ahLst/>
              <a:cxnLst>
                <a:cxn ang="0">
                  <a:pos x="6" y="30"/>
                </a:cxn>
                <a:cxn ang="0">
                  <a:pos x="15" y="27"/>
                </a:cxn>
                <a:cxn ang="0">
                  <a:pos x="27" y="27"/>
                </a:cxn>
                <a:cxn ang="0">
                  <a:pos x="36" y="30"/>
                </a:cxn>
                <a:cxn ang="0">
                  <a:pos x="43" y="35"/>
                </a:cxn>
                <a:cxn ang="0">
                  <a:pos x="48" y="47"/>
                </a:cxn>
                <a:cxn ang="0">
                  <a:pos x="58" y="62"/>
                </a:cxn>
                <a:cxn ang="0">
                  <a:pos x="69" y="71"/>
                </a:cxn>
                <a:cxn ang="0">
                  <a:pos x="84" y="74"/>
                </a:cxn>
                <a:cxn ang="0">
                  <a:pos x="96" y="71"/>
                </a:cxn>
                <a:cxn ang="0">
                  <a:pos x="106" y="62"/>
                </a:cxn>
                <a:cxn ang="0">
                  <a:pos x="118" y="56"/>
                </a:cxn>
                <a:cxn ang="0">
                  <a:pos x="130" y="54"/>
                </a:cxn>
                <a:cxn ang="0">
                  <a:pos x="142" y="54"/>
                </a:cxn>
                <a:cxn ang="0">
                  <a:pos x="151" y="56"/>
                </a:cxn>
                <a:cxn ang="0">
                  <a:pos x="154" y="54"/>
                </a:cxn>
                <a:cxn ang="0">
                  <a:pos x="145" y="47"/>
                </a:cxn>
                <a:cxn ang="0">
                  <a:pos x="136" y="47"/>
                </a:cxn>
                <a:cxn ang="0">
                  <a:pos x="127" y="47"/>
                </a:cxn>
                <a:cxn ang="0">
                  <a:pos x="114" y="54"/>
                </a:cxn>
                <a:cxn ang="0">
                  <a:pos x="103" y="59"/>
                </a:cxn>
                <a:cxn ang="0">
                  <a:pos x="91" y="62"/>
                </a:cxn>
                <a:cxn ang="0">
                  <a:pos x="79" y="62"/>
                </a:cxn>
                <a:cxn ang="0">
                  <a:pos x="69" y="56"/>
                </a:cxn>
                <a:cxn ang="0">
                  <a:pos x="61" y="54"/>
                </a:cxn>
                <a:cxn ang="0">
                  <a:pos x="51" y="42"/>
                </a:cxn>
                <a:cxn ang="0">
                  <a:pos x="43" y="24"/>
                </a:cxn>
                <a:cxn ang="0">
                  <a:pos x="36" y="9"/>
                </a:cxn>
                <a:cxn ang="0">
                  <a:pos x="27" y="3"/>
                </a:cxn>
                <a:cxn ang="0">
                  <a:pos x="18" y="0"/>
                </a:cxn>
                <a:cxn ang="0">
                  <a:pos x="9" y="3"/>
                </a:cxn>
                <a:cxn ang="0">
                  <a:pos x="0" y="32"/>
                </a:cxn>
              </a:cxnLst>
              <a:rect l="0" t="0" r="r" b="b"/>
              <a:pathLst>
                <a:path w="158" h="75">
                  <a:moveTo>
                    <a:pt x="0" y="32"/>
                  </a:moveTo>
                  <a:lnTo>
                    <a:pt x="6" y="30"/>
                  </a:lnTo>
                  <a:lnTo>
                    <a:pt x="12" y="27"/>
                  </a:lnTo>
                  <a:lnTo>
                    <a:pt x="15" y="27"/>
                  </a:lnTo>
                  <a:lnTo>
                    <a:pt x="21" y="27"/>
                  </a:lnTo>
                  <a:lnTo>
                    <a:pt x="27" y="27"/>
                  </a:lnTo>
                  <a:lnTo>
                    <a:pt x="30" y="27"/>
                  </a:lnTo>
                  <a:lnTo>
                    <a:pt x="36" y="30"/>
                  </a:lnTo>
                  <a:lnTo>
                    <a:pt x="39" y="32"/>
                  </a:lnTo>
                  <a:lnTo>
                    <a:pt x="43" y="35"/>
                  </a:lnTo>
                  <a:lnTo>
                    <a:pt x="48" y="44"/>
                  </a:lnTo>
                  <a:lnTo>
                    <a:pt x="48" y="47"/>
                  </a:lnTo>
                  <a:lnTo>
                    <a:pt x="54" y="54"/>
                  </a:lnTo>
                  <a:lnTo>
                    <a:pt x="58" y="62"/>
                  </a:lnTo>
                  <a:lnTo>
                    <a:pt x="63" y="65"/>
                  </a:lnTo>
                  <a:lnTo>
                    <a:pt x="69" y="71"/>
                  </a:lnTo>
                  <a:lnTo>
                    <a:pt x="76" y="74"/>
                  </a:lnTo>
                  <a:lnTo>
                    <a:pt x="84" y="74"/>
                  </a:lnTo>
                  <a:lnTo>
                    <a:pt x="91" y="74"/>
                  </a:lnTo>
                  <a:lnTo>
                    <a:pt x="96" y="71"/>
                  </a:lnTo>
                  <a:lnTo>
                    <a:pt x="103" y="68"/>
                  </a:lnTo>
                  <a:lnTo>
                    <a:pt x="106" y="62"/>
                  </a:lnTo>
                  <a:lnTo>
                    <a:pt x="112" y="62"/>
                  </a:lnTo>
                  <a:lnTo>
                    <a:pt x="118" y="56"/>
                  </a:lnTo>
                  <a:lnTo>
                    <a:pt x="124" y="54"/>
                  </a:lnTo>
                  <a:lnTo>
                    <a:pt x="130" y="54"/>
                  </a:lnTo>
                  <a:lnTo>
                    <a:pt x="136" y="54"/>
                  </a:lnTo>
                  <a:lnTo>
                    <a:pt x="142" y="54"/>
                  </a:lnTo>
                  <a:lnTo>
                    <a:pt x="148" y="56"/>
                  </a:lnTo>
                  <a:lnTo>
                    <a:pt x="151" y="56"/>
                  </a:lnTo>
                  <a:lnTo>
                    <a:pt x="157" y="59"/>
                  </a:lnTo>
                  <a:lnTo>
                    <a:pt x="154" y="54"/>
                  </a:lnTo>
                  <a:lnTo>
                    <a:pt x="151" y="50"/>
                  </a:lnTo>
                  <a:lnTo>
                    <a:pt x="145" y="47"/>
                  </a:lnTo>
                  <a:lnTo>
                    <a:pt x="142" y="47"/>
                  </a:lnTo>
                  <a:lnTo>
                    <a:pt x="136" y="47"/>
                  </a:lnTo>
                  <a:lnTo>
                    <a:pt x="133" y="47"/>
                  </a:lnTo>
                  <a:lnTo>
                    <a:pt x="127" y="47"/>
                  </a:lnTo>
                  <a:lnTo>
                    <a:pt x="124" y="47"/>
                  </a:lnTo>
                  <a:lnTo>
                    <a:pt x="114" y="54"/>
                  </a:lnTo>
                  <a:lnTo>
                    <a:pt x="106" y="59"/>
                  </a:lnTo>
                  <a:lnTo>
                    <a:pt x="103" y="59"/>
                  </a:lnTo>
                  <a:lnTo>
                    <a:pt x="96" y="59"/>
                  </a:lnTo>
                  <a:lnTo>
                    <a:pt x="91" y="62"/>
                  </a:lnTo>
                  <a:lnTo>
                    <a:pt x="81" y="62"/>
                  </a:lnTo>
                  <a:lnTo>
                    <a:pt x="79" y="62"/>
                  </a:lnTo>
                  <a:lnTo>
                    <a:pt x="73" y="59"/>
                  </a:lnTo>
                  <a:lnTo>
                    <a:pt x="69" y="56"/>
                  </a:lnTo>
                  <a:lnTo>
                    <a:pt x="63" y="56"/>
                  </a:lnTo>
                  <a:lnTo>
                    <a:pt x="61" y="54"/>
                  </a:lnTo>
                  <a:lnTo>
                    <a:pt x="58" y="47"/>
                  </a:lnTo>
                  <a:lnTo>
                    <a:pt x="51" y="42"/>
                  </a:lnTo>
                  <a:lnTo>
                    <a:pt x="45" y="32"/>
                  </a:lnTo>
                  <a:lnTo>
                    <a:pt x="43" y="24"/>
                  </a:lnTo>
                  <a:lnTo>
                    <a:pt x="36" y="12"/>
                  </a:lnTo>
                  <a:lnTo>
                    <a:pt x="36" y="9"/>
                  </a:lnTo>
                  <a:lnTo>
                    <a:pt x="30" y="3"/>
                  </a:lnTo>
                  <a:lnTo>
                    <a:pt x="27" y="3"/>
                  </a:lnTo>
                  <a:lnTo>
                    <a:pt x="24" y="0"/>
                  </a:lnTo>
                  <a:lnTo>
                    <a:pt x="18" y="0"/>
                  </a:lnTo>
                  <a:lnTo>
                    <a:pt x="15" y="3"/>
                  </a:lnTo>
                  <a:lnTo>
                    <a:pt x="9" y="3"/>
                  </a:lnTo>
                  <a:lnTo>
                    <a:pt x="6" y="9"/>
                  </a:lnTo>
                  <a:lnTo>
                    <a:pt x="0" y="32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081" name="Freeform 33"/>
            <p:cNvSpPr>
              <a:spLocks/>
            </p:cNvSpPr>
            <p:nvPr/>
          </p:nvSpPr>
          <p:spPr bwMode="ltGray">
            <a:xfrm>
              <a:off x="954" y="220"/>
              <a:ext cx="158" cy="73"/>
            </a:xfrm>
            <a:custGeom>
              <a:avLst/>
              <a:gdLst/>
              <a:ahLst/>
              <a:cxnLst>
                <a:cxn ang="0">
                  <a:pos x="7" y="27"/>
                </a:cxn>
                <a:cxn ang="0">
                  <a:pos x="15" y="24"/>
                </a:cxn>
                <a:cxn ang="0">
                  <a:pos x="27" y="27"/>
                </a:cxn>
                <a:cxn ang="0">
                  <a:pos x="37" y="30"/>
                </a:cxn>
                <a:cxn ang="0">
                  <a:pos x="42" y="36"/>
                </a:cxn>
                <a:cxn ang="0">
                  <a:pos x="48" y="48"/>
                </a:cxn>
                <a:cxn ang="0">
                  <a:pos x="60" y="63"/>
                </a:cxn>
                <a:cxn ang="0">
                  <a:pos x="72" y="69"/>
                </a:cxn>
                <a:cxn ang="0">
                  <a:pos x="85" y="72"/>
                </a:cxn>
                <a:cxn ang="0">
                  <a:pos x="97" y="72"/>
                </a:cxn>
                <a:cxn ang="0">
                  <a:pos x="105" y="63"/>
                </a:cxn>
                <a:cxn ang="0">
                  <a:pos x="118" y="57"/>
                </a:cxn>
                <a:cxn ang="0">
                  <a:pos x="130" y="54"/>
                </a:cxn>
                <a:cxn ang="0">
                  <a:pos x="142" y="54"/>
                </a:cxn>
                <a:cxn ang="0">
                  <a:pos x="150" y="57"/>
                </a:cxn>
                <a:cxn ang="0">
                  <a:pos x="153" y="54"/>
                </a:cxn>
                <a:cxn ang="0">
                  <a:pos x="148" y="48"/>
                </a:cxn>
                <a:cxn ang="0">
                  <a:pos x="138" y="45"/>
                </a:cxn>
                <a:cxn ang="0">
                  <a:pos x="127" y="48"/>
                </a:cxn>
                <a:cxn ang="0">
                  <a:pos x="115" y="54"/>
                </a:cxn>
                <a:cxn ang="0">
                  <a:pos x="102" y="60"/>
                </a:cxn>
                <a:cxn ang="0">
                  <a:pos x="90" y="60"/>
                </a:cxn>
                <a:cxn ang="0">
                  <a:pos x="78" y="60"/>
                </a:cxn>
                <a:cxn ang="0">
                  <a:pos x="70" y="57"/>
                </a:cxn>
                <a:cxn ang="0">
                  <a:pos x="60" y="51"/>
                </a:cxn>
                <a:cxn ang="0">
                  <a:pos x="52" y="39"/>
                </a:cxn>
                <a:cxn ang="0">
                  <a:pos x="42" y="24"/>
                </a:cxn>
                <a:cxn ang="0">
                  <a:pos x="37" y="7"/>
                </a:cxn>
                <a:cxn ang="0">
                  <a:pos x="27" y="0"/>
                </a:cxn>
                <a:cxn ang="0">
                  <a:pos x="22" y="0"/>
                </a:cxn>
                <a:cxn ang="0">
                  <a:pos x="12" y="3"/>
                </a:cxn>
                <a:cxn ang="0">
                  <a:pos x="0" y="30"/>
                </a:cxn>
              </a:cxnLst>
              <a:rect l="0" t="0" r="r" b="b"/>
              <a:pathLst>
                <a:path w="158" h="73">
                  <a:moveTo>
                    <a:pt x="0" y="30"/>
                  </a:moveTo>
                  <a:lnTo>
                    <a:pt x="7" y="27"/>
                  </a:lnTo>
                  <a:lnTo>
                    <a:pt x="12" y="24"/>
                  </a:lnTo>
                  <a:lnTo>
                    <a:pt x="15" y="24"/>
                  </a:lnTo>
                  <a:lnTo>
                    <a:pt x="22" y="24"/>
                  </a:lnTo>
                  <a:lnTo>
                    <a:pt x="27" y="27"/>
                  </a:lnTo>
                  <a:lnTo>
                    <a:pt x="33" y="27"/>
                  </a:lnTo>
                  <a:lnTo>
                    <a:pt x="37" y="30"/>
                  </a:lnTo>
                  <a:lnTo>
                    <a:pt x="39" y="30"/>
                  </a:lnTo>
                  <a:lnTo>
                    <a:pt x="42" y="36"/>
                  </a:lnTo>
                  <a:lnTo>
                    <a:pt x="48" y="42"/>
                  </a:lnTo>
                  <a:lnTo>
                    <a:pt x="48" y="48"/>
                  </a:lnTo>
                  <a:lnTo>
                    <a:pt x="55" y="54"/>
                  </a:lnTo>
                  <a:lnTo>
                    <a:pt x="60" y="63"/>
                  </a:lnTo>
                  <a:lnTo>
                    <a:pt x="67" y="66"/>
                  </a:lnTo>
                  <a:lnTo>
                    <a:pt x="72" y="69"/>
                  </a:lnTo>
                  <a:lnTo>
                    <a:pt x="78" y="72"/>
                  </a:lnTo>
                  <a:lnTo>
                    <a:pt x="85" y="72"/>
                  </a:lnTo>
                  <a:lnTo>
                    <a:pt x="90" y="72"/>
                  </a:lnTo>
                  <a:lnTo>
                    <a:pt x="97" y="72"/>
                  </a:lnTo>
                  <a:lnTo>
                    <a:pt x="102" y="66"/>
                  </a:lnTo>
                  <a:lnTo>
                    <a:pt x="105" y="63"/>
                  </a:lnTo>
                  <a:lnTo>
                    <a:pt x="112" y="60"/>
                  </a:lnTo>
                  <a:lnTo>
                    <a:pt x="118" y="57"/>
                  </a:lnTo>
                  <a:lnTo>
                    <a:pt x="123" y="54"/>
                  </a:lnTo>
                  <a:lnTo>
                    <a:pt x="130" y="54"/>
                  </a:lnTo>
                  <a:lnTo>
                    <a:pt x="135" y="54"/>
                  </a:lnTo>
                  <a:lnTo>
                    <a:pt x="142" y="54"/>
                  </a:lnTo>
                  <a:lnTo>
                    <a:pt x="148" y="54"/>
                  </a:lnTo>
                  <a:lnTo>
                    <a:pt x="150" y="57"/>
                  </a:lnTo>
                  <a:lnTo>
                    <a:pt x="157" y="60"/>
                  </a:lnTo>
                  <a:lnTo>
                    <a:pt x="153" y="54"/>
                  </a:lnTo>
                  <a:lnTo>
                    <a:pt x="150" y="51"/>
                  </a:lnTo>
                  <a:lnTo>
                    <a:pt x="148" y="48"/>
                  </a:lnTo>
                  <a:lnTo>
                    <a:pt x="142" y="48"/>
                  </a:lnTo>
                  <a:lnTo>
                    <a:pt x="138" y="45"/>
                  </a:lnTo>
                  <a:lnTo>
                    <a:pt x="133" y="45"/>
                  </a:lnTo>
                  <a:lnTo>
                    <a:pt x="127" y="48"/>
                  </a:lnTo>
                  <a:lnTo>
                    <a:pt x="123" y="48"/>
                  </a:lnTo>
                  <a:lnTo>
                    <a:pt x="115" y="54"/>
                  </a:lnTo>
                  <a:lnTo>
                    <a:pt x="105" y="57"/>
                  </a:lnTo>
                  <a:lnTo>
                    <a:pt x="102" y="60"/>
                  </a:lnTo>
                  <a:lnTo>
                    <a:pt x="100" y="60"/>
                  </a:lnTo>
                  <a:lnTo>
                    <a:pt x="90" y="60"/>
                  </a:lnTo>
                  <a:lnTo>
                    <a:pt x="85" y="60"/>
                  </a:lnTo>
                  <a:lnTo>
                    <a:pt x="78" y="60"/>
                  </a:lnTo>
                  <a:lnTo>
                    <a:pt x="72" y="60"/>
                  </a:lnTo>
                  <a:lnTo>
                    <a:pt x="70" y="57"/>
                  </a:lnTo>
                  <a:lnTo>
                    <a:pt x="63" y="54"/>
                  </a:lnTo>
                  <a:lnTo>
                    <a:pt x="60" y="51"/>
                  </a:lnTo>
                  <a:lnTo>
                    <a:pt x="57" y="48"/>
                  </a:lnTo>
                  <a:lnTo>
                    <a:pt x="52" y="39"/>
                  </a:lnTo>
                  <a:lnTo>
                    <a:pt x="48" y="33"/>
                  </a:lnTo>
                  <a:lnTo>
                    <a:pt x="42" y="24"/>
                  </a:lnTo>
                  <a:lnTo>
                    <a:pt x="39" y="12"/>
                  </a:lnTo>
                  <a:lnTo>
                    <a:pt x="37" y="7"/>
                  </a:lnTo>
                  <a:lnTo>
                    <a:pt x="30" y="3"/>
                  </a:lnTo>
                  <a:lnTo>
                    <a:pt x="27" y="0"/>
                  </a:lnTo>
                  <a:lnTo>
                    <a:pt x="24" y="0"/>
                  </a:lnTo>
                  <a:lnTo>
                    <a:pt x="22" y="0"/>
                  </a:lnTo>
                  <a:lnTo>
                    <a:pt x="15" y="0"/>
                  </a:lnTo>
                  <a:lnTo>
                    <a:pt x="12" y="3"/>
                  </a:lnTo>
                  <a:lnTo>
                    <a:pt x="7" y="7"/>
                  </a:lnTo>
                  <a:lnTo>
                    <a:pt x="0" y="3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082" name="Freeform 34"/>
            <p:cNvSpPr>
              <a:spLocks/>
            </p:cNvSpPr>
            <p:nvPr/>
          </p:nvSpPr>
          <p:spPr bwMode="ltGray">
            <a:xfrm>
              <a:off x="4097" y="136"/>
              <a:ext cx="156" cy="74"/>
            </a:xfrm>
            <a:custGeom>
              <a:avLst/>
              <a:gdLst/>
              <a:ahLst/>
              <a:cxnLst>
                <a:cxn ang="0">
                  <a:pos x="0" y="43"/>
                </a:cxn>
                <a:cxn ang="0">
                  <a:pos x="4" y="46"/>
                </a:cxn>
                <a:cxn ang="0">
                  <a:pos x="9" y="48"/>
                </a:cxn>
                <a:cxn ang="0">
                  <a:pos x="15" y="48"/>
                </a:cxn>
                <a:cxn ang="0">
                  <a:pos x="22" y="48"/>
                </a:cxn>
                <a:cxn ang="0">
                  <a:pos x="27" y="48"/>
                </a:cxn>
                <a:cxn ang="0">
                  <a:pos x="30" y="46"/>
                </a:cxn>
                <a:cxn ang="0">
                  <a:pos x="37" y="43"/>
                </a:cxn>
                <a:cxn ang="0">
                  <a:pos x="43" y="37"/>
                </a:cxn>
                <a:cxn ang="0">
                  <a:pos x="45" y="30"/>
                </a:cxn>
                <a:cxn ang="0">
                  <a:pos x="49" y="25"/>
                </a:cxn>
                <a:cxn ang="0">
                  <a:pos x="52" y="18"/>
                </a:cxn>
                <a:cxn ang="0">
                  <a:pos x="58" y="12"/>
                </a:cxn>
                <a:cxn ang="0">
                  <a:pos x="64" y="7"/>
                </a:cxn>
                <a:cxn ang="0">
                  <a:pos x="70" y="3"/>
                </a:cxn>
                <a:cxn ang="0">
                  <a:pos x="76" y="0"/>
                </a:cxn>
                <a:cxn ang="0">
                  <a:pos x="85" y="0"/>
                </a:cxn>
                <a:cxn ang="0">
                  <a:pos x="91" y="0"/>
                </a:cxn>
                <a:cxn ang="0">
                  <a:pos x="95" y="0"/>
                </a:cxn>
                <a:cxn ang="0">
                  <a:pos x="100" y="7"/>
                </a:cxn>
                <a:cxn ang="0">
                  <a:pos x="106" y="9"/>
                </a:cxn>
                <a:cxn ang="0">
                  <a:pos x="110" y="12"/>
                </a:cxn>
                <a:cxn ang="0">
                  <a:pos x="118" y="15"/>
                </a:cxn>
                <a:cxn ang="0">
                  <a:pos x="125" y="18"/>
                </a:cxn>
                <a:cxn ang="0">
                  <a:pos x="130" y="18"/>
                </a:cxn>
                <a:cxn ang="0">
                  <a:pos x="136" y="18"/>
                </a:cxn>
                <a:cxn ang="0">
                  <a:pos x="140" y="18"/>
                </a:cxn>
                <a:cxn ang="0">
                  <a:pos x="146" y="18"/>
                </a:cxn>
                <a:cxn ang="0">
                  <a:pos x="151" y="15"/>
                </a:cxn>
                <a:cxn ang="0">
                  <a:pos x="155" y="12"/>
                </a:cxn>
                <a:cxn ang="0">
                  <a:pos x="155" y="18"/>
                </a:cxn>
                <a:cxn ang="0">
                  <a:pos x="151" y="22"/>
                </a:cxn>
                <a:cxn ang="0">
                  <a:pos x="146" y="25"/>
                </a:cxn>
                <a:cxn ang="0">
                  <a:pos x="143" y="27"/>
                </a:cxn>
                <a:cxn ang="0">
                  <a:pos x="136" y="27"/>
                </a:cxn>
                <a:cxn ang="0">
                  <a:pos x="133" y="27"/>
                </a:cxn>
                <a:cxn ang="0">
                  <a:pos x="128" y="27"/>
                </a:cxn>
                <a:cxn ang="0">
                  <a:pos x="121" y="25"/>
                </a:cxn>
                <a:cxn ang="0">
                  <a:pos x="115" y="18"/>
                </a:cxn>
                <a:cxn ang="0">
                  <a:pos x="106" y="15"/>
                </a:cxn>
                <a:cxn ang="0">
                  <a:pos x="103" y="12"/>
                </a:cxn>
                <a:cxn ang="0">
                  <a:pos x="97" y="12"/>
                </a:cxn>
                <a:cxn ang="0">
                  <a:pos x="88" y="12"/>
                </a:cxn>
                <a:cxn ang="0">
                  <a:pos x="82" y="12"/>
                </a:cxn>
                <a:cxn ang="0">
                  <a:pos x="79" y="12"/>
                </a:cxn>
                <a:cxn ang="0">
                  <a:pos x="73" y="12"/>
                </a:cxn>
                <a:cxn ang="0">
                  <a:pos x="67" y="15"/>
                </a:cxn>
                <a:cxn ang="0">
                  <a:pos x="64" y="18"/>
                </a:cxn>
                <a:cxn ang="0">
                  <a:pos x="58" y="22"/>
                </a:cxn>
                <a:cxn ang="0">
                  <a:pos x="55" y="25"/>
                </a:cxn>
                <a:cxn ang="0">
                  <a:pos x="52" y="33"/>
                </a:cxn>
                <a:cxn ang="0">
                  <a:pos x="45" y="43"/>
                </a:cxn>
                <a:cxn ang="0">
                  <a:pos x="43" y="48"/>
                </a:cxn>
                <a:cxn ang="0">
                  <a:pos x="37" y="61"/>
                </a:cxn>
                <a:cxn ang="0">
                  <a:pos x="34" y="67"/>
                </a:cxn>
                <a:cxn ang="0">
                  <a:pos x="30" y="70"/>
                </a:cxn>
                <a:cxn ang="0">
                  <a:pos x="27" y="73"/>
                </a:cxn>
                <a:cxn ang="0">
                  <a:pos x="22" y="73"/>
                </a:cxn>
                <a:cxn ang="0">
                  <a:pos x="19" y="73"/>
                </a:cxn>
                <a:cxn ang="0">
                  <a:pos x="15" y="73"/>
                </a:cxn>
                <a:cxn ang="0">
                  <a:pos x="9" y="70"/>
                </a:cxn>
                <a:cxn ang="0">
                  <a:pos x="7" y="67"/>
                </a:cxn>
                <a:cxn ang="0">
                  <a:pos x="0" y="43"/>
                </a:cxn>
              </a:cxnLst>
              <a:rect l="0" t="0" r="r" b="b"/>
              <a:pathLst>
                <a:path w="156" h="74">
                  <a:moveTo>
                    <a:pt x="0" y="43"/>
                  </a:moveTo>
                  <a:lnTo>
                    <a:pt x="4" y="46"/>
                  </a:lnTo>
                  <a:lnTo>
                    <a:pt x="9" y="48"/>
                  </a:lnTo>
                  <a:lnTo>
                    <a:pt x="15" y="48"/>
                  </a:lnTo>
                  <a:lnTo>
                    <a:pt x="22" y="48"/>
                  </a:lnTo>
                  <a:lnTo>
                    <a:pt x="27" y="48"/>
                  </a:lnTo>
                  <a:lnTo>
                    <a:pt x="30" y="46"/>
                  </a:lnTo>
                  <a:lnTo>
                    <a:pt x="37" y="43"/>
                  </a:lnTo>
                  <a:lnTo>
                    <a:pt x="43" y="37"/>
                  </a:lnTo>
                  <a:lnTo>
                    <a:pt x="45" y="30"/>
                  </a:lnTo>
                  <a:lnTo>
                    <a:pt x="49" y="25"/>
                  </a:lnTo>
                  <a:lnTo>
                    <a:pt x="52" y="18"/>
                  </a:lnTo>
                  <a:lnTo>
                    <a:pt x="58" y="12"/>
                  </a:lnTo>
                  <a:lnTo>
                    <a:pt x="64" y="7"/>
                  </a:lnTo>
                  <a:lnTo>
                    <a:pt x="70" y="3"/>
                  </a:lnTo>
                  <a:lnTo>
                    <a:pt x="76" y="0"/>
                  </a:lnTo>
                  <a:lnTo>
                    <a:pt x="85" y="0"/>
                  </a:lnTo>
                  <a:lnTo>
                    <a:pt x="91" y="0"/>
                  </a:lnTo>
                  <a:lnTo>
                    <a:pt x="95" y="0"/>
                  </a:lnTo>
                  <a:lnTo>
                    <a:pt x="100" y="7"/>
                  </a:lnTo>
                  <a:lnTo>
                    <a:pt x="106" y="9"/>
                  </a:lnTo>
                  <a:lnTo>
                    <a:pt x="110" y="12"/>
                  </a:lnTo>
                  <a:lnTo>
                    <a:pt x="118" y="15"/>
                  </a:lnTo>
                  <a:lnTo>
                    <a:pt x="125" y="18"/>
                  </a:lnTo>
                  <a:lnTo>
                    <a:pt x="130" y="18"/>
                  </a:lnTo>
                  <a:lnTo>
                    <a:pt x="136" y="18"/>
                  </a:lnTo>
                  <a:lnTo>
                    <a:pt x="140" y="18"/>
                  </a:lnTo>
                  <a:lnTo>
                    <a:pt x="146" y="18"/>
                  </a:lnTo>
                  <a:lnTo>
                    <a:pt x="151" y="15"/>
                  </a:lnTo>
                  <a:lnTo>
                    <a:pt x="155" y="12"/>
                  </a:lnTo>
                  <a:lnTo>
                    <a:pt x="155" y="18"/>
                  </a:lnTo>
                  <a:lnTo>
                    <a:pt x="151" y="22"/>
                  </a:lnTo>
                  <a:lnTo>
                    <a:pt x="146" y="25"/>
                  </a:lnTo>
                  <a:lnTo>
                    <a:pt x="143" y="27"/>
                  </a:lnTo>
                  <a:lnTo>
                    <a:pt x="136" y="27"/>
                  </a:lnTo>
                  <a:lnTo>
                    <a:pt x="133" y="27"/>
                  </a:lnTo>
                  <a:lnTo>
                    <a:pt x="128" y="27"/>
                  </a:lnTo>
                  <a:lnTo>
                    <a:pt x="121" y="25"/>
                  </a:lnTo>
                  <a:lnTo>
                    <a:pt x="115" y="18"/>
                  </a:lnTo>
                  <a:lnTo>
                    <a:pt x="106" y="15"/>
                  </a:lnTo>
                  <a:lnTo>
                    <a:pt x="103" y="12"/>
                  </a:lnTo>
                  <a:lnTo>
                    <a:pt x="97" y="12"/>
                  </a:lnTo>
                  <a:lnTo>
                    <a:pt x="88" y="12"/>
                  </a:lnTo>
                  <a:lnTo>
                    <a:pt x="82" y="12"/>
                  </a:lnTo>
                  <a:lnTo>
                    <a:pt x="79" y="12"/>
                  </a:lnTo>
                  <a:lnTo>
                    <a:pt x="73" y="12"/>
                  </a:lnTo>
                  <a:lnTo>
                    <a:pt x="67" y="15"/>
                  </a:lnTo>
                  <a:lnTo>
                    <a:pt x="64" y="18"/>
                  </a:lnTo>
                  <a:lnTo>
                    <a:pt x="58" y="22"/>
                  </a:lnTo>
                  <a:lnTo>
                    <a:pt x="55" y="25"/>
                  </a:lnTo>
                  <a:lnTo>
                    <a:pt x="52" y="33"/>
                  </a:lnTo>
                  <a:lnTo>
                    <a:pt x="45" y="43"/>
                  </a:lnTo>
                  <a:lnTo>
                    <a:pt x="43" y="48"/>
                  </a:lnTo>
                  <a:lnTo>
                    <a:pt x="37" y="61"/>
                  </a:lnTo>
                  <a:lnTo>
                    <a:pt x="34" y="67"/>
                  </a:lnTo>
                  <a:lnTo>
                    <a:pt x="30" y="70"/>
                  </a:lnTo>
                  <a:lnTo>
                    <a:pt x="27" y="73"/>
                  </a:lnTo>
                  <a:lnTo>
                    <a:pt x="22" y="73"/>
                  </a:lnTo>
                  <a:lnTo>
                    <a:pt x="19" y="73"/>
                  </a:lnTo>
                  <a:lnTo>
                    <a:pt x="15" y="73"/>
                  </a:lnTo>
                  <a:lnTo>
                    <a:pt x="9" y="70"/>
                  </a:lnTo>
                  <a:lnTo>
                    <a:pt x="7" y="67"/>
                  </a:lnTo>
                  <a:lnTo>
                    <a:pt x="0" y="43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083" name="Freeform 35"/>
            <p:cNvSpPr>
              <a:spLocks/>
            </p:cNvSpPr>
            <p:nvPr/>
          </p:nvSpPr>
          <p:spPr bwMode="ltGray">
            <a:xfrm>
              <a:off x="157" y="510"/>
              <a:ext cx="153" cy="75"/>
            </a:xfrm>
            <a:custGeom>
              <a:avLst/>
              <a:gdLst/>
              <a:ahLst/>
              <a:cxnLst>
                <a:cxn ang="0">
                  <a:pos x="3" y="46"/>
                </a:cxn>
                <a:cxn ang="0">
                  <a:pos x="15" y="49"/>
                </a:cxn>
                <a:cxn ang="0">
                  <a:pos x="23" y="49"/>
                </a:cxn>
                <a:cxn ang="0">
                  <a:pos x="33" y="46"/>
                </a:cxn>
                <a:cxn ang="0">
                  <a:pos x="42" y="37"/>
                </a:cxn>
                <a:cxn ang="0">
                  <a:pos x="48" y="28"/>
                </a:cxn>
                <a:cxn ang="0">
                  <a:pos x="57" y="12"/>
                </a:cxn>
                <a:cxn ang="0">
                  <a:pos x="68" y="3"/>
                </a:cxn>
                <a:cxn ang="0">
                  <a:pos x="83" y="0"/>
                </a:cxn>
                <a:cxn ang="0">
                  <a:pos x="92" y="3"/>
                </a:cxn>
                <a:cxn ang="0">
                  <a:pos x="104" y="10"/>
                </a:cxn>
                <a:cxn ang="0">
                  <a:pos x="113" y="15"/>
                </a:cxn>
                <a:cxn ang="0">
                  <a:pos x="125" y="22"/>
                </a:cxn>
                <a:cxn ang="0">
                  <a:pos x="137" y="22"/>
                </a:cxn>
                <a:cxn ang="0">
                  <a:pos x="149" y="15"/>
                </a:cxn>
                <a:cxn ang="0">
                  <a:pos x="152" y="22"/>
                </a:cxn>
                <a:cxn ang="0">
                  <a:pos x="143" y="25"/>
                </a:cxn>
                <a:cxn ang="0">
                  <a:pos x="134" y="28"/>
                </a:cxn>
                <a:cxn ang="0">
                  <a:pos x="122" y="28"/>
                </a:cxn>
                <a:cxn ang="0">
                  <a:pos x="113" y="22"/>
                </a:cxn>
                <a:cxn ang="0">
                  <a:pos x="102" y="15"/>
                </a:cxn>
                <a:cxn ang="0">
                  <a:pos x="87" y="12"/>
                </a:cxn>
                <a:cxn ang="0">
                  <a:pos x="75" y="12"/>
                </a:cxn>
                <a:cxn ang="0">
                  <a:pos x="65" y="15"/>
                </a:cxn>
                <a:cxn ang="0">
                  <a:pos x="57" y="22"/>
                </a:cxn>
                <a:cxn ang="0">
                  <a:pos x="50" y="34"/>
                </a:cxn>
                <a:cxn ang="0">
                  <a:pos x="42" y="53"/>
                </a:cxn>
                <a:cxn ang="0">
                  <a:pos x="33" y="68"/>
                </a:cxn>
                <a:cxn ang="0">
                  <a:pos x="23" y="74"/>
                </a:cxn>
                <a:cxn ang="0">
                  <a:pos x="18" y="74"/>
                </a:cxn>
                <a:cxn ang="0">
                  <a:pos x="8" y="71"/>
                </a:cxn>
                <a:cxn ang="0">
                  <a:pos x="0" y="43"/>
                </a:cxn>
              </a:cxnLst>
              <a:rect l="0" t="0" r="r" b="b"/>
              <a:pathLst>
                <a:path w="153" h="75">
                  <a:moveTo>
                    <a:pt x="0" y="43"/>
                  </a:moveTo>
                  <a:lnTo>
                    <a:pt x="3" y="46"/>
                  </a:lnTo>
                  <a:lnTo>
                    <a:pt x="8" y="49"/>
                  </a:lnTo>
                  <a:lnTo>
                    <a:pt x="15" y="49"/>
                  </a:lnTo>
                  <a:lnTo>
                    <a:pt x="21" y="49"/>
                  </a:lnTo>
                  <a:lnTo>
                    <a:pt x="23" y="49"/>
                  </a:lnTo>
                  <a:lnTo>
                    <a:pt x="30" y="49"/>
                  </a:lnTo>
                  <a:lnTo>
                    <a:pt x="33" y="46"/>
                  </a:lnTo>
                  <a:lnTo>
                    <a:pt x="35" y="43"/>
                  </a:lnTo>
                  <a:lnTo>
                    <a:pt x="42" y="37"/>
                  </a:lnTo>
                  <a:lnTo>
                    <a:pt x="45" y="31"/>
                  </a:lnTo>
                  <a:lnTo>
                    <a:pt x="48" y="28"/>
                  </a:lnTo>
                  <a:lnTo>
                    <a:pt x="50" y="18"/>
                  </a:lnTo>
                  <a:lnTo>
                    <a:pt x="57" y="12"/>
                  </a:lnTo>
                  <a:lnTo>
                    <a:pt x="62" y="10"/>
                  </a:lnTo>
                  <a:lnTo>
                    <a:pt x="68" y="3"/>
                  </a:lnTo>
                  <a:lnTo>
                    <a:pt x="75" y="0"/>
                  </a:lnTo>
                  <a:lnTo>
                    <a:pt x="83" y="0"/>
                  </a:lnTo>
                  <a:lnTo>
                    <a:pt x="90" y="0"/>
                  </a:lnTo>
                  <a:lnTo>
                    <a:pt x="92" y="3"/>
                  </a:lnTo>
                  <a:lnTo>
                    <a:pt x="98" y="7"/>
                  </a:lnTo>
                  <a:lnTo>
                    <a:pt x="104" y="10"/>
                  </a:lnTo>
                  <a:lnTo>
                    <a:pt x="107" y="12"/>
                  </a:lnTo>
                  <a:lnTo>
                    <a:pt x="113" y="15"/>
                  </a:lnTo>
                  <a:lnTo>
                    <a:pt x="119" y="18"/>
                  </a:lnTo>
                  <a:lnTo>
                    <a:pt x="125" y="22"/>
                  </a:lnTo>
                  <a:lnTo>
                    <a:pt x="131" y="22"/>
                  </a:lnTo>
                  <a:lnTo>
                    <a:pt x="137" y="22"/>
                  </a:lnTo>
                  <a:lnTo>
                    <a:pt x="143" y="18"/>
                  </a:lnTo>
                  <a:lnTo>
                    <a:pt x="149" y="15"/>
                  </a:lnTo>
                  <a:lnTo>
                    <a:pt x="152" y="15"/>
                  </a:lnTo>
                  <a:lnTo>
                    <a:pt x="152" y="22"/>
                  </a:lnTo>
                  <a:lnTo>
                    <a:pt x="149" y="25"/>
                  </a:lnTo>
                  <a:lnTo>
                    <a:pt x="143" y="25"/>
                  </a:lnTo>
                  <a:lnTo>
                    <a:pt x="137" y="28"/>
                  </a:lnTo>
                  <a:lnTo>
                    <a:pt x="134" y="28"/>
                  </a:lnTo>
                  <a:lnTo>
                    <a:pt x="131" y="28"/>
                  </a:lnTo>
                  <a:lnTo>
                    <a:pt x="122" y="28"/>
                  </a:lnTo>
                  <a:lnTo>
                    <a:pt x="119" y="25"/>
                  </a:lnTo>
                  <a:lnTo>
                    <a:pt x="113" y="22"/>
                  </a:lnTo>
                  <a:lnTo>
                    <a:pt x="104" y="15"/>
                  </a:lnTo>
                  <a:lnTo>
                    <a:pt x="102" y="15"/>
                  </a:lnTo>
                  <a:lnTo>
                    <a:pt x="95" y="15"/>
                  </a:lnTo>
                  <a:lnTo>
                    <a:pt x="87" y="12"/>
                  </a:lnTo>
                  <a:lnTo>
                    <a:pt x="80" y="12"/>
                  </a:lnTo>
                  <a:lnTo>
                    <a:pt x="75" y="12"/>
                  </a:lnTo>
                  <a:lnTo>
                    <a:pt x="72" y="15"/>
                  </a:lnTo>
                  <a:lnTo>
                    <a:pt x="65" y="15"/>
                  </a:lnTo>
                  <a:lnTo>
                    <a:pt x="62" y="18"/>
                  </a:lnTo>
                  <a:lnTo>
                    <a:pt x="57" y="22"/>
                  </a:lnTo>
                  <a:lnTo>
                    <a:pt x="53" y="25"/>
                  </a:lnTo>
                  <a:lnTo>
                    <a:pt x="50" y="34"/>
                  </a:lnTo>
                  <a:lnTo>
                    <a:pt x="45" y="43"/>
                  </a:lnTo>
                  <a:lnTo>
                    <a:pt x="42" y="53"/>
                  </a:lnTo>
                  <a:lnTo>
                    <a:pt x="35" y="64"/>
                  </a:lnTo>
                  <a:lnTo>
                    <a:pt x="33" y="68"/>
                  </a:lnTo>
                  <a:lnTo>
                    <a:pt x="30" y="74"/>
                  </a:lnTo>
                  <a:lnTo>
                    <a:pt x="23" y="74"/>
                  </a:lnTo>
                  <a:lnTo>
                    <a:pt x="21" y="74"/>
                  </a:lnTo>
                  <a:lnTo>
                    <a:pt x="18" y="74"/>
                  </a:lnTo>
                  <a:lnTo>
                    <a:pt x="15" y="74"/>
                  </a:lnTo>
                  <a:lnTo>
                    <a:pt x="8" y="71"/>
                  </a:lnTo>
                  <a:lnTo>
                    <a:pt x="3" y="68"/>
                  </a:lnTo>
                  <a:lnTo>
                    <a:pt x="0" y="43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084" name="Freeform 36"/>
            <p:cNvSpPr>
              <a:spLocks/>
            </p:cNvSpPr>
            <p:nvPr/>
          </p:nvSpPr>
          <p:spPr bwMode="ltGray">
            <a:xfrm>
              <a:off x="5581" y="1847"/>
              <a:ext cx="154" cy="72"/>
            </a:xfrm>
            <a:custGeom>
              <a:avLst/>
              <a:gdLst/>
              <a:ahLst/>
              <a:cxnLst>
                <a:cxn ang="0">
                  <a:pos x="3" y="44"/>
                </a:cxn>
                <a:cxn ang="0">
                  <a:pos x="15" y="48"/>
                </a:cxn>
                <a:cxn ang="0">
                  <a:pos x="26" y="48"/>
                </a:cxn>
                <a:cxn ang="0">
                  <a:pos x="33" y="41"/>
                </a:cxn>
                <a:cxn ang="0">
                  <a:pos x="41" y="36"/>
                </a:cxn>
                <a:cxn ang="0">
                  <a:pos x="48" y="24"/>
                </a:cxn>
                <a:cxn ang="0">
                  <a:pos x="56" y="12"/>
                </a:cxn>
                <a:cxn ang="0">
                  <a:pos x="69" y="4"/>
                </a:cxn>
                <a:cxn ang="0">
                  <a:pos x="84" y="0"/>
                </a:cxn>
                <a:cxn ang="0">
                  <a:pos x="93" y="4"/>
                </a:cxn>
                <a:cxn ang="0">
                  <a:pos x="105" y="9"/>
                </a:cxn>
                <a:cxn ang="0">
                  <a:pos x="116" y="15"/>
                </a:cxn>
                <a:cxn ang="0">
                  <a:pos x="126" y="18"/>
                </a:cxn>
                <a:cxn ang="0">
                  <a:pos x="138" y="18"/>
                </a:cxn>
                <a:cxn ang="0">
                  <a:pos x="150" y="15"/>
                </a:cxn>
                <a:cxn ang="0">
                  <a:pos x="153" y="18"/>
                </a:cxn>
                <a:cxn ang="0">
                  <a:pos x="144" y="24"/>
                </a:cxn>
                <a:cxn ang="0">
                  <a:pos x="135" y="27"/>
                </a:cxn>
                <a:cxn ang="0">
                  <a:pos x="126" y="24"/>
                </a:cxn>
                <a:cxn ang="0">
                  <a:pos x="114" y="18"/>
                </a:cxn>
                <a:cxn ang="0">
                  <a:pos x="101" y="12"/>
                </a:cxn>
                <a:cxn ang="0">
                  <a:pos x="86" y="12"/>
                </a:cxn>
                <a:cxn ang="0">
                  <a:pos x="78" y="12"/>
                </a:cxn>
                <a:cxn ang="0">
                  <a:pos x="66" y="15"/>
                </a:cxn>
                <a:cxn ang="0">
                  <a:pos x="56" y="21"/>
                </a:cxn>
                <a:cxn ang="0">
                  <a:pos x="51" y="33"/>
                </a:cxn>
                <a:cxn ang="0">
                  <a:pos x="41" y="51"/>
                </a:cxn>
                <a:cxn ang="0">
                  <a:pos x="33" y="65"/>
                </a:cxn>
                <a:cxn ang="0">
                  <a:pos x="26" y="71"/>
                </a:cxn>
                <a:cxn ang="0">
                  <a:pos x="18" y="71"/>
                </a:cxn>
                <a:cxn ang="0">
                  <a:pos x="8" y="68"/>
                </a:cxn>
                <a:cxn ang="0">
                  <a:pos x="0" y="41"/>
                </a:cxn>
              </a:cxnLst>
              <a:rect l="0" t="0" r="r" b="b"/>
              <a:pathLst>
                <a:path w="154" h="72">
                  <a:moveTo>
                    <a:pt x="0" y="41"/>
                  </a:moveTo>
                  <a:lnTo>
                    <a:pt x="3" y="44"/>
                  </a:lnTo>
                  <a:lnTo>
                    <a:pt x="8" y="48"/>
                  </a:lnTo>
                  <a:lnTo>
                    <a:pt x="15" y="48"/>
                  </a:lnTo>
                  <a:lnTo>
                    <a:pt x="21" y="48"/>
                  </a:lnTo>
                  <a:lnTo>
                    <a:pt x="26" y="48"/>
                  </a:lnTo>
                  <a:lnTo>
                    <a:pt x="30" y="44"/>
                  </a:lnTo>
                  <a:lnTo>
                    <a:pt x="33" y="41"/>
                  </a:lnTo>
                  <a:lnTo>
                    <a:pt x="36" y="41"/>
                  </a:lnTo>
                  <a:lnTo>
                    <a:pt x="41" y="36"/>
                  </a:lnTo>
                  <a:lnTo>
                    <a:pt x="45" y="30"/>
                  </a:lnTo>
                  <a:lnTo>
                    <a:pt x="48" y="24"/>
                  </a:lnTo>
                  <a:lnTo>
                    <a:pt x="51" y="18"/>
                  </a:lnTo>
                  <a:lnTo>
                    <a:pt x="56" y="12"/>
                  </a:lnTo>
                  <a:lnTo>
                    <a:pt x="63" y="6"/>
                  </a:lnTo>
                  <a:lnTo>
                    <a:pt x="69" y="4"/>
                  </a:lnTo>
                  <a:lnTo>
                    <a:pt x="75" y="0"/>
                  </a:lnTo>
                  <a:lnTo>
                    <a:pt x="84" y="0"/>
                  </a:lnTo>
                  <a:lnTo>
                    <a:pt x="90" y="0"/>
                  </a:lnTo>
                  <a:lnTo>
                    <a:pt x="93" y="4"/>
                  </a:lnTo>
                  <a:lnTo>
                    <a:pt x="99" y="6"/>
                  </a:lnTo>
                  <a:lnTo>
                    <a:pt x="105" y="9"/>
                  </a:lnTo>
                  <a:lnTo>
                    <a:pt x="108" y="12"/>
                  </a:lnTo>
                  <a:lnTo>
                    <a:pt x="116" y="15"/>
                  </a:lnTo>
                  <a:lnTo>
                    <a:pt x="123" y="18"/>
                  </a:lnTo>
                  <a:lnTo>
                    <a:pt x="126" y="18"/>
                  </a:lnTo>
                  <a:lnTo>
                    <a:pt x="131" y="21"/>
                  </a:lnTo>
                  <a:lnTo>
                    <a:pt x="138" y="18"/>
                  </a:lnTo>
                  <a:lnTo>
                    <a:pt x="144" y="18"/>
                  </a:lnTo>
                  <a:lnTo>
                    <a:pt x="150" y="15"/>
                  </a:lnTo>
                  <a:lnTo>
                    <a:pt x="153" y="12"/>
                  </a:lnTo>
                  <a:lnTo>
                    <a:pt x="153" y="18"/>
                  </a:lnTo>
                  <a:lnTo>
                    <a:pt x="150" y="21"/>
                  </a:lnTo>
                  <a:lnTo>
                    <a:pt x="144" y="24"/>
                  </a:lnTo>
                  <a:lnTo>
                    <a:pt x="141" y="27"/>
                  </a:lnTo>
                  <a:lnTo>
                    <a:pt x="135" y="27"/>
                  </a:lnTo>
                  <a:lnTo>
                    <a:pt x="131" y="27"/>
                  </a:lnTo>
                  <a:lnTo>
                    <a:pt x="126" y="24"/>
                  </a:lnTo>
                  <a:lnTo>
                    <a:pt x="120" y="24"/>
                  </a:lnTo>
                  <a:lnTo>
                    <a:pt x="114" y="18"/>
                  </a:lnTo>
                  <a:lnTo>
                    <a:pt x="105" y="15"/>
                  </a:lnTo>
                  <a:lnTo>
                    <a:pt x="101" y="12"/>
                  </a:lnTo>
                  <a:lnTo>
                    <a:pt x="96" y="12"/>
                  </a:lnTo>
                  <a:lnTo>
                    <a:pt x="86" y="12"/>
                  </a:lnTo>
                  <a:lnTo>
                    <a:pt x="81" y="12"/>
                  </a:lnTo>
                  <a:lnTo>
                    <a:pt x="78" y="12"/>
                  </a:lnTo>
                  <a:lnTo>
                    <a:pt x="71" y="12"/>
                  </a:lnTo>
                  <a:lnTo>
                    <a:pt x="66" y="15"/>
                  </a:lnTo>
                  <a:lnTo>
                    <a:pt x="63" y="18"/>
                  </a:lnTo>
                  <a:lnTo>
                    <a:pt x="56" y="21"/>
                  </a:lnTo>
                  <a:lnTo>
                    <a:pt x="54" y="24"/>
                  </a:lnTo>
                  <a:lnTo>
                    <a:pt x="51" y="33"/>
                  </a:lnTo>
                  <a:lnTo>
                    <a:pt x="45" y="39"/>
                  </a:lnTo>
                  <a:lnTo>
                    <a:pt x="41" y="51"/>
                  </a:lnTo>
                  <a:lnTo>
                    <a:pt x="36" y="59"/>
                  </a:lnTo>
                  <a:lnTo>
                    <a:pt x="33" y="65"/>
                  </a:lnTo>
                  <a:lnTo>
                    <a:pt x="30" y="68"/>
                  </a:lnTo>
                  <a:lnTo>
                    <a:pt x="26" y="71"/>
                  </a:lnTo>
                  <a:lnTo>
                    <a:pt x="21" y="71"/>
                  </a:lnTo>
                  <a:lnTo>
                    <a:pt x="18" y="71"/>
                  </a:lnTo>
                  <a:lnTo>
                    <a:pt x="15" y="71"/>
                  </a:lnTo>
                  <a:lnTo>
                    <a:pt x="8" y="68"/>
                  </a:lnTo>
                  <a:lnTo>
                    <a:pt x="6" y="65"/>
                  </a:lnTo>
                  <a:lnTo>
                    <a:pt x="0" y="41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085" name="Freeform 37"/>
            <p:cNvSpPr>
              <a:spLocks/>
            </p:cNvSpPr>
            <p:nvPr/>
          </p:nvSpPr>
          <p:spPr bwMode="ltGray">
            <a:xfrm>
              <a:off x="4436" y="4096"/>
              <a:ext cx="57" cy="66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0" y="17"/>
                </a:cxn>
                <a:cxn ang="0">
                  <a:pos x="17" y="65"/>
                </a:cxn>
                <a:cxn ang="0">
                  <a:pos x="56" y="41"/>
                </a:cxn>
                <a:cxn ang="0">
                  <a:pos x="31" y="0"/>
                </a:cxn>
              </a:cxnLst>
              <a:rect l="0" t="0" r="r" b="b"/>
              <a:pathLst>
                <a:path w="57" h="66">
                  <a:moveTo>
                    <a:pt x="31" y="0"/>
                  </a:moveTo>
                  <a:lnTo>
                    <a:pt x="0" y="17"/>
                  </a:lnTo>
                  <a:lnTo>
                    <a:pt x="17" y="65"/>
                  </a:lnTo>
                  <a:lnTo>
                    <a:pt x="56" y="41"/>
                  </a:lnTo>
                  <a:lnTo>
                    <a:pt x="31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086" name="Freeform 38"/>
            <p:cNvSpPr>
              <a:spLocks/>
            </p:cNvSpPr>
            <p:nvPr/>
          </p:nvSpPr>
          <p:spPr bwMode="ltGray">
            <a:xfrm>
              <a:off x="107" y="2501"/>
              <a:ext cx="55" cy="65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0" y="17"/>
                </a:cxn>
                <a:cxn ang="0">
                  <a:pos x="16" y="64"/>
                </a:cxn>
                <a:cxn ang="0">
                  <a:pos x="54" y="40"/>
                </a:cxn>
                <a:cxn ang="0">
                  <a:pos x="30" y="0"/>
                </a:cxn>
              </a:cxnLst>
              <a:rect l="0" t="0" r="r" b="b"/>
              <a:pathLst>
                <a:path w="55" h="65">
                  <a:moveTo>
                    <a:pt x="30" y="0"/>
                  </a:moveTo>
                  <a:lnTo>
                    <a:pt x="0" y="17"/>
                  </a:lnTo>
                  <a:lnTo>
                    <a:pt x="16" y="64"/>
                  </a:lnTo>
                  <a:lnTo>
                    <a:pt x="54" y="40"/>
                  </a:lnTo>
                  <a:lnTo>
                    <a:pt x="30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087" name="Freeform 39"/>
            <p:cNvSpPr>
              <a:spLocks/>
            </p:cNvSpPr>
            <p:nvPr/>
          </p:nvSpPr>
          <p:spPr bwMode="ltGray">
            <a:xfrm>
              <a:off x="5139" y="1106"/>
              <a:ext cx="56" cy="65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0" y="17"/>
                </a:cxn>
                <a:cxn ang="0">
                  <a:pos x="16" y="64"/>
                </a:cxn>
                <a:cxn ang="0">
                  <a:pos x="55" y="41"/>
                </a:cxn>
                <a:cxn ang="0">
                  <a:pos x="30" y="0"/>
                </a:cxn>
              </a:cxnLst>
              <a:rect l="0" t="0" r="r" b="b"/>
              <a:pathLst>
                <a:path w="56" h="65">
                  <a:moveTo>
                    <a:pt x="30" y="0"/>
                  </a:moveTo>
                  <a:lnTo>
                    <a:pt x="0" y="17"/>
                  </a:lnTo>
                  <a:lnTo>
                    <a:pt x="16" y="64"/>
                  </a:lnTo>
                  <a:lnTo>
                    <a:pt x="55" y="41"/>
                  </a:lnTo>
                  <a:lnTo>
                    <a:pt x="30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088" name="Freeform 40"/>
            <p:cNvSpPr>
              <a:spLocks/>
            </p:cNvSpPr>
            <p:nvPr/>
          </p:nvSpPr>
          <p:spPr bwMode="ltGray">
            <a:xfrm>
              <a:off x="4703" y="54"/>
              <a:ext cx="60" cy="81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0" y="30"/>
                </a:cxn>
                <a:cxn ang="0">
                  <a:pos x="45" y="80"/>
                </a:cxn>
                <a:cxn ang="0">
                  <a:pos x="59" y="0"/>
                </a:cxn>
              </a:cxnLst>
              <a:rect l="0" t="0" r="r" b="b"/>
              <a:pathLst>
                <a:path w="60" h="81">
                  <a:moveTo>
                    <a:pt x="59" y="0"/>
                  </a:moveTo>
                  <a:lnTo>
                    <a:pt x="0" y="30"/>
                  </a:lnTo>
                  <a:lnTo>
                    <a:pt x="45" y="80"/>
                  </a:lnTo>
                  <a:lnTo>
                    <a:pt x="59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089" name="Freeform 41"/>
            <p:cNvSpPr>
              <a:spLocks/>
            </p:cNvSpPr>
            <p:nvPr/>
          </p:nvSpPr>
          <p:spPr bwMode="ltGray">
            <a:xfrm>
              <a:off x="5601" y="3074"/>
              <a:ext cx="60" cy="80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0" y="30"/>
                </a:cxn>
                <a:cxn ang="0">
                  <a:pos x="42" y="79"/>
                </a:cxn>
                <a:cxn ang="0">
                  <a:pos x="59" y="0"/>
                </a:cxn>
              </a:cxnLst>
              <a:rect l="0" t="0" r="r" b="b"/>
              <a:pathLst>
                <a:path w="60" h="80">
                  <a:moveTo>
                    <a:pt x="59" y="0"/>
                  </a:moveTo>
                  <a:lnTo>
                    <a:pt x="0" y="30"/>
                  </a:lnTo>
                  <a:lnTo>
                    <a:pt x="42" y="79"/>
                  </a:lnTo>
                  <a:lnTo>
                    <a:pt x="59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090" name="Freeform 42"/>
            <p:cNvSpPr>
              <a:spLocks/>
            </p:cNvSpPr>
            <p:nvPr/>
          </p:nvSpPr>
          <p:spPr bwMode="ltGray">
            <a:xfrm>
              <a:off x="2788" y="4005"/>
              <a:ext cx="59" cy="83"/>
            </a:xfrm>
            <a:custGeom>
              <a:avLst/>
              <a:gdLst/>
              <a:ahLst/>
              <a:cxnLst>
                <a:cxn ang="0">
                  <a:pos x="58" y="0"/>
                </a:cxn>
                <a:cxn ang="0">
                  <a:pos x="0" y="31"/>
                </a:cxn>
                <a:cxn ang="0">
                  <a:pos x="42" y="82"/>
                </a:cxn>
                <a:cxn ang="0">
                  <a:pos x="58" y="0"/>
                </a:cxn>
              </a:cxnLst>
              <a:rect l="0" t="0" r="r" b="b"/>
              <a:pathLst>
                <a:path w="59" h="83">
                  <a:moveTo>
                    <a:pt x="58" y="0"/>
                  </a:moveTo>
                  <a:lnTo>
                    <a:pt x="0" y="31"/>
                  </a:lnTo>
                  <a:lnTo>
                    <a:pt x="42" y="82"/>
                  </a:lnTo>
                  <a:lnTo>
                    <a:pt x="58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091" name="Freeform 43"/>
            <p:cNvSpPr>
              <a:spLocks/>
            </p:cNvSpPr>
            <p:nvPr/>
          </p:nvSpPr>
          <p:spPr bwMode="ltGray">
            <a:xfrm>
              <a:off x="256" y="3041"/>
              <a:ext cx="61" cy="83"/>
            </a:xfrm>
            <a:custGeom>
              <a:avLst/>
              <a:gdLst/>
              <a:ahLst/>
              <a:cxnLst>
                <a:cxn ang="0">
                  <a:pos x="60" y="0"/>
                </a:cxn>
                <a:cxn ang="0">
                  <a:pos x="0" y="31"/>
                </a:cxn>
                <a:cxn ang="0">
                  <a:pos x="46" y="82"/>
                </a:cxn>
                <a:cxn ang="0">
                  <a:pos x="60" y="0"/>
                </a:cxn>
              </a:cxnLst>
              <a:rect l="0" t="0" r="r" b="b"/>
              <a:pathLst>
                <a:path w="61" h="83">
                  <a:moveTo>
                    <a:pt x="60" y="0"/>
                  </a:moveTo>
                  <a:lnTo>
                    <a:pt x="0" y="31"/>
                  </a:lnTo>
                  <a:lnTo>
                    <a:pt x="46" y="82"/>
                  </a:lnTo>
                  <a:lnTo>
                    <a:pt x="60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092" name="Freeform 44"/>
            <p:cNvSpPr>
              <a:spLocks/>
            </p:cNvSpPr>
            <p:nvPr/>
          </p:nvSpPr>
          <p:spPr bwMode="ltGray">
            <a:xfrm>
              <a:off x="4707" y="4074"/>
              <a:ext cx="59" cy="78"/>
            </a:xfrm>
            <a:custGeom>
              <a:avLst/>
              <a:gdLst/>
              <a:ahLst/>
              <a:cxnLst>
                <a:cxn ang="0">
                  <a:pos x="58" y="0"/>
                </a:cxn>
                <a:cxn ang="0">
                  <a:pos x="0" y="30"/>
                </a:cxn>
                <a:cxn ang="0">
                  <a:pos x="42" y="77"/>
                </a:cxn>
                <a:cxn ang="0">
                  <a:pos x="58" y="0"/>
                </a:cxn>
              </a:cxnLst>
              <a:rect l="0" t="0" r="r" b="b"/>
              <a:pathLst>
                <a:path w="59" h="78">
                  <a:moveTo>
                    <a:pt x="58" y="0"/>
                  </a:moveTo>
                  <a:lnTo>
                    <a:pt x="0" y="30"/>
                  </a:lnTo>
                  <a:lnTo>
                    <a:pt x="42" y="77"/>
                  </a:lnTo>
                  <a:lnTo>
                    <a:pt x="58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093" name="Freeform 45"/>
            <p:cNvSpPr>
              <a:spLocks/>
            </p:cNvSpPr>
            <p:nvPr/>
          </p:nvSpPr>
          <p:spPr bwMode="ltGray">
            <a:xfrm>
              <a:off x="234" y="3987"/>
              <a:ext cx="61" cy="8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0" y="31"/>
                </a:cxn>
                <a:cxn ang="0">
                  <a:pos x="18" y="80"/>
                </a:cxn>
                <a:cxn ang="0">
                  <a:pos x="0" y="0"/>
                </a:cxn>
              </a:cxnLst>
              <a:rect l="0" t="0" r="r" b="b"/>
              <a:pathLst>
                <a:path w="61" h="81">
                  <a:moveTo>
                    <a:pt x="0" y="0"/>
                  </a:moveTo>
                  <a:lnTo>
                    <a:pt x="60" y="31"/>
                  </a:lnTo>
                  <a:lnTo>
                    <a:pt x="18" y="80"/>
                  </a:lnTo>
                  <a:lnTo>
                    <a:pt x="0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094" name="Freeform 46"/>
            <p:cNvSpPr>
              <a:spLocks/>
            </p:cNvSpPr>
            <p:nvPr/>
          </p:nvSpPr>
          <p:spPr bwMode="ltGray">
            <a:xfrm>
              <a:off x="2285" y="99"/>
              <a:ext cx="61" cy="8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0" y="31"/>
                </a:cxn>
                <a:cxn ang="0">
                  <a:pos x="18" y="81"/>
                </a:cxn>
                <a:cxn ang="0">
                  <a:pos x="0" y="0"/>
                </a:cxn>
              </a:cxnLst>
              <a:rect l="0" t="0" r="r" b="b"/>
              <a:pathLst>
                <a:path w="61" h="82">
                  <a:moveTo>
                    <a:pt x="0" y="0"/>
                  </a:moveTo>
                  <a:lnTo>
                    <a:pt x="60" y="31"/>
                  </a:lnTo>
                  <a:lnTo>
                    <a:pt x="18" y="81"/>
                  </a:lnTo>
                  <a:lnTo>
                    <a:pt x="0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095" name="Rectangle 47"/>
            <p:cNvSpPr>
              <a:spLocks noChangeArrowheads="1"/>
            </p:cNvSpPr>
            <p:nvPr/>
          </p:nvSpPr>
          <p:spPr bwMode="ltGray">
            <a:xfrm>
              <a:off x="1629" y="103"/>
              <a:ext cx="53" cy="56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096" name="Rectangle 48"/>
            <p:cNvSpPr>
              <a:spLocks noChangeArrowheads="1"/>
            </p:cNvSpPr>
            <p:nvPr/>
          </p:nvSpPr>
          <p:spPr bwMode="ltGray">
            <a:xfrm>
              <a:off x="5563" y="129"/>
              <a:ext cx="52" cy="56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097" name="Rectangle 49"/>
            <p:cNvSpPr>
              <a:spLocks noChangeArrowheads="1"/>
            </p:cNvSpPr>
            <p:nvPr/>
          </p:nvSpPr>
          <p:spPr bwMode="ltGray">
            <a:xfrm>
              <a:off x="5039" y="4013"/>
              <a:ext cx="53" cy="5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098" name="Rectangle 50"/>
            <p:cNvSpPr>
              <a:spLocks noChangeArrowheads="1"/>
            </p:cNvSpPr>
            <p:nvPr/>
          </p:nvSpPr>
          <p:spPr bwMode="ltGray">
            <a:xfrm>
              <a:off x="5651" y="782"/>
              <a:ext cx="41" cy="43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099" name="Rectangle 51"/>
            <p:cNvSpPr>
              <a:spLocks noChangeArrowheads="1"/>
            </p:cNvSpPr>
            <p:nvPr/>
          </p:nvSpPr>
          <p:spPr bwMode="ltGray">
            <a:xfrm>
              <a:off x="648" y="202"/>
              <a:ext cx="52" cy="54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100" name="Freeform 52"/>
            <p:cNvSpPr>
              <a:spLocks/>
            </p:cNvSpPr>
            <p:nvPr/>
          </p:nvSpPr>
          <p:spPr bwMode="ltGray">
            <a:xfrm>
              <a:off x="177" y="1414"/>
              <a:ext cx="229" cy="116"/>
            </a:xfrm>
            <a:custGeom>
              <a:avLst/>
              <a:gdLst/>
              <a:ahLst/>
              <a:cxnLst>
                <a:cxn ang="0">
                  <a:pos x="228" y="4"/>
                </a:cxn>
                <a:cxn ang="0">
                  <a:pos x="222" y="0"/>
                </a:cxn>
                <a:cxn ang="0">
                  <a:pos x="210" y="0"/>
                </a:cxn>
                <a:cxn ang="0">
                  <a:pos x="200" y="0"/>
                </a:cxn>
                <a:cxn ang="0">
                  <a:pos x="192" y="0"/>
                </a:cxn>
                <a:cxn ang="0">
                  <a:pos x="180" y="4"/>
                </a:cxn>
                <a:cxn ang="0">
                  <a:pos x="170" y="10"/>
                </a:cxn>
                <a:cxn ang="0">
                  <a:pos x="164" y="13"/>
                </a:cxn>
                <a:cxn ang="0">
                  <a:pos x="159" y="22"/>
                </a:cxn>
                <a:cxn ang="0">
                  <a:pos x="152" y="31"/>
                </a:cxn>
                <a:cxn ang="0">
                  <a:pos x="149" y="38"/>
                </a:cxn>
                <a:cxn ang="0">
                  <a:pos x="146" y="43"/>
                </a:cxn>
                <a:cxn ang="0">
                  <a:pos x="134" y="59"/>
                </a:cxn>
                <a:cxn ang="0">
                  <a:pos x="122" y="72"/>
                </a:cxn>
                <a:cxn ang="0">
                  <a:pos x="113" y="77"/>
                </a:cxn>
                <a:cxn ang="0">
                  <a:pos x="98" y="84"/>
                </a:cxn>
                <a:cxn ang="0">
                  <a:pos x="86" y="90"/>
                </a:cxn>
                <a:cxn ang="0">
                  <a:pos x="73" y="93"/>
                </a:cxn>
                <a:cxn ang="0">
                  <a:pos x="64" y="93"/>
                </a:cxn>
                <a:cxn ang="0">
                  <a:pos x="52" y="93"/>
                </a:cxn>
                <a:cxn ang="0">
                  <a:pos x="37" y="90"/>
                </a:cxn>
                <a:cxn ang="0">
                  <a:pos x="25" y="84"/>
                </a:cxn>
                <a:cxn ang="0">
                  <a:pos x="15" y="74"/>
                </a:cxn>
                <a:cxn ang="0">
                  <a:pos x="10" y="69"/>
                </a:cxn>
                <a:cxn ang="0">
                  <a:pos x="0" y="100"/>
                </a:cxn>
                <a:cxn ang="0">
                  <a:pos x="7" y="105"/>
                </a:cxn>
                <a:cxn ang="0">
                  <a:pos x="22" y="112"/>
                </a:cxn>
                <a:cxn ang="0">
                  <a:pos x="33" y="112"/>
                </a:cxn>
                <a:cxn ang="0">
                  <a:pos x="48" y="115"/>
                </a:cxn>
                <a:cxn ang="0">
                  <a:pos x="61" y="115"/>
                </a:cxn>
                <a:cxn ang="0">
                  <a:pos x="73" y="112"/>
                </a:cxn>
                <a:cxn ang="0">
                  <a:pos x="88" y="105"/>
                </a:cxn>
                <a:cxn ang="0">
                  <a:pos x="98" y="100"/>
                </a:cxn>
                <a:cxn ang="0">
                  <a:pos x="104" y="97"/>
                </a:cxn>
                <a:cxn ang="0">
                  <a:pos x="119" y="84"/>
                </a:cxn>
                <a:cxn ang="0">
                  <a:pos x="131" y="72"/>
                </a:cxn>
                <a:cxn ang="0">
                  <a:pos x="140" y="56"/>
                </a:cxn>
                <a:cxn ang="0">
                  <a:pos x="149" y="43"/>
                </a:cxn>
                <a:cxn ang="0">
                  <a:pos x="159" y="41"/>
                </a:cxn>
                <a:cxn ang="0">
                  <a:pos x="167" y="31"/>
                </a:cxn>
                <a:cxn ang="0">
                  <a:pos x="177" y="28"/>
                </a:cxn>
                <a:cxn ang="0">
                  <a:pos x="185" y="25"/>
                </a:cxn>
                <a:cxn ang="0">
                  <a:pos x="198" y="25"/>
                </a:cxn>
                <a:cxn ang="0">
                  <a:pos x="204" y="25"/>
                </a:cxn>
                <a:cxn ang="0">
                  <a:pos x="210" y="28"/>
                </a:cxn>
                <a:cxn ang="0">
                  <a:pos x="222" y="35"/>
                </a:cxn>
                <a:cxn ang="0">
                  <a:pos x="228" y="4"/>
                </a:cxn>
              </a:cxnLst>
              <a:rect l="0" t="0" r="r" b="b"/>
              <a:pathLst>
                <a:path w="229" h="116">
                  <a:moveTo>
                    <a:pt x="228" y="4"/>
                  </a:moveTo>
                  <a:lnTo>
                    <a:pt x="222" y="0"/>
                  </a:lnTo>
                  <a:lnTo>
                    <a:pt x="210" y="0"/>
                  </a:lnTo>
                  <a:lnTo>
                    <a:pt x="200" y="0"/>
                  </a:lnTo>
                  <a:lnTo>
                    <a:pt x="192" y="0"/>
                  </a:lnTo>
                  <a:lnTo>
                    <a:pt x="180" y="4"/>
                  </a:lnTo>
                  <a:lnTo>
                    <a:pt x="170" y="10"/>
                  </a:lnTo>
                  <a:lnTo>
                    <a:pt x="164" y="13"/>
                  </a:lnTo>
                  <a:lnTo>
                    <a:pt x="159" y="22"/>
                  </a:lnTo>
                  <a:lnTo>
                    <a:pt x="152" y="31"/>
                  </a:lnTo>
                  <a:lnTo>
                    <a:pt x="149" y="38"/>
                  </a:lnTo>
                  <a:lnTo>
                    <a:pt x="146" y="43"/>
                  </a:lnTo>
                  <a:lnTo>
                    <a:pt x="134" y="59"/>
                  </a:lnTo>
                  <a:lnTo>
                    <a:pt x="122" y="72"/>
                  </a:lnTo>
                  <a:lnTo>
                    <a:pt x="113" y="77"/>
                  </a:lnTo>
                  <a:lnTo>
                    <a:pt x="98" y="84"/>
                  </a:lnTo>
                  <a:lnTo>
                    <a:pt x="86" y="90"/>
                  </a:lnTo>
                  <a:lnTo>
                    <a:pt x="73" y="93"/>
                  </a:lnTo>
                  <a:lnTo>
                    <a:pt x="64" y="93"/>
                  </a:lnTo>
                  <a:lnTo>
                    <a:pt x="52" y="93"/>
                  </a:lnTo>
                  <a:lnTo>
                    <a:pt x="37" y="90"/>
                  </a:lnTo>
                  <a:lnTo>
                    <a:pt x="25" y="84"/>
                  </a:lnTo>
                  <a:lnTo>
                    <a:pt x="15" y="74"/>
                  </a:lnTo>
                  <a:lnTo>
                    <a:pt x="10" y="69"/>
                  </a:lnTo>
                  <a:lnTo>
                    <a:pt x="0" y="100"/>
                  </a:lnTo>
                  <a:lnTo>
                    <a:pt x="7" y="105"/>
                  </a:lnTo>
                  <a:lnTo>
                    <a:pt x="22" y="112"/>
                  </a:lnTo>
                  <a:lnTo>
                    <a:pt x="33" y="112"/>
                  </a:lnTo>
                  <a:lnTo>
                    <a:pt x="48" y="115"/>
                  </a:lnTo>
                  <a:lnTo>
                    <a:pt x="61" y="115"/>
                  </a:lnTo>
                  <a:lnTo>
                    <a:pt x="73" y="112"/>
                  </a:lnTo>
                  <a:lnTo>
                    <a:pt x="88" y="105"/>
                  </a:lnTo>
                  <a:lnTo>
                    <a:pt x="98" y="100"/>
                  </a:lnTo>
                  <a:lnTo>
                    <a:pt x="104" y="97"/>
                  </a:lnTo>
                  <a:lnTo>
                    <a:pt x="119" y="84"/>
                  </a:lnTo>
                  <a:lnTo>
                    <a:pt x="131" y="72"/>
                  </a:lnTo>
                  <a:lnTo>
                    <a:pt x="140" y="56"/>
                  </a:lnTo>
                  <a:lnTo>
                    <a:pt x="149" y="43"/>
                  </a:lnTo>
                  <a:lnTo>
                    <a:pt x="159" y="41"/>
                  </a:lnTo>
                  <a:lnTo>
                    <a:pt x="167" y="31"/>
                  </a:lnTo>
                  <a:lnTo>
                    <a:pt x="177" y="28"/>
                  </a:lnTo>
                  <a:lnTo>
                    <a:pt x="185" y="25"/>
                  </a:lnTo>
                  <a:lnTo>
                    <a:pt x="198" y="25"/>
                  </a:lnTo>
                  <a:lnTo>
                    <a:pt x="204" y="25"/>
                  </a:lnTo>
                  <a:lnTo>
                    <a:pt x="210" y="28"/>
                  </a:lnTo>
                  <a:lnTo>
                    <a:pt x="222" y="35"/>
                  </a:lnTo>
                  <a:lnTo>
                    <a:pt x="228" y="4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101" name="Freeform 53"/>
            <p:cNvSpPr>
              <a:spLocks/>
            </p:cNvSpPr>
            <p:nvPr/>
          </p:nvSpPr>
          <p:spPr bwMode="ltGray">
            <a:xfrm>
              <a:off x="2288" y="4156"/>
              <a:ext cx="231" cy="115"/>
            </a:xfrm>
            <a:custGeom>
              <a:avLst/>
              <a:gdLst/>
              <a:ahLst/>
              <a:cxnLst>
                <a:cxn ang="0">
                  <a:pos x="0" y="111"/>
                </a:cxn>
                <a:cxn ang="0">
                  <a:pos x="6" y="114"/>
                </a:cxn>
                <a:cxn ang="0">
                  <a:pos x="18" y="114"/>
                </a:cxn>
                <a:cxn ang="0">
                  <a:pos x="27" y="114"/>
                </a:cxn>
                <a:cxn ang="0">
                  <a:pos x="39" y="111"/>
                </a:cxn>
                <a:cxn ang="0">
                  <a:pos x="48" y="108"/>
                </a:cxn>
                <a:cxn ang="0">
                  <a:pos x="58" y="104"/>
                </a:cxn>
                <a:cxn ang="0">
                  <a:pos x="63" y="101"/>
                </a:cxn>
                <a:cxn ang="0">
                  <a:pos x="73" y="93"/>
                </a:cxn>
                <a:cxn ang="0">
                  <a:pos x="76" y="83"/>
                </a:cxn>
                <a:cxn ang="0">
                  <a:pos x="81" y="77"/>
                </a:cxn>
                <a:cxn ang="0">
                  <a:pos x="84" y="71"/>
                </a:cxn>
                <a:cxn ang="0">
                  <a:pos x="94" y="55"/>
                </a:cxn>
                <a:cxn ang="0">
                  <a:pos x="109" y="40"/>
                </a:cxn>
                <a:cxn ang="0">
                  <a:pos x="115" y="37"/>
                </a:cxn>
                <a:cxn ang="0">
                  <a:pos x="130" y="31"/>
                </a:cxn>
                <a:cxn ang="0">
                  <a:pos x="142" y="24"/>
                </a:cxn>
                <a:cxn ang="0">
                  <a:pos x="154" y="21"/>
                </a:cxn>
                <a:cxn ang="0">
                  <a:pos x="164" y="18"/>
                </a:cxn>
                <a:cxn ang="0">
                  <a:pos x="175" y="21"/>
                </a:cxn>
                <a:cxn ang="0">
                  <a:pos x="190" y="24"/>
                </a:cxn>
                <a:cxn ang="0">
                  <a:pos x="205" y="31"/>
                </a:cxn>
                <a:cxn ang="0">
                  <a:pos x="215" y="37"/>
                </a:cxn>
                <a:cxn ang="0">
                  <a:pos x="218" y="43"/>
                </a:cxn>
                <a:cxn ang="0">
                  <a:pos x="230" y="12"/>
                </a:cxn>
                <a:cxn ang="0">
                  <a:pos x="221" y="9"/>
                </a:cxn>
                <a:cxn ang="0">
                  <a:pos x="209" y="3"/>
                </a:cxn>
                <a:cxn ang="0">
                  <a:pos x="194" y="0"/>
                </a:cxn>
                <a:cxn ang="0">
                  <a:pos x="179" y="0"/>
                </a:cxn>
                <a:cxn ang="0">
                  <a:pos x="167" y="0"/>
                </a:cxn>
                <a:cxn ang="0">
                  <a:pos x="154" y="3"/>
                </a:cxn>
                <a:cxn ang="0">
                  <a:pos x="139" y="9"/>
                </a:cxn>
                <a:cxn ang="0">
                  <a:pos x="130" y="12"/>
                </a:cxn>
                <a:cxn ang="0">
                  <a:pos x="124" y="18"/>
                </a:cxn>
                <a:cxn ang="0">
                  <a:pos x="109" y="31"/>
                </a:cxn>
                <a:cxn ang="0">
                  <a:pos x="97" y="43"/>
                </a:cxn>
                <a:cxn ang="0">
                  <a:pos x="88" y="55"/>
                </a:cxn>
                <a:cxn ang="0">
                  <a:pos x="79" y="68"/>
                </a:cxn>
                <a:cxn ang="0">
                  <a:pos x="73" y="73"/>
                </a:cxn>
                <a:cxn ang="0">
                  <a:pos x="61" y="83"/>
                </a:cxn>
                <a:cxn ang="0">
                  <a:pos x="51" y="86"/>
                </a:cxn>
                <a:cxn ang="0">
                  <a:pos x="43" y="89"/>
                </a:cxn>
                <a:cxn ang="0">
                  <a:pos x="33" y="89"/>
                </a:cxn>
                <a:cxn ang="0">
                  <a:pos x="24" y="89"/>
                </a:cxn>
                <a:cxn ang="0">
                  <a:pos x="18" y="86"/>
                </a:cxn>
                <a:cxn ang="0">
                  <a:pos x="6" y="80"/>
                </a:cxn>
                <a:cxn ang="0">
                  <a:pos x="0" y="111"/>
                </a:cxn>
              </a:cxnLst>
              <a:rect l="0" t="0" r="r" b="b"/>
              <a:pathLst>
                <a:path w="231" h="115">
                  <a:moveTo>
                    <a:pt x="0" y="111"/>
                  </a:moveTo>
                  <a:lnTo>
                    <a:pt x="6" y="114"/>
                  </a:lnTo>
                  <a:lnTo>
                    <a:pt x="18" y="114"/>
                  </a:lnTo>
                  <a:lnTo>
                    <a:pt x="27" y="114"/>
                  </a:lnTo>
                  <a:lnTo>
                    <a:pt x="39" y="111"/>
                  </a:lnTo>
                  <a:lnTo>
                    <a:pt x="48" y="108"/>
                  </a:lnTo>
                  <a:lnTo>
                    <a:pt x="58" y="104"/>
                  </a:lnTo>
                  <a:lnTo>
                    <a:pt x="63" y="101"/>
                  </a:lnTo>
                  <a:lnTo>
                    <a:pt x="73" y="93"/>
                  </a:lnTo>
                  <a:lnTo>
                    <a:pt x="76" y="83"/>
                  </a:lnTo>
                  <a:lnTo>
                    <a:pt x="81" y="77"/>
                  </a:lnTo>
                  <a:lnTo>
                    <a:pt x="84" y="71"/>
                  </a:lnTo>
                  <a:lnTo>
                    <a:pt x="94" y="55"/>
                  </a:lnTo>
                  <a:lnTo>
                    <a:pt x="109" y="40"/>
                  </a:lnTo>
                  <a:lnTo>
                    <a:pt x="115" y="37"/>
                  </a:lnTo>
                  <a:lnTo>
                    <a:pt x="130" y="31"/>
                  </a:lnTo>
                  <a:lnTo>
                    <a:pt x="142" y="24"/>
                  </a:lnTo>
                  <a:lnTo>
                    <a:pt x="154" y="21"/>
                  </a:lnTo>
                  <a:lnTo>
                    <a:pt x="164" y="18"/>
                  </a:lnTo>
                  <a:lnTo>
                    <a:pt x="175" y="21"/>
                  </a:lnTo>
                  <a:lnTo>
                    <a:pt x="190" y="24"/>
                  </a:lnTo>
                  <a:lnTo>
                    <a:pt x="205" y="31"/>
                  </a:lnTo>
                  <a:lnTo>
                    <a:pt x="215" y="37"/>
                  </a:lnTo>
                  <a:lnTo>
                    <a:pt x="218" y="43"/>
                  </a:lnTo>
                  <a:lnTo>
                    <a:pt x="230" y="12"/>
                  </a:lnTo>
                  <a:lnTo>
                    <a:pt x="221" y="9"/>
                  </a:lnTo>
                  <a:lnTo>
                    <a:pt x="209" y="3"/>
                  </a:lnTo>
                  <a:lnTo>
                    <a:pt x="194" y="0"/>
                  </a:lnTo>
                  <a:lnTo>
                    <a:pt x="179" y="0"/>
                  </a:lnTo>
                  <a:lnTo>
                    <a:pt x="167" y="0"/>
                  </a:lnTo>
                  <a:lnTo>
                    <a:pt x="154" y="3"/>
                  </a:lnTo>
                  <a:lnTo>
                    <a:pt x="139" y="9"/>
                  </a:lnTo>
                  <a:lnTo>
                    <a:pt x="130" y="12"/>
                  </a:lnTo>
                  <a:lnTo>
                    <a:pt x="124" y="18"/>
                  </a:lnTo>
                  <a:lnTo>
                    <a:pt x="109" y="31"/>
                  </a:lnTo>
                  <a:lnTo>
                    <a:pt x="97" y="43"/>
                  </a:lnTo>
                  <a:lnTo>
                    <a:pt x="88" y="55"/>
                  </a:lnTo>
                  <a:lnTo>
                    <a:pt x="79" y="68"/>
                  </a:lnTo>
                  <a:lnTo>
                    <a:pt x="73" y="73"/>
                  </a:lnTo>
                  <a:lnTo>
                    <a:pt x="61" y="83"/>
                  </a:lnTo>
                  <a:lnTo>
                    <a:pt x="51" y="86"/>
                  </a:lnTo>
                  <a:lnTo>
                    <a:pt x="43" y="89"/>
                  </a:lnTo>
                  <a:lnTo>
                    <a:pt x="33" y="89"/>
                  </a:lnTo>
                  <a:lnTo>
                    <a:pt x="24" y="89"/>
                  </a:lnTo>
                  <a:lnTo>
                    <a:pt x="18" y="86"/>
                  </a:lnTo>
                  <a:lnTo>
                    <a:pt x="6" y="80"/>
                  </a:lnTo>
                  <a:lnTo>
                    <a:pt x="0" y="111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102" name="Freeform 54"/>
            <p:cNvSpPr>
              <a:spLocks/>
            </p:cNvSpPr>
            <p:nvPr/>
          </p:nvSpPr>
          <p:spPr bwMode="ltGray">
            <a:xfrm>
              <a:off x="5310" y="388"/>
              <a:ext cx="234" cy="115"/>
            </a:xfrm>
            <a:custGeom>
              <a:avLst/>
              <a:gdLst/>
              <a:ahLst/>
              <a:cxnLst>
                <a:cxn ang="0">
                  <a:pos x="233" y="3"/>
                </a:cxn>
                <a:cxn ang="0">
                  <a:pos x="223" y="0"/>
                </a:cxn>
                <a:cxn ang="0">
                  <a:pos x="214" y="0"/>
                </a:cxn>
                <a:cxn ang="0">
                  <a:pos x="202" y="0"/>
                </a:cxn>
                <a:cxn ang="0">
                  <a:pos x="193" y="0"/>
                </a:cxn>
                <a:cxn ang="0">
                  <a:pos x="183" y="3"/>
                </a:cxn>
                <a:cxn ang="0">
                  <a:pos x="172" y="10"/>
                </a:cxn>
                <a:cxn ang="0">
                  <a:pos x="168" y="13"/>
                </a:cxn>
                <a:cxn ang="0">
                  <a:pos x="159" y="21"/>
                </a:cxn>
                <a:cxn ang="0">
                  <a:pos x="153" y="31"/>
                </a:cxn>
                <a:cxn ang="0">
                  <a:pos x="150" y="37"/>
                </a:cxn>
                <a:cxn ang="0">
                  <a:pos x="147" y="43"/>
                </a:cxn>
                <a:cxn ang="0">
                  <a:pos x="138" y="59"/>
                </a:cxn>
                <a:cxn ang="0">
                  <a:pos x="122" y="71"/>
                </a:cxn>
                <a:cxn ang="0">
                  <a:pos x="114" y="77"/>
                </a:cxn>
                <a:cxn ang="0">
                  <a:pos x="101" y="83"/>
                </a:cxn>
                <a:cxn ang="0">
                  <a:pos x="86" y="90"/>
                </a:cxn>
                <a:cxn ang="0">
                  <a:pos x="76" y="93"/>
                </a:cxn>
                <a:cxn ang="0">
                  <a:pos x="65" y="93"/>
                </a:cxn>
                <a:cxn ang="0">
                  <a:pos x="55" y="93"/>
                </a:cxn>
                <a:cxn ang="0">
                  <a:pos x="40" y="87"/>
                </a:cxn>
                <a:cxn ang="0">
                  <a:pos x="25" y="83"/>
                </a:cxn>
                <a:cxn ang="0">
                  <a:pos x="15" y="74"/>
                </a:cxn>
                <a:cxn ang="0">
                  <a:pos x="10" y="68"/>
                </a:cxn>
                <a:cxn ang="0">
                  <a:pos x="0" y="99"/>
                </a:cxn>
                <a:cxn ang="0">
                  <a:pos x="10" y="105"/>
                </a:cxn>
                <a:cxn ang="0">
                  <a:pos x="22" y="111"/>
                </a:cxn>
                <a:cxn ang="0">
                  <a:pos x="34" y="111"/>
                </a:cxn>
                <a:cxn ang="0">
                  <a:pos x="50" y="114"/>
                </a:cxn>
                <a:cxn ang="0">
                  <a:pos x="61" y="114"/>
                </a:cxn>
                <a:cxn ang="0">
                  <a:pos x="74" y="111"/>
                </a:cxn>
                <a:cxn ang="0">
                  <a:pos x="89" y="105"/>
                </a:cxn>
                <a:cxn ang="0">
                  <a:pos x="101" y="99"/>
                </a:cxn>
                <a:cxn ang="0">
                  <a:pos x="107" y="96"/>
                </a:cxn>
                <a:cxn ang="0">
                  <a:pos x="119" y="83"/>
                </a:cxn>
                <a:cxn ang="0">
                  <a:pos x="132" y="71"/>
                </a:cxn>
                <a:cxn ang="0">
                  <a:pos x="144" y="56"/>
                </a:cxn>
                <a:cxn ang="0">
                  <a:pos x="153" y="46"/>
                </a:cxn>
                <a:cxn ang="0">
                  <a:pos x="159" y="37"/>
                </a:cxn>
                <a:cxn ang="0">
                  <a:pos x="172" y="31"/>
                </a:cxn>
                <a:cxn ang="0">
                  <a:pos x="180" y="25"/>
                </a:cxn>
                <a:cxn ang="0">
                  <a:pos x="190" y="21"/>
                </a:cxn>
                <a:cxn ang="0">
                  <a:pos x="199" y="21"/>
                </a:cxn>
                <a:cxn ang="0">
                  <a:pos x="208" y="25"/>
                </a:cxn>
                <a:cxn ang="0">
                  <a:pos x="214" y="25"/>
                </a:cxn>
                <a:cxn ang="0">
                  <a:pos x="226" y="34"/>
                </a:cxn>
                <a:cxn ang="0">
                  <a:pos x="233" y="3"/>
                </a:cxn>
              </a:cxnLst>
              <a:rect l="0" t="0" r="r" b="b"/>
              <a:pathLst>
                <a:path w="234" h="115">
                  <a:moveTo>
                    <a:pt x="233" y="3"/>
                  </a:moveTo>
                  <a:lnTo>
                    <a:pt x="223" y="0"/>
                  </a:lnTo>
                  <a:lnTo>
                    <a:pt x="214" y="0"/>
                  </a:lnTo>
                  <a:lnTo>
                    <a:pt x="202" y="0"/>
                  </a:lnTo>
                  <a:lnTo>
                    <a:pt x="193" y="0"/>
                  </a:lnTo>
                  <a:lnTo>
                    <a:pt x="183" y="3"/>
                  </a:lnTo>
                  <a:lnTo>
                    <a:pt x="172" y="10"/>
                  </a:lnTo>
                  <a:lnTo>
                    <a:pt x="168" y="13"/>
                  </a:lnTo>
                  <a:lnTo>
                    <a:pt x="159" y="21"/>
                  </a:lnTo>
                  <a:lnTo>
                    <a:pt x="153" y="31"/>
                  </a:lnTo>
                  <a:lnTo>
                    <a:pt x="150" y="37"/>
                  </a:lnTo>
                  <a:lnTo>
                    <a:pt x="147" y="43"/>
                  </a:lnTo>
                  <a:lnTo>
                    <a:pt x="138" y="59"/>
                  </a:lnTo>
                  <a:lnTo>
                    <a:pt x="122" y="71"/>
                  </a:lnTo>
                  <a:lnTo>
                    <a:pt x="114" y="77"/>
                  </a:lnTo>
                  <a:lnTo>
                    <a:pt x="101" y="83"/>
                  </a:lnTo>
                  <a:lnTo>
                    <a:pt x="86" y="90"/>
                  </a:lnTo>
                  <a:lnTo>
                    <a:pt x="76" y="93"/>
                  </a:lnTo>
                  <a:lnTo>
                    <a:pt x="65" y="93"/>
                  </a:lnTo>
                  <a:lnTo>
                    <a:pt x="55" y="93"/>
                  </a:lnTo>
                  <a:lnTo>
                    <a:pt x="40" y="87"/>
                  </a:lnTo>
                  <a:lnTo>
                    <a:pt x="25" y="83"/>
                  </a:lnTo>
                  <a:lnTo>
                    <a:pt x="15" y="74"/>
                  </a:lnTo>
                  <a:lnTo>
                    <a:pt x="10" y="68"/>
                  </a:lnTo>
                  <a:lnTo>
                    <a:pt x="0" y="99"/>
                  </a:lnTo>
                  <a:lnTo>
                    <a:pt x="10" y="105"/>
                  </a:lnTo>
                  <a:lnTo>
                    <a:pt x="22" y="111"/>
                  </a:lnTo>
                  <a:lnTo>
                    <a:pt x="34" y="111"/>
                  </a:lnTo>
                  <a:lnTo>
                    <a:pt x="50" y="114"/>
                  </a:lnTo>
                  <a:lnTo>
                    <a:pt x="61" y="114"/>
                  </a:lnTo>
                  <a:lnTo>
                    <a:pt x="74" y="111"/>
                  </a:lnTo>
                  <a:lnTo>
                    <a:pt x="89" y="105"/>
                  </a:lnTo>
                  <a:lnTo>
                    <a:pt x="101" y="99"/>
                  </a:lnTo>
                  <a:lnTo>
                    <a:pt x="107" y="96"/>
                  </a:lnTo>
                  <a:lnTo>
                    <a:pt x="119" y="83"/>
                  </a:lnTo>
                  <a:lnTo>
                    <a:pt x="132" y="71"/>
                  </a:lnTo>
                  <a:lnTo>
                    <a:pt x="144" y="56"/>
                  </a:lnTo>
                  <a:lnTo>
                    <a:pt x="153" y="46"/>
                  </a:lnTo>
                  <a:lnTo>
                    <a:pt x="159" y="37"/>
                  </a:lnTo>
                  <a:lnTo>
                    <a:pt x="172" y="31"/>
                  </a:lnTo>
                  <a:lnTo>
                    <a:pt x="180" y="25"/>
                  </a:lnTo>
                  <a:lnTo>
                    <a:pt x="190" y="21"/>
                  </a:lnTo>
                  <a:lnTo>
                    <a:pt x="199" y="21"/>
                  </a:lnTo>
                  <a:lnTo>
                    <a:pt x="208" y="25"/>
                  </a:lnTo>
                  <a:lnTo>
                    <a:pt x="214" y="25"/>
                  </a:lnTo>
                  <a:lnTo>
                    <a:pt x="226" y="34"/>
                  </a:lnTo>
                  <a:lnTo>
                    <a:pt x="233" y="3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103" name="Freeform 55"/>
            <p:cNvSpPr>
              <a:spLocks/>
            </p:cNvSpPr>
            <p:nvPr/>
          </p:nvSpPr>
          <p:spPr bwMode="ltGray">
            <a:xfrm>
              <a:off x="3135" y="4006"/>
              <a:ext cx="102" cy="307"/>
            </a:xfrm>
            <a:custGeom>
              <a:avLst/>
              <a:gdLst/>
              <a:ahLst/>
              <a:cxnLst>
                <a:cxn ang="0">
                  <a:pos x="50" y="3"/>
                </a:cxn>
                <a:cxn ang="0">
                  <a:pos x="47" y="13"/>
                </a:cxn>
                <a:cxn ang="0">
                  <a:pos x="44" y="16"/>
                </a:cxn>
                <a:cxn ang="0">
                  <a:pos x="44" y="23"/>
                </a:cxn>
                <a:cxn ang="0">
                  <a:pos x="39" y="39"/>
                </a:cxn>
                <a:cxn ang="0">
                  <a:pos x="30" y="61"/>
                </a:cxn>
                <a:cxn ang="0">
                  <a:pos x="27" y="78"/>
                </a:cxn>
                <a:cxn ang="0">
                  <a:pos x="20" y="94"/>
                </a:cxn>
                <a:cxn ang="0">
                  <a:pos x="20" y="107"/>
                </a:cxn>
                <a:cxn ang="0">
                  <a:pos x="20" y="120"/>
                </a:cxn>
                <a:cxn ang="0">
                  <a:pos x="24" y="129"/>
                </a:cxn>
                <a:cxn ang="0">
                  <a:pos x="27" y="136"/>
                </a:cxn>
                <a:cxn ang="0">
                  <a:pos x="35" y="148"/>
                </a:cxn>
                <a:cxn ang="0">
                  <a:pos x="47" y="161"/>
                </a:cxn>
                <a:cxn ang="0">
                  <a:pos x="57" y="174"/>
                </a:cxn>
                <a:cxn ang="0">
                  <a:pos x="77" y="196"/>
                </a:cxn>
                <a:cxn ang="0">
                  <a:pos x="89" y="216"/>
                </a:cxn>
                <a:cxn ang="0">
                  <a:pos x="95" y="225"/>
                </a:cxn>
                <a:cxn ang="0">
                  <a:pos x="98" y="236"/>
                </a:cxn>
                <a:cxn ang="0">
                  <a:pos x="101" y="252"/>
                </a:cxn>
                <a:cxn ang="0">
                  <a:pos x="101" y="265"/>
                </a:cxn>
                <a:cxn ang="0">
                  <a:pos x="101" y="274"/>
                </a:cxn>
                <a:cxn ang="0">
                  <a:pos x="95" y="293"/>
                </a:cxn>
                <a:cxn ang="0">
                  <a:pos x="92" y="306"/>
                </a:cxn>
                <a:cxn ang="0">
                  <a:pos x="69" y="287"/>
                </a:cxn>
                <a:cxn ang="0">
                  <a:pos x="74" y="274"/>
                </a:cxn>
                <a:cxn ang="0">
                  <a:pos x="77" y="261"/>
                </a:cxn>
                <a:cxn ang="0">
                  <a:pos x="80" y="249"/>
                </a:cxn>
                <a:cxn ang="0">
                  <a:pos x="83" y="236"/>
                </a:cxn>
                <a:cxn ang="0">
                  <a:pos x="80" y="222"/>
                </a:cxn>
                <a:cxn ang="0">
                  <a:pos x="77" y="209"/>
                </a:cxn>
                <a:cxn ang="0">
                  <a:pos x="71" y="196"/>
                </a:cxn>
                <a:cxn ang="0">
                  <a:pos x="65" y="190"/>
                </a:cxn>
                <a:cxn ang="0">
                  <a:pos x="54" y="180"/>
                </a:cxn>
                <a:cxn ang="0">
                  <a:pos x="42" y="168"/>
                </a:cxn>
                <a:cxn ang="0">
                  <a:pos x="30" y="155"/>
                </a:cxn>
                <a:cxn ang="0">
                  <a:pos x="20" y="142"/>
                </a:cxn>
                <a:cxn ang="0">
                  <a:pos x="12" y="123"/>
                </a:cxn>
                <a:cxn ang="0">
                  <a:pos x="3" y="110"/>
                </a:cxn>
                <a:cxn ang="0">
                  <a:pos x="0" y="100"/>
                </a:cxn>
                <a:cxn ang="0">
                  <a:pos x="0" y="84"/>
                </a:cxn>
                <a:cxn ang="0">
                  <a:pos x="0" y="61"/>
                </a:cxn>
                <a:cxn ang="0">
                  <a:pos x="0" y="48"/>
                </a:cxn>
                <a:cxn ang="0">
                  <a:pos x="3" y="32"/>
                </a:cxn>
                <a:cxn ang="0">
                  <a:pos x="6" y="19"/>
                </a:cxn>
                <a:cxn ang="0">
                  <a:pos x="6" y="10"/>
                </a:cxn>
                <a:cxn ang="0">
                  <a:pos x="12" y="0"/>
                </a:cxn>
                <a:cxn ang="0">
                  <a:pos x="50" y="3"/>
                </a:cxn>
              </a:cxnLst>
              <a:rect l="0" t="0" r="r" b="b"/>
              <a:pathLst>
                <a:path w="102" h="307">
                  <a:moveTo>
                    <a:pt x="50" y="3"/>
                  </a:moveTo>
                  <a:lnTo>
                    <a:pt x="47" y="13"/>
                  </a:lnTo>
                  <a:lnTo>
                    <a:pt x="44" y="16"/>
                  </a:lnTo>
                  <a:lnTo>
                    <a:pt x="44" y="23"/>
                  </a:lnTo>
                  <a:lnTo>
                    <a:pt x="39" y="39"/>
                  </a:lnTo>
                  <a:lnTo>
                    <a:pt x="30" y="61"/>
                  </a:lnTo>
                  <a:lnTo>
                    <a:pt x="27" y="78"/>
                  </a:lnTo>
                  <a:lnTo>
                    <a:pt x="20" y="94"/>
                  </a:lnTo>
                  <a:lnTo>
                    <a:pt x="20" y="107"/>
                  </a:lnTo>
                  <a:lnTo>
                    <a:pt x="20" y="120"/>
                  </a:lnTo>
                  <a:lnTo>
                    <a:pt x="24" y="129"/>
                  </a:lnTo>
                  <a:lnTo>
                    <a:pt x="27" y="136"/>
                  </a:lnTo>
                  <a:lnTo>
                    <a:pt x="35" y="148"/>
                  </a:lnTo>
                  <a:lnTo>
                    <a:pt x="47" y="161"/>
                  </a:lnTo>
                  <a:lnTo>
                    <a:pt x="57" y="174"/>
                  </a:lnTo>
                  <a:lnTo>
                    <a:pt x="77" y="196"/>
                  </a:lnTo>
                  <a:lnTo>
                    <a:pt x="89" y="216"/>
                  </a:lnTo>
                  <a:lnTo>
                    <a:pt x="95" y="225"/>
                  </a:lnTo>
                  <a:lnTo>
                    <a:pt x="98" y="236"/>
                  </a:lnTo>
                  <a:lnTo>
                    <a:pt x="101" y="252"/>
                  </a:lnTo>
                  <a:lnTo>
                    <a:pt x="101" y="265"/>
                  </a:lnTo>
                  <a:lnTo>
                    <a:pt x="101" y="274"/>
                  </a:lnTo>
                  <a:lnTo>
                    <a:pt x="95" y="293"/>
                  </a:lnTo>
                  <a:lnTo>
                    <a:pt x="92" y="306"/>
                  </a:lnTo>
                  <a:lnTo>
                    <a:pt x="69" y="287"/>
                  </a:lnTo>
                  <a:lnTo>
                    <a:pt x="74" y="274"/>
                  </a:lnTo>
                  <a:lnTo>
                    <a:pt x="77" y="261"/>
                  </a:lnTo>
                  <a:lnTo>
                    <a:pt x="80" y="249"/>
                  </a:lnTo>
                  <a:lnTo>
                    <a:pt x="83" y="236"/>
                  </a:lnTo>
                  <a:lnTo>
                    <a:pt x="80" y="222"/>
                  </a:lnTo>
                  <a:lnTo>
                    <a:pt x="77" y="209"/>
                  </a:lnTo>
                  <a:lnTo>
                    <a:pt x="71" y="196"/>
                  </a:lnTo>
                  <a:lnTo>
                    <a:pt x="65" y="190"/>
                  </a:lnTo>
                  <a:lnTo>
                    <a:pt x="54" y="180"/>
                  </a:lnTo>
                  <a:lnTo>
                    <a:pt x="42" y="168"/>
                  </a:lnTo>
                  <a:lnTo>
                    <a:pt x="30" y="155"/>
                  </a:lnTo>
                  <a:lnTo>
                    <a:pt x="20" y="142"/>
                  </a:lnTo>
                  <a:lnTo>
                    <a:pt x="12" y="123"/>
                  </a:lnTo>
                  <a:lnTo>
                    <a:pt x="3" y="110"/>
                  </a:lnTo>
                  <a:lnTo>
                    <a:pt x="0" y="100"/>
                  </a:lnTo>
                  <a:lnTo>
                    <a:pt x="0" y="84"/>
                  </a:lnTo>
                  <a:lnTo>
                    <a:pt x="0" y="61"/>
                  </a:lnTo>
                  <a:lnTo>
                    <a:pt x="0" y="48"/>
                  </a:lnTo>
                  <a:lnTo>
                    <a:pt x="3" y="32"/>
                  </a:lnTo>
                  <a:lnTo>
                    <a:pt x="6" y="19"/>
                  </a:lnTo>
                  <a:lnTo>
                    <a:pt x="6" y="10"/>
                  </a:lnTo>
                  <a:lnTo>
                    <a:pt x="12" y="0"/>
                  </a:lnTo>
                  <a:lnTo>
                    <a:pt x="50" y="3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104" name="Freeform 56"/>
            <p:cNvSpPr>
              <a:spLocks/>
            </p:cNvSpPr>
            <p:nvPr/>
          </p:nvSpPr>
          <p:spPr bwMode="ltGray">
            <a:xfrm>
              <a:off x="5643" y="2518"/>
              <a:ext cx="102" cy="312"/>
            </a:xfrm>
            <a:custGeom>
              <a:avLst/>
              <a:gdLst/>
              <a:ahLst/>
              <a:cxnLst>
                <a:cxn ang="0">
                  <a:pos x="51" y="6"/>
                </a:cxn>
                <a:cxn ang="0">
                  <a:pos x="47" y="16"/>
                </a:cxn>
                <a:cxn ang="0">
                  <a:pos x="44" y="19"/>
                </a:cxn>
                <a:cxn ang="0">
                  <a:pos x="44" y="26"/>
                </a:cxn>
                <a:cxn ang="0">
                  <a:pos x="39" y="43"/>
                </a:cxn>
                <a:cxn ang="0">
                  <a:pos x="30" y="65"/>
                </a:cxn>
                <a:cxn ang="0">
                  <a:pos x="24" y="81"/>
                </a:cxn>
                <a:cxn ang="0">
                  <a:pos x="21" y="97"/>
                </a:cxn>
                <a:cxn ang="0">
                  <a:pos x="21" y="110"/>
                </a:cxn>
                <a:cxn ang="0">
                  <a:pos x="21" y="120"/>
                </a:cxn>
                <a:cxn ang="0">
                  <a:pos x="24" y="133"/>
                </a:cxn>
                <a:cxn ang="0">
                  <a:pos x="27" y="140"/>
                </a:cxn>
                <a:cxn ang="0">
                  <a:pos x="36" y="152"/>
                </a:cxn>
                <a:cxn ang="0">
                  <a:pos x="44" y="165"/>
                </a:cxn>
                <a:cxn ang="0">
                  <a:pos x="57" y="178"/>
                </a:cxn>
                <a:cxn ang="0">
                  <a:pos x="77" y="201"/>
                </a:cxn>
                <a:cxn ang="0">
                  <a:pos x="89" y="221"/>
                </a:cxn>
                <a:cxn ang="0">
                  <a:pos x="95" y="230"/>
                </a:cxn>
                <a:cxn ang="0">
                  <a:pos x="98" y="240"/>
                </a:cxn>
                <a:cxn ang="0">
                  <a:pos x="101" y="256"/>
                </a:cxn>
                <a:cxn ang="0">
                  <a:pos x="101" y="269"/>
                </a:cxn>
                <a:cxn ang="0">
                  <a:pos x="98" y="279"/>
                </a:cxn>
                <a:cxn ang="0">
                  <a:pos x="95" y="298"/>
                </a:cxn>
                <a:cxn ang="0">
                  <a:pos x="89" y="311"/>
                </a:cxn>
                <a:cxn ang="0">
                  <a:pos x="69" y="292"/>
                </a:cxn>
                <a:cxn ang="0">
                  <a:pos x="74" y="279"/>
                </a:cxn>
                <a:cxn ang="0">
                  <a:pos x="77" y="265"/>
                </a:cxn>
                <a:cxn ang="0">
                  <a:pos x="81" y="253"/>
                </a:cxn>
                <a:cxn ang="0">
                  <a:pos x="81" y="240"/>
                </a:cxn>
                <a:cxn ang="0">
                  <a:pos x="81" y="227"/>
                </a:cxn>
                <a:cxn ang="0">
                  <a:pos x="74" y="211"/>
                </a:cxn>
                <a:cxn ang="0">
                  <a:pos x="71" y="201"/>
                </a:cxn>
                <a:cxn ang="0">
                  <a:pos x="66" y="195"/>
                </a:cxn>
                <a:cxn ang="0">
                  <a:pos x="54" y="184"/>
                </a:cxn>
                <a:cxn ang="0">
                  <a:pos x="39" y="168"/>
                </a:cxn>
                <a:cxn ang="0">
                  <a:pos x="27" y="156"/>
                </a:cxn>
                <a:cxn ang="0">
                  <a:pos x="21" y="146"/>
                </a:cxn>
                <a:cxn ang="0">
                  <a:pos x="12" y="127"/>
                </a:cxn>
                <a:cxn ang="0">
                  <a:pos x="3" y="113"/>
                </a:cxn>
                <a:cxn ang="0">
                  <a:pos x="0" y="103"/>
                </a:cxn>
                <a:cxn ang="0">
                  <a:pos x="0" y="84"/>
                </a:cxn>
                <a:cxn ang="0">
                  <a:pos x="0" y="65"/>
                </a:cxn>
                <a:cxn ang="0">
                  <a:pos x="0" y="52"/>
                </a:cxn>
                <a:cxn ang="0">
                  <a:pos x="3" y="35"/>
                </a:cxn>
                <a:cxn ang="0">
                  <a:pos x="6" y="22"/>
                </a:cxn>
                <a:cxn ang="0">
                  <a:pos x="6" y="10"/>
                </a:cxn>
                <a:cxn ang="0">
                  <a:pos x="12" y="0"/>
                </a:cxn>
                <a:cxn ang="0">
                  <a:pos x="51" y="6"/>
                </a:cxn>
              </a:cxnLst>
              <a:rect l="0" t="0" r="r" b="b"/>
              <a:pathLst>
                <a:path w="102" h="312">
                  <a:moveTo>
                    <a:pt x="51" y="6"/>
                  </a:moveTo>
                  <a:lnTo>
                    <a:pt x="47" y="16"/>
                  </a:lnTo>
                  <a:lnTo>
                    <a:pt x="44" y="19"/>
                  </a:lnTo>
                  <a:lnTo>
                    <a:pt x="44" y="26"/>
                  </a:lnTo>
                  <a:lnTo>
                    <a:pt x="39" y="43"/>
                  </a:lnTo>
                  <a:lnTo>
                    <a:pt x="30" y="65"/>
                  </a:lnTo>
                  <a:lnTo>
                    <a:pt x="24" y="81"/>
                  </a:lnTo>
                  <a:lnTo>
                    <a:pt x="21" y="97"/>
                  </a:lnTo>
                  <a:lnTo>
                    <a:pt x="21" y="110"/>
                  </a:lnTo>
                  <a:lnTo>
                    <a:pt x="21" y="120"/>
                  </a:lnTo>
                  <a:lnTo>
                    <a:pt x="24" y="133"/>
                  </a:lnTo>
                  <a:lnTo>
                    <a:pt x="27" y="140"/>
                  </a:lnTo>
                  <a:lnTo>
                    <a:pt x="36" y="152"/>
                  </a:lnTo>
                  <a:lnTo>
                    <a:pt x="44" y="165"/>
                  </a:lnTo>
                  <a:lnTo>
                    <a:pt x="57" y="178"/>
                  </a:lnTo>
                  <a:lnTo>
                    <a:pt x="77" y="201"/>
                  </a:lnTo>
                  <a:lnTo>
                    <a:pt x="89" y="221"/>
                  </a:lnTo>
                  <a:lnTo>
                    <a:pt x="95" y="230"/>
                  </a:lnTo>
                  <a:lnTo>
                    <a:pt x="98" y="240"/>
                  </a:lnTo>
                  <a:lnTo>
                    <a:pt x="101" y="256"/>
                  </a:lnTo>
                  <a:lnTo>
                    <a:pt x="101" y="269"/>
                  </a:lnTo>
                  <a:lnTo>
                    <a:pt x="98" y="279"/>
                  </a:lnTo>
                  <a:lnTo>
                    <a:pt x="95" y="298"/>
                  </a:lnTo>
                  <a:lnTo>
                    <a:pt x="89" y="311"/>
                  </a:lnTo>
                  <a:lnTo>
                    <a:pt x="69" y="292"/>
                  </a:lnTo>
                  <a:lnTo>
                    <a:pt x="74" y="279"/>
                  </a:lnTo>
                  <a:lnTo>
                    <a:pt x="77" y="265"/>
                  </a:lnTo>
                  <a:lnTo>
                    <a:pt x="81" y="253"/>
                  </a:lnTo>
                  <a:lnTo>
                    <a:pt x="81" y="240"/>
                  </a:lnTo>
                  <a:lnTo>
                    <a:pt x="81" y="227"/>
                  </a:lnTo>
                  <a:lnTo>
                    <a:pt x="74" y="211"/>
                  </a:lnTo>
                  <a:lnTo>
                    <a:pt x="71" y="201"/>
                  </a:lnTo>
                  <a:lnTo>
                    <a:pt x="66" y="195"/>
                  </a:lnTo>
                  <a:lnTo>
                    <a:pt x="54" y="184"/>
                  </a:lnTo>
                  <a:lnTo>
                    <a:pt x="39" y="168"/>
                  </a:lnTo>
                  <a:lnTo>
                    <a:pt x="27" y="156"/>
                  </a:lnTo>
                  <a:lnTo>
                    <a:pt x="21" y="146"/>
                  </a:lnTo>
                  <a:lnTo>
                    <a:pt x="12" y="127"/>
                  </a:lnTo>
                  <a:lnTo>
                    <a:pt x="3" y="113"/>
                  </a:lnTo>
                  <a:lnTo>
                    <a:pt x="0" y="103"/>
                  </a:lnTo>
                  <a:lnTo>
                    <a:pt x="0" y="84"/>
                  </a:lnTo>
                  <a:lnTo>
                    <a:pt x="0" y="65"/>
                  </a:lnTo>
                  <a:lnTo>
                    <a:pt x="0" y="52"/>
                  </a:lnTo>
                  <a:lnTo>
                    <a:pt x="3" y="35"/>
                  </a:lnTo>
                  <a:lnTo>
                    <a:pt x="6" y="22"/>
                  </a:lnTo>
                  <a:lnTo>
                    <a:pt x="6" y="10"/>
                  </a:lnTo>
                  <a:lnTo>
                    <a:pt x="12" y="0"/>
                  </a:lnTo>
                  <a:lnTo>
                    <a:pt x="51" y="6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105" name="Freeform 57"/>
            <p:cNvSpPr>
              <a:spLocks/>
            </p:cNvSpPr>
            <p:nvPr/>
          </p:nvSpPr>
          <p:spPr bwMode="ltGray">
            <a:xfrm>
              <a:off x="5449" y="3971"/>
              <a:ext cx="103" cy="313"/>
            </a:xfrm>
            <a:custGeom>
              <a:avLst/>
              <a:gdLst/>
              <a:ahLst/>
              <a:cxnLst>
                <a:cxn ang="0">
                  <a:pos x="52" y="7"/>
                </a:cxn>
                <a:cxn ang="0">
                  <a:pos x="46" y="16"/>
                </a:cxn>
                <a:cxn ang="0">
                  <a:pos x="44" y="26"/>
                </a:cxn>
                <a:cxn ang="0">
                  <a:pos x="37" y="43"/>
                </a:cxn>
                <a:cxn ang="0">
                  <a:pos x="29" y="65"/>
                </a:cxn>
                <a:cxn ang="0">
                  <a:pos x="26" y="78"/>
                </a:cxn>
                <a:cxn ang="0">
                  <a:pos x="23" y="97"/>
                </a:cxn>
                <a:cxn ang="0">
                  <a:pos x="23" y="110"/>
                </a:cxn>
                <a:cxn ang="0">
                  <a:pos x="23" y="121"/>
                </a:cxn>
                <a:cxn ang="0">
                  <a:pos x="23" y="134"/>
                </a:cxn>
                <a:cxn ang="0">
                  <a:pos x="29" y="140"/>
                </a:cxn>
                <a:cxn ang="0">
                  <a:pos x="37" y="153"/>
                </a:cxn>
                <a:cxn ang="0">
                  <a:pos x="46" y="166"/>
                </a:cxn>
                <a:cxn ang="0">
                  <a:pos x="58" y="178"/>
                </a:cxn>
                <a:cxn ang="0">
                  <a:pos x="78" y="202"/>
                </a:cxn>
                <a:cxn ang="0">
                  <a:pos x="90" y="218"/>
                </a:cxn>
                <a:cxn ang="0">
                  <a:pos x="96" y="231"/>
                </a:cxn>
                <a:cxn ang="0">
                  <a:pos x="98" y="240"/>
                </a:cxn>
                <a:cxn ang="0">
                  <a:pos x="98" y="256"/>
                </a:cxn>
                <a:cxn ang="0">
                  <a:pos x="102" y="266"/>
                </a:cxn>
                <a:cxn ang="0">
                  <a:pos x="98" y="280"/>
                </a:cxn>
                <a:cxn ang="0">
                  <a:pos x="96" y="299"/>
                </a:cxn>
                <a:cxn ang="0">
                  <a:pos x="90" y="312"/>
                </a:cxn>
                <a:cxn ang="0">
                  <a:pos x="69" y="292"/>
                </a:cxn>
                <a:cxn ang="0">
                  <a:pos x="76" y="280"/>
                </a:cxn>
                <a:cxn ang="0">
                  <a:pos x="78" y="266"/>
                </a:cxn>
                <a:cxn ang="0">
                  <a:pos x="81" y="253"/>
                </a:cxn>
                <a:cxn ang="0">
                  <a:pos x="81" y="240"/>
                </a:cxn>
                <a:cxn ang="0">
                  <a:pos x="81" y="227"/>
                </a:cxn>
                <a:cxn ang="0">
                  <a:pos x="76" y="211"/>
                </a:cxn>
                <a:cxn ang="0">
                  <a:pos x="73" y="202"/>
                </a:cxn>
                <a:cxn ang="0">
                  <a:pos x="64" y="194"/>
                </a:cxn>
                <a:cxn ang="0">
                  <a:pos x="55" y="185"/>
                </a:cxn>
                <a:cxn ang="0">
                  <a:pos x="40" y="169"/>
                </a:cxn>
                <a:cxn ang="0">
                  <a:pos x="29" y="156"/>
                </a:cxn>
                <a:cxn ang="0">
                  <a:pos x="23" y="146"/>
                </a:cxn>
                <a:cxn ang="0">
                  <a:pos x="11" y="127"/>
                </a:cxn>
                <a:cxn ang="0">
                  <a:pos x="5" y="110"/>
                </a:cxn>
                <a:cxn ang="0">
                  <a:pos x="3" y="104"/>
                </a:cxn>
                <a:cxn ang="0">
                  <a:pos x="0" y="85"/>
                </a:cxn>
                <a:cxn ang="0">
                  <a:pos x="0" y="65"/>
                </a:cxn>
                <a:cxn ang="0">
                  <a:pos x="3" y="49"/>
                </a:cxn>
                <a:cxn ang="0">
                  <a:pos x="3" y="36"/>
                </a:cxn>
                <a:cxn ang="0">
                  <a:pos x="5" y="23"/>
                </a:cxn>
                <a:cxn ang="0">
                  <a:pos x="8" y="10"/>
                </a:cxn>
                <a:cxn ang="0">
                  <a:pos x="11" y="0"/>
                </a:cxn>
                <a:cxn ang="0">
                  <a:pos x="52" y="7"/>
                </a:cxn>
              </a:cxnLst>
              <a:rect l="0" t="0" r="r" b="b"/>
              <a:pathLst>
                <a:path w="103" h="313">
                  <a:moveTo>
                    <a:pt x="52" y="7"/>
                  </a:moveTo>
                  <a:lnTo>
                    <a:pt x="46" y="16"/>
                  </a:lnTo>
                  <a:lnTo>
                    <a:pt x="44" y="26"/>
                  </a:lnTo>
                  <a:lnTo>
                    <a:pt x="37" y="43"/>
                  </a:lnTo>
                  <a:lnTo>
                    <a:pt x="29" y="65"/>
                  </a:lnTo>
                  <a:lnTo>
                    <a:pt x="26" y="78"/>
                  </a:lnTo>
                  <a:lnTo>
                    <a:pt x="23" y="97"/>
                  </a:lnTo>
                  <a:lnTo>
                    <a:pt x="23" y="110"/>
                  </a:lnTo>
                  <a:lnTo>
                    <a:pt x="23" y="121"/>
                  </a:lnTo>
                  <a:lnTo>
                    <a:pt x="23" y="134"/>
                  </a:lnTo>
                  <a:lnTo>
                    <a:pt x="29" y="140"/>
                  </a:lnTo>
                  <a:lnTo>
                    <a:pt x="37" y="153"/>
                  </a:lnTo>
                  <a:lnTo>
                    <a:pt x="46" y="166"/>
                  </a:lnTo>
                  <a:lnTo>
                    <a:pt x="58" y="178"/>
                  </a:lnTo>
                  <a:lnTo>
                    <a:pt x="78" y="202"/>
                  </a:lnTo>
                  <a:lnTo>
                    <a:pt x="90" y="218"/>
                  </a:lnTo>
                  <a:lnTo>
                    <a:pt x="96" y="231"/>
                  </a:lnTo>
                  <a:lnTo>
                    <a:pt x="98" y="240"/>
                  </a:lnTo>
                  <a:lnTo>
                    <a:pt x="98" y="256"/>
                  </a:lnTo>
                  <a:lnTo>
                    <a:pt x="102" y="266"/>
                  </a:lnTo>
                  <a:lnTo>
                    <a:pt x="98" y="280"/>
                  </a:lnTo>
                  <a:lnTo>
                    <a:pt x="96" y="299"/>
                  </a:lnTo>
                  <a:lnTo>
                    <a:pt x="90" y="312"/>
                  </a:lnTo>
                  <a:lnTo>
                    <a:pt x="69" y="292"/>
                  </a:lnTo>
                  <a:lnTo>
                    <a:pt x="76" y="280"/>
                  </a:lnTo>
                  <a:lnTo>
                    <a:pt x="78" y="266"/>
                  </a:lnTo>
                  <a:lnTo>
                    <a:pt x="81" y="253"/>
                  </a:lnTo>
                  <a:lnTo>
                    <a:pt x="81" y="240"/>
                  </a:lnTo>
                  <a:lnTo>
                    <a:pt x="81" y="227"/>
                  </a:lnTo>
                  <a:lnTo>
                    <a:pt x="76" y="211"/>
                  </a:lnTo>
                  <a:lnTo>
                    <a:pt x="73" y="202"/>
                  </a:lnTo>
                  <a:lnTo>
                    <a:pt x="64" y="194"/>
                  </a:lnTo>
                  <a:lnTo>
                    <a:pt x="55" y="185"/>
                  </a:lnTo>
                  <a:lnTo>
                    <a:pt x="40" y="169"/>
                  </a:lnTo>
                  <a:lnTo>
                    <a:pt x="29" y="156"/>
                  </a:lnTo>
                  <a:lnTo>
                    <a:pt x="23" y="146"/>
                  </a:lnTo>
                  <a:lnTo>
                    <a:pt x="11" y="127"/>
                  </a:lnTo>
                  <a:lnTo>
                    <a:pt x="5" y="110"/>
                  </a:lnTo>
                  <a:lnTo>
                    <a:pt x="3" y="104"/>
                  </a:lnTo>
                  <a:lnTo>
                    <a:pt x="0" y="85"/>
                  </a:lnTo>
                  <a:lnTo>
                    <a:pt x="0" y="65"/>
                  </a:lnTo>
                  <a:lnTo>
                    <a:pt x="3" y="49"/>
                  </a:lnTo>
                  <a:lnTo>
                    <a:pt x="3" y="36"/>
                  </a:lnTo>
                  <a:lnTo>
                    <a:pt x="5" y="23"/>
                  </a:lnTo>
                  <a:lnTo>
                    <a:pt x="8" y="10"/>
                  </a:lnTo>
                  <a:lnTo>
                    <a:pt x="11" y="0"/>
                  </a:lnTo>
                  <a:lnTo>
                    <a:pt x="52" y="7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106" name="Freeform 58"/>
            <p:cNvSpPr>
              <a:spLocks/>
            </p:cNvSpPr>
            <p:nvPr/>
          </p:nvSpPr>
          <p:spPr bwMode="ltGray">
            <a:xfrm>
              <a:off x="1045" y="3906"/>
              <a:ext cx="104" cy="309"/>
            </a:xfrm>
            <a:custGeom>
              <a:avLst/>
              <a:gdLst/>
              <a:ahLst/>
              <a:cxnLst>
                <a:cxn ang="0">
                  <a:pos x="53" y="6"/>
                </a:cxn>
                <a:cxn ang="0">
                  <a:pos x="51" y="16"/>
                </a:cxn>
                <a:cxn ang="0">
                  <a:pos x="47" y="16"/>
                </a:cxn>
                <a:cxn ang="0">
                  <a:pos x="44" y="22"/>
                </a:cxn>
                <a:cxn ang="0">
                  <a:pos x="39" y="42"/>
                </a:cxn>
                <a:cxn ang="0">
                  <a:pos x="29" y="65"/>
                </a:cxn>
                <a:cxn ang="0">
                  <a:pos x="27" y="77"/>
                </a:cxn>
                <a:cxn ang="0">
                  <a:pos x="24" y="97"/>
                </a:cxn>
                <a:cxn ang="0">
                  <a:pos x="24" y="106"/>
                </a:cxn>
                <a:cxn ang="0">
                  <a:pos x="24" y="120"/>
                </a:cxn>
                <a:cxn ang="0">
                  <a:pos x="27" y="130"/>
                </a:cxn>
                <a:cxn ang="0">
                  <a:pos x="29" y="139"/>
                </a:cxn>
                <a:cxn ang="0">
                  <a:pos x="39" y="149"/>
                </a:cxn>
                <a:cxn ang="0">
                  <a:pos x="47" y="162"/>
                </a:cxn>
                <a:cxn ang="0">
                  <a:pos x="59" y="178"/>
                </a:cxn>
                <a:cxn ang="0">
                  <a:pos x="80" y="201"/>
                </a:cxn>
                <a:cxn ang="0">
                  <a:pos x="91" y="217"/>
                </a:cxn>
                <a:cxn ang="0">
                  <a:pos x="97" y="227"/>
                </a:cxn>
                <a:cxn ang="0">
                  <a:pos x="100" y="239"/>
                </a:cxn>
                <a:cxn ang="0">
                  <a:pos x="103" y="252"/>
                </a:cxn>
                <a:cxn ang="0">
                  <a:pos x="103" y="265"/>
                </a:cxn>
                <a:cxn ang="0">
                  <a:pos x="100" y="279"/>
                </a:cxn>
                <a:cxn ang="0">
                  <a:pos x="97" y="295"/>
                </a:cxn>
                <a:cxn ang="0">
                  <a:pos x="91" y="308"/>
                </a:cxn>
                <a:cxn ang="0">
                  <a:pos x="71" y="288"/>
                </a:cxn>
                <a:cxn ang="0">
                  <a:pos x="76" y="279"/>
                </a:cxn>
                <a:cxn ang="0">
                  <a:pos x="80" y="262"/>
                </a:cxn>
                <a:cxn ang="0">
                  <a:pos x="83" y="252"/>
                </a:cxn>
                <a:cxn ang="0">
                  <a:pos x="83" y="236"/>
                </a:cxn>
                <a:cxn ang="0">
                  <a:pos x="83" y="227"/>
                </a:cxn>
                <a:cxn ang="0">
                  <a:pos x="76" y="211"/>
                </a:cxn>
                <a:cxn ang="0">
                  <a:pos x="74" y="201"/>
                </a:cxn>
                <a:cxn ang="0">
                  <a:pos x="68" y="190"/>
                </a:cxn>
                <a:cxn ang="0">
                  <a:pos x="56" y="181"/>
                </a:cxn>
                <a:cxn ang="0">
                  <a:pos x="41" y="168"/>
                </a:cxn>
                <a:cxn ang="0">
                  <a:pos x="29" y="155"/>
                </a:cxn>
                <a:cxn ang="0">
                  <a:pos x="24" y="146"/>
                </a:cxn>
                <a:cxn ang="0">
                  <a:pos x="12" y="126"/>
                </a:cxn>
                <a:cxn ang="0">
                  <a:pos x="6" y="109"/>
                </a:cxn>
                <a:cxn ang="0">
                  <a:pos x="3" y="100"/>
                </a:cxn>
                <a:cxn ang="0">
                  <a:pos x="0" y="84"/>
                </a:cxn>
                <a:cxn ang="0">
                  <a:pos x="0" y="61"/>
                </a:cxn>
                <a:cxn ang="0">
                  <a:pos x="3" y="49"/>
                </a:cxn>
                <a:cxn ang="0">
                  <a:pos x="6" y="35"/>
                </a:cxn>
                <a:cxn ang="0">
                  <a:pos x="6" y="22"/>
                </a:cxn>
                <a:cxn ang="0">
                  <a:pos x="9" y="9"/>
                </a:cxn>
                <a:cxn ang="0">
                  <a:pos x="15" y="0"/>
                </a:cxn>
                <a:cxn ang="0">
                  <a:pos x="53" y="6"/>
                </a:cxn>
              </a:cxnLst>
              <a:rect l="0" t="0" r="r" b="b"/>
              <a:pathLst>
                <a:path w="104" h="309">
                  <a:moveTo>
                    <a:pt x="53" y="6"/>
                  </a:moveTo>
                  <a:lnTo>
                    <a:pt x="51" y="16"/>
                  </a:lnTo>
                  <a:lnTo>
                    <a:pt x="47" y="16"/>
                  </a:lnTo>
                  <a:lnTo>
                    <a:pt x="44" y="22"/>
                  </a:lnTo>
                  <a:lnTo>
                    <a:pt x="39" y="42"/>
                  </a:lnTo>
                  <a:lnTo>
                    <a:pt x="29" y="65"/>
                  </a:lnTo>
                  <a:lnTo>
                    <a:pt x="27" y="77"/>
                  </a:lnTo>
                  <a:lnTo>
                    <a:pt x="24" y="97"/>
                  </a:lnTo>
                  <a:lnTo>
                    <a:pt x="24" y="106"/>
                  </a:lnTo>
                  <a:lnTo>
                    <a:pt x="24" y="120"/>
                  </a:lnTo>
                  <a:lnTo>
                    <a:pt x="27" y="130"/>
                  </a:lnTo>
                  <a:lnTo>
                    <a:pt x="29" y="139"/>
                  </a:lnTo>
                  <a:lnTo>
                    <a:pt x="39" y="149"/>
                  </a:lnTo>
                  <a:lnTo>
                    <a:pt x="47" y="162"/>
                  </a:lnTo>
                  <a:lnTo>
                    <a:pt x="59" y="178"/>
                  </a:lnTo>
                  <a:lnTo>
                    <a:pt x="80" y="201"/>
                  </a:lnTo>
                  <a:lnTo>
                    <a:pt x="91" y="217"/>
                  </a:lnTo>
                  <a:lnTo>
                    <a:pt x="97" y="227"/>
                  </a:lnTo>
                  <a:lnTo>
                    <a:pt x="100" y="239"/>
                  </a:lnTo>
                  <a:lnTo>
                    <a:pt x="103" y="252"/>
                  </a:lnTo>
                  <a:lnTo>
                    <a:pt x="103" y="265"/>
                  </a:lnTo>
                  <a:lnTo>
                    <a:pt x="100" y="279"/>
                  </a:lnTo>
                  <a:lnTo>
                    <a:pt x="97" y="295"/>
                  </a:lnTo>
                  <a:lnTo>
                    <a:pt x="91" y="308"/>
                  </a:lnTo>
                  <a:lnTo>
                    <a:pt x="71" y="288"/>
                  </a:lnTo>
                  <a:lnTo>
                    <a:pt x="76" y="279"/>
                  </a:lnTo>
                  <a:lnTo>
                    <a:pt x="80" y="262"/>
                  </a:lnTo>
                  <a:lnTo>
                    <a:pt x="83" y="252"/>
                  </a:lnTo>
                  <a:lnTo>
                    <a:pt x="83" y="236"/>
                  </a:lnTo>
                  <a:lnTo>
                    <a:pt x="83" y="227"/>
                  </a:lnTo>
                  <a:lnTo>
                    <a:pt x="76" y="211"/>
                  </a:lnTo>
                  <a:lnTo>
                    <a:pt x="74" y="201"/>
                  </a:lnTo>
                  <a:lnTo>
                    <a:pt x="68" y="190"/>
                  </a:lnTo>
                  <a:lnTo>
                    <a:pt x="56" y="181"/>
                  </a:lnTo>
                  <a:lnTo>
                    <a:pt x="41" y="168"/>
                  </a:lnTo>
                  <a:lnTo>
                    <a:pt x="29" y="155"/>
                  </a:lnTo>
                  <a:lnTo>
                    <a:pt x="24" y="146"/>
                  </a:lnTo>
                  <a:lnTo>
                    <a:pt x="12" y="126"/>
                  </a:lnTo>
                  <a:lnTo>
                    <a:pt x="6" y="109"/>
                  </a:lnTo>
                  <a:lnTo>
                    <a:pt x="3" y="100"/>
                  </a:lnTo>
                  <a:lnTo>
                    <a:pt x="0" y="84"/>
                  </a:lnTo>
                  <a:lnTo>
                    <a:pt x="0" y="61"/>
                  </a:lnTo>
                  <a:lnTo>
                    <a:pt x="3" y="49"/>
                  </a:lnTo>
                  <a:lnTo>
                    <a:pt x="6" y="35"/>
                  </a:lnTo>
                  <a:lnTo>
                    <a:pt x="6" y="22"/>
                  </a:lnTo>
                  <a:lnTo>
                    <a:pt x="9" y="9"/>
                  </a:lnTo>
                  <a:lnTo>
                    <a:pt x="15" y="0"/>
                  </a:lnTo>
                  <a:lnTo>
                    <a:pt x="53" y="6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107" name="Freeform 59"/>
            <p:cNvSpPr>
              <a:spLocks/>
            </p:cNvSpPr>
            <p:nvPr/>
          </p:nvSpPr>
          <p:spPr bwMode="ltGray">
            <a:xfrm>
              <a:off x="3307" y="0"/>
              <a:ext cx="102" cy="312"/>
            </a:xfrm>
            <a:custGeom>
              <a:avLst/>
              <a:gdLst/>
              <a:ahLst/>
              <a:cxnLst>
                <a:cxn ang="0">
                  <a:pos x="52" y="7"/>
                </a:cxn>
                <a:cxn ang="0">
                  <a:pos x="50" y="16"/>
                </a:cxn>
                <a:cxn ang="0">
                  <a:pos x="46" y="16"/>
                </a:cxn>
                <a:cxn ang="0">
                  <a:pos x="46" y="26"/>
                </a:cxn>
                <a:cxn ang="0">
                  <a:pos x="38" y="43"/>
                </a:cxn>
                <a:cxn ang="0">
                  <a:pos x="32" y="65"/>
                </a:cxn>
                <a:cxn ang="0">
                  <a:pos x="26" y="78"/>
                </a:cxn>
                <a:cxn ang="0">
                  <a:pos x="23" y="97"/>
                </a:cxn>
                <a:cxn ang="0">
                  <a:pos x="23" y="110"/>
                </a:cxn>
                <a:cxn ang="0">
                  <a:pos x="23" y="121"/>
                </a:cxn>
                <a:cxn ang="0">
                  <a:pos x="26" y="130"/>
                </a:cxn>
                <a:cxn ang="0">
                  <a:pos x="29" y="140"/>
                </a:cxn>
                <a:cxn ang="0">
                  <a:pos x="38" y="153"/>
                </a:cxn>
                <a:cxn ang="0">
                  <a:pos x="46" y="162"/>
                </a:cxn>
                <a:cxn ang="0">
                  <a:pos x="58" y="178"/>
                </a:cxn>
                <a:cxn ang="0">
                  <a:pos x="78" y="202"/>
                </a:cxn>
                <a:cxn ang="0">
                  <a:pos x="89" y="218"/>
                </a:cxn>
                <a:cxn ang="0">
                  <a:pos x="96" y="227"/>
                </a:cxn>
                <a:cxn ang="0">
                  <a:pos x="98" y="240"/>
                </a:cxn>
                <a:cxn ang="0">
                  <a:pos x="101" y="253"/>
                </a:cxn>
                <a:cxn ang="0">
                  <a:pos x="101" y="269"/>
                </a:cxn>
                <a:cxn ang="0">
                  <a:pos x="98" y="279"/>
                </a:cxn>
                <a:cxn ang="0">
                  <a:pos x="96" y="295"/>
                </a:cxn>
                <a:cxn ang="0">
                  <a:pos x="89" y="311"/>
                </a:cxn>
                <a:cxn ang="0">
                  <a:pos x="69" y="292"/>
                </a:cxn>
                <a:cxn ang="0">
                  <a:pos x="75" y="279"/>
                </a:cxn>
                <a:cxn ang="0">
                  <a:pos x="78" y="266"/>
                </a:cxn>
                <a:cxn ang="0">
                  <a:pos x="81" y="253"/>
                </a:cxn>
                <a:cxn ang="0">
                  <a:pos x="81" y="237"/>
                </a:cxn>
                <a:cxn ang="0">
                  <a:pos x="81" y="227"/>
                </a:cxn>
                <a:cxn ang="0">
                  <a:pos x="75" y="211"/>
                </a:cxn>
                <a:cxn ang="0">
                  <a:pos x="72" y="202"/>
                </a:cxn>
                <a:cxn ang="0">
                  <a:pos x="67" y="191"/>
                </a:cxn>
                <a:cxn ang="0">
                  <a:pos x="55" y="181"/>
                </a:cxn>
                <a:cxn ang="0">
                  <a:pos x="41" y="169"/>
                </a:cxn>
                <a:cxn ang="0">
                  <a:pos x="29" y="156"/>
                </a:cxn>
                <a:cxn ang="0">
                  <a:pos x="23" y="146"/>
                </a:cxn>
                <a:cxn ang="0">
                  <a:pos x="14" y="127"/>
                </a:cxn>
                <a:cxn ang="0">
                  <a:pos x="6" y="110"/>
                </a:cxn>
                <a:cxn ang="0">
                  <a:pos x="3" y="104"/>
                </a:cxn>
                <a:cxn ang="0">
                  <a:pos x="0" y="84"/>
                </a:cxn>
                <a:cxn ang="0">
                  <a:pos x="0" y="62"/>
                </a:cxn>
                <a:cxn ang="0">
                  <a:pos x="3" y="49"/>
                </a:cxn>
                <a:cxn ang="0">
                  <a:pos x="6" y="35"/>
                </a:cxn>
                <a:cxn ang="0">
                  <a:pos x="6" y="23"/>
                </a:cxn>
                <a:cxn ang="0">
                  <a:pos x="9" y="10"/>
                </a:cxn>
                <a:cxn ang="0">
                  <a:pos x="14" y="0"/>
                </a:cxn>
                <a:cxn ang="0">
                  <a:pos x="52" y="7"/>
                </a:cxn>
              </a:cxnLst>
              <a:rect l="0" t="0" r="r" b="b"/>
              <a:pathLst>
                <a:path w="102" h="312">
                  <a:moveTo>
                    <a:pt x="52" y="7"/>
                  </a:moveTo>
                  <a:lnTo>
                    <a:pt x="50" y="16"/>
                  </a:lnTo>
                  <a:lnTo>
                    <a:pt x="46" y="16"/>
                  </a:lnTo>
                  <a:lnTo>
                    <a:pt x="46" y="26"/>
                  </a:lnTo>
                  <a:lnTo>
                    <a:pt x="38" y="43"/>
                  </a:lnTo>
                  <a:lnTo>
                    <a:pt x="32" y="65"/>
                  </a:lnTo>
                  <a:lnTo>
                    <a:pt x="26" y="78"/>
                  </a:lnTo>
                  <a:lnTo>
                    <a:pt x="23" y="97"/>
                  </a:lnTo>
                  <a:lnTo>
                    <a:pt x="23" y="110"/>
                  </a:lnTo>
                  <a:lnTo>
                    <a:pt x="23" y="121"/>
                  </a:lnTo>
                  <a:lnTo>
                    <a:pt x="26" y="130"/>
                  </a:lnTo>
                  <a:lnTo>
                    <a:pt x="29" y="140"/>
                  </a:lnTo>
                  <a:lnTo>
                    <a:pt x="38" y="153"/>
                  </a:lnTo>
                  <a:lnTo>
                    <a:pt x="46" y="162"/>
                  </a:lnTo>
                  <a:lnTo>
                    <a:pt x="58" y="178"/>
                  </a:lnTo>
                  <a:lnTo>
                    <a:pt x="78" y="202"/>
                  </a:lnTo>
                  <a:lnTo>
                    <a:pt x="89" y="218"/>
                  </a:lnTo>
                  <a:lnTo>
                    <a:pt x="96" y="227"/>
                  </a:lnTo>
                  <a:lnTo>
                    <a:pt x="98" y="240"/>
                  </a:lnTo>
                  <a:lnTo>
                    <a:pt x="101" y="253"/>
                  </a:lnTo>
                  <a:lnTo>
                    <a:pt x="101" y="269"/>
                  </a:lnTo>
                  <a:lnTo>
                    <a:pt x="98" y="279"/>
                  </a:lnTo>
                  <a:lnTo>
                    <a:pt x="96" y="295"/>
                  </a:lnTo>
                  <a:lnTo>
                    <a:pt x="89" y="311"/>
                  </a:lnTo>
                  <a:lnTo>
                    <a:pt x="69" y="292"/>
                  </a:lnTo>
                  <a:lnTo>
                    <a:pt x="75" y="279"/>
                  </a:lnTo>
                  <a:lnTo>
                    <a:pt x="78" y="266"/>
                  </a:lnTo>
                  <a:lnTo>
                    <a:pt x="81" y="253"/>
                  </a:lnTo>
                  <a:lnTo>
                    <a:pt x="81" y="237"/>
                  </a:lnTo>
                  <a:lnTo>
                    <a:pt x="81" y="227"/>
                  </a:lnTo>
                  <a:lnTo>
                    <a:pt x="75" y="211"/>
                  </a:lnTo>
                  <a:lnTo>
                    <a:pt x="72" y="202"/>
                  </a:lnTo>
                  <a:lnTo>
                    <a:pt x="67" y="191"/>
                  </a:lnTo>
                  <a:lnTo>
                    <a:pt x="55" y="181"/>
                  </a:lnTo>
                  <a:lnTo>
                    <a:pt x="41" y="169"/>
                  </a:lnTo>
                  <a:lnTo>
                    <a:pt x="29" y="156"/>
                  </a:lnTo>
                  <a:lnTo>
                    <a:pt x="23" y="146"/>
                  </a:lnTo>
                  <a:lnTo>
                    <a:pt x="14" y="127"/>
                  </a:lnTo>
                  <a:lnTo>
                    <a:pt x="6" y="110"/>
                  </a:lnTo>
                  <a:lnTo>
                    <a:pt x="3" y="104"/>
                  </a:lnTo>
                  <a:lnTo>
                    <a:pt x="0" y="84"/>
                  </a:lnTo>
                  <a:lnTo>
                    <a:pt x="0" y="62"/>
                  </a:lnTo>
                  <a:lnTo>
                    <a:pt x="3" y="49"/>
                  </a:lnTo>
                  <a:lnTo>
                    <a:pt x="6" y="35"/>
                  </a:lnTo>
                  <a:lnTo>
                    <a:pt x="6" y="23"/>
                  </a:lnTo>
                  <a:lnTo>
                    <a:pt x="9" y="10"/>
                  </a:lnTo>
                  <a:lnTo>
                    <a:pt x="14" y="0"/>
                  </a:lnTo>
                  <a:lnTo>
                    <a:pt x="52" y="7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108" name="Freeform 60"/>
            <p:cNvSpPr>
              <a:spLocks/>
            </p:cNvSpPr>
            <p:nvPr/>
          </p:nvSpPr>
          <p:spPr bwMode="ltGray">
            <a:xfrm>
              <a:off x="2412" y="3901"/>
              <a:ext cx="58" cy="102"/>
            </a:xfrm>
            <a:custGeom>
              <a:avLst/>
              <a:gdLst/>
              <a:ahLst/>
              <a:cxnLst>
                <a:cxn ang="0">
                  <a:pos x="16" y="101"/>
                </a:cxn>
                <a:cxn ang="0">
                  <a:pos x="0" y="0"/>
                </a:cxn>
                <a:cxn ang="0">
                  <a:pos x="57" y="52"/>
                </a:cxn>
                <a:cxn ang="0">
                  <a:pos x="16" y="101"/>
                </a:cxn>
              </a:cxnLst>
              <a:rect l="0" t="0" r="r" b="b"/>
              <a:pathLst>
                <a:path w="58" h="102">
                  <a:moveTo>
                    <a:pt x="16" y="101"/>
                  </a:moveTo>
                  <a:lnTo>
                    <a:pt x="0" y="0"/>
                  </a:lnTo>
                  <a:lnTo>
                    <a:pt x="57" y="52"/>
                  </a:lnTo>
                  <a:lnTo>
                    <a:pt x="16" y="101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109" name="Freeform 61"/>
            <p:cNvSpPr>
              <a:spLocks/>
            </p:cNvSpPr>
            <p:nvPr/>
          </p:nvSpPr>
          <p:spPr bwMode="ltGray">
            <a:xfrm>
              <a:off x="2972" y="63"/>
              <a:ext cx="56" cy="102"/>
            </a:xfrm>
            <a:custGeom>
              <a:avLst/>
              <a:gdLst/>
              <a:ahLst/>
              <a:cxnLst>
                <a:cxn ang="0">
                  <a:pos x="14" y="101"/>
                </a:cxn>
                <a:cxn ang="0">
                  <a:pos x="0" y="0"/>
                </a:cxn>
                <a:cxn ang="0">
                  <a:pos x="55" y="51"/>
                </a:cxn>
                <a:cxn ang="0">
                  <a:pos x="14" y="101"/>
                </a:cxn>
              </a:cxnLst>
              <a:rect l="0" t="0" r="r" b="b"/>
              <a:pathLst>
                <a:path w="56" h="102">
                  <a:moveTo>
                    <a:pt x="14" y="101"/>
                  </a:moveTo>
                  <a:lnTo>
                    <a:pt x="0" y="0"/>
                  </a:lnTo>
                  <a:lnTo>
                    <a:pt x="55" y="51"/>
                  </a:lnTo>
                  <a:lnTo>
                    <a:pt x="14" y="101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110" name="Freeform 62"/>
            <p:cNvSpPr>
              <a:spLocks/>
            </p:cNvSpPr>
            <p:nvPr/>
          </p:nvSpPr>
          <p:spPr bwMode="ltGray">
            <a:xfrm>
              <a:off x="212" y="884"/>
              <a:ext cx="59" cy="101"/>
            </a:xfrm>
            <a:custGeom>
              <a:avLst/>
              <a:gdLst/>
              <a:ahLst/>
              <a:cxnLst>
                <a:cxn ang="0">
                  <a:pos x="16" y="100"/>
                </a:cxn>
                <a:cxn ang="0">
                  <a:pos x="0" y="0"/>
                </a:cxn>
                <a:cxn ang="0">
                  <a:pos x="58" y="51"/>
                </a:cxn>
                <a:cxn ang="0">
                  <a:pos x="16" y="100"/>
                </a:cxn>
              </a:cxnLst>
              <a:rect l="0" t="0" r="r" b="b"/>
              <a:pathLst>
                <a:path w="59" h="101">
                  <a:moveTo>
                    <a:pt x="16" y="100"/>
                  </a:moveTo>
                  <a:lnTo>
                    <a:pt x="0" y="0"/>
                  </a:lnTo>
                  <a:lnTo>
                    <a:pt x="58" y="51"/>
                  </a:lnTo>
                  <a:lnTo>
                    <a:pt x="16" y="10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111" name="Freeform 63"/>
            <p:cNvSpPr>
              <a:spLocks/>
            </p:cNvSpPr>
            <p:nvPr/>
          </p:nvSpPr>
          <p:spPr bwMode="ltGray">
            <a:xfrm>
              <a:off x="1452" y="115"/>
              <a:ext cx="53" cy="68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0" y="18"/>
                </a:cxn>
                <a:cxn ang="0">
                  <a:pos x="14" y="67"/>
                </a:cxn>
                <a:cxn ang="0">
                  <a:pos x="52" y="42"/>
                </a:cxn>
                <a:cxn ang="0">
                  <a:pos x="30" y="0"/>
                </a:cxn>
              </a:cxnLst>
              <a:rect l="0" t="0" r="r" b="b"/>
              <a:pathLst>
                <a:path w="53" h="68">
                  <a:moveTo>
                    <a:pt x="30" y="0"/>
                  </a:moveTo>
                  <a:lnTo>
                    <a:pt x="0" y="18"/>
                  </a:lnTo>
                  <a:lnTo>
                    <a:pt x="14" y="67"/>
                  </a:lnTo>
                  <a:lnTo>
                    <a:pt x="52" y="42"/>
                  </a:lnTo>
                  <a:lnTo>
                    <a:pt x="30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112" name="Freeform 64"/>
            <p:cNvSpPr>
              <a:spLocks/>
            </p:cNvSpPr>
            <p:nvPr/>
          </p:nvSpPr>
          <p:spPr bwMode="ltGray">
            <a:xfrm>
              <a:off x="4571" y="216"/>
              <a:ext cx="55" cy="66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0" y="18"/>
                </a:cxn>
                <a:cxn ang="0">
                  <a:pos x="16" y="65"/>
                </a:cxn>
                <a:cxn ang="0">
                  <a:pos x="54" y="42"/>
                </a:cxn>
                <a:cxn ang="0">
                  <a:pos x="30" y="0"/>
                </a:cxn>
              </a:cxnLst>
              <a:rect l="0" t="0" r="r" b="b"/>
              <a:pathLst>
                <a:path w="55" h="66">
                  <a:moveTo>
                    <a:pt x="30" y="0"/>
                  </a:moveTo>
                  <a:lnTo>
                    <a:pt x="0" y="18"/>
                  </a:lnTo>
                  <a:lnTo>
                    <a:pt x="16" y="65"/>
                  </a:lnTo>
                  <a:lnTo>
                    <a:pt x="54" y="42"/>
                  </a:lnTo>
                  <a:lnTo>
                    <a:pt x="30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113" name="Freeform 65"/>
            <p:cNvSpPr>
              <a:spLocks/>
            </p:cNvSpPr>
            <p:nvPr/>
          </p:nvSpPr>
          <p:spPr bwMode="ltGray">
            <a:xfrm>
              <a:off x="5490" y="2335"/>
              <a:ext cx="57" cy="69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0" y="21"/>
                </a:cxn>
                <a:cxn ang="0">
                  <a:pos x="17" y="68"/>
                </a:cxn>
                <a:cxn ang="0">
                  <a:pos x="56" y="44"/>
                </a:cxn>
                <a:cxn ang="0">
                  <a:pos x="31" y="0"/>
                </a:cxn>
              </a:cxnLst>
              <a:rect l="0" t="0" r="r" b="b"/>
              <a:pathLst>
                <a:path w="57" h="69">
                  <a:moveTo>
                    <a:pt x="31" y="0"/>
                  </a:moveTo>
                  <a:lnTo>
                    <a:pt x="0" y="21"/>
                  </a:lnTo>
                  <a:lnTo>
                    <a:pt x="17" y="68"/>
                  </a:lnTo>
                  <a:lnTo>
                    <a:pt x="56" y="44"/>
                  </a:lnTo>
                  <a:lnTo>
                    <a:pt x="31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114" name="Freeform 66"/>
            <p:cNvSpPr>
              <a:spLocks/>
            </p:cNvSpPr>
            <p:nvPr/>
          </p:nvSpPr>
          <p:spPr bwMode="ltGray">
            <a:xfrm>
              <a:off x="5631" y="1402"/>
              <a:ext cx="58" cy="65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0" y="17"/>
                </a:cxn>
                <a:cxn ang="0">
                  <a:pos x="17" y="64"/>
                </a:cxn>
                <a:cxn ang="0">
                  <a:pos x="57" y="41"/>
                </a:cxn>
                <a:cxn ang="0">
                  <a:pos x="31" y="0"/>
                </a:cxn>
              </a:cxnLst>
              <a:rect l="0" t="0" r="r" b="b"/>
              <a:pathLst>
                <a:path w="58" h="65">
                  <a:moveTo>
                    <a:pt x="31" y="0"/>
                  </a:moveTo>
                  <a:lnTo>
                    <a:pt x="0" y="17"/>
                  </a:lnTo>
                  <a:lnTo>
                    <a:pt x="17" y="64"/>
                  </a:lnTo>
                  <a:lnTo>
                    <a:pt x="57" y="41"/>
                  </a:lnTo>
                  <a:lnTo>
                    <a:pt x="31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115" name="Freeform 67"/>
            <p:cNvSpPr>
              <a:spLocks/>
            </p:cNvSpPr>
            <p:nvPr/>
          </p:nvSpPr>
          <p:spPr bwMode="ltGray">
            <a:xfrm>
              <a:off x="0" y="1366"/>
              <a:ext cx="60" cy="102"/>
            </a:xfrm>
            <a:custGeom>
              <a:avLst/>
              <a:gdLst/>
              <a:ahLst/>
              <a:cxnLst>
                <a:cxn ang="0">
                  <a:pos x="17" y="101"/>
                </a:cxn>
                <a:cxn ang="0">
                  <a:pos x="0" y="0"/>
                </a:cxn>
                <a:cxn ang="0">
                  <a:pos x="59" y="52"/>
                </a:cxn>
                <a:cxn ang="0">
                  <a:pos x="17" y="101"/>
                </a:cxn>
              </a:cxnLst>
              <a:rect l="0" t="0" r="r" b="b"/>
              <a:pathLst>
                <a:path w="60" h="102">
                  <a:moveTo>
                    <a:pt x="17" y="101"/>
                  </a:moveTo>
                  <a:lnTo>
                    <a:pt x="0" y="0"/>
                  </a:lnTo>
                  <a:lnTo>
                    <a:pt x="59" y="52"/>
                  </a:lnTo>
                  <a:lnTo>
                    <a:pt x="17" y="101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116" name="Freeform 68"/>
            <p:cNvSpPr>
              <a:spLocks/>
            </p:cNvSpPr>
            <p:nvPr/>
          </p:nvSpPr>
          <p:spPr bwMode="ltGray">
            <a:xfrm>
              <a:off x="196" y="1205"/>
              <a:ext cx="59" cy="105"/>
            </a:xfrm>
            <a:custGeom>
              <a:avLst/>
              <a:gdLst/>
              <a:ahLst/>
              <a:cxnLst>
                <a:cxn ang="0">
                  <a:pos x="17" y="104"/>
                </a:cxn>
                <a:cxn ang="0">
                  <a:pos x="0" y="0"/>
                </a:cxn>
                <a:cxn ang="0">
                  <a:pos x="58" y="54"/>
                </a:cxn>
                <a:cxn ang="0">
                  <a:pos x="17" y="104"/>
                </a:cxn>
              </a:cxnLst>
              <a:rect l="0" t="0" r="r" b="b"/>
              <a:pathLst>
                <a:path w="59" h="105">
                  <a:moveTo>
                    <a:pt x="17" y="104"/>
                  </a:moveTo>
                  <a:lnTo>
                    <a:pt x="0" y="0"/>
                  </a:lnTo>
                  <a:lnTo>
                    <a:pt x="58" y="54"/>
                  </a:lnTo>
                  <a:lnTo>
                    <a:pt x="17" y="104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117" name="Freeform 69"/>
            <p:cNvSpPr>
              <a:spLocks/>
            </p:cNvSpPr>
            <p:nvPr/>
          </p:nvSpPr>
          <p:spPr bwMode="ltGray">
            <a:xfrm>
              <a:off x="373" y="786"/>
              <a:ext cx="104" cy="309"/>
            </a:xfrm>
            <a:custGeom>
              <a:avLst/>
              <a:gdLst/>
              <a:ahLst/>
              <a:cxnLst>
                <a:cxn ang="0">
                  <a:pos x="53" y="6"/>
                </a:cxn>
                <a:cxn ang="0">
                  <a:pos x="51" y="16"/>
                </a:cxn>
                <a:cxn ang="0">
                  <a:pos x="47" y="16"/>
                </a:cxn>
                <a:cxn ang="0">
                  <a:pos x="44" y="22"/>
                </a:cxn>
                <a:cxn ang="0">
                  <a:pos x="39" y="42"/>
                </a:cxn>
                <a:cxn ang="0">
                  <a:pos x="29" y="65"/>
                </a:cxn>
                <a:cxn ang="0">
                  <a:pos x="27" y="77"/>
                </a:cxn>
                <a:cxn ang="0">
                  <a:pos x="24" y="97"/>
                </a:cxn>
                <a:cxn ang="0">
                  <a:pos x="24" y="106"/>
                </a:cxn>
                <a:cxn ang="0">
                  <a:pos x="24" y="120"/>
                </a:cxn>
                <a:cxn ang="0">
                  <a:pos x="27" y="130"/>
                </a:cxn>
                <a:cxn ang="0">
                  <a:pos x="29" y="139"/>
                </a:cxn>
                <a:cxn ang="0">
                  <a:pos x="39" y="149"/>
                </a:cxn>
                <a:cxn ang="0">
                  <a:pos x="47" y="162"/>
                </a:cxn>
                <a:cxn ang="0">
                  <a:pos x="59" y="178"/>
                </a:cxn>
                <a:cxn ang="0">
                  <a:pos x="80" y="201"/>
                </a:cxn>
                <a:cxn ang="0">
                  <a:pos x="91" y="217"/>
                </a:cxn>
                <a:cxn ang="0">
                  <a:pos x="97" y="227"/>
                </a:cxn>
                <a:cxn ang="0">
                  <a:pos x="100" y="239"/>
                </a:cxn>
                <a:cxn ang="0">
                  <a:pos x="103" y="252"/>
                </a:cxn>
                <a:cxn ang="0">
                  <a:pos x="103" y="265"/>
                </a:cxn>
                <a:cxn ang="0">
                  <a:pos x="100" y="279"/>
                </a:cxn>
                <a:cxn ang="0">
                  <a:pos x="97" y="295"/>
                </a:cxn>
                <a:cxn ang="0">
                  <a:pos x="91" y="308"/>
                </a:cxn>
                <a:cxn ang="0">
                  <a:pos x="71" y="288"/>
                </a:cxn>
                <a:cxn ang="0">
                  <a:pos x="76" y="279"/>
                </a:cxn>
                <a:cxn ang="0">
                  <a:pos x="80" y="262"/>
                </a:cxn>
                <a:cxn ang="0">
                  <a:pos x="83" y="252"/>
                </a:cxn>
                <a:cxn ang="0">
                  <a:pos x="83" y="236"/>
                </a:cxn>
                <a:cxn ang="0">
                  <a:pos x="83" y="227"/>
                </a:cxn>
                <a:cxn ang="0">
                  <a:pos x="76" y="211"/>
                </a:cxn>
                <a:cxn ang="0">
                  <a:pos x="74" y="201"/>
                </a:cxn>
                <a:cxn ang="0">
                  <a:pos x="68" y="190"/>
                </a:cxn>
                <a:cxn ang="0">
                  <a:pos x="56" y="181"/>
                </a:cxn>
                <a:cxn ang="0">
                  <a:pos x="41" y="168"/>
                </a:cxn>
                <a:cxn ang="0">
                  <a:pos x="29" y="155"/>
                </a:cxn>
                <a:cxn ang="0">
                  <a:pos x="24" y="146"/>
                </a:cxn>
                <a:cxn ang="0">
                  <a:pos x="12" y="126"/>
                </a:cxn>
                <a:cxn ang="0">
                  <a:pos x="6" y="109"/>
                </a:cxn>
                <a:cxn ang="0">
                  <a:pos x="3" y="100"/>
                </a:cxn>
                <a:cxn ang="0">
                  <a:pos x="0" y="84"/>
                </a:cxn>
                <a:cxn ang="0">
                  <a:pos x="0" y="61"/>
                </a:cxn>
                <a:cxn ang="0">
                  <a:pos x="3" y="49"/>
                </a:cxn>
                <a:cxn ang="0">
                  <a:pos x="6" y="35"/>
                </a:cxn>
                <a:cxn ang="0">
                  <a:pos x="6" y="22"/>
                </a:cxn>
                <a:cxn ang="0">
                  <a:pos x="9" y="9"/>
                </a:cxn>
                <a:cxn ang="0">
                  <a:pos x="15" y="0"/>
                </a:cxn>
                <a:cxn ang="0">
                  <a:pos x="53" y="6"/>
                </a:cxn>
              </a:cxnLst>
              <a:rect l="0" t="0" r="r" b="b"/>
              <a:pathLst>
                <a:path w="104" h="309">
                  <a:moveTo>
                    <a:pt x="53" y="6"/>
                  </a:moveTo>
                  <a:lnTo>
                    <a:pt x="51" y="16"/>
                  </a:lnTo>
                  <a:lnTo>
                    <a:pt x="47" y="16"/>
                  </a:lnTo>
                  <a:lnTo>
                    <a:pt x="44" y="22"/>
                  </a:lnTo>
                  <a:lnTo>
                    <a:pt x="39" y="42"/>
                  </a:lnTo>
                  <a:lnTo>
                    <a:pt x="29" y="65"/>
                  </a:lnTo>
                  <a:lnTo>
                    <a:pt x="27" y="77"/>
                  </a:lnTo>
                  <a:lnTo>
                    <a:pt x="24" y="97"/>
                  </a:lnTo>
                  <a:lnTo>
                    <a:pt x="24" y="106"/>
                  </a:lnTo>
                  <a:lnTo>
                    <a:pt x="24" y="120"/>
                  </a:lnTo>
                  <a:lnTo>
                    <a:pt x="27" y="130"/>
                  </a:lnTo>
                  <a:lnTo>
                    <a:pt x="29" y="139"/>
                  </a:lnTo>
                  <a:lnTo>
                    <a:pt x="39" y="149"/>
                  </a:lnTo>
                  <a:lnTo>
                    <a:pt x="47" y="162"/>
                  </a:lnTo>
                  <a:lnTo>
                    <a:pt x="59" y="178"/>
                  </a:lnTo>
                  <a:lnTo>
                    <a:pt x="80" y="201"/>
                  </a:lnTo>
                  <a:lnTo>
                    <a:pt x="91" y="217"/>
                  </a:lnTo>
                  <a:lnTo>
                    <a:pt x="97" y="227"/>
                  </a:lnTo>
                  <a:lnTo>
                    <a:pt x="100" y="239"/>
                  </a:lnTo>
                  <a:lnTo>
                    <a:pt x="103" y="252"/>
                  </a:lnTo>
                  <a:lnTo>
                    <a:pt x="103" y="265"/>
                  </a:lnTo>
                  <a:lnTo>
                    <a:pt x="100" y="279"/>
                  </a:lnTo>
                  <a:lnTo>
                    <a:pt x="97" y="295"/>
                  </a:lnTo>
                  <a:lnTo>
                    <a:pt x="91" y="308"/>
                  </a:lnTo>
                  <a:lnTo>
                    <a:pt x="71" y="288"/>
                  </a:lnTo>
                  <a:lnTo>
                    <a:pt x="76" y="279"/>
                  </a:lnTo>
                  <a:lnTo>
                    <a:pt x="80" y="262"/>
                  </a:lnTo>
                  <a:lnTo>
                    <a:pt x="83" y="252"/>
                  </a:lnTo>
                  <a:lnTo>
                    <a:pt x="83" y="236"/>
                  </a:lnTo>
                  <a:lnTo>
                    <a:pt x="83" y="227"/>
                  </a:lnTo>
                  <a:lnTo>
                    <a:pt x="76" y="211"/>
                  </a:lnTo>
                  <a:lnTo>
                    <a:pt x="74" y="201"/>
                  </a:lnTo>
                  <a:lnTo>
                    <a:pt x="68" y="190"/>
                  </a:lnTo>
                  <a:lnTo>
                    <a:pt x="56" y="181"/>
                  </a:lnTo>
                  <a:lnTo>
                    <a:pt x="41" y="168"/>
                  </a:lnTo>
                  <a:lnTo>
                    <a:pt x="29" y="155"/>
                  </a:lnTo>
                  <a:lnTo>
                    <a:pt x="24" y="146"/>
                  </a:lnTo>
                  <a:lnTo>
                    <a:pt x="12" y="126"/>
                  </a:lnTo>
                  <a:lnTo>
                    <a:pt x="6" y="109"/>
                  </a:lnTo>
                  <a:lnTo>
                    <a:pt x="3" y="100"/>
                  </a:lnTo>
                  <a:lnTo>
                    <a:pt x="0" y="84"/>
                  </a:lnTo>
                  <a:lnTo>
                    <a:pt x="0" y="61"/>
                  </a:lnTo>
                  <a:lnTo>
                    <a:pt x="3" y="49"/>
                  </a:lnTo>
                  <a:lnTo>
                    <a:pt x="6" y="35"/>
                  </a:lnTo>
                  <a:lnTo>
                    <a:pt x="6" y="22"/>
                  </a:lnTo>
                  <a:lnTo>
                    <a:pt x="9" y="9"/>
                  </a:lnTo>
                  <a:lnTo>
                    <a:pt x="15" y="0"/>
                  </a:lnTo>
                  <a:lnTo>
                    <a:pt x="53" y="6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118" name="Rectangle 70"/>
            <p:cNvSpPr>
              <a:spLocks noChangeArrowheads="1"/>
            </p:cNvSpPr>
            <p:nvPr/>
          </p:nvSpPr>
          <p:spPr bwMode="ltGray">
            <a:xfrm>
              <a:off x="2057" y="705"/>
              <a:ext cx="62" cy="64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119" name="Freeform 71"/>
            <p:cNvSpPr>
              <a:spLocks/>
            </p:cNvSpPr>
            <p:nvPr/>
          </p:nvSpPr>
          <p:spPr bwMode="ltGray">
            <a:xfrm>
              <a:off x="4372" y="448"/>
              <a:ext cx="99" cy="311"/>
            </a:xfrm>
            <a:custGeom>
              <a:avLst/>
              <a:gdLst/>
              <a:ahLst/>
              <a:cxnLst>
                <a:cxn ang="0">
                  <a:pos x="49" y="304"/>
                </a:cxn>
                <a:cxn ang="0">
                  <a:pos x="52" y="294"/>
                </a:cxn>
                <a:cxn ang="0">
                  <a:pos x="55" y="288"/>
                </a:cxn>
                <a:cxn ang="0">
                  <a:pos x="60" y="272"/>
                </a:cxn>
                <a:cxn ang="0">
                  <a:pos x="69" y="245"/>
                </a:cxn>
                <a:cxn ang="0">
                  <a:pos x="72" y="232"/>
                </a:cxn>
                <a:cxn ang="0">
                  <a:pos x="75" y="213"/>
                </a:cxn>
                <a:cxn ang="0">
                  <a:pos x="75" y="203"/>
                </a:cxn>
                <a:cxn ang="0">
                  <a:pos x="75" y="191"/>
                </a:cxn>
                <a:cxn ang="0">
                  <a:pos x="75" y="181"/>
                </a:cxn>
                <a:cxn ang="0">
                  <a:pos x="69" y="171"/>
                </a:cxn>
                <a:cxn ang="0">
                  <a:pos x="64" y="162"/>
                </a:cxn>
                <a:cxn ang="0">
                  <a:pos x="52" y="148"/>
                </a:cxn>
                <a:cxn ang="0">
                  <a:pos x="40" y="135"/>
                </a:cxn>
                <a:cxn ang="0">
                  <a:pos x="23" y="110"/>
                </a:cxn>
                <a:cxn ang="0">
                  <a:pos x="9" y="94"/>
                </a:cxn>
                <a:cxn ang="0">
                  <a:pos x="3" y="84"/>
                </a:cxn>
                <a:cxn ang="0">
                  <a:pos x="0" y="74"/>
                </a:cxn>
                <a:cxn ang="0">
                  <a:pos x="0" y="58"/>
                </a:cxn>
                <a:cxn ang="0">
                  <a:pos x="0" y="45"/>
                </a:cxn>
                <a:cxn ang="0">
                  <a:pos x="0" y="32"/>
                </a:cxn>
                <a:cxn ang="0">
                  <a:pos x="6" y="16"/>
                </a:cxn>
                <a:cxn ang="0">
                  <a:pos x="9" y="0"/>
                </a:cxn>
                <a:cxn ang="0">
                  <a:pos x="29" y="22"/>
                </a:cxn>
                <a:cxn ang="0">
                  <a:pos x="26" y="32"/>
                </a:cxn>
                <a:cxn ang="0">
                  <a:pos x="21" y="48"/>
                </a:cxn>
                <a:cxn ang="0">
                  <a:pos x="17" y="62"/>
                </a:cxn>
                <a:cxn ang="0">
                  <a:pos x="17" y="74"/>
                </a:cxn>
                <a:cxn ang="0">
                  <a:pos x="17" y="84"/>
                </a:cxn>
                <a:cxn ang="0">
                  <a:pos x="23" y="100"/>
                </a:cxn>
                <a:cxn ang="0">
                  <a:pos x="26" y="110"/>
                </a:cxn>
                <a:cxn ang="0">
                  <a:pos x="35" y="119"/>
                </a:cxn>
                <a:cxn ang="0">
                  <a:pos x="43" y="129"/>
                </a:cxn>
                <a:cxn ang="0">
                  <a:pos x="58" y="142"/>
                </a:cxn>
                <a:cxn ang="0">
                  <a:pos x="69" y="154"/>
                </a:cxn>
                <a:cxn ang="0">
                  <a:pos x="75" y="168"/>
                </a:cxn>
                <a:cxn ang="0">
                  <a:pos x="86" y="187"/>
                </a:cxn>
                <a:cxn ang="0">
                  <a:pos x="95" y="200"/>
                </a:cxn>
                <a:cxn ang="0">
                  <a:pos x="95" y="210"/>
                </a:cxn>
                <a:cxn ang="0">
                  <a:pos x="98" y="226"/>
                </a:cxn>
                <a:cxn ang="0">
                  <a:pos x="98" y="248"/>
                </a:cxn>
                <a:cxn ang="0">
                  <a:pos x="95" y="262"/>
                </a:cxn>
                <a:cxn ang="0">
                  <a:pos x="95" y="278"/>
                </a:cxn>
                <a:cxn ang="0">
                  <a:pos x="93" y="288"/>
                </a:cxn>
                <a:cxn ang="0">
                  <a:pos x="89" y="300"/>
                </a:cxn>
                <a:cxn ang="0">
                  <a:pos x="86" y="310"/>
                </a:cxn>
                <a:cxn ang="0">
                  <a:pos x="49" y="304"/>
                </a:cxn>
              </a:cxnLst>
              <a:rect l="0" t="0" r="r" b="b"/>
              <a:pathLst>
                <a:path w="99" h="311">
                  <a:moveTo>
                    <a:pt x="49" y="304"/>
                  </a:moveTo>
                  <a:lnTo>
                    <a:pt x="52" y="294"/>
                  </a:lnTo>
                  <a:lnTo>
                    <a:pt x="55" y="288"/>
                  </a:lnTo>
                  <a:lnTo>
                    <a:pt x="60" y="272"/>
                  </a:lnTo>
                  <a:lnTo>
                    <a:pt x="69" y="245"/>
                  </a:lnTo>
                  <a:lnTo>
                    <a:pt x="72" y="232"/>
                  </a:lnTo>
                  <a:lnTo>
                    <a:pt x="75" y="213"/>
                  </a:lnTo>
                  <a:lnTo>
                    <a:pt x="75" y="203"/>
                  </a:lnTo>
                  <a:lnTo>
                    <a:pt x="75" y="191"/>
                  </a:lnTo>
                  <a:lnTo>
                    <a:pt x="75" y="181"/>
                  </a:lnTo>
                  <a:lnTo>
                    <a:pt x="69" y="171"/>
                  </a:lnTo>
                  <a:lnTo>
                    <a:pt x="64" y="162"/>
                  </a:lnTo>
                  <a:lnTo>
                    <a:pt x="52" y="148"/>
                  </a:lnTo>
                  <a:lnTo>
                    <a:pt x="40" y="135"/>
                  </a:lnTo>
                  <a:lnTo>
                    <a:pt x="23" y="110"/>
                  </a:lnTo>
                  <a:lnTo>
                    <a:pt x="9" y="94"/>
                  </a:lnTo>
                  <a:lnTo>
                    <a:pt x="3" y="84"/>
                  </a:lnTo>
                  <a:lnTo>
                    <a:pt x="0" y="74"/>
                  </a:lnTo>
                  <a:lnTo>
                    <a:pt x="0" y="58"/>
                  </a:lnTo>
                  <a:lnTo>
                    <a:pt x="0" y="45"/>
                  </a:lnTo>
                  <a:lnTo>
                    <a:pt x="0" y="32"/>
                  </a:lnTo>
                  <a:lnTo>
                    <a:pt x="6" y="16"/>
                  </a:lnTo>
                  <a:lnTo>
                    <a:pt x="9" y="0"/>
                  </a:lnTo>
                  <a:lnTo>
                    <a:pt x="29" y="22"/>
                  </a:lnTo>
                  <a:lnTo>
                    <a:pt x="26" y="32"/>
                  </a:lnTo>
                  <a:lnTo>
                    <a:pt x="21" y="48"/>
                  </a:lnTo>
                  <a:lnTo>
                    <a:pt x="17" y="62"/>
                  </a:lnTo>
                  <a:lnTo>
                    <a:pt x="17" y="74"/>
                  </a:lnTo>
                  <a:lnTo>
                    <a:pt x="17" y="84"/>
                  </a:lnTo>
                  <a:lnTo>
                    <a:pt x="23" y="100"/>
                  </a:lnTo>
                  <a:lnTo>
                    <a:pt x="26" y="110"/>
                  </a:lnTo>
                  <a:lnTo>
                    <a:pt x="35" y="119"/>
                  </a:lnTo>
                  <a:lnTo>
                    <a:pt x="43" y="129"/>
                  </a:lnTo>
                  <a:lnTo>
                    <a:pt x="58" y="142"/>
                  </a:lnTo>
                  <a:lnTo>
                    <a:pt x="69" y="154"/>
                  </a:lnTo>
                  <a:lnTo>
                    <a:pt x="75" y="168"/>
                  </a:lnTo>
                  <a:lnTo>
                    <a:pt x="86" y="187"/>
                  </a:lnTo>
                  <a:lnTo>
                    <a:pt x="95" y="200"/>
                  </a:lnTo>
                  <a:lnTo>
                    <a:pt x="95" y="210"/>
                  </a:lnTo>
                  <a:lnTo>
                    <a:pt x="98" y="226"/>
                  </a:lnTo>
                  <a:lnTo>
                    <a:pt x="98" y="248"/>
                  </a:lnTo>
                  <a:lnTo>
                    <a:pt x="95" y="262"/>
                  </a:lnTo>
                  <a:lnTo>
                    <a:pt x="95" y="278"/>
                  </a:lnTo>
                  <a:lnTo>
                    <a:pt x="93" y="288"/>
                  </a:lnTo>
                  <a:lnTo>
                    <a:pt x="89" y="300"/>
                  </a:lnTo>
                  <a:lnTo>
                    <a:pt x="86" y="310"/>
                  </a:lnTo>
                  <a:lnTo>
                    <a:pt x="49" y="304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120" name="Freeform 72"/>
            <p:cNvSpPr>
              <a:spLocks/>
            </p:cNvSpPr>
            <p:nvPr/>
          </p:nvSpPr>
          <p:spPr bwMode="ltGray">
            <a:xfrm>
              <a:off x="1612" y="482"/>
              <a:ext cx="228" cy="116"/>
            </a:xfrm>
            <a:custGeom>
              <a:avLst/>
              <a:gdLst/>
              <a:ahLst/>
              <a:cxnLst>
                <a:cxn ang="0">
                  <a:pos x="227" y="112"/>
                </a:cxn>
                <a:cxn ang="0">
                  <a:pos x="220" y="115"/>
                </a:cxn>
                <a:cxn ang="0">
                  <a:pos x="209" y="115"/>
                </a:cxn>
                <a:cxn ang="0">
                  <a:pos x="200" y="115"/>
                </a:cxn>
                <a:cxn ang="0">
                  <a:pos x="187" y="112"/>
                </a:cxn>
                <a:cxn ang="0">
                  <a:pos x="179" y="108"/>
                </a:cxn>
                <a:cxn ang="0">
                  <a:pos x="169" y="105"/>
                </a:cxn>
                <a:cxn ang="0">
                  <a:pos x="164" y="100"/>
                </a:cxn>
                <a:cxn ang="0">
                  <a:pos x="157" y="90"/>
                </a:cxn>
                <a:cxn ang="0">
                  <a:pos x="151" y="84"/>
                </a:cxn>
                <a:cxn ang="0">
                  <a:pos x="148" y="77"/>
                </a:cxn>
                <a:cxn ang="0">
                  <a:pos x="145" y="72"/>
                </a:cxn>
                <a:cxn ang="0">
                  <a:pos x="133" y="56"/>
                </a:cxn>
                <a:cxn ang="0">
                  <a:pos x="118" y="41"/>
                </a:cxn>
                <a:cxn ang="0">
                  <a:pos x="112" y="35"/>
                </a:cxn>
                <a:cxn ang="0">
                  <a:pos x="96" y="31"/>
                </a:cxn>
                <a:cxn ang="0">
                  <a:pos x="84" y="25"/>
                </a:cxn>
                <a:cxn ang="0">
                  <a:pos x="73" y="22"/>
                </a:cxn>
                <a:cxn ang="0">
                  <a:pos x="63" y="19"/>
                </a:cxn>
                <a:cxn ang="0">
                  <a:pos x="51" y="22"/>
                </a:cxn>
                <a:cxn ang="0">
                  <a:pos x="36" y="25"/>
                </a:cxn>
                <a:cxn ang="0">
                  <a:pos x="21" y="31"/>
                </a:cxn>
                <a:cxn ang="0">
                  <a:pos x="15" y="38"/>
                </a:cxn>
                <a:cxn ang="0">
                  <a:pos x="9" y="43"/>
                </a:cxn>
                <a:cxn ang="0">
                  <a:pos x="0" y="13"/>
                </a:cxn>
                <a:cxn ang="0">
                  <a:pos x="6" y="10"/>
                </a:cxn>
                <a:cxn ang="0">
                  <a:pos x="21" y="4"/>
                </a:cxn>
                <a:cxn ang="0">
                  <a:pos x="33" y="0"/>
                </a:cxn>
                <a:cxn ang="0">
                  <a:pos x="48" y="0"/>
                </a:cxn>
                <a:cxn ang="0">
                  <a:pos x="61" y="0"/>
                </a:cxn>
                <a:cxn ang="0">
                  <a:pos x="73" y="4"/>
                </a:cxn>
                <a:cxn ang="0">
                  <a:pos x="88" y="10"/>
                </a:cxn>
                <a:cxn ang="0">
                  <a:pos x="96" y="13"/>
                </a:cxn>
                <a:cxn ang="0">
                  <a:pos x="103" y="19"/>
                </a:cxn>
                <a:cxn ang="0">
                  <a:pos x="118" y="31"/>
                </a:cxn>
                <a:cxn ang="0">
                  <a:pos x="130" y="43"/>
                </a:cxn>
                <a:cxn ang="0">
                  <a:pos x="139" y="56"/>
                </a:cxn>
                <a:cxn ang="0">
                  <a:pos x="148" y="69"/>
                </a:cxn>
                <a:cxn ang="0">
                  <a:pos x="157" y="74"/>
                </a:cxn>
                <a:cxn ang="0">
                  <a:pos x="166" y="84"/>
                </a:cxn>
                <a:cxn ang="0">
                  <a:pos x="175" y="87"/>
                </a:cxn>
                <a:cxn ang="0">
                  <a:pos x="184" y="90"/>
                </a:cxn>
                <a:cxn ang="0">
                  <a:pos x="194" y="90"/>
                </a:cxn>
                <a:cxn ang="0">
                  <a:pos x="202" y="90"/>
                </a:cxn>
                <a:cxn ang="0">
                  <a:pos x="209" y="87"/>
                </a:cxn>
                <a:cxn ang="0">
                  <a:pos x="220" y="81"/>
                </a:cxn>
                <a:cxn ang="0">
                  <a:pos x="227" y="112"/>
                </a:cxn>
              </a:cxnLst>
              <a:rect l="0" t="0" r="r" b="b"/>
              <a:pathLst>
                <a:path w="228" h="116">
                  <a:moveTo>
                    <a:pt x="227" y="112"/>
                  </a:moveTo>
                  <a:lnTo>
                    <a:pt x="220" y="115"/>
                  </a:lnTo>
                  <a:lnTo>
                    <a:pt x="209" y="115"/>
                  </a:lnTo>
                  <a:lnTo>
                    <a:pt x="200" y="115"/>
                  </a:lnTo>
                  <a:lnTo>
                    <a:pt x="187" y="112"/>
                  </a:lnTo>
                  <a:lnTo>
                    <a:pt x="179" y="108"/>
                  </a:lnTo>
                  <a:lnTo>
                    <a:pt x="169" y="105"/>
                  </a:lnTo>
                  <a:lnTo>
                    <a:pt x="164" y="100"/>
                  </a:lnTo>
                  <a:lnTo>
                    <a:pt x="157" y="90"/>
                  </a:lnTo>
                  <a:lnTo>
                    <a:pt x="151" y="84"/>
                  </a:lnTo>
                  <a:lnTo>
                    <a:pt x="148" y="77"/>
                  </a:lnTo>
                  <a:lnTo>
                    <a:pt x="145" y="72"/>
                  </a:lnTo>
                  <a:lnTo>
                    <a:pt x="133" y="56"/>
                  </a:lnTo>
                  <a:lnTo>
                    <a:pt x="118" y="41"/>
                  </a:lnTo>
                  <a:lnTo>
                    <a:pt x="112" y="35"/>
                  </a:lnTo>
                  <a:lnTo>
                    <a:pt x="96" y="31"/>
                  </a:lnTo>
                  <a:lnTo>
                    <a:pt x="84" y="25"/>
                  </a:lnTo>
                  <a:lnTo>
                    <a:pt x="73" y="22"/>
                  </a:lnTo>
                  <a:lnTo>
                    <a:pt x="63" y="19"/>
                  </a:lnTo>
                  <a:lnTo>
                    <a:pt x="51" y="22"/>
                  </a:lnTo>
                  <a:lnTo>
                    <a:pt x="36" y="25"/>
                  </a:lnTo>
                  <a:lnTo>
                    <a:pt x="21" y="31"/>
                  </a:lnTo>
                  <a:lnTo>
                    <a:pt x="15" y="38"/>
                  </a:lnTo>
                  <a:lnTo>
                    <a:pt x="9" y="43"/>
                  </a:lnTo>
                  <a:lnTo>
                    <a:pt x="0" y="13"/>
                  </a:lnTo>
                  <a:lnTo>
                    <a:pt x="6" y="10"/>
                  </a:lnTo>
                  <a:lnTo>
                    <a:pt x="21" y="4"/>
                  </a:lnTo>
                  <a:lnTo>
                    <a:pt x="33" y="0"/>
                  </a:lnTo>
                  <a:lnTo>
                    <a:pt x="48" y="0"/>
                  </a:lnTo>
                  <a:lnTo>
                    <a:pt x="61" y="0"/>
                  </a:lnTo>
                  <a:lnTo>
                    <a:pt x="73" y="4"/>
                  </a:lnTo>
                  <a:lnTo>
                    <a:pt x="88" y="10"/>
                  </a:lnTo>
                  <a:lnTo>
                    <a:pt x="96" y="13"/>
                  </a:lnTo>
                  <a:lnTo>
                    <a:pt x="103" y="19"/>
                  </a:lnTo>
                  <a:lnTo>
                    <a:pt x="118" y="31"/>
                  </a:lnTo>
                  <a:lnTo>
                    <a:pt x="130" y="43"/>
                  </a:lnTo>
                  <a:lnTo>
                    <a:pt x="139" y="56"/>
                  </a:lnTo>
                  <a:lnTo>
                    <a:pt x="148" y="69"/>
                  </a:lnTo>
                  <a:lnTo>
                    <a:pt x="157" y="74"/>
                  </a:lnTo>
                  <a:lnTo>
                    <a:pt x="166" y="84"/>
                  </a:lnTo>
                  <a:lnTo>
                    <a:pt x="175" y="87"/>
                  </a:lnTo>
                  <a:lnTo>
                    <a:pt x="184" y="90"/>
                  </a:lnTo>
                  <a:lnTo>
                    <a:pt x="194" y="90"/>
                  </a:lnTo>
                  <a:lnTo>
                    <a:pt x="202" y="90"/>
                  </a:lnTo>
                  <a:lnTo>
                    <a:pt x="209" y="87"/>
                  </a:lnTo>
                  <a:lnTo>
                    <a:pt x="220" y="81"/>
                  </a:lnTo>
                  <a:lnTo>
                    <a:pt x="227" y="112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121" name="Freeform 73"/>
            <p:cNvSpPr>
              <a:spLocks/>
            </p:cNvSpPr>
            <p:nvPr/>
          </p:nvSpPr>
          <p:spPr bwMode="ltGray">
            <a:xfrm>
              <a:off x="3620" y="638"/>
              <a:ext cx="61" cy="65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0" y="44"/>
                </a:cxn>
                <a:cxn ang="0">
                  <a:pos x="40" y="64"/>
                </a:cxn>
                <a:cxn ang="0">
                  <a:pos x="60" y="20"/>
                </a:cxn>
                <a:cxn ang="0">
                  <a:pos x="20" y="0"/>
                </a:cxn>
              </a:cxnLst>
              <a:rect l="0" t="0" r="r" b="b"/>
              <a:pathLst>
                <a:path w="61" h="65">
                  <a:moveTo>
                    <a:pt x="20" y="0"/>
                  </a:moveTo>
                  <a:lnTo>
                    <a:pt x="0" y="44"/>
                  </a:lnTo>
                  <a:lnTo>
                    <a:pt x="40" y="64"/>
                  </a:lnTo>
                  <a:lnTo>
                    <a:pt x="60" y="20"/>
                  </a:lnTo>
                  <a:lnTo>
                    <a:pt x="20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122" name="Freeform 74"/>
            <p:cNvSpPr>
              <a:spLocks/>
            </p:cNvSpPr>
            <p:nvPr/>
          </p:nvSpPr>
          <p:spPr bwMode="ltGray">
            <a:xfrm>
              <a:off x="3334" y="566"/>
              <a:ext cx="59" cy="104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0" y="103"/>
                </a:cxn>
                <a:cxn ang="0">
                  <a:pos x="58" y="50"/>
                </a:cxn>
                <a:cxn ang="0">
                  <a:pos x="16" y="0"/>
                </a:cxn>
              </a:cxnLst>
              <a:rect l="0" t="0" r="r" b="b"/>
              <a:pathLst>
                <a:path w="59" h="104">
                  <a:moveTo>
                    <a:pt x="16" y="0"/>
                  </a:moveTo>
                  <a:lnTo>
                    <a:pt x="0" y="103"/>
                  </a:lnTo>
                  <a:lnTo>
                    <a:pt x="58" y="50"/>
                  </a:lnTo>
                  <a:lnTo>
                    <a:pt x="16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123" name="Freeform 75"/>
            <p:cNvSpPr>
              <a:spLocks/>
            </p:cNvSpPr>
            <p:nvPr/>
          </p:nvSpPr>
          <p:spPr bwMode="ltGray">
            <a:xfrm>
              <a:off x="1460" y="635"/>
              <a:ext cx="57" cy="102"/>
            </a:xfrm>
            <a:custGeom>
              <a:avLst/>
              <a:gdLst/>
              <a:ahLst/>
              <a:cxnLst>
                <a:cxn ang="0">
                  <a:pos x="16" y="101"/>
                </a:cxn>
                <a:cxn ang="0">
                  <a:pos x="0" y="0"/>
                </a:cxn>
                <a:cxn ang="0">
                  <a:pos x="56" y="51"/>
                </a:cxn>
                <a:cxn ang="0">
                  <a:pos x="16" y="101"/>
                </a:cxn>
              </a:cxnLst>
              <a:rect l="0" t="0" r="r" b="b"/>
              <a:pathLst>
                <a:path w="57" h="102">
                  <a:moveTo>
                    <a:pt x="16" y="101"/>
                  </a:moveTo>
                  <a:lnTo>
                    <a:pt x="0" y="0"/>
                  </a:lnTo>
                  <a:lnTo>
                    <a:pt x="56" y="51"/>
                  </a:lnTo>
                  <a:lnTo>
                    <a:pt x="16" y="101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124" name="Freeform 76"/>
            <p:cNvSpPr>
              <a:spLocks/>
            </p:cNvSpPr>
            <p:nvPr/>
          </p:nvSpPr>
          <p:spPr bwMode="ltGray">
            <a:xfrm>
              <a:off x="3862" y="497"/>
              <a:ext cx="158" cy="75"/>
            </a:xfrm>
            <a:custGeom>
              <a:avLst/>
              <a:gdLst/>
              <a:ahLst/>
              <a:cxnLst>
                <a:cxn ang="0">
                  <a:pos x="6" y="30"/>
                </a:cxn>
                <a:cxn ang="0">
                  <a:pos x="15" y="27"/>
                </a:cxn>
                <a:cxn ang="0">
                  <a:pos x="27" y="27"/>
                </a:cxn>
                <a:cxn ang="0">
                  <a:pos x="36" y="30"/>
                </a:cxn>
                <a:cxn ang="0">
                  <a:pos x="43" y="35"/>
                </a:cxn>
                <a:cxn ang="0">
                  <a:pos x="48" y="47"/>
                </a:cxn>
                <a:cxn ang="0">
                  <a:pos x="58" y="62"/>
                </a:cxn>
                <a:cxn ang="0">
                  <a:pos x="69" y="71"/>
                </a:cxn>
                <a:cxn ang="0">
                  <a:pos x="84" y="74"/>
                </a:cxn>
                <a:cxn ang="0">
                  <a:pos x="96" y="71"/>
                </a:cxn>
                <a:cxn ang="0">
                  <a:pos x="106" y="62"/>
                </a:cxn>
                <a:cxn ang="0">
                  <a:pos x="118" y="56"/>
                </a:cxn>
                <a:cxn ang="0">
                  <a:pos x="130" y="54"/>
                </a:cxn>
                <a:cxn ang="0">
                  <a:pos x="142" y="54"/>
                </a:cxn>
                <a:cxn ang="0">
                  <a:pos x="151" y="56"/>
                </a:cxn>
                <a:cxn ang="0">
                  <a:pos x="154" y="54"/>
                </a:cxn>
                <a:cxn ang="0">
                  <a:pos x="145" y="47"/>
                </a:cxn>
                <a:cxn ang="0">
                  <a:pos x="136" y="47"/>
                </a:cxn>
                <a:cxn ang="0">
                  <a:pos x="127" y="47"/>
                </a:cxn>
                <a:cxn ang="0">
                  <a:pos x="114" y="54"/>
                </a:cxn>
                <a:cxn ang="0">
                  <a:pos x="103" y="59"/>
                </a:cxn>
                <a:cxn ang="0">
                  <a:pos x="91" y="62"/>
                </a:cxn>
                <a:cxn ang="0">
                  <a:pos x="79" y="62"/>
                </a:cxn>
                <a:cxn ang="0">
                  <a:pos x="69" y="56"/>
                </a:cxn>
                <a:cxn ang="0">
                  <a:pos x="61" y="54"/>
                </a:cxn>
                <a:cxn ang="0">
                  <a:pos x="51" y="42"/>
                </a:cxn>
                <a:cxn ang="0">
                  <a:pos x="43" y="24"/>
                </a:cxn>
                <a:cxn ang="0">
                  <a:pos x="36" y="9"/>
                </a:cxn>
                <a:cxn ang="0">
                  <a:pos x="27" y="3"/>
                </a:cxn>
                <a:cxn ang="0">
                  <a:pos x="18" y="0"/>
                </a:cxn>
                <a:cxn ang="0">
                  <a:pos x="9" y="3"/>
                </a:cxn>
                <a:cxn ang="0">
                  <a:pos x="0" y="32"/>
                </a:cxn>
              </a:cxnLst>
              <a:rect l="0" t="0" r="r" b="b"/>
              <a:pathLst>
                <a:path w="158" h="75">
                  <a:moveTo>
                    <a:pt x="0" y="32"/>
                  </a:moveTo>
                  <a:lnTo>
                    <a:pt x="6" y="30"/>
                  </a:lnTo>
                  <a:lnTo>
                    <a:pt x="12" y="27"/>
                  </a:lnTo>
                  <a:lnTo>
                    <a:pt x="15" y="27"/>
                  </a:lnTo>
                  <a:lnTo>
                    <a:pt x="21" y="27"/>
                  </a:lnTo>
                  <a:lnTo>
                    <a:pt x="27" y="27"/>
                  </a:lnTo>
                  <a:lnTo>
                    <a:pt x="30" y="27"/>
                  </a:lnTo>
                  <a:lnTo>
                    <a:pt x="36" y="30"/>
                  </a:lnTo>
                  <a:lnTo>
                    <a:pt x="39" y="32"/>
                  </a:lnTo>
                  <a:lnTo>
                    <a:pt x="43" y="35"/>
                  </a:lnTo>
                  <a:lnTo>
                    <a:pt x="48" y="44"/>
                  </a:lnTo>
                  <a:lnTo>
                    <a:pt x="48" y="47"/>
                  </a:lnTo>
                  <a:lnTo>
                    <a:pt x="54" y="54"/>
                  </a:lnTo>
                  <a:lnTo>
                    <a:pt x="58" y="62"/>
                  </a:lnTo>
                  <a:lnTo>
                    <a:pt x="63" y="65"/>
                  </a:lnTo>
                  <a:lnTo>
                    <a:pt x="69" y="71"/>
                  </a:lnTo>
                  <a:lnTo>
                    <a:pt x="76" y="74"/>
                  </a:lnTo>
                  <a:lnTo>
                    <a:pt x="84" y="74"/>
                  </a:lnTo>
                  <a:lnTo>
                    <a:pt x="91" y="74"/>
                  </a:lnTo>
                  <a:lnTo>
                    <a:pt x="96" y="71"/>
                  </a:lnTo>
                  <a:lnTo>
                    <a:pt x="103" y="68"/>
                  </a:lnTo>
                  <a:lnTo>
                    <a:pt x="106" y="62"/>
                  </a:lnTo>
                  <a:lnTo>
                    <a:pt x="112" y="62"/>
                  </a:lnTo>
                  <a:lnTo>
                    <a:pt x="118" y="56"/>
                  </a:lnTo>
                  <a:lnTo>
                    <a:pt x="124" y="54"/>
                  </a:lnTo>
                  <a:lnTo>
                    <a:pt x="130" y="54"/>
                  </a:lnTo>
                  <a:lnTo>
                    <a:pt x="136" y="54"/>
                  </a:lnTo>
                  <a:lnTo>
                    <a:pt x="142" y="54"/>
                  </a:lnTo>
                  <a:lnTo>
                    <a:pt x="148" y="56"/>
                  </a:lnTo>
                  <a:lnTo>
                    <a:pt x="151" y="56"/>
                  </a:lnTo>
                  <a:lnTo>
                    <a:pt x="157" y="59"/>
                  </a:lnTo>
                  <a:lnTo>
                    <a:pt x="154" y="54"/>
                  </a:lnTo>
                  <a:lnTo>
                    <a:pt x="151" y="50"/>
                  </a:lnTo>
                  <a:lnTo>
                    <a:pt x="145" y="47"/>
                  </a:lnTo>
                  <a:lnTo>
                    <a:pt x="142" y="47"/>
                  </a:lnTo>
                  <a:lnTo>
                    <a:pt x="136" y="47"/>
                  </a:lnTo>
                  <a:lnTo>
                    <a:pt x="133" y="47"/>
                  </a:lnTo>
                  <a:lnTo>
                    <a:pt x="127" y="47"/>
                  </a:lnTo>
                  <a:lnTo>
                    <a:pt x="124" y="47"/>
                  </a:lnTo>
                  <a:lnTo>
                    <a:pt x="114" y="54"/>
                  </a:lnTo>
                  <a:lnTo>
                    <a:pt x="106" y="59"/>
                  </a:lnTo>
                  <a:lnTo>
                    <a:pt x="103" y="59"/>
                  </a:lnTo>
                  <a:lnTo>
                    <a:pt x="96" y="59"/>
                  </a:lnTo>
                  <a:lnTo>
                    <a:pt x="91" y="62"/>
                  </a:lnTo>
                  <a:lnTo>
                    <a:pt x="81" y="62"/>
                  </a:lnTo>
                  <a:lnTo>
                    <a:pt x="79" y="62"/>
                  </a:lnTo>
                  <a:lnTo>
                    <a:pt x="73" y="59"/>
                  </a:lnTo>
                  <a:lnTo>
                    <a:pt x="69" y="56"/>
                  </a:lnTo>
                  <a:lnTo>
                    <a:pt x="63" y="56"/>
                  </a:lnTo>
                  <a:lnTo>
                    <a:pt x="61" y="54"/>
                  </a:lnTo>
                  <a:lnTo>
                    <a:pt x="58" y="47"/>
                  </a:lnTo>
                  <a:lnTo>
                    <a:pt x="51" y="42"/>
                  </a:lnTo>
                  <a:lnTo>
                    <a:pt x="45" y="32"/>
                  </a:lnTo>
                  <a:lnTo>
                    <a:pt x="43" y="24"/>
                  </a:lnTo>
                  <a:lnTo>
                    <a:pt x="36" y="12"/>
                  </a:lnTo>
                  <a:lnTo>
                    <a:pt x="36" y="9"/>
                  </a:lnTo>
                  <a:lnTo>
                    <a:pt x="30" y="3"/>
                  </a:lnTo>
                  <a:lnTo>
                    <a:pt x="27" y="3"/>
                  </a:lnTo>
                  <a:lnTo>
                    <a:pt x="24" y="0"/>
                  </a:lnTo>
                  <a:lnTo>
                    <a:pt x="18" y="0"/>
                  </a:lnTo>
                  <a:lnTo>
                    <a:pt x="15" y="3"/>
                  </a:lnTo>
                  <a:lnTo>
                    <a:pt x="9" y="3"/>
                  </a:lnTo>
                  <a:lnTo>
                    <a:pt x="6" y="9"/>
                  </a:lnTo>
                  <a:lnTo>
                    <a:pt x="0" y="32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125" name="Freeform 77"/>
            <p:cNvSpPr>
              <a:spLocks/>
            </p:cNvSpPr>
            <p:nvPr/>
          </p:nvSpPr>
          <p:spPr bwMode="ltGray">
            <a:xfrm>
              <a:off x="4292" y="688"/>
              <a:ext cx="57" cy="66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0" y="17"/>
                </a:cxn>
                <a:cxn ang="0">
                  <a:pos x="17" y="65"/>
                </a:cxn>
                <a:cxn ang="0">
                  <a:pos x="56" y="41"/>
                </a:cxn>
                <a:cxn ang="0">
                  <a:pos x="31" y="0"/>
                </a:cxn>
              </a:cxnLst>
              <a:rect l="0" t="0" r="r" b="b"/>
              <a:pathLst>
                <a:path w="57" h="66">
                  <a:moveTo>
                    <a:pt x="31" y="0"/>
                  </a:moveTo>
                  <a:lnTo>
                    <a:pt x="0" y="17"/>
                  </a:lnTo>
                  <a:lnTo>
                    <a:pt x="17" y="65"/>
                  </a:lnTo>
                  <a:lnTo>
                    <a:pt x="56" y="41"/>
                  </a:lnTo>
                  <a:lnTo>
                    <a:pt x="31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126" name="Freeform 78"/>
            <p:cNvSpPr>
              <a:spLocks/>
            </p:cNvSpPr>
            <p:nvPr/>
          </p:nvSpPr>
          <p:spPr bwMode="ltGray">
            <a:xfrm>
              <a:off x="2644" y="597"/>
              <a:ext cx="59" cy="83"/>
            </a:xfrm>
            <a:custGeom>
              <a:avLst/>
              <a:gdLst/>
              <a:ahLst/>
              <a:cxnLst>
                <a:cxn ang="0">
                  <a:pos x="58" y="0"/>
                </a:cxn>
                <a:cxn ang="0">
                  <a:pos x="0" y="31"/>
                </a:cxn>
                <a:cxn ang="0">
                  <a:pos x="42" y="82"/>
                </a:cxn>
                <a:cxn ang="0">
                  <a:pos x="58" y="0"/>
                </a:cxn>
              </a:cxnLst>
              <a:rect l="0" t="0" r="r" b="b"/>
              <a:pathLst>
                <a:path w="59" h="83">
                  <a:moveTo>
                    <a:pt x="58" y="0"/>
                  </a:moveTo>
                  <a:lnTo>
                    <a:pt x="0" y="31"/>
                  </a:lnTo>
                  <a:lnTo>
                    <a:pt x="42" y="82"/>
                  </a:lnTo>
                  <a:lnTo>
                    <a:pt x="58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127" name="Freeform 79"/>
            <p:cNvSpPr>
              <a:spLocks/>
            </p:cNvSpPr>
            <p:nvPr/>
          </p:nvSpPr>
          <p:spPr bwMode="ltGray">
            <a:xfrm>
              <a:off x="4563" y="666"/>
              <a:ext cx="59" cy="78"/>
            </a:xfrm>
            <a:custGeom>
              <a:avLst/>
              <a:gdLst/>
              <a:ahLst/>
              <a:cxnLst>
                <a:cxn ang="0">
                  <a:pos x="58" y="0"/>
                </a:cxn>
                <a:cxn ang="0">
                  <a:pos x="0" y="30"/>
                </a:cxn>
                <a:cxn ang="0">
                  <a:pos x="42" y="77"/>
                </a:cxn>
                <a:cxn ang="0">
                  <a:pos x="58" y="0"/>
                </a:cxn>
              </a:cxnLst>
              <a:rect l="0" t="0" r="r" b="b"/>
              <a:pathLst>
                <a:path w="59" h="78">
                  <a:moveTo>
                    <a:pt x="58" y="0"/>
                  </a:moveTo>
                  <a:lnTo>
                    <a:pt x="0" y="30"/>
                  </a:lnTo>
                  <a:lnTo>
                    <a:pt x="42" y="77"/>
                  </a:lnTo>
                  <a:lnTo>
                    <a:pt x="58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128" name="Freeform 80"/>
            <p:cNvSpPr>
              <a:spLocks/>
            </p:cNvSpPr>
            <p:nvPr/>
          </p:nvSpPr>
          <p:spPr bwMode="ltGray">
            <a:xfrm>
              <a:off x="2144" y="748"/>
              <a:ext cx="231" cy="115"/>
            </a:xfrm>
            <a:custGeom>
              <a:avLst/>
              <a:gdLst/>
              <a:ahLst/>
              <a:cxnLst>
                <a:cxn ang="0">
                  <a:pos x="0" y="111"/>
                </a:cxn>
                <a:cxn ang="0">
                  <a:pos x="6" y="114"/>
                </a:cxn>
                <a:cxn ang="0">
                  <a:pos x="18" y="114"/>
                </a:cxn>
                <a:cxn ang="0">
                  <a:pos x="27" y="114"/>
                </a:cxn>
                <a:cxn ang="0">
                  <a:pos x="39" y="111"/>
                </a:cxn>
                <a:cxn ang="0">
                  <a:pos x="48" y="108"/>
                </a:cxn>
                <a:cxn ang="0">
                  <a:pos x="58" y="104"/>
                </a:cxn>
                <a:cxn ang="0">
                  <a:pos x="63" y="101"/>
                </a:cxn>
                <a:cxn ang="0">
                  <a:pos x="73" y="93"/>
                </a:cxn>
                <a:cxn ang="0">
                  <a:pos x="76" y="83"/>
                </a:cxn>
                <a:cxn ang="0">
                  <a:pos x="81" y="77"/>
                </a:cxn>
                <a:cxn ang="0">
                  <a:pos x="84" y="71"/>
                </a:cxn>
                <a:cxn ang="0">
                  <a:pos x="94" y="55"/>
                </a:cxn>
                <a:cxn ang="0">
                  <a:pos x="109" y="40"/>
                </a:cxn>
                <a:cxn ang="0">
                  <a:pos x="115" y="37"/>
                </a:cxn>
                <a:cxn ang="0">
                  <a:pos x="130" y="31"/>
                </a:cxn>
                <a:cxn ang="0">
                  <a:pos x="142" y="24"/>
                </a:cxn>
                <a:cxn ang="0">
                  <a:pos x="154" y="21"/>
                </a:cxn>
                <a:cxn ang="0">
                  <a:pos x="164" y="18"/>
                </a:cxn>
                <a:cxn ang="0">
                  <a:pos x="175" y="21"/>
                </a:cxn>
                <a:cxn ang="0">
                  <a:pos x="190" y="24"/>
                </a:cxn>
                <a:cxn ang="0">
                  <a:pos x="205" y="31"/>
                </a:cxn>
                <a:cxn ang="0">
                  <a:pos x="215" y="37"/>
                </a:cxn>
                <a:cxn ang="0">
                  <a:pos x="218" y="43"/>
                </a:cxn>
                <a:cxn ang="0">
                  <a:pos x="230" y="12"/>
                </a:cxn>
                <a:cxn ang="0">
                  <a:pos x="221" y="9"/>
                </a:cxn>
                <a:cxn ang="0">
                  <a:pos x="209" y="3"/>
                </a:cxn>
                <a:cxn ang="0">
                  <a:pos x="194" y="0"/>
                </a:cxn>
                <a:cxn ang="0">
                  <a:pos x="179" y="0"/>
                </a:cxn>
                <a:cxn ang="0">
                  <a:pos x="167" y="0"/>
                </a:cxn>
                <a:cxn ang="0">
                  <a:pos x="154" y="3"/>
                </a:cxn>
                <a:cxn ang="0">
                  <a:pos x="139" y="9"/>
                </a:cxn>
                <a:cxn ang="0">
                  <a:pos x="130" y="12"/>
                </a:cxn>
                <a:cxn ang="0">
                  <a:pos x="124" y="18"/>
                </a:cxn>
                <a:cxn ang="0">
                  <a:pos x="109" y="31"/>
                </a:cxn>
                <a:cxn ang="0">
                  <a:pos x="97" y="43"/>
                </a:cxn>
                <a:cxn ang="0">
                  <a:pos x="88" y="55"/>
                </a:cxn>
                <a:cxn ang="0">
                  <a:pos x="79" y="68"/>
                </a:cxn>
                <a:cxn ang="0">
                  <a:pos x="73" y="73"/>
                </a:cxn>
                <a:cxn ang="0">
                  <a:pos x="61" y="83"/>
                </a:cxn>
                <a:cxn ang="0">
                  <a:pos x="51" y="86"/>
                </a:cxn>
                <a:cxn ang="0">
                  <a:pos x="43" y="89"/>
                </a:cxn>
                <a:cxn ang="0">
                  <a:pos x="33" y="89"/>
                </a:cxn>
                <a:cxn ang="0">
                  <a:pos x="24" y="89"/>
                </a:cxn>
                <a:cxn ang="0">
                  <a:pos x="18" y="86"/>
                </a:cxn>
                <a:cxn ang="0">
                  <a:pos x="6" y="80"/>
                </a:cxn>
                <a:cxn ang="0">
                  <a:pos x="0" y="111"/>
                </a:cxn>
              </a:cxnLst>
              <a:rect l="0" t="0" r="r" b="b"/>
              <a:pathLst>
                <a:path w="231" h="115">
                  <a:moveTo>
                    <a:pt x="0" y="111"/>
                  </a:moveTo>
                  <a:lnTo>
                    <a:pt x="6" y="114"/>
                  </a:lnTo>
                  <a:lnTo>
                    <a:pt x="18" y="114"/>
                  </a:lnTo>
                  <a:lnTo>
                    <a:pt x="27" y="114"/>
                  </a:lnTo>
                  <a:lnTo>
                    <a:pt x="39" y="111"/>
                  </a:lnTo>
                  <a:lnTo>
                    <a:pt x="48" y="108"/>
                  </a:lnTo>
                  <a:lnTo>
                    <a:pt x="58" y="104"/>
                  </a:lnTo>
                  <a:lnTo>
                    <a:pt x="63" y="101"/>
                  </a:lnTo>
                  <a:lnTo>
                    <a:pt x="73" y="93"/>
                  </a:lnTo>
                  <a:lnTo>
                    <a:pt x="76" y="83"/>
                  </a:lnTo>
                  <a:lnTo>
                    <a:pt x="81" y="77"/>
                  </a:lnTo>
                  <a:lnTo>
                    <a:pt x="84" y="71"/>
                  </a:lnTo>
                  <a:lnTo>
                    <a:pt x="94" y="55"/>
                  </a:lnTo>
                  <a:lnTo>
                    <a:pt x="109" y="40"/>
                  </a:lnTo>
                  <a:lnTo>
                    <a:pt x="115" y="37"/>
                  </a:lnTo>
                  <a:lnTo>
                    <a:pt x="130" y="31"/>
                  </a:lnTo>
                  <a:lnTo>
                    <a:pt x="142" y="24"/>
                  </a:lnTo>
                  <a:lnTo>
                    <a:pt x="154" y="21"/>
                  </a:lnTo>
                  <a:lnTo>
                    <a:pt x="164" y="18"/>
                  </a:lnTo>
                  <a:lnTo>
                    <a:pt x="175" y="21"/>
                  </a:lnTo>
                  <a:lnTo>
                    <a:pt x="190" y="24"/>
                  </a:lnTo>
                  <a:lnTo>
                    <a:pt x="205" y="31"/>
                  </a:lnTo>
                  <a:lnTo>
                    <a:pt x="215" y="37"/>
                  </a:lnTo>
                  <a:lnTo>
                    <a:pt x="218" y="43"/>
                  </a:lnTo>
                  <a:lnTo>
                    <a:pt x="230" y="12"/>
                  </a:lnTo>
                  <a:lnTo>
                    <a:pt x="221" y="9"/>
                  </a:lnTo>
                  <a:lnTo>
                    <a:pt x="209" y="3"/>
                  </a:lnTo>
                  <a:lnTo>
                    <a:pt x="194" y="0"/>
                  </a:lnTo>
                  <a:lnTo>
                    <a:pt x="179" y="0"/>
                  </a:lnTo>
                  <a:lnTo>
                    <a:pt x="167" y="0"/>
                  </a:lnTo>
                  <a:lnTo>
                    <a:pt x="154" y="3"/>
                  </a:lnTo>
                  <a:lnTo>
                    <a:pt x="139" y="9"/>
                  </a:lnTo>
                  <a:lnTo>
                    <a:pt x="130" y="12"/>
                  </a:lnTo>
                  <a:lnTo>
                    <a:pt x="124" y="18"/>
                  </a:lnTo>
                  <a:lnTo>
                    <a:pt x="109" y="31"/>
                  </a:lnTo>
                  <a:lnTo>
                    <a:pt x="97" y="43"/>
                  </a:lnTo>
                  <a:lnTo>
                    <a:pt x="88" y="55"/>
                  </a:lnTo>
                  <a:lnTo>
                    <a:pt x="79" y="68"/>
                  </a:lnTo>
                  <a:lnTo>
                    <a:pt x="73" y="73"/>
                  </a:lnTo>
                  <a:lnTo>
                    <a:pt x="61" y="83"/>
                  </a:lnTo>
                  <a:lnTo>
                    <a:pt x="51" y="86"/>
                  </a:lnTo>
                  <a:lnTo>
                    <a:pt x="43" y="89"/>
                  </a:lnTo>
                  <a:lnTo>
                    <a:pt x="33" y="89"/>
                  </a:lnTo>
                  <a:lnTo>
                    <a:pt x="24" y="89"/>
                  </a:lnTo>
                  <a:lnTo>
                    <a:pt x="18" y="86"/>
                  </a:lnTo>
                  <a:lnTo>
                    <a:pt x="6" y="80"/>
                  </a:lnTo>
                  <a:lnTo>
                    <a:pt x="0" y="111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129" name="Freeform 81"/>
            <p:cNvSpPr>
              <a:spLocks/>
            </p:cNvSpPr>
            <p:nvPr/>
          </p:nvSpPr>
          <p:spPr bwMode="ltGray">
            <a:xfrm>
              <a:off x="2991" y="598"/>
              <a:ext cx="102" cy="307"/>
            </a:xfrm>
            <a:custGeom>
              <a:avLst/>
              <a:gdLst/>
              <a:ahLst/>
              <a:cxnLst>
                <a:cxn ang="0">
                  <a:pos x="50" y="3"/>
                </a:cxn>
                <a:cxn ang="0">
                  <a:pos x="47" y="13"/>
                </a:cxn>
                <a:cxn ang="0">
                  <a:pos x="44" y="16"/>
                </a:cxn>
                <a:cxn ang="0">
                  <a:pos x="44" y="23"/>
                </a:cxn>
                <a:cxn ang="0">
                  <a:pos x="39" y="39"/>
                </a:cxn>
                <a:cxn ang="0">
                  <a:pos x="30" y="61"/>
                </a:cxn>
                <a:cxn ang="0">
                  <a:pos x="27" y="78"/>
                </a:cxn>
                <a:cxn ang="0">
                  <a:pos x="20" y="94"/>
                </a:cxn>
                <a:cxn ang="0">
                  <a:pos x="20" y="107"/>
                </a:cxn>
                <a:cxn ang="0">
                  <a:pos x="20" y="120"/>
                </a:cxn>
                <a:cxn ang="0">
                  <a:pos x="24" y="129"/>
                </a:cxn>
                <a:cxn ang="0">
                  <a:pos x="27" y="136"/>
                </a:cxn>
                <a:cxn ang="0">
                  <a:pos x="35" y="148"/>
                </a:cxn>
                <a:cxn ang="0">
                  <a:pos x="47" y="161"/>
                </a:cxn>
                <a:cxn ang="0">
                  <a:pos x="57" y="174"/>
                </a:cxn>
                <a:cxn ang="0">
                  <a:pos x="77" y="196"/>
                </a:cxn>
                <a:cxn ang="0">
                  <a:pos x="89" y="216"/>
                </a:cxn>
                <a:cxn ang="0">
                  <a:pos x="95" y="225"/>
                </a:cxn>
                <a:cxn ang="0">
                  <a:pos x="98" y="236"/>
                </a:cxn>
                <a:cxn ang="0">
                  <a:pos x="101" y="252"/>
                </a:cxn>
                <a:cxn ang="0">
                  <a:pos x="101" y="265"/>
                </a:cxn>
                <a:cxn ang="0">
                  <a:pos x="101" y="274"/>
                </a:cxn>
                <a:cxn ang="0">
                  <a:pos x="95" y="293"/>
                </a:cxn>
                <a:cxn ang="0">
                  <a:pos x="92" y="306"/>
                </a:cxn>
                <a:cxn ang="0">
                  <a:pos x="69" y="287"/>
                </a:cxn>
                <a:cxn ang="0">
                  <a:pos x="74" y="274"/>
                </a:cxn>
                <a:cxn ang="0">
                  <a:pos x="77" y="261"/>
                </a:cxn>
                <a:cxn ang="0">
                  <a:pos x="80" y="249"/>
                </a:cxn>
                <a:cxn ang="0">
                  <a:pos x="83" y="236"/>
                </a:cxn>
                <a:cxn ang="0">
                  <a:pos x="80" y="222"/>
                </a:cxn>
                <a:cxn ang="0">
                  <a:pos x="77" y="209"/>
                </a:cxn>
                <a:cxn ang="0">
                  <a:pos x="71" y="196"/>
                </a:cxn>
                <a:cxn ang="0">
                  <a:pos x="65" y="190"/>
                </a:cxn>
                <a:cxn ang="0">
                  <a:pos x="54" y="180"/>
                </a:cxn>
                <a:cxn ang="0">
                  <a:pos x="42" y="168"/>
                </a:cxn>
                <a:cxn ang="0">
                  <a:pos x="30" y="155"/>
                </a:cxn>
                <a:cxn ang="0">
                  <a:pos x="20" y="142"/>
                </a:cxn>
                <a:cxn ang="0">
                  <a:pos x="12" y="123"/>
                </a:cxn>
                <a:cxn ang="0">
                  <a:pos x="3" y="110"/>
                </a:cxn>
                <a:cxn ang="0">
                  <a:pos x="0" y="100"/>
                </a:cxn>
                <a:cxn ang="0">
                  <a:pos x="0" y="84"/>
                </a:cxn>
                <a:cxn ang="0">
                  <a:pos x="0" y="61"/>
                </a:cxn>
                <a:cxn ang="0">
                  <a:pos x="0" y="48"/>
                </a:cxn>
                <a:cxn ang="0">
                  <a:pos x="3" y="32"/>
                </a:cxn>
                <a:cxn ang="0">
                  <a:pos x="6" y="19"/>
                </a:cxn>
                <a:cxn ang="0">
                  <a:pos x="6" y="10"/>
                </a:cxn>
                <a:cxn ang="0">
                  <a:pos x="12" y="0"/>
                </a:cxn>
                <a:cxn ang="0">
                  <a:pos x="50" y="3"/>
                </a:cxn>
              </a:cxnLst>
              <a:rect l="0" t="0" r="r" b="b"/>
              <a:pathLst>
                <a:path w="102" h="307">
                  <a:moveTo>
                    <a:pt x="50" y="3"/>
                  </a:moveTo>
                  <a:lnTo>
                    <a:pt x="47" y="13"/>
                  </a:lnTo>
                  <a:lnTo>
                    <a:pt x="44" y="16"/>
                  </a:lnTo>
                  <a:lnTo>
                    <a:pt x="44" y="23"/>
                  </a:lnTo>
                  <a:lnTo>
                    <a:pt x="39" y="39"/>
                  </a:lnTo>
                  <a:lnTo>
                    <a:pt x="30" y="61"/>
                  </a:lnTo>
                  <a:lnTo>
                    <a:pt x="27" y="78"/>
                  </a:lnTo>
                  <a:lnTo>
                    <a:pt x="20" y="94"/>
                  </a:lnTo>
                  <a:lnTo>
                    <a:pt x="20" y="107"/>
                  </a:lnTo>
                  <a:lnTo>
                    <a:pt x="20" y="120"/>
                  </a:lnTo>
                  <a:lnTo>
                    <a:pt x="24" y="129"/>
                  </a:lnTo>
                  <a:lnTo>
                    <a:pt x="27" y="136"/>
                  </a:lnTo>
                  <a:lnTo>
                    <a:pt x="35" y="148"/>
                  </a:lnTo>
                  <a:lnTo>
                    <a:pt x="47" y="161"/>
                  </a:lnTo>
                  <a:lnTo>
                    <a:pt x="57" y="174"/>
                  </a:lnTo>
                  <a:lnTo>
                    <a:pt x="77" y="196"/>
                  </a:lnTo>
                  <a:lnTo>
                    <a:pt x="89" y="216"/>
                  </a:lnTo>
                  <a:lnTo>
                    <a:pt x="95" y="225"/>
                  </a:lnTo>
                  <a:lnTo>
                    <a:pt x="98" y="236"/>
                  </a:lnTo>
                  <a:lnTo>
                    <a:pt x="101" y="252"/>
                  </a:lnTo>
                  <a:lnTo>
                    <a:pt x="101" y="265"/>
                  </a:lnTo>
                  <a:lnTo>
                    <a:pt x="101" y="274"/>
                  </a:lnTo>
                  <a:lnTo>
                    <a:pt x="95" y="293"/>
                  </a:lnTo>
                  <a:lnTo>
                    <a:pt x="92" y="306"/>
                  </a:lnTo>
                  <a:lnTo>
                    <a:pt x="69" y="287"/>
                  </a:lnTo>
                  <a:lnTo>
                    <a:pt x="74" y="274"/>
                  </a:lnTo>
                  <a:lnTo>
                    <a:pt x="77" y="261"/>
                  </a:lnTo>
                  <a:lnTo>
                    <a:pt x="80" y="249"/>
                  </a:lnTo>
                  <a:lnTo>
                    <a:pt x="83" y="236"/>
                  </a:lnTo>
                  <a:lnTo>
                    <a:pt x="80" y="222"/>
                  </a:lnTo>
                  <a:lnTo>
                    <a:pt x="77" y="209"/>
                  </a:lnTo>
                  <a:lnTo>
                    <a:pt x="71" y="196"/>
                  </a:lnTo>
                  <a:lnTo>
                    <a:pt x="65" y="190"/>
                  </a:lnTo>
                  <a:lnTo>
                    <a:pt x="54" y="180"/>
                  </a:lnTo>
                  <a:lnTo>
                    <a:pt x="42" y="168"/>
                  </a:lnTo>
                  <a:lnTo>
                    <a:pt x="30" y="155"/>
                  </a:lnTo>
                  <a:lnTo>
                    <a:pt x="20" y="142"/>
                  </a:lnTo>
                  <a:lnTo>
                    <a:pt x="12" y="123"/>
                  </a:lnTo>
                  <a:lnTo>
                    <a:pt x="3" y="110"/>
                  </a:lnTo>
                  <a:lnTo>
                    <a:pt x="0" y="100"/>
                  </a:lnTo>
                  <a:lnTo>
                    <a:pt x="0" y="84"/>
                  </a:lnTo>
                  <a:lnTo>
                    <a:pt x="0" y="61"/>
                  </a:lnTo>
                  <a:lnTo>
                    <a:pt x="0" y="48"/>
                  </a:lnTo>
                  <a:lnTo>
                    <a:pt x="3" y="32"/>
                  </a:lnTo>
                  <a:lnTo>
                    <a:pt x="6" y="19"/>
                  </a:lnTo>
                  <a:lnTo>
                    <a:pt x="6" y="10"/>
                  </a:lnTo>
                  <a:lnTo>
                    <a:pt x="12" y="0"/>
                  </a:lnTo>
                  <a:lnTo>
                    <a:pt x="50" y="3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130" name="Freeform 82"/>
            <p:cNvSpPr>
              <a:spLocks/>
            </p:cNvSpPr>
            <p:nvPr/>
          </p:nvSpPr>
          <p:spPr bwMode="ltGray">
            <a:xfrm>
              <a:off x="901" y="498"/>
              <a:ext cx="104" cy="309"/>
            </a:xfrm>
            <a:custGeom>
              <a:avLst/>
              <a:gdLst/>
              <a:ahLst/>
              <a:cxnLst>
                <a:cxn ang="0">
                  <a:pos x="53" y="6"/>
                </a:cxn>
                <a:cxn ang="0">
                  <a:pos x="51" y="16"/>
                </a:cxn>
                <a:cxn ang="0">
                  <a:pos x="47" y="16"/>
                </a:cxn>
                <a:cxn ang="0">
                  <a:pos x="44" y="22"/>
                </a:cxn>
                <a:cxn ang="0">
                  <a:pos x="39" y="42"/>
                </a:cxn>
                <a:cxn ang="0">
                  <a:pos x="29" y="65"/>
                </a:cxn>
                <a:cxn ang="0">
                  <a:pos x="27" y="77"/>
                </a:cxn>
                <a:cxn ang="0">
                  <a:pos x="24" y="97"/>
                </a:cxn>
                <a:cxn ang="0">
                  <a:pos x="24" y="106"/>
                </a:cxn>
                <a:cxn ang="0">
                  <a:pos x="24" y="120"/>
                </a:cxn>
                <a:cxn ang="0">
                  <a:pos x="27" y="130"/>
                </a:cxn>
                <a:cxn ang="0">
                  <a:pos x="29" y="139"/>
                </a:cxn>
                <a:cxn ang="0">
                  <a:pos x="39" y="149"/>
                </a:cxn>
                <a:cxn ang="0">
                  <a:pos x="47" y="162"/>
                </a:cxn>
                <a:cxn ang="0">
                  <a:pos x="59" y="178"/>
                </a:cxn>
                <a:cxn ang="0">
                  <a:pos x="80" y="201"/>
                </a:cxn>
                <a:cxn ang="0">
                  <a:pos x="91" y="217"/>
                </a:cxn>
                <a:cxn ang="0">
                  <a:pos x="97" y="227"/>
                </a:cxn>
                <a:cxn ang="0">
                  <a:pos x="100" y="239"/>
                </a:cxn>
                <a:cxn ang="0">
                  <a:pos x="103" y="252"/>
                </a:cxn>
                <a:cxn ang="0">
                  <a:pos x="103" y="265"/>
                </a:cxn>
                <a:cxn ang="0">
                  <a:pos x="100" y="279"/>
                </a:cxn>
                <a:cxn ang="0">
                  <a:pos x="97" y="295"/>
                </a:cxn>
                <a:cxn ang="0">
                  <a:pos x="91" y="308"/>
                </a:cxn>
                <a:cxn ang="0">
                  <a:pos x="71" y="288"/>
                </a:cxn>
                <a:cxn ang="0">
                  <a:pos x="76" y="279"/>
                </a:cxn>
                <a:cxn ang="0">
                  <a:pos x="80" y="262"/>
                </a:cxn>
                <a:cxn ang="0">
                  <a:pos x="83" y="252"/>
                </a:cxn>
                <a:cxn ang="0">
                  <a:pos x="83" y="236"/>
                </a:cxn>
                <a:cxn ang="0">
                  <a:pos x="83" y="227"/>
                </a:cxn>
                <a:cxn ang="0">
                  <a:pos x="76" y="211"/>
                </a:cxn>
                <a:cxn ang="0">
                  <a:pos x="74" y="201"/>
                </a:cxn>
                <a:cxn ang="0">
                  <a:pos x="68" y="190"/>
                </a:cxn>
                <a:cxn ang="0">
                  <a:pos x="56" y="181"/>
                </a:cxn>
                <a:cxn ang="0">
                  <a:pos x="41" y="168"/>
                </a:cxn>
                <a:cxn ang="0">
                  <a:pos x="29" y="155"/>
                </a:cxn>
                <a:cxn ang="0">
                  <a:pos x="24" y="146"/>
                </a:cxn>
                <a:cxn ang="0">
                  <a:pos x="12" y="126"/>
                </a:cxn>
                <a:cxn ang="0">
                  <a:pos x="6" y="109"/>
                </a:cxn>
                <a:cxn ang="0">
                  <a:pos x="3" y="100"/>
                </a:cxn>
                <a:cxn ang="0">
                  <a:pos x="0" y="84"/>
                </a:cxn>
                <a:cxn ang="0">
                  <a:pos x="0" y="61"/>
                </a:cxn>
                <a:cxn ang="0">
                  <a:pos x="3" y="49"/>
                </a:cxn>
                <a:cxn ang="0">
                  <a:pos x="6" y="35"/>
                </a:cxn>
                <a:cxn ang="0">
                  <a:pos x="6" y="22"/>
                </a:cxn>
                <a:cxn ang="0">
                  <a:pos x="9" y="9"/>
                </a:cxn>
                <a:cxn ang="0">
                  <a:pos x="15" y="0"/>
                </a:cxn>
                <a:cxn ang="0">
                  <a:pos x="53" y="6"/>
                </a:cxn>
              </a:cxnLst>
              <a:rect l="0" t="0" r="r" b="b"/>
              <a:pathLst>
                <a:path w="104" h="309">
                  <a:moveTo>
                    <a:pt x="53" y="6"/>
                  </a:moveTo>
                  <a:lnTo>
                    <a:pt x="51" y="16"/>
                  </a:lnTo>
                  <a:lnTo>
                    <a:pt x="47" y="16"/>
                  </a:lnTo>
                  <a:lnTo>
                    <a:pt x="44" y="22"/>
                  </a:lnTo>
                  <a:lnTo>
                    <a:pt x="39" y="42"/>
                  </a:lnTo>
                  <a:lnTo>
                    <a:pt x="29" y="65"/>
                  </a:lnTo>
                  <a:lnTo>
                    <a:pt x="27" y="77"/>
                  </a:lnTo>
                  <a:lnTo>
                    <a:pt x="24" y="97"/>
                  </a:lnTo>
                  <a:lnTo>
                    <a:pt x="24" y="106"/>
                  </a:lnTo>
                  <a:lnTo>
                    <a:pt x="24" y="120"/>
                  </a:lnTo>
                  <a:lnTo>
                    <a:pt x="27" y="130"/>
                  </a:lnTo>
                  <a:lnTo>
                    <a:pt x="29" y="139"/>
                  </a:lnTo>
                  <a:lnTo>
                    <a:pt x="39" y="149"/>
                  </a:lnTo>
                  <a:lnTo>
                    <a:pt x="47" y="162"/>
                  </a:lnTo>
                  <a:lnTo>
                    <a:pt x="59" y="178"/>
                  </a:lnTo>
                  <a:lnTo>
                    <a:pt x="80" y="201"/>
                  </a:lnTo>
                  <a:lnTo>
                    <a:pt x="91" y="217"/>
                  </a:lnTo>
                  <a:lnTo>
                    <a:pt x="97" y="227"/>
                  </a:lnTo>
                  <a:lnTo>
                    <a:pt x="100" y="239"/>
                  </a:lnTo>
                  <a:lnTo>
                    <a:pt x="103" y="252"/>
                  </a:lnTo>
                  <a:lnTo>
                    <a:pt x="103" y="265"/>
                  </a:lnTo>
                  <a:lnTo>
                    <a:pt x="100" y="279"/>
                  </a:lnTo>
                  <a:lnTo>
                    <a:pt x="97" y="295"/>
                  </a:lnTo>
                  <a:lnTo>
                    <a:pt x="91" y="308"/>
                  </a:lnTo>
                  <a:lnTo>
                    <a:pt x="71" y="288"/>
                  </a:lnTo>
                  <a:lnTo>
                    <a:pt x="76" y="279"/>
                  </a:lnTo>
                  <a:lnTo>
                    <a:pt x="80" y="262"/>
                  </a:lnTo>
                  <a:lnTo>
                    <a:pt x="83" y="252"/>
                  </a:lnTo>
                  <a:lnTo>
                    <a:pt x="83" y="236"/>
                  </a:lnTo>
                  <a:lnTo>
                    <a:pt x="83" y="227"/>
                  </a:lnTo>
                  <a:lnTo>
                    <a:pt x="76" y="211"/>
                  </a:lnTo>
                  <a:lnTo>
                    <a:pt x="74" y="201"/>
                  </a:lnTo>
                  <a:lnTo>
                    <a:pt x="68" y="190"/>
                  </a:lnTo>
                  <a:lnTo>
                    <a:pt x="56" y="181"/>
                  </a:lnTo>
                  <a:lnTo>
                    <a:pt x="41" y="168"/>
                  </a:lnTo>
                  <a:lnTo>
                    <a:pt x="29" y="155"/>
                  </a:lnTo>
                  <a:lnTo>
                    <a:pt x="24" y="146"/>
                  </a:lnTo>
                  <a:lnTo>
                    <a:pt x="12" y="126"/>
                  </a:lnTo>
                  <a:lnTo>
                    <a:pt x="6" y="109"/>
                  </a:lnTo>
                  <a:lnTo>
                    <a:pt x="3" y="100"/>
                  </a:lnTo>
                  <a:lnTo>
                    <a:pt x="0" y="84"/>
                  </a:lnTo>
                  <a:lnTo>
                    <a:pt x="0" y="61"/>
                  </a:lnTo>
                  <a:lnTo>
                    <a:pt x="3" y="49"/>
                  </a:lnTo>
                  <a:lnTo>
                    <a:pt x="6" y="35"/>
                  </a:lnTo>
                  <a:lnTo>
                    <a:pt x="6" y="22"/>
                  </a:lnTo>
                  <a:lnTo>
                    <a:pt x="9" y="9"/>
                  </a:lnTo>
                  <a:lnTo>
                    <a:pt x="15" y="0"/>
                  </a:lnTo>
                  <a:lnTo>
                    <a:pt x="53" y="6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131" name="Freeform 83"/>
            <p:cNvSpPr>
              <a:spLocks/>
            </p:cNvSpPr>
            <p:nvPr/>
          </p:nvSpPr>
          <p:spPr bwMode="ltGray">
            <a:xfrm>
              <a:off x="2268" y="493"/>
              <a:ext cx="58" cy="102"/>
            </a:xfrm>
            <a:custGeom>
              <a:avLst/>
              <a:gdLst/>
              <a:ahLst/>
              <a:cxnLst>
                <a:cxn ang="0">
                  <a:pos x="16" y="101"/>
                </a:cxn>
                <a:cxn ang="0">
                  <a:pos x="0" y="0"/>
                </a:cxn>
                <a:cxn ang="0">
                  <a:pos x="57" y="52"/>
                </a:cxn>
                <a:cxn ang="0">
                  <a:pos x="16" y="101"/>
                </a:cxn>
              </a:cxnLst>
              <a:rect l="0" t="0" r="r" b="b"/>
              <a:pathLst>
                <a:path w="58" h="102">
                  <a:moveTo>
                    <a:pt x="16" y="101"/>
                  </a:moveTo>
                  <a:lnTo>
                    <a:pt x="0" y="0"/>
                  </a:lnTo>
                  <a:lnTo>
                    <a:pt x="57" y="52"/>
                  </a:lnTo>
                  <a:lnTo>
                    <a:pt x="16" y="101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132" name="Freeform 84"/>
            <p:cNvSpPr>
              <a:spLocks/>
            </p:cNvSpPr>
            <p:nvPr/>
          </p:nvSpPr>
          <p:spPr bwMode="ltGray">
            <a:xfrm>
              <a:off x="5060" y="541"/>
              <a:ext cx="57" cy="65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0" y="44"/>
                </a:cxn>
                <a:cxn ang="0">
                  <a:pos x="38" y="64"/>
                </a:cxn>
                <a:cxn ang="0">
                  <a:pos x="56" y="23"/>
                </a:cxn>
                <a:cxn ang="0">
                  <a:pos x="18" y="0"/>
                </a:cxn>
              </a:cxnLst>
              <a:rect l="0" t="0" r="r" b="b"/>
              <a:pathLst>
                <a:path w="57" h="65">
                  <a:moveTo>
                    <a:pt x="18" y="0"/>
                  </a:moveTo>
                  <a:lnTo>
                    <a:pt x="0" y="44"/>
                  </a:lnTo>
                  <a:lnTo>
                    <a:pt x="38" y="64"/>
                  </a:lnTo>
                  <a:lnTo>
                    <a:pt x="56" y="23"/>
                  </a:lnTo>
                  <a:lnTo>
                    <a:pt x="18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133" name="Freeform 85"/>
            <p:cNvSpPr>
              <a:spLocks/>
            </p:cNvSpPr>
            <p:nvPr/>
          </p:nvSpPr>
          <p:spPr bwMode="ltGray">
            <a:xfrm>
              <a:off x="4717" y="510"/>
              <a:ext cx="153" cy="75"/>
            </a:xfrm>
            <a:custGeom>
              <a:avLst/>
              <a:gdLst/>
              <a:ahLst/>
              <a:cxnLst>
                <a:cxn ang="0">
                  <a:pos x="3" y="46"/>
                </a:cxn>
                <a:cxn ang="0">
                  <a:pos x="15" y="49"/>
                </a:cxn>
                <a:cxn ang="0">
                  <a:pos x="23" y="49"/>
                </a:cxn>
                <a:cxn ang="0">
                  <a:pos x="33" y="46"/>
                </a:cxn>
                <a:cxn ang="0">
                  <a:pos x="42" y="37"/>
                </a:cxn>
                <a:cxn ang="0">
                  <a:pos x="48" y="28"/>
                </a:cxn>
                <a:cxn ang="0">
                  <a:pos x="57" y="12"/>
                </a:cxn>
                <a:cxn ang="0">
                  <a:pos x="68" y="3"/>
                </a:cxn>
                <a:cxn ang="0">
                  <a:pos x="83" y="0"/>
                </a:cxn>
                <a:cxn ang="0">
                  <a:pos x="92" y="3"/>
                </a:cxn>
                <a:cxn ang="0">
                  <a:pos x="104" y="10"/>
                </a:cxn>
                <a:cxn ang="0">
                  <a:pos x="113" y="15"/>
                </a:cxn>
                <a:cxn ang="0">
                  <a:pos x="125" y="22"/>
                </a:cxn>
                <a:cxn ang="0">
                  <a:pos x="137" y="22"/>
                </a:cxn>
                <a:cxn ang="0">
                  <a:pos x="149" y="15"/>
                </a:cxn>
                <a:cxn ang="0">
                  <a:pos x="152" y="22"/>
                </a:cxn>
                <a:cxn ang="0">
                  <a:pos x="143" y="25"/>
                </a:cxn>
                <a:cxn ang="0">
                  <a:pos x="134" y="28"/>
                </a:cxn>
                <a:cxn ang="0">
                  <a:pos x="122" y="28"/>
                </a:cxn>
                <a:cxn ang="0">
                  <a:pos x="113" y="22"/>
                </a:cxn>
                <a:cxn ang="0">
                  <a:pos x="102" y="15"/>
                </a:cxn>
                <a:cxn ang="0">
                  <a:pos x="87" y="12"/>
                </a:cxn>
                <a:cxn ang="0">
                  <a:pos x="75" y="12"/>
                </a:cxn>
                <a:cxn ang="0">
                  <a:pos x="65" y="15"/>
                </a:cxn>
                <a:cxn ang="0">
                  <a:pos x="57" y="22"/>
                </a:cxn>
                <a:cxn ang="0">
                  <a:pos x="50" y="34"/>
                </a:cxn>
                <a:cxn ang="0">
                  <a:pos x="42" y="53"/>
                </a:cxn>
                <a:cxn ang="0">
                  <a:pos x="33" y="68"/>
                </a:cxn>
                <a:cxn ang="0">
                  <a:pos x="23" y="74"/>
                </a:cxn>
                <a:cxn ang="0">
                  <a:pos x="18" y="74"/>
                </a:cxn>
                <a:cxn ang="0">
                  <a:pos x="8" y="71"/>
                </a:cxn>
                <a:cxn ang="0">
                  <a:pos x="0" y="43"/>
                </a:cxn>
              </a:cxnLst>
              <a:rect l="0" t="0" r="r" b="b"/>
              <a:pathLst>
                <a:path w="153" h="75">
                  <a:moveTo>
                    <a:pt x="0" y="43"/>
                  </a:moveTo>
                  <a:lnTo>
                    <a:pt x="3" y="46"/>
                  </a:lnTo>
                  <a:lnTo>
                    <a:pt x="8" y="49"/>
                  </a:lnTo>
                  <a:lnTo>
                    <a:pt x="15" y="49"/>
                  </a:lnTo>
                  <a:lnTo>
                    <a:pt x="21" y="49"/>
                  </a:lnTo>
                  <a:lnTo>
                    <a:pt x="23" y="49"/>
                  </a:lnTo>
                  <a:lnTo>
                    <a:pt x="30" y="49"/>
                  </a:lnTo>
                  <a:lnTo>
                    <a:pt x="33" y="46"/>
                  </a:lnTo>
                  <a:lnTo>
                    <a:pt x="35" y="43"/>
                  </a:lnTo>
                  <a:lnTo>
                    <a:pt x="42" y="37"/>
                  </a:lnTo>
                  <a:lnTo>
                    <a:pt x="45" y="31"/>
                  </a:lnTo>
                  <a:lnTo>
                    <a:pt x="48" y="28"/>
                  </a:lnTo>
                  <a:lnTo>
                    <a:pt x="50" y="18"/>
                  </a:lnTo>
                  <a:lnTo>
                    <a:pt x="57" y="12"/>
                  </a:lnTo>
                  <a:lnTo>
                    <a:pt x="62" y="10"/>
                  </a:lnTo>
                  <a:lnTo>
                    <a:pt x="68" y="3"/>
                  </a:lnTo>
                  <a:lnTo>
                    <a:pt x="75" y="0"/>
                  </a:lnTo>
                  <a:lnTo>
                    <a:pt x="83" y="0"/>
                  </a:lnTo>
                  <a:lnTo>
                    <a:pt x="90" y="0"/>
                  </a:lnTo>
                  <a:lnTo>
                    <a:pt x="92" y="3"/>
                  </a:lnTo>
                  <a:lnTo>
                    <a:pt x="98" y="7"/>
                  </a:lnTo>
                  <a:lnTo>
                    <a:pt x="104" y="10"/>
                  </a:lnTo>
                  <a:lnTo>
                    <a:pt x="107" y="12"/>
                  </a:lnTo>
                  <a:lnTo>
                    <a:pt x="113" y="15"/>
                  </a:lnTo>
                  <a:lnTo>
                    <a:pt x="119" y="18"/>
                  </a:lnTo>
                  <a:lnTo>
                    <a:pt x="125" y="22"/>
                  </a:lnTo>
                  <a:lnTo>
                    <a:pt x="131" y="22"/>
                  </a:lnTo>
                  <a:lnTo>
                    <a:pt x="137" y="22"/>
                  </a:lnTo>
                  <a:lnTo>
                    <a:pt x="143" y="18"/>
                  </a:lnTo>
                  <a:lnTo>
                    <a:pt x="149" y="15"/>
                  </a:lnTo>
                  <a:lnTo>
                    <a:pt x="152" y="15"/>
                  </a:lnTo>
                  <a:lnTo>
                    <a:pt x="152" y="22"/>
                  </a:lnTo>
                  <a:lnTo>
                    <a:pt x="149" y="25"/>
                  </a:lnTo>
                  <a:lnTo>
                    <a:pt x="143" y="25"/>
                  </a:lnTo>
                  <a:lnTo>
                    <a:pt x="137" y="28"/>
                  </a:lnTo>
                  <a:lnTo>
                    <a:pt x="134" y="28"/>
                  </a:lnTo>
                  <a:lnTo>
                    <a:pt x="131" y="28"/>
                  </a:lnTo>
                  <a:lnTo>
                    <a:pt x="122" y="28"/>
                  </a:lnTo>
                  <a:lnTo>
                    <a:pt x="119" y="25"/>
                  </a:lnTo>
                  <a:lnTo>
                    <a:pt x="113" y="22"/>
                  </a:lnTo>
                  <a:lnTo>
                    <a:pt x="104" y="15"/>
                  </a:lnTo>
                  <a:lnTo>
                    <a:pt x="102" y="15"/>
                  </a:lnTo>
                  <a:lnTo>
                    <a:pt x="95" y="15"/>
                  </a:lnTo>
                  <a:lnTo>
                    <a:pt x="87" y="12"/>
                  </a:lnTo>
                  <a:lnTo>
                    <a:pt x="80" y="12"/>
                  </a:lnTo>
                  <a:lnTo>
                    <a:pt x="75" y="12"/>
                  </a:lnTo>
                  <a:lnTo>
                    <a:pt x="72" y="15"/>
                  </a:lnTo>
                  <a:lnTo>
                    <a:pt x="65" y="15"/>
                  </a:lnTo>
                  <a:lnTo>
                    <a:pt x="62" y="18"/>
                  </a:lnTo>
                  <a:lnTo>
                    <a:pt x="57" y="22"/>
                  </a:lnTo>
                  <a:lnTo>
                    <a:pt x="53" y="25"/>
                  </a:lnTo>
                  <a:lnTo>
                    <a:pt x="50" y="34"/>
                  </a:lnTo>
                  <a:lnTo>
                    <a:pt x="45" y="43"/>
                  </a:lnTo>
                  <a:lnTo>
                    <a:pt x="42" y="53"/>
                  </a:lnTo>
                  <a:lnTo>
                    <a:pt x="35" y="64"/>
                  </a:lnTo>
                  <a:lnTo>
                    <a:pt x="33" y="68"/>
                  </a:lnTo>
                  <a:lnTo>
                    <a:pt x="30" y="74"/>
                  </a:lnTo>
                  <a:lnTo>
                    <a:pt x="23" y="74"/>
                  </a:lnTo>
                  <a:lnTo>
                    <a:pt x="21" y="74"/>
                  </a:lnTo>
                  <a:lnTo>
                    <a:pt x="18" y="74"/>
                  </a:lnTo>
                  <a:lnTo>
                    <a:pt x="15" y="74"/>
                  </a:lnTo>
                  <a:lnTo>
                    <a:pt x="8" y="71"/>
                  </a:lnTo>
                  <a:lnTo>
                    <a:pt x="3" y="68"/>
                  </a:lnTo>
                  <a:lnTo>
                    <a:pt x="0" y="43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134" name="Freeform 86"/>
            <p:cNvSpPr>
              <a:spLocks/>
            </p:cNvSpPr>
            <p:nvPr/>
          </p:nvSpPr>
          <p:spPr bwMode="ltGray">
            <a:xfrm>
              <a:off x="4772" y="884"/>
              <a:ext cx="59" cy="101"/>
            </a:xfrm>
            <a:custGeom>
              <a:avLst/>
              <a:gdLst/>
              <a:ahLst/>
              <a:cxnLst>
                <a:cxn ang="0">
                  <a:pos x="16" y="100"/>
                </a:cxn>
                <a:cxn ang="0">
                  <a:pos x="0" y="0"/>
                </a:cxn>
                <a:cxn ang="0">
                  <a:pos x="58" y="51"/>
                </a:cxn>
                <a:cxn ang="0">
                  <a:pos x="16" y="100"/>
                </a:cxn>
              </a:cxnLst>
              <a:rect l="0" t="0" r="r" b="b"/>
              <a:pathLst>
                <a:path w="59" h="101">
                  <a:moveTo>
                    <a:pt x="16" y="100"/>
                  </a:moveTo>
                  <a:lnTo>
                    <a:pt x="0" y="0"/>
                  </a:lnTo>
                  <a:lnTo>
                    <a:pt x="58" y="51"/>
                  </a:lnTo>
                  <a:lnTo>
                    <a:pt x="16" y="10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135" name="Freeform 87"/>
            <p:cNvSpPr>
              <a:spLocks/>
            </p:cNvSpPr>
            <p:nvPr/>
          </p:nvSpPr>
          <p:spPr bwMode="ltGray">
            <a:xfrm>
              <a:off x="4933" y="786"/>
              <a:ext cx="104" cy="309"/>
            </a:xfrm>
            <a:custGeom>
              <a:avLst/>
              <a:gdLst/>
              <a:ahLst/>
              <a:cxnLst>
                <a:cxn ang="0">
                  <a:pos x="53" y="6"/>
                </a:cxn>
                <a:cxn ang="0">
                  <a:pos x="51" y="16"/>
                </a:cxn>
                <a:cxn ang="0">
                  <a:pos x="47" y="16"/>
                </a:cxn>
                <a:cxn ang="0">
                  <a:pos x="44" y="22"/>
                </a:cxn>
                <a:cxn ang="0">
                  <a:pos x="39" y="42"/>
                </a:cxn>
                <a:cxn ang="0">
                  <a:pos x="29" y="65"/>
                </a:cxn>
                <a:cxn ang="0">
                  <a:pos x="27" y="77"/>
                </a:cxn>
                <a:cxn ang="0">
                  <a:pos x="24" y="97"/>
                </a:cxn>
                <a:cxn ang="0">
                  <a:pos x="24" y="106"/>
                </a:cxn>
                <a:cxn ang="0">
                  <a:pos x="24" y="120"/>
                </a:cxn>
                <a:cxn ang="0">
                  <a:pos x="27" y="130"/>
                </a:cxn>
                <a:cxn ang="0">
                  <a:pos x="29" y="139"/>
                </a:cxn>
                <a:cxn ang="0">
                  <a:pos x="39" y="149"/>
                </a:cxn>
                <a:cxn ang="0">
                  <a:pos x="47" y="162"/>
                </a:cxn>
                <a:cxn ang="0">
                  <a:pos x="59" y="178"/>
                </a:cxn>
                <a:cxn ang="0">
                  <a:pos x="80" y="201"/>
                </a:cxn>
                <a:cxn ang="0">
                  <a:pos x="91" y="217"/>
                </a:cxn>
                <a:cxn ang="0">
                  <a:pos x="97" y="227"/>
                </a:cxn>
                <a:cxn ang="0">
                  <a:pos x="100" y="239"/>
                </a:cxn>
                <a:cxn ang="0">
                  <a:pos x="103" y="252"/>
                </a:cxn>
                <a:cxn ang="0">
                  <a:pos x="103" y="265"/>
                </a:cxn>
                <a:cxn ang="0">
                  <a:pos x="100" y="279"/>
                </a:cxn>
                <a:cxn ang="0">
                  <a:pos x="97" y="295"/>
                </a:cxn>
                <a:cxn ang="0">
                  <a:pos x="91" y="308"/>
                </a:cxn>
                <a:cxn ang="0">
                  <a:pos x="71" y="288"/>
                </a:cxn>
                <a:cxn ang="0">
                  <a:pos x="76" y="279"/>
                </a:cxn>
                <a:cxn ang="0">
                  <a:pos x="80" y="262"/>
                </a:cxn>
                <a:cxn ang="0">
                  <a:pos x="83" y="252"/>
                </a:cxn>
                <a:cxn ang="0">
                  <a:pos x="83" y="236"/>
                </a:cxn>
                <a:cxn ang="0">
                  <a:pos x="83" y="227"/>
                </a:cxn>
                <a:cxn ang="0">
                  <a:pos x="76" y="211"/>
                </a:cxn>
                <a:cxn ang="0">
                  <a:pos x="74" y="201"/>
                </a:cxn>
                <a:cxn ang="0">
                  <a:pos x="68" y="190"/>
                </a:cxn>
                <a:cxn ang="0">
                  <a:pos x="56" y="181"/>
                </a:cxn>
                <a:cxn ang="0">
                  <a:pos x="41" y="168"/>
                </a:cxn>
                <a:cxn ang="0">
                  <a:pos x="29" y="155"/>
                </a:cxn>
                <a:cxn ang="0">
                  <a:pos x="24" y="146"/>
                </a:cxn>
                <a:cxn ang="0">
                  <a:pos x="12" y="126"/>
                </a:cxn>
                <a:cxn ang="0">
                  <a:pos x="6" y="109"/>
                </a:cxn>
                <a:cxn ang="0">
                  <a:pos x="3" y="100"/>
                </a:cxn>
                <a:cxn ang="0">
                  <a:pos x="0" y="84"/>
                </a:cxn>
                <a:cxn ang="0">
                  <a:pos x="0" y="61"/>
                </a:cxn>
                <a:cxn ang="0">
                  <a:pos x="3" y="49"/>
                </a:cxn>
                <a:cxn ang="0">
                  <a:pos x="6" y="35"/>
                </a:cxn>
                <a:cxn ang="0">
                  <a:pos x="6" y="22"/>
                </a:cxn>
                <a:cxn ang="0">
                  <a:pos x="9" y="9"/>
                </a:cxn>
                <a:cxn ang="0">
                  <a:pos x="15" y="0"/>
                </a:cxn>
                <a:cxn ang="0">
                  <a:pos x="53" y="6"/>
                </a:cxn>
              </a:cxnLst>
              <a:rect l="0" t="0" r="r" b="b"/>
              <a:pathLst>
                <a:path w="104" h="309">
                  <a:moveTo>
                    <a:pt x="53" y="6"/>
                  </a:moveTo>
                  <a:lnTo>
                    <a:pt x="51" y="16"/>
                  </a:lnTo>
                  <a:lnTo>
                    <a:pt x="47" y="16"/>
                  </a:lnTo>
                  <a:lnTo>
                    <a:pt x="44" y="22"/>
                  </a:lnTo>
                  <a:lnTo>
                    <a:pt x="39" y="42"/>
                  </a:lnTo>
                  <a:lnTo>
                    <a:pt x="29" y="65"/>
                  </a:lnTo>
                  <a:lnTo>
                    <a:pt x="27" y="77"/>
                  </a:lnTo>
                  <a:lnTo>
                    <a:pt x="24" y="97"/>
                  </a:lnTo>
                  <a:lnTo>
                    <a:pt x="24" y="106"/>
                  </a:lnTo>
                  <a:lnTo>
                    <a:pt x="24" y="120"/>
                  </a:lnTo>
                  <a:lnTo>
                    <a:pt x="27" y="130"/>
                  </a:lnTo>
                  <a:lnTo>
                    <a:pt x="29" y="139"/>
                  </a:lnTo>
                  <a:lnTo>
                    <a:pt x="39" y="149"/>
                  </a:lnTo>
                  <a:lnTo>
                    <a:pt x="47" y="162"/>
                  </a:lnTo>
                  <a:lnTo>
                    <a:pt x="59" y="178"/>
                  </a:lnTo>
                  <a:lnTo>
                    <a:pt x="80" y="201"/>
                  </a:lnTo>
                  <a:lnTo>
                    <a:pt x="91" y="217"/>
                  </a:lnTo>
                  <a:lnTo>
                    <a:pt x="97" y="227"/>
                  </a:lnTo>
                  <a:lnTo>
                    <a:pt x="100" y="239"/>
                  </a:lnTo>
                  <a:lnTo>
                    <a:pt x="103" y="252"/>
                  </a:lnTo>
                  <a:lnTo>
                    <a:pt x="103" y="265"/>
                  </a:lnTo>
                  <a:lnTo>
                    <a:pt x="100" y="279"/>
                  </a:lnTo>
                  <a:lnTo>
                    <a:pt x="97" y="295"/>
                  </a:lnTo>
                  <a:lnTo>
                    <a:pt x="91" y="308"/>
                  </a:lnTo>
                  <a:lnTo>
                    <a:pt x="71" y="288"/>
                  </a:lnTo>
                  <a:lnTo>
                    <a:pt x="76" y="279"/>
                  </a:lnTo>
                  <a:lnTo>
                    <a:pt x="80" y="262"/>
                  </a:lnTo>
                  <a:lnTo>
                    <a:pt x="83" y="252"/>
                  </a:lnTo>
                  <a:lnTo>
                    <a:pt x="83" y="236"/>
                  </a:lnTo>
                  <a:lnTo>
                    <a:pt x="83" y="227"/>
                  </a:lnTo>
                  <a:lnTo>
                    <a:pt x="76" y="211"/>
                  </a:lnTo>
                  <a:lnTo>
                    <a:pt x="74" y="201"/>
                  </a:lnTo>
                  <a:lnTo>
                    <a:pt x="68" y="190"/>
                  </a:lnTo>
                  <a:lnTo>
                    <a:pt x="56" y="181"/>
                  </a:lnTo>
                  <a:lnTo>
                    <a:pt x="41" y="168"/>
                  </a:lnTo>
                  <a:lnTo>
                    <a:pt x="29" y="155"/>
                  </a:lnTo>
                  <a:lnTo>
                    <a:pt x="24" y="146"/>
                  </a:lnTo>
                  <a:lnTo>
                    <a:pt x="12" y="126"/>
                  </a:lnTo>
                  <a:lnTo>
                    <a:pt x="6" y="109"/>
                  </a:lnTo>
                  <a:lnTo>
                    <a:pt x="3" y="100"/>
                  </a:lnTo>
                  <a:lnTo>
                    <a:pt x="0" y="84"/>
                  </a:lnTo>
                  <a:lnTo>
                    <a:pt x="0" y="61"/>
                  </a:lnTo>
                  <a:lnTo>
                    <a:pt x="3" y="49"/>
                  </a:lnTo>
                  <a:lnTo>
                    <a:pt x="6" y="35"/>
                  </a:lnTo>
                  <a:lnTo>
                    <a:pt x="6" y="22"/>
                  </a:lnTo>
                  <a:lnTo>
                    <a:pt x="9" y="9"/>
                  </a:lnTo>
                  <a:lnTo>
                    <a:pt x="15" y="0"/>
                  </a:lnTo>
                  <a:lnTo>
                    <a:pt x="53" y="6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136" name="Freeform 88"/>
            <p:cNvSpPr>
              <a:spLocks/>
            </p:cNvSpPr>
            <p:nvPr/>
          </p:nvSpPr>
          <p:spPr bwMode="ltGray">
            <a:xfrm>
              <a:off x="3415" y="889"/>
              <a:ext cx="233" cy="120"/>
            </a:xfrm>
            <a:custGeom>
              <a:avLst/>
              <a:gdLst/>
              <a:ahLst/>
              <a:cxnLst>
                <a:cxn ang="0">
                  <a:pos x="232" y="116"/>
                </a:cxn>
                <a:cxn ang="0">
                  <a:pos x="223" y="116"/>
                </a:cxn>
                <a:cxn ang="0">
                  <a:pos x="214" y="119"/>
                </a:cxn>
                <a:cxn ang="0">
                  <a:pos x="204" y="119"/>
                </a:cxn>
                <a:cxn ang="0">
                  <a:pos x="193" y="116"/>
                </a:cxn>
                <a:cxn ang="0">
                  <a:pos x="183" y="112"/>
                </a:cxn>
                <a:cxn ang="0">
                  <a:pos x="174" y="106"/>
                </a:cxn>
                <a:cxn ang="0">
                  <a:pos x="168" y="103"/>
                </a:cxn>
                <a:cxn ang="0">
                  <a:pos x="158" y="94"/>
                </a:cxn>
                <a:cxn ang="0">
                  <a:pos x="156" y="85"/>
                </a:cxn>
                <a:cxn ang="0">
                  <a:pos x="150" y="78"/>
                </a:cxn>
                <a:cxn ang="0">
                  <a:pos x="147" y="72"/>
                </a:cxn>
                <a:cxn ang="0">
                  <a:pos x="137" y="60"/>
                </a:cxn>
                <a:cxn ang="0">
                  <a:pos x="122" y="44"/>
                </a:cxn>
                <a:cxn ang="0">
                  <a:pos x="116" y="38"/>
                </a:cxn>
                <a:cxn ang="0">
                  <a:pos x="101" y="31"/>
                </a:cxn>
                <a:cxn ang="0">
                  <a:pos x="86" y="25"/>
                </a:cxn>
                <a:cxn ang="0">
                  <a:pos x="76" y="22"/>
                </a:cxn>
                <a:cxn ang="0">
                  <a:pos x="67" y="22"/>
                </a:cxn>
                <a:cxn ang="0">
                  <a:pos x="55" y="22"/>
                </a:cxn>
                <a:cxn ang="0">
                  <a:pos x="40" y="28"/>
                </a:cxn>
                <a:cxn ang="0">
                  <a:pos x="25" y="31"/>
                </a:cxn>
                <a:cxn ang="0">
                  <a:pos x="18" y="41"/>
                </a:cxn>
                <a:cxn ang="0">
                  <a:pos x="12" y="47"/>
                </a:cxn>
                <a:cxn ang="0">
                  <a:pos x="0" y="16"/>
                </a:cxn>
                <a:cxn ang="0">
                  <a:pos x="10" y="10"/>
                </a:cxn>
                <a:cxn ang="0">
                  <a:pos x="21" y="7"/>
                </a:cxn>
                <a:cxn ang="0">
                  <a:pos x="36" y="3"/>
                </a:cxn>
                <a:cxn ang="0">
                  <a:pos x="49" y="0"/>
                </a:cxn>
                <a:cxn ang="0">
                  <a:pos x="64" y="3"/>
                </a:cxn>
                <a:cxn ang="0">
                  <a:pos x="76" y="7"/>
                </a:cxn>
                <a:cxn ang="0">
                  <a:pos x="89" y="13"/>
                </a:cxn>
                <a:cxn ang="0">
                  <a:pos x="101" y="16"/>
                </a:cxn>
                <a:cxn ang="0">
                  <a:pos x="107" y="22"/>
                </a:cxn>
                <a:cxn ang="0">
                  <a:pos x="119" y="31"/>
                </a:cxn>
                <a:cxn ang="0">
                  <a:pos x="132" y="47"/>
                </a:cxn>
                <a:cxn ang="0">
                  <a:pos x="143" y="60"/>
                </a:cxn>
                <a:cxn ang="0">
                  <a:pos x="153" y="72"/>
                </a:cxn>
                <a:cxn ang="0">
                  <a:pos x="158" y="78"/>
                </a:cxn>
                <a:cxn ang="0">
                  <a:pos x="171" y="85"/>
                </a:cxn>
                <a:cxn ang="0">
                  <a:pos x="180" y="91"/>
                </a:cxn>
                <a:cxn ang="0">
                  <a:pos x="189" y="94"/>
                </a:cxn>
                <a:cxn ang="0">
                  <a:pos x="199" y="94"/>
                </a:cxn>
                <a:cxn ang="0">
                  <a:pos x="208" y="91"/>
                </a:cxn>
                <a:cxn ang="0">
                  <a:pos x="214" y="91"/>
                </a:cxn>
                <a:cxn ang="0">
                  <a:pos x="226" y="85"/>
                </a:cxn>
                <a:cxn ang="0">
                  <a:pos x="232" y="116"/>
                </a:cxn>
              </a:cxnLst>
              <a:rect l="0" t="0" r="r" b="b"/>
              <a:pathLst>
                <a:path w="233" h="120">
                  <a:moveTo>
                    <a:pt x="232" y="116"/>
                  </a:moveTo>
                  <a:lnTo>
                    <a:pt x="223" y="116"/>
                  </a:lnTo>
                  <a:lnTo>
                    <a:pt x="214" y="119"/>
                  </a:lnTo>
                  <a:lnTo>
                    <a:pt x="204" y="119"/>
                  </a:lnTo>
                  <a:lnTo>
                    <a:pt x="193" y="116"/>
                  </a:lnTo>
                  <a:lnTo>
                    <a:pt x="183" y="112"/>
                  </a:lnTo>
                  <a:lnTo>
                    <a:pt x="174" y="106"/>
                  </a:lnTo>
                  <a:lnTo>
                    <a:pt x="168" y="103"/>
                  </a:lnTo>
                  <a:lnTo>
                    <a:pt x="158" y="94"/>
                  </a:lnTo>
                  <a:lnTo>
                    <a:pt x="156" y="85"/>
                  </a:lnTo>
                  <a:lnTo>
                    <a:pt x="150" y="78"/>
                  </a:lnTo>
                  <a:lnTo>
                    <a:pt x="147" y="72"/>
                  </a:lnTo>
                  <a:lnTo>
                    <a:pt x="137" y="60"/>
                  </a:lnTo>
                  <a:lnTo>
                    <a:pt x="122" y="44"/>
                  </a:lnTo>
                  <a:lnTo>
                    <a:pt x="116" y="38"/>
                  </a:lnTo>
                  <a:lnTo>
                    <a:pt x="101" y="31"/>
                  </a:lnTo>
                  <a:lnTo>
                    <a:pt x="86" y="25"/>
                  </a:lnTo>
                  <a:lnTo>
                    <a:pt x="76" y="22"/>
                  </a:lnTo>
                  <a:lnTo>
                    <a:pt x="67" y="22"/>
                  </a:lnTo>
                  <a:lnTo>
                    <a:pt x="55" y="22"/>
                  </a:lnTo>
                  <a:lnTo>
                    <a:pt x="40" y="28"/>
                  </a:lnTo>
                  <a:lnTo>
                    <a:pt x="25" y="31"/>
                  </a:lnTo>
                  <a:lnTo>
                    <a:pt x="18" y="41"/>
                  </a:lnTo>
                  <a:lnTo>
                    <a:pt x="12" y="47"/>
                  </a:lnTo>
                  <a:lnTo>
                    <a:pt x="0" y="16"/>
                  </a:lnTo>
                  <a:lnTo>
                    <a:pt x="10" y="10"/>
                  </a:lnTo>
                  <a:lnTo>
                    <a:pt x="21" y="7"/>
                  </a:lnTo>
                  <a:lnTo>
                    <a:pt x="36" y="3"/>
                  </a:lnTo>
                  <a:lnTo>
                    <a:pt x="49" y="0"/>
                  </a:lnTo>
                  <a:lnTo>
                    <a:pt x="64" y="3"/>
                  </a:lnTo>
                  <a:lnTo>
                    <a:pt x="76" y="7"/>
                  </a:lnTo>
                  <a:lnTo>
                    <a:pt x="89" y="13"/>
                  </a:lnTo>
                  <a:lnTo>
                    <a:pt x="101" y="16"/>
                  </a:lnTo>
                  <a:lnTo>
                    <a:pt x="107" y="22"/>
                  </a:lnTo>
                  <a:lnTo>
                    <a:pt x="119" y="31"/>
                  </a:lnTo>
                  <a:lnTo>
                    <a:pt x="132" y="47"/>
                  </a:lnTo>
                  <a:lnTo>
                    <a:pt x="143" y="60"/>
                  </a:lnTo>
                  <a:lnTo>
                    <a:pt x="153" y="72"/>
                  </a:lnTo>
                  <a:lnTo>
                    <a:pt x="158" y="78"/>
                  </a:lnTo>
                  <a:lnTo>
                    <a:pt x="171" y="85"/>
                  </a:lnTo>
                  <a:lnTo>
                    <a:pt x="180" y="91"/>
                  </a:lnTo>
                  <a:lnTo>
                    <a:pt x="189" y="94"/>
                  </a:lnTo>
                  <a:lnTo>
                    <a:pt x="199" y="94"/>
                  </a:lnTo>
                  <a:lnTo>
                    <a:pt x="208" y="91"/>
                  </a:lnTo>
                  <a:lnTo>
                    <a:pt x="214" y="91"/>
                  </a:lnTo>
                  <a:lnTo>
                    <a:pt x="226" y="85"/>
                  </a:lnTo>
                  <a:lnTo>
                    <a:pt x="232" y="116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137" name="Freeform 89"/>
            <p:cNvSpPr>
              <a:spLocks/>
            </p:cNvSpPr>
            <p:nvPr/>
          </p:nvSpPr>
          <p:spPr bwMode="ltGray">
            <a:xfrm>
              <a:off x="3764" y="1309"/>
              <a:ext cx="57" cy="65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0" y="44"/>
                </a:cxn>
                <a:cxn ang="0">
                  <a:pos x="38" y="64"/>
                </a:cxn>
                <a:cxn ang="0">
                  <a:pos x="56" y="23"/>
                </a:cxn>
                <a:cxn ang="0">
                  <a:pos x="18" y="0"/>
                </a:cxn>
              </a:cxnLst>
              <a:rect l="0" t="0" r="r" b="b"/>
              <a:pathLst>
                <a:path w="57" h="65">
                  <a:moveTo>
                    <a:pt x="18" y="0"/>
                  </a:moveTo>
                  <a:lnTo>
                    <a:pt x="0" y="44"/>
                  </a:lnTo>
                  <a:lnTo>
                    <a:pt x="38" y="64"/>
                  </a:lnTo>
                  <a:lnTo>
                    <a:pt x="56" y="23"/>
                  </a:lnTo>
                  <a:lnTo>
                    <a:pt x="18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138" name="Freeform 90"/>
            <p:cNvSpPr>
              <a:spLocks/>
            </p:cNvSpPr>
            <p:nvPr/>
          </p:nvSpPr>
          <p:spPr bwMode="ltGray">
            <a:xfrm>
              <a:off x="4218" y="988"/>
              <a:ext cx="158" cy="73"/>
            </a:xfrm>
            <a:custGeom>
              <a:avLst/>
              <a:gdLst/>
              <a:ahLst/>
              <a:cxnLst>
                <a:cxn ang="0">
                  <a:pos x="7" y="27"/>
                </a:cxn>
                <a:cxn ang="0">
                  <a:pos x="15" y="24"/>
                </a:cxn>
                <a:cxn ang="0">
                  <a:pos x="27" y="27"/>
                </a:cxn>
                <a:cxn ang="0">
                  <a:pos x="37" y="30"/>
                </a:cxn>
                <a:cxn ang="0">
                  <a:pos x="42" y="36"/>
                </a:cxn>
                <a:cxn ang="0">
                  <a:pos x="48" y="48"/>
                </a:cxn>
                <a:cxn ang="0">
                  <a:pos x="60" y="63"/>
                </a:cxn>
                <a:cxn ang="0">
                  <a:pos x="72" y="69"/>
                </a:cxn>
                <a:cxn ang="0">
                  <a:pos x="85" y="72"/>
                </a:cxn>
                <a:cxn ang="0">
                  <a:pos x="97" y="72"/>
                </a:cxn>
                <a:cxn ang="0">
                  <a:pos x="105" y="63"/>
                </a:cxn>
                <a:cxn ang="0">
                  <a:pos x="118" y="57"/>
                </a:cxn>
                <a:cxn ang="0">
                  <a:pos x="130" y="54"/>
                </a:cxn>
                <a:cxn ang="0">
                  <a:pos x="142" y="54"/>
                </a:cxn>
                <a:cxn ang="0">
                  <a:pos x="150" y="57"/>
                </a:cxn>
                <a:cxn ang="0">
                  <a:pos x="153" y="54"/>
                </a:cxn>
                <a:cxn ang="0">
                  <a:pos x="148" y="48"/>
                </a:cxn>
                <a:cxn ang="0">
                  <a:pos x="138" y="45"/>
                </a:cxn>
                <a:cxn ang="0">
                  <a:pos x="127" y="48"/>
                </a:cxn>
                <a:cxn ang="0">
                  <a:pos x="115" y="54"/>
                </a:cxn>
                <a:cxn ang="0">
                  <a:pos x="102" y="60"/>
                </a:cxn>
                <a:cxn ang="0">
                  <a:pos x="90" y="60"/>
                </a:cxn>
                <a:cxn ang="0">
                  <a:pos x="78" y="60"/>
                </a:cxn>
                <a:cxn ang="0">
                  <a:pos x="70" y="57"/>
                </a:cxn>
                <a:cxn ang="0">
                  <a:pos x="60" y="51"/>
                </a:cxn>
                <a:cxn ang="0">
                  <a:pos x="52" y="39"/>
                </a:cxn>
                <a:cxn ang="0">
                  <a:pos x="42" y="24"/>
                </a:cxn>
                <a:cxn ang="0">
                  <a:pos x="37" y="7"/>
                </a:cxn>
                <a:cxn ang="0">
                  <a:pos x="27" y="0"/>
                </a:cxn>
                <a:cxn ang="0">
                  <a:pos x="22" y="0"/>
                </a:cxn>
                <a:cxn ang="0">
                  <a:pos x="12" y="3"/>
                </a:cxn>
                <a:cxn ang="0">
                  <a:pos x="0" y="30"/>
                </a:cxn>
              </a:cxnLst>
              <a:rect l="0" t="0" r="r" b="b"/>
              <a:pathLst>
                <a:path w="158" h="73">
                  <a:moveTo>
                    <a:pt x="0" y="30"/>
                  </a:moveTo>
                  <a:lnTo>
                    <a:pt x="7" y="27"/>
                  </a:lnTo>
                  <a:lnTo>
                    <a:pt x="12" y="24"/>
                  </a:lnTo>
                  <a:lnTo>
                    <a:pt x="15" y="24"/>
                  </a:lnTo>
                  <a:lnTo>
                    <a:pt x="22" y="24"/>
                  </a:lnTo>
                  <a:lnTo>
                    <a:pt x="27" y="27"/>
                  </a:lnTo>
                  <a:lnTo>
                    <a:pt x="33" y="27"/>
                  </a:lnTo>
                  <a:lnTo>
                    <a:pt x="37" y="30"/>
                  </a:lnTo>
                  <a:lnTo>
                    <a:pt x="39" y="30"/>
                  </a:lnTo>
                  <a:lnTo>
                    <a:pt x="42" y="36"/>
                  </a:lnTo>
                  <a:lnTo>
                    <a:pt x="48" y="42"/>
                  </a:lnTo>
                  <a:lnTo>
                    <a:pt x="48" y="48"/>
                  </a:lnTo>
                  <a:lnTo>
                    <a:pt x="55" y="54"/>
                  </a:lnTo>
                  <a:lnTo>
                    <a:pt x="60" y="63"/>
                  </a:lnTo>
                  <a:lnTo>
                    <a:pt x="67" y="66"/>
                  </a:lnTo>
                  <a:lnTo>
                    <a:pt x="72" y="69"/>
                  </a:lnTo>
                  <a:lnTo>
                    <a:pt x="78" y="72"/>
                  </a:lnTo>
                  <a:lnTo>
                    <a:pt x="85" y="72"/>
                  </a:lnTo>
                  <a:lnTo>
                    <a:pt x="90" y="72"/>
                  </a:lnTo>
                  <a:lnTo>
                    <a:pt x="97" y="72"/>
                  </a:lnTo>
                  <a:lnTo>
                    <a:pt x="102" y="66"/>
                  </a:lnTo>
                  <a:lnTo>
                    <a:pt x="105" y="63"/>
                  </a:lnTo>
                  <a:lnTo>
                    <a:pt x="112" y="60"/>
                  </a:lnTo>
                  <a:lnTo>
                    <a:pt x="118" y="57"/>
                  </a:lnTo>
                  <a:lnTo>
                    <a:pt x="123" y="54"/>
                  </a:lnTo>
                  <a:lnTo>
                    <a:pt x="130" y="54"/>
                  </a:lnTo>
                  <a:lnTo>
                    <a:pt x="135" y="54"/>
                  </a:lnTo>
                  <a:lnTo>
                    <a:pt x="142" y="54"/>
                  </a:lnTo>
                  <a:lnTo>
                    <a:pt x="148" y="54"/>
                  </a:lnTo>
                  <a:lnTo>
                    <a:pt x="150" y="57"/>
                  </a:lnTo>
                  <a:lnTo>
                    <a:pt x="157" y="60"/>
                  </a:lnTo>
                  <a:lnTo>
                    <a:pt x="153" y="54"/>
                  </a:lnTo>
                  <a:lnTo>
                    <a:pt x="150" y="51"/>
                  </a:lnTo>
                  <a:lnTo>
                    <a:pt x="148" y="48"/>
                  </a:lnTo>
                  <a:lnTo>
                    <a:pt x="142" y="48"/>
                  </a:lnTo>
                  <a:lnTo>
                    <a:pt x="138" y="45"/>
                  </a:lnTo>
                  <a:lnTo>
                    <a:pt x="133" y="45"/>
                  </a:lnTo>
                  <a:lnTo>
                    <a:pt x="127" y="48"/>
                  </a:lnTo>
                  <a:lnTo>
                    <a:pt x="123" y="48"/>
                  </a:lnTo>
                  <a:lnTo>
                    <a:pt x="115" y="54"/>
                  </a:lnTo>
                  <a:lnTo>
                    <a:pt x="105" y="57"/>
                  </a:lnTo>
                  <a:lnTo>
                    <a:pt x="102" y="60"/>
                  </a:lnTo>
                  <a:lnTo>
                    <a:pt x="100" y="60"/>
                  </a:lnTo>
                  <a:lnTo>
                    <a:pt x="90" y="60"/>
                  </a:lnTo>
                  <a:lnTo>
                    <a:pt x="85" y="60"/>
                  </a:lnTo>
                  <a:lnTo>
                    <a:pt x="78" y="60"/>
                  </a:lnTo>
                  <a:lnTo>
                    <a:pt x="72" y="60"/>
                  </a:lnTo>
                  <a:lnTo>
                    <a:pt x="70" y="57"/>
                  </a:lnTo>
                  <a:lnTo>
                    <a:pt x="63" y="54"/>
                  </a:lnTo>
                  <a:lnTo>
                    <a:pt x="60" y="51"/>
                  </a:lnTo>
                  <a:lnTo>
                    <a:pt x="57" y="48"/>
                  </a:lnTo>
                  <a:lnTo>
                    <a:pt x="52" y="39"/>
                  </a:lnTo>
                  <a:lnTo>
                    <a:pt x="48" y="33"/>
                  </a:lnTo>
                  <a:lnTo>
                    <a:pt x="42" y="24"/>
                  </a:lnTo>
                  <a:lnTo>
                    <a:pt x="39" y="12"/>
                  </a:lnTo>
                  <a:lnTo>
                    <a:pt x="37" y="7"/>
                  </a:lnTo>
                  <a:lnTo>
                    <a:pt x="30" y="3"/>
                  </a:lnTo>
                  <a:lnTo>
                    <a:pt x="27" y="0"/>
                  </a:lnTo>
                  <a:lnTo>
                    <a:pt x="24" y="0"/>
                  </a:lnTo>
                  <a:lnTo>
                    <a:pt x="22" y="0"/>
                  </a:lnTo>
                  <a:lnTo>
                    <a:pt x="15" y="0"/>
                  </a:lnTo>
                  <a:lnTo>
                    <a:pt x="12" y="3"/>
                  </a:lnTo>
                  <a:lnTo>
                    <a:pt x="7" y="7"/>
                  </a:lnTo>
                  <a:lnTo>
                    <a:pt x="0" y="3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139" name="Freeform 91"/>
            <p:cNvSpPr>
              <a:spLocks/>
            </p:cNvSpPr>
            <p:nvPr/>
          </p:nvSpPr>
          <p:spPr bwMode="ltGray">
            <a:xfrm>
              <a:off x="3421" y="1278"/>
              <a:ext cx="153" cy="75"/>
            </a:xfrm>
            <a:custGeom>
              <a:avLst/>
              <a:gdLst/>
              <a:ahLst/>
              <a:cxnLst>
                <a:cxn ang="0">
                  <a:pos x="3" y="46"/>
                </a:cxn>
                <a:cxn ang="0">
                  <a:pos x="15" y="49"/>
                </a:cxn>
                <a:cxn ang="0">
                  <a:pos x="23" y="49"/>
                </a:cxn>
                <a:cxn ang="0">
                  <a:pos x="33" y="46"/>
                </a:cxn>
                <a:cxn ang="0">
                  <a:pos x="42" y="37"/>
                </a:cxn>
                <a:cxn ang="0">
                  <a:pos x="48" y="28"/>
                </a:cxn>
                <a:cxn ang="0">
                  <a:pos x="57" y="12"/>
                </a:cxn>
                <a:cxn ang="0">
                  <a:pos x="68" y="3"/>
                </a:cxn>
                <a:cxn ang="0">
                  <a:pos x="83" y="0"/>
                </a:cxn>
                <a:cxn ang="0">
                  <a:pos x="92" y="3"/>
                </a:cxn>
                <a:cxn ang="0">
                  <a:pos x="104" y="10"/>
                </a:cxn>
                <a:cxn ang="0">
                  <a:pos x="113" y="15"/>
                </a:cxn>
                <a:cxn ang="0">
                  <a:pos x="125" y="22"/>
                </a:cxn>
                <a:cxn ang="0">
                  <a:pos x="137" y="22"/>
                </a:cxn>
                <a:cxn ang="0">
                  <a:pos x="149" y="15"/>
                </a:cxn>
                <a:cxn ang="0">
                  <a:pos x="152" y="22"/>
                </a:cxn>
                <a:cxn ang="0">
                  <a:pos x="143" y="25"/>
                </a:cxn>
                <a:cxn ang="0">
                  <a:pos x="134" y="28"/>
                </a:cxn>
                <a:cxn ang="0">
                  <a:pos x="122" y="28"/>
                </a:cxn>
                <a:cxn ang="0">
                  <a:pos x="113" y="22"/>
                </a:cxn>
                <a:cxn ang="0">
                  <a:pos x="102" y="15"/>
                </a:cxn>
                <a:cxn ang="0">
                  <a:pos x="87" y="12"/>
                </a:cxn>
                <a:cxn ang="0">
                  <a:pos x="75" y="12"/>
                </a:cxn>
                <a:cxn ang="0">
                  <a:pos x="65" y="15"/>
                </a:cxn>
                <a:cxn ang="0">
                  <a:pos x="57" y="22"/>
                </a:cxn>
                <a:cxn ang="0">
                  <a:pos x="50" y="34"/>
                </a:cxn>
                <a:cxn ang="0">
                  <a:pos x="42" y="53"/>
                </a:cxn>
                <a:cxn ang="0">
                  <a:pos x="33" y="68"/>
                </a:cxn>
                <a:cxn ang="0">
                  <a:pos x="23" y="74"/>
                </a:cxn>
                <a:cxn ang="0">
                  <a:pos x="18" y="74"/>
                </a:cxn>
                <a:cxn ang="0">
                  <a:pos x="8" y="71"/>
                </a:cxn>
                <a:cxn ang="0">
                  <a:pos x="0" y="43"/>
                </a:cxn>
              </a:cxnLst>
              <a:rect l="0" t="0" r="r" b="b"/>
              <a:pathLst>
                <a:path w="153" h="75">
                  <a:moveTo>
                    <a:pt x="0" y="43"/>
                  </a:moveTo>
                  <a:lnTo>
                    <a:pt x="3" y="46"/>
                  </a:lnTo>
                  <a:lnTo>
                    <a:pt x="8" y="49"/>
                  </a:lnTo>
                  <a:lnTo>
                    <a:pt x="15" y="49"/>
                  </a:lnTo>
                  <a:lnTo>
                    <a:pt x="21" y="49"/>
                  </a:lnTo>
                  <a:lnTo>
                    <a:pt x="23" y="49"/>
                  </a:lnTo>
                  <a:lnTo>
                    <a:pt x="30" y="49"/>
                  </a:lnTo>
                  <a:lnTo>
                    <a:pt x="33" y="46"/>
                  </a:lnTo>
                  <a:lnTo>
                    <a:pt x="35" y="43"/>
                  </a:lnTo>
                  <a:lnTo>
                    <a:pt x="42" y="37"/>
                  </a:lnTo>
                  <a:lnTo>
                    <a:pt x="45" y="31"/>
                  </a:lnTo>
                  <a:lnTo>
                    <a:pt x="48" y="28"/>
                  </a:lnTo>
                  <a:lnTo>
                    <a:pt x="50" y="18"/>
                  </a:lnTo>
                  <a:lnTo>
                    <a:pt x="57" y="12"/>
                  </a:lnTo>
                  <a:lnTo>
                    <a:pt x="62" y="10"/>
                  </a:lnTo>
                  <a:lnTo>
                    <a:pt x="68" y="3"/>
                  </a:lnTo>
                  <a:lnTo>
                    <a:pt x="75" y="0"/>
                  </a:lnTo>
                  <a:lnTo>
                    <a:pt x="83" y="0"/>
                  </a:lnTo>
                  <a:lnTo>
                    <a:pt x="90" y="0"/>
                  </a:lnTo>
                  <a:lnTo>
                    <a:pt x="92" y="3"/>
                  </a:lnTo>
                  <a:lnTo>
                    <a:pt x="98" y="7"/>
                  </a:lnTo>
                  <a:lnTo>
                    <a:pt x="104" y="10"/>
                  </a:lnTo>
                  <a:lnTo>
                    <a:pt x="107" y="12"/>
                  </a:lnTo>
                  <a:lnTo>
                    <a:pt x="113" y="15"/>
                  </a:lnTo>
                  <a:lnTo>
                    <a:pt x="119" y="18"/>
                  </a:lnTo>
                  <a:lnTo>
                    <a:pt x="125" y="22"/>
                  </a:lnTo>
                  <a:lnTo>
                    <a:pt x="131" y="22"/>
                  </a:lnTo>
                  <a:lnTo>
                    <a:pt x="137" y="22"/>
                  </a:lnTo>
                  <a:lnTo>
                    <a:pt x="143" y="18"/>
                  </a:lnTo>
                  <a:lnTo>
                    <a:pt x="149" y="15"/>
                  </a:lnTo>
                  <a:lnTo>
                    <a:pt x="152" y="15"/>
                  </a:lnTo>
                  <a:lnTo>
                    <a:pt x="152" y="22"/>
                  </a:lnTo>
                  <a:lnTo>
                    <a:pt x="149" y="25"/>
                  </a:lnTo>
                  <a:lnTo>
                    <a:pt x="143" y="25"/>
                  </a:lnTo>
                  <a:lnTo>
                    <a:pt x="137" y="28"/>
                  </a:lnTo>
                  <a:lnTo>
                    <a:pt x="134" y="28"/>
                  </a:lnTo>
                  <a:lnTo>
                    <a:pt x="131" y="28"/>
                  </a:lnTo>
                  <a:lnTo>
                    <a:pt x="122" y="28"/>
                  </a:lnTo>
                  <a:lnTo>
                    <a:pt x="119" y="25"/>
                  </a:lnTo>
                  <a:lnTo>
                    <a:pt x="113" y="22"/>
                  </a:lnTo>
                  <a:lnTo>
                    <a:pt x="104" y="15"/>
                  </a:lnTo>
                  <a:lnTo>
                    <a:pt x="102" y="15"/>
                  </a:lnTo>
                  <a:lnTo>
                    <a:pt x="95" y="15"/>
                  </a:lnTo>
                  <a:lnTo>
                    <a:pt x="87" y="12"/>
                  </a:lnTo>
                  <a:lnTo>
                    <a:pt x="80" y="12"/>
                  </a:lnTo>
                  <a:lnTo>
                    <a:pt x="75" y="12"/>
                  </a:lnTo>
                  <a:lnTo>
                    <a:pt x="72" y="15"/>
                  </a:lnTo>
                  <a:lnTo>
                    <a:pt x="65" y="15"/>
                  </a:lnTo>
                  <a:lnTo>
                    <a:pt x="62" y="18"/>
                  </a:lnTo>
                  <a:lnTo>
                    <a:pt x="57" y="22"/>
                  </a:lnTo>
                  <a:lnTo>
                    <a:pt x="53" y="25"/>
                  </a:lnTo>
                  <a:lnTo>
                    <a:pt x="50" y="34"/>
                  </a:lnTo>
                  <a:lnTo>
                    <a:pt x="45" y="43"/>
                  </a:lnTo>
                  <a:lnTo>
                    <a:pt x="42" y="53"/>
                  </a:lnTo>
                  <a:lnTo>
                    <a:pt x="35" y="64"/>
                  </a:lnTo>
                  <a:lnTo>
                    <a:pt x="33" y="68"/>
                  </a:lnTo>
                  <a:lnTo>
                    <a:pt x="30" y="74"/>
                  </a:lnTo>
                  <a:lnTo>
                    <a:pt x="23" y="74"/>
                  </a:lnTo>
                  <a:lnTo>
                    <a:pt x="21" y="74"/>
                  </a:lnTo>
                  <a:lnTo>
                    <a:pt x="18" y="74"/>
                  </a:lnTo>
                  <a:lnTo>
                    <a:pt x="15" y="74"/>
                  </a:lnTo>
                  <a:lnTo>
                    <a:pt x="8" y="71"/>
                  </a:lnTo>
                  <a:lnTo>
                    <a:pt x="3" y="68"/>
                  </a:lnTo>
                  <a:lnTo>
                    <a:pt x="0" y="43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140" name="Rectangle 92"/>
            <p:cNvSpPr>
              <a:spLocks noChangeArrowheads="1"/>
            </p:cNvSpPr>
            <p:nvPr/>
          </p:nvSpPr>
          <p:spPr bwMode="ltGray">
            <a:xfrm>
              <a:off x="3912" y="970"/>
              <a:ext cx="52" cy="54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141" name="Freeform 93"/>
            <p:cNvSpPr>
              <a:spLocks/>
            </p:cNvSpPr>
            <p:nvPr/>
          </p:nvSpPr>
          <p:spPr bwMode="ltGray">
            <a:xfrm>
              <a:off x="4165" y="1266"/>
              <a:ext cx="104" cy="309"/>
            </a:xfrm>
            <a:custGeom>
              <a:avLst/>
              <a:gdLst/>
              <a:ahLst/>
              <a:cxnLst>
                <a:cxn ang="0">
                  <a:pos x="53" y="6"/>
                </a:cxn>
                <a:cxn ang="0">
                  <a:pos x="51" y="16"/>
                </a:cxn>
                <a:cxn ang="0">
                  <a:pos x="47" y="16"/>
                </a:cxn>
                <a:cxn ang="0">
                  <a:pos x="44" y="22"/>
                </a:cxn>
                <a:cxn ang="0">
                  <a:pos x="39" y="42"/>
                </a:cxn>
                <a:cxn ang="0">
                  <a:pos x="29" y="65"/>
                </a:cxn>
                <a:cxn ang="0">
                  <a:pos x="27" y="77"/>
                </a:cxn>
                <a:cxn ang="0">
                  <a:pos x="24" y="97"/>
                </a:cxn>
                <a:cxn ang="0">
                  <a:pos x="24" y="106"/>
                </a:cxn>
                <a:cxn ang="0">
                  <a:pos x="24" y="120"/>
                </a:cxn>
                <a:cxn ang="0">
                  <a:pos x="27" y="130"/>
                </a:cxn>
                <a:cxn ang="0">
                  <a:pos x="29" y="139"/>
                </a:cxn>
                <a:cxn ang="0">
                  <a:pos x="39" y="149"/>
                </a:cxn>
                <a:cxn ang="0">
                  <a:pos x="47" y="162"/>
                </a:cxn>
                <a:cxn ang="0">
                  <a:pos x="59" y="178"/>
                </a:cxn>
                <a:cxn ang="0">
                  <a:pos x="80" y="201"/>
                </a:cxn>
                <a:cxn ang="0">
                  <a:pos x="91" y="217"/>
                </a:cxn>
                <a:cxn ang="0">
                  <a:pos x="97" y="227"/>
                </a:cxn>
                <a:cxn ang="0">
                  <a:pos x="100" y="239"/>
                </a:cxn>
                <a:cxn ang="0">
                  <a:pos x="103" y="252"/>
                </a:cxn>
                <a:cxn ang="0">
                  <a:pos x="103" y="265"/>
                </a:cxn>
                <a:cxn ang="0">
                  <a:pos x="100" y="279"/>
                </a:cxn>
                <a:cxn ang="0">
                  <a:pos x="97" y="295"/>
                </a:cxn>
                <a:cxn ang="0">
                  <a:pos x="91" y="308"/>
                </a:cxn>
                <a:cxn ang="0">
                  <a:pos x="71" y="288"/>
                </a:cxn>
                <a:cxn ang="0">
                  <a:pos x="76" y="279"/>
                </a:cxn>
                <a:cxn ang="0">
                  <a:pos x="80" y="262"/>
                </a:cxn>
                <a:cxn ang="0">
                  <a:pos x="83" y="252"/>
                </a:cxn>
                <a:cxn ang="0">
                  <a:pos x="83" y="236"/>
                </a:cxn>
                <a:cxn ang="0">
                  <a:pos x="83" y="227"/>
                </a:cxn>
                <a:cxn ang="0">
                  <a:pos x="76" y="211"/>
                </a:cxn>
                <a:cxn ang="0">
                  <a:pos x="74" y="201"/>
                </a:cxn>
                <a:cxn ang="0">
                  <a:pos x="68" y="190"/>
                </a:cxn>
                <a:cxn ang="0">
                  <a:pos x="56" y="181"/>
                </a:cxn>
                <a:cxn ang="0">
                  <a:pos x="41" y="168"/>
                </a:cxn>
                <a:cxn ang="0">
                  <a:pos x="29" y="155"/>
                </a:cxn>
                <a:cxn ang="0">
                  <a:pos x="24" y="146"/>
                </a:cxn>
                <a:cxn ang="0">
                  <a:pos x="12" y="126"/>
                </a:cxn>
                <a:cxn ang="0">
                  <a:pos x="6" y="109"/>
                </a:cxn>
                <a:cxn ang="0">
                  <a:pos x="3" y="100"/>
                </a:cxn>
                <a:cxn ang="0">
                  <a:pos x="0" y="84"/>
                </a:cxn>
                <a:cxn ang="0">
                  <a:pos x="0" y="61"/>
                </a:cxn>
                <a:cxn ang="0">
                  <a:pos x="3" y="49"/>
                </a:cxn>
                <a:cxn ang="0">
                  <a:pos x="6" y="35"/>
                </a:cxn>
                <a:cxn ang="0">
                  <a:pos x="6" y="22"/>
                </a:cxn>
                <a:cxn ang="0">
                  <a:pos x="9" y="9"/>
                </a:cxn>
                <a:cxn ang="0">
                  <a:pos x="15" y="0"/>
                </a:cxn>
                <a:cxn ang="0">
                  <a:pos x="53" y="6"/>
                </a:cxn>
              </a:cxnLst>
              <a:rect l="0" t="0" r="r" b="b"/>
              <a:pathLst>
                <a:path w="104" h="309">
                  <a:moveTo>
                    <a:pt x="53" y="6"/>
                  </a:moveTo>
                  <a:lnTo>
                    <a:pt x="51" y="16"/>
                  </a:lnTo>
                  <a:lnTo>
                    <a:pt x="47" y="16"/>
                  </a:lnTo>
                  <a:lnTo>
                    <a:pt x="44" y="22"/>
                  </a:lnTo>
                  <a:lnTo>
                    <a:pt x="39" y="42"/>
                  </a:lnTo>
                  <a:lnTo>
                    <a:pt x="29" y="65"/>
                  </a:lnTo>
                  <a:lnTo>
                    <a:pt x="27" y="77"/>
                  </a:lnTo>
                  <a:lnTo>
                    <a:pt x="24" y="97"/>
                  </a:lnTo>
                  <a:lnTo>
                    <a:pt x="24" y="106"/>
                  </a:lnTo>
                  <a:lnTo>
                    <a:pt x="24" y="120"/>
                  </a:lnTo>
                  <a:lnTo>
                    <a:pt x="27" y="130"/>
                  </a:lnTo>
                  <a:lnTo>
                    <a:pt x="29" y="139"/>
                  </a:lnTo>
                  <a:lnTo>
                    <a:pt x="39" y="149"/>
                  </a:lnTo>
                  <a:lnTo>
                    <a:pt x="47" y="162"/>
                  </a:lnTo>
                  <a:lnTo>
                    <a:pt x="59" y="178"/>
                  </a:lnTo>
                  <a:lnTo>
                    <a:pt x="80" y="201"/>
                  </a:lnTo>
                  <a:lnTo>
                    <a:pt x="91" y="217"/>
                  </a:lnTo>
                  <a:lnTo>
                    <a:pt x="97" y="227"/>
                  </a:lnTo>
                  <a:lnTo>
                    <a:pt x="100" y="239"/>
                  </a:lnTo>
                  <a:lnTo>
                    <a:pt x="103" y="252"/>
                  </a:lnTo>
                  <a:lnTo>
                    <a:pt x="103" y="265"/>
                  </a:lnTo>
                  <a:lnTo>
                    <a:pt x="100" y="279"/>
                  </a:lnTo>
                  <a:lnTo>
                    <a:pt x="97" y="295"/>
                  </a:lnTo>
                  <a:lnTo>
                    <a:pt x="91" y="308"/>
                  </a:lnTo>
                  <a:lnTo>
                    <a:pt x="71" y="288"/>
                  </a:lnTo>
                  <a:lnTo>
                    <a:pt x="76" y="279"/>
                  </a:lnTo>
                  <a:lnTo>
                    <a:pt x="80" y="262"/>
                  </a:lnTo>
                  <a:lnTo>
                    <a:pt x="83" y="252"/>
                  </a:lnTo>
                  <a:lnTo>
                    <a:pt x="83" y="236"/>
                  </a:lnTo>
                  <a:lnTo>
                    <a:pt x="83" y="227"/>
                  </a:lnTo>
                  <a:lnTo>
                    <a:pt x="76" y="211"/>
                  </a:lnTo>
                  <a:lnTo>
                    <a:pt x="74" y="201"/>
                  </a:lnTo>
                  <a:lnTo>
                    <a:pt x="68" y="190"/>
                  </a:lnTo>
                  <a:lnTo>
                    <a:pt x="56" y="181"/>
                  </a:lnTo>
                  <a:lnTo>
                    <a:pt x="41" y="168"/>
                  </a:lnTo>
                  <a:lnTo>
                    <a:pt x="29" y="155"/>
                  </a:lnTo>
                  <a:lnTo>
                    <a:pt x="24" y="146"/>
                  </a:lnTo>
                  <a:lnTo>
                    <a:pt x="12" y="126"/>
                  </a:lnTo>
                  <a:lnTo>
                    <a:pt x="6" y="109"/>
                  </a:lnTo>
                  <a:lnTo>
                    <a:pt x="3" y="100"/>
                  </a:lnTo>
                  <a:lnTo>
                    <a:pt x="0" y="84"/>
                  </a:lnTo>
                  <a:lnTo>
                    <a:pt x="0" y="61"/>
                  </a:lnTo>
                  <a:lnTo>
                    <a:pt x="3" y="49"/>
                  </a:lnTo>
                  <a:lnTo>
                    <a:pt x="6" y="35"/>
                  </a:lnTo>
                  <a:lnTo>
                    <a:pt x="6" y="22"/>
                  </a:lnTo>
                  <a:lnTo>
                    <a:pt x="9" y="9"/>
                  </a:lnTo>
                  <a:lnTo>
                    <a:pt x="15" y="0"/>
                  </a:lnTo>
                  <a:lnTo>
                    <a:pt x="53" y="6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142" name="Freeform 94"/>
            <p:cNvSpPr>
              <a:spLocks/>
            </p:cNvSpPr>
            <p:nvPr/>
          </p:nvSpPr>
          <p:spPr bwMode="ltGray">
            <a:xfrm>
              <a:off x="1844" y="1008"/>
              <a:ext cx="103" cy="312"/>
            </a:xfrm>
            <a:custGeom>
              <a:avLst/>
              <a:gdLst/>
              <a:ahLst/>
              <a:cxnLst>
                <a:cxn ang="0">
                  <a:pos x="49" y="305"/>
                </a:cxn>
                <a:cxn ang="0">
                  <a:pos x="56" y="295"/>
                </a:cxn>
                <a:cxn ang="0">
                  <a:pos x="56" y="292"/>
                </a:cxn>
                <a:cxn ang="0">
                  <a:pos x="58" y="286"/>
                </a:cxn>
                <a:cxn ang="0">
                  <a:pos x="64" y="269"/>
                </a:cxn>
                <a:cxn ang="0">
                  <a:pos x="70" y="246"/>
                </a:cxn>
                <a:cxn ang="0">
                  <a:pos x="76" y="234"/>
                </a:cxn>
                <a:cxn ang="0">
                  <a:pos x="78" y="214"/>
                </a:cxn>
                <a:cxn ang="0">
                  <a:pos x="78" y="202"/>
                </a:cxn>
                <a:cxn ang="0">
                  <a:pos x="78" y="191"/>
                </a:cxn>
                <a:cxn ang="0">
                  <a:pos x="76" y="178"/>
                </a:cxn>
                <a:cxn ang="0">
                  <a:pos x="73" y="172"/>
                </a:cxn>
                <a:cxn ang="0">
                  <a:pos x="64" y="159"/>
                </a:cxn>
                <a:cxn ang="0">
                  <a:pos x="56" y="146"/>
                </a:cxn>
                <a:cxn ang="0">
                  <a:pos x="44" y="133"/>
                </a:cxn>
                <a:cxn ang="0">
                  <a:pos x="23" y="110"/>
                </a:cxn>
                <a:cxn ang="0">
                  <a:pos x="12" y="94"/>
                </a:cxn>
                <a:cxn ang="0">
                  <a:pos x="5" y="81"/>
                </a:cxn>
                <a:cxn ang="0">
                  <a:pos x="3" y="72"/>
                </a:cxn>
                <a:cxn ang="0">
                  <a:pos x="0" y="56"/>
                </a:cxn>
                <a:cxn ang="0">
                  <a:pos x="0" y="43"/>
                </a:cxn>
                <a:cxn ang="0">
                  <a:pos x="3" y="32"/>
                </a:cxn>
                <a:cxn ang="0">
                  <a:pos x="5" y="16"/>
                </a:cxn>
                <a:cxn ang="0">
                  <a:pos x="12" y="0"/>
                </a:cxn>
                <a:cxn ang="0">
                  <a:pos x="32" y="19"/>
                </a:cxn>
                <a:cxn ang="0">
                  <a:pos x="26" y="32"/>
                </a:cxn>
                <a:cxn ang="0">
                  <a:pos x="23" y="46"/>
                </a:cxn>
                <a:cxn ang="0">
                  <a:pos x="20" y="59"/>
                </a:cxn>
                <a:cxn ang="0">
                  <a:pos x="20" y="72"/>
                </a:cxn>
                <a:cxn ang="0">
                  <a:pos x="20" y="84"/>
                </a:cxn>
                <a:cxn ang="0">
                  <a:pos x="26" y="100"/>
                </a:cxn>
                <a:cxn ang="0">
                  <a:pos x="29" y="110"/>
                </a:cxn>
                <a:cxn ang="0">
                  <a:pos x="35" y="121"/>
                </a:cxn>
                <a:cxn ang="0">
                  <a:pos x="46" y="127"/>
                </a:cxn>
                <a:cxn ang="0">
                  <a:pos x="61" y="143"/>
                </a:cxn>
                <a:cxn ang="0">
                  <a:pos x="73" y="156"/>
                </a:cxn>
                <a:cxn ang="0">
                  <a:pos x="78" y="165"/>
                </a:cxn>
                <a:cxn ang="0">
                  <a:pos x="90" y="185"/>
                </a:cxn>
                <a:cxn ang="0">
                  <a:pos x="96" y="198"/>
                </a:cxn>
                <a:cxn ang="0">
                  <a:pos x="99" y="208"/>
                </a:cxn>
                <a:cxn ang="0">
                  <a:pos x="102" y="227"/>
                </a:cxn>
                <a:cxn ang="0">
                  <a:pos x="102" y="246"/>
                </a:cxn>
                <a:cxn ang="0">
                  <a:pos x="99" y="259"/>
                </a:cxn>
                <a:cxn ang="0">
                  <a:pos x="99" y="276"/>
                </a:cxn>
                <a:cxn ang="0">
                  <a:pos x="96" y="289"/>
                </a:cxn>
                <a:cxn ang="0">
                  <a:pos x="93" y="302"/>
                </a:cxn>
                <a:cxn ang="0">
                  <a:pos x="87" y="311"/>
                </a:cxn>
                <a:cxn ang="0">
                  <a:pos x="49" y="305"/>
                </a:cxn>
              </a:cxnLst>
              <a:rect l="0" t="0" r="r" b="b"/>
              <a:pathLst>
                <a:path w="103" h="312">
                  <a:moveTo>
                    <a:pt x="49" y="305"/>
                  </a:moveTo>
                  <a:lnTo>
                    <a:pt x="56" y="295"/>
                  </a:lnTo>
                  <a:lnTo>
                    <a:pt x="56" y="292"/>
                  </a:lnTo>
                  <a:lnTo>
                    <a:pt x="58" y="286"/>
                  </a:lnTo>
                  <a:lnTo>
                    <a:pt x="64" y="269"/>
                  </a:lnTo>
                  <a:lnTo>
                    <a:pt x="70" y="246"/>
                  </a:lnTo>
                  <a:lnTo>
                    <a:pt x="76" y="234"/>
                  </a:lnTo>
                  <a:lnTo>
                    <a:pt x="78" y="214"/>
                  </a:lnTo>
                  <a:lnTo>
                    <a:pt x="78" y="202"/>
                  </a:lnTo>
                  <a:lnTo>
                    <a:pt x="78" y="191"/>
                  </a:lnTo>
                  <a:lnTo>
                    <a:pt x="76" y="178"/>
                  </a:lnTo>
                  <a:lnTo>
                    <a:pt x="73" y="172"/>
                  </a:lnTo>
                  <a:lnTo>
                    <a:pt x="64" y="159"/>
                  </a:lnTo>
                  <a:lnTo>
                    <a:pt x="56" y="146"/>
                  </a:lnTo>
                  <a:lnTo>
                    <a:pt x="44" y="133"/>
                  </a:lnTo>
                  <a:lnTo>
                    <a:pt x="23" y="110"/>
                  </a:lnTo>
                  <a:lnTo>
                    <a:pt x="12" y="94"/>
                  </a:lnTo>
                  <a:lnTo>
                    <a:pt x="5" y="81"/>
                  </a:lnTo>
                  <a:lnTo>
                    <a:pt x="3" y="72"/>
                  </a:lnTo>
                  <a:lnTo>
                    <a:pt x="0" y="56"/>
                  </a:lnTo>
                  <a:lnTo>
                    <a:pt x="0" y="43"/>
                  </a:lnTo>
                  <a:lnTo>
                    <a:pt x="3" y="32"/>
                  </a:lnTo>
                  <a:lnTo>
                    <a:pt x="5" y="16"/>
                  </a:lnTo>
                  <a:lnTo>
                    <a:pt x="12" y="0"/>
                  </a:lnTo>
                  <a:lnTo>
                    <a:pt x="32" y="19"/>
                  </a:lnTo>
                  <a:lnTo>
                    <a:pt x="26" y="32"/>
                  </a:lnTo>
                  <a:lnTo>
                    <a:pt x="23" y="46"/>
                  </a:lnTo>
                  <a:lnTo>
                    <a:pt x="20" y="59"/>
                  </a:lnTo>
                  <a:lnTo>
                    <a:pt x="20" y="72"/>
                  </a:lnTo>
                  <a:lnTo>
                    <a:pt x="20" y="84"/>
                  </a:lnTo>
                  <a:lnTo>
                    <a:pt x="26" y="100"/>
                  </a:lnTo>
                  <a:lnTo>
                    <a:pt x="29" y="110"/>
                  </a:lnTo>
                  <a:lnTo>
                    <a:pt x="35" y="121"/>
                  </a:lnTo>
                  <a:lnTo>
                    <a:pt x="46" y="127"/>
                  </a:lnTo>
                  <a:lnTo>
                    <a:pt x="61" y="143"/>
                  </a:lnTo>
                  <a:lnTo>
                    <a:pt x="73" y="156"/>
                  </a:lnTo>
                  <a:lnTo>
                    <a:pt x="78" y="165"/>
                  </a:lnTo>
                  <a:lnTo>
                    <a:pt x="90" y="185"/>
                  </a:lnTo>
                  <a:lnTo>
                    <a:pt x="96" y="198"/>
                  </a:lnTo>
                  <a:lnTo>
                    <a:pt x="99" y="208"/>
                  </a:lnTo>
                  <a:lnTo>
                    <a:pt x="102" y="227"/>
                  </a:lnTo>
                  <a:lnTo>
                    <a:pt x="102" y="246"/>
                  </a:lnTo>
                  <a:lnTo>
                    <a:pt x="99" y="259"/>
                  </a:lnTo>
                  <a:lnTo>
                    <a:pt x="99" y="276"/>
                  </a:lnTo>
                  <a:lnTo>
                    <a:pt x="96" y="289"/>
                  </a:lnTo>
                  <a:lnTo>
                    <a:pt x="93" y="302"/>
                  </a:lnTo>
                  <a:lnTo>
                    <a:pt x="87" y="311"/>
                  </a:lnTo>
                  <a:lnTo>
                    <a:pt x="49" y="305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143" name="Freeform 95"/>
            <p:cNvSpPr>
              <a:spLocks/>
            </p:cNvSpPr>
            <p:nvPr/>
          </p:nvSpPr>
          <p:spPr bwMode="ltGray">
            <a:xfrm>
              <a:off x="1494" y="1245"/>
              <a:ext cx="159" cy="72"/>
            </a:xfrm>
            <a:custGeom>
              <a:avLst/>
              <a:gdLst/>
              <a:ahLst/>
              <a:cxnLst>
                <a:cxn ang="0">
                  <a:pos x="152" y="27"/>
                </a:cxn>
                <a:cxn ang="0">
                  <a:pos x="143" y="24"/>
                </a:cxn>
                <a:cxn ang="0">
                  <a:pos x="130" y="24"/>
                </a:cxn>
                <a:cxn ang="0">
                  <a:pos x="122" y="27"/>
                </a:cxn>
                <a:cxn ang="0">
                  <a:pos x="115" y="36"/>
                </a:cxn>
                <a:cxn ang="0">
                  <a:pos x="109" y="44"/>
                </a:cxn>
                <a:cxn ang="0">
                  <a:pos x="97" y="59"/>
                </a:cxn>
                <a:cxn ang="0">
                  <a:pos x="89" y="68"/>
                </a:cxn>
                <a:cxn ang="0">
                  <a:pos x="73" y="71"/>
                </a:cxn>
                <a:cxn ang="0">
                  <a:pos x="61" y="68"/>
                </a:cxn>
                <a:cxn ang="0">
                  <a:pos x="51" y="62"/>
                </a:cxn>
                <a:cxn ang="0">
                  <a:pos x="39" y="56"/>
                </a:cxn>
                <a:cxn ang="0">
                  <a:pos x="28" y="53"/>
                </a:cxn>
                <a:cxn ang="0">
                  <a:pos x="15" y="53"/>
                </a:cxn>
                <a:cxn ang="0">
                  <a:pos x="6" y="56"/>
                </a:cxn>
                <a:cxn ang="0">
                  <a:pos x="3" y="51"/>
                </a:cxn>
                <a:cxn ang="0">
                  <a:pos x="9" y="47"/>
                </a:cxn>
                <a:cxn ang="0">
                  <a:pos x="21" y="44"/>
                </a:cxn>
                <a:cxn ang="0">
                  <a:pos x="30" y="44"/>
                </a:cxn>
                <a:cxn ang="0">
                  <a:pos x="43" y="53"/>
                </a:cxn>
                <a:cxn ang="0">
                  <a:pos x="54" y="56"/>
                </a:cxn>
                <a:cxn ang="0">
                  <a:pos x="67" y="59"/>
                </a:cxn>
                <a:cxn ang="0">
                  <a:pos x="79" y="59"/>
                </a:cxn>
                <a:cxn ang="0">
                  <a:pos x="89" y="56"/>
                </a:cxn>
                <a:cxn ang="0">
                  <a:pos x="97" y="51"/>
                </a:cxn>
                <a:cxn ang="0">
                  <a:pos x="107" y="39"/>
                </a:cxn>
                <a:cxn ang="0">
                  <a:pos x="115" y="21"/>
                </a:cxn>
                <a:cxn ang="0">
                  <a:pos x="122" y="6"/>
                </a:cxn>
                <a:cxn ang="0">
                  <a:pos x="130" y="0"/>
                </a:cxn>
                <a:cxn ang="0">
                  <a:pos x="137" y="0"/>
                </a:cxn>
                <a:cxn ang="0">
                  <a:pos x="146" y="3"/>
                </a:cxn>
                <a:cxn ang="0">
                  <a:pos x="158" y="30"/>
                </a:cxn>
              </a:cxnLst>
              <a:rect l="0" t="0" r="r" b="b"/>
              <a:pathLst>
                <a:path w="159" h="72">
                  <a:moveTo>
                    <a:pt x="158" y="30"/>
                  </a:moveTo>
                  <a:lnTo>
                    <a:pt x="152" y="27"/>
                  </a:lnTo>
                  <a:lnTo>
                    <a:pt x="146" y="24"/>
                  </a:lnTo>
                  <a:lnTo>
                    <a:pt x="143" y="24"/>
                  </a:lnTo>
                  <a:lnTo>
                    <a:pt x="137" y="24"/>
                  </a:lnTo>
                  <a:lnTo>
                    <a:pt x="130" y="24"/>
                  </a:lnTo>
                  <a:lnTo>
                    <a:pt x="125" y="27"/>
                  </a:lnTo>
                  <a:lnTo>
                    <a:pt x="122" y="27"/>
                  </a:lnTo>
                  <a:lnTo>
                    <a:pt x="119" y="30"/>
                  </a:lnTo>
                  <a:lnTo>
                    <a:pt x="115" y="36"/>
                  </a:lnTo>
                  <a:lnTo>
                    <a:pt x="109" y="41"/>
                  </a:lnTo>
                  <a:lnTo>
                    <a:pt x="109" y="44"/>
                  </a:lnTo>
                  <a:lnTo>
                    <a:pt x="104" y="53"/>
                  </a:lnTo>
                  <a:lnTo>
                    <a:pt x="97" y="59"/>
                  </a:lnTo>
                  <a:lnTo>
                    <a:pt x="94" y="65"/>
                  </a:lnTo>
                  <a:lnTo>
                    <a:pt x="89" y="68"/>
                  </a:lnTo>
                  <a:lnTo>
                    <a:pt x="79" y="71"/>
                  </a:lnTo>
                  <a:lnTo>
                    <a:pt x="73" y="71"/>
                  </a:lnTo>
                  <a:lnTo>
                    <a:pt x="67" y="71"/>
                  </a:lnTo>
                  <a:lnTo>
                    <a:pt x="61" y="68"/>
                  </a:lnTo>
                  <a:lnTo>
                    <a:pt x="54" y="65"/>
                  </a:lnTo>
                  <a:lnTo>
                    <a:pt x="51" y="62"/>
                  </a:lnTo>
                  <a:lnTo>
                    <a:pt x="46" y="59"/>
                  </a:lnTo>
                  <a:lnTo>
                    <a:pt x="39" y="56"/>
                  </a:lnTo>
                  <a:lnTo>
                    <a:pt x="33" y="53"/>
                  </a:lnTo>
                  <a:lnTo>
                    <a:pt x="28" y="53"/>
                  </a:lnTo>
                  <a:lnTo>
                    <a:pt x="21" y="51"/>
                  </a:lnTo>
                  <a:lnTo>
                    <a:pt x="15" y="53"/>
                  </a:lnTo>
                  <a:lnTo>
                    <a:pt x="9" y="53"/>
                  </a:lnTo>
                  <a:lnTo>
                    <a:pt x="6" y="56"/>
                  </a:lnTo>
                  <a:lnTo>
                    <a:pt x="0" y="59"/>
                  </a:lnTo>
                  <a:lnTo>
                    <a:pt x="3" y="51"/>
                  </a:lnTo>
                  <a:lnTo>
                    <a:pt x="6" y="47"/>
                  </a:lnTo>
                  <a:lnTo>
                    <a:pt x="9" y="47"/>
                  </a:lnTo>
                  <a:lnTo>
                    <a:pt x="15" y="44"/>
                  </a:lnTo>
                  <a:lnTo>
                    <a:pt x="21" y="44"/>
                  </a:lnTo>
                  <a:lnTo>
                    <a:pt x="24" y="44"/>
                  </a:lnTo>
                  <a:lnTo>
                    <a:pt x="30" y="44"/>
                  </a:lnTo>
                  <a:lnTo>
                    <a:pt x="33" y="47"/>
                  </a:lnTo>
                  <a:lnTo>
                    <a:pt x="43" y="53"/>
                  </a:lnTo>
                  <a:lnTo>
                    <a:pt x="49" y="56"/>
                  </a:lnTo>
                  <a:lnTo>
                    <a:pt x="54" y="56"/>
                  </a:lnTo>
                  <a:lnTo>
                    <a:pt x="58" y="59"/>
                  </a:lnTo>
                  <a:lnTo>
                    <a:pt x="67" y="59"/>
                  </a:lnTo>
                  <a:lnTo>
                    <a:pt x="76" y="59"/>
                  </a:lnTo>
                  <a:lnTo>
                    <a:pt x="79" y="59"/>
                  </a:lnTo>
                  <a:lnTo>
                    <a:pt x="85" y="59"/>
                  </a:lnTo>
                  <a:lnTo>
                    <a:pt x="89" y="56"/>
                  </a:lnTo>
                  <a:lnTo>
                    <a:pt x="94" y="53"/>
                  </a:lnTo>
                  <a:lnTo>
                    <a:pt x="97" y="51"/>
                  </a:lnTo>
                  <a:lnTo>
                    <a:pt x="100" y="47"/>
                  </a:lnTo>
                  <a:lnTo>
                    <a:pt x="107" y="39"/>
                  </a:lnTo>
                  <a:lnTo>
                    <a:pt x="109" y="32"/>
                  </a:lnTo>
                  <a:lnTo>
                    <a:pt x="115" y="21"/>
                  </a:lnTo>
                  <a:lnTo>
                    <a:pt x="122" y="12"/>
                  </a:lnTo>
                  <a:lnTo>
                    <a:pt x="122" y="6"/>
                  </a:lnTo>
                  <a:lnTo>
                    <a:pt x="128" y="3"/>
                  </a:lnTo>
                  <a:lnTo>
                    <a:pt x="130" y="0"/>
                  </a:lnTo>
                  <a:lnTo>
                    <a:pt x="134" y="0"/>
                  </a:lnTo>
                  <a:lnTo>
                    <a:pt x="137" y="0"/>
                  </a:lnTo>
                  <a:lnTo>
                    <a:pt x="143" y="0"/>
                  </a:lnTo>
                  <a:lnTo>
                    <a:pt x="146" y="3"/>
                  </a:lnTo>
                  <a:lnTo>
                    <a:pt x="152" y="6"/>
                  </a:lnTo>
                  <a:lnTo>
                    <a:pt x="158" y="3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144" name="Freeform 96"/>
            <p:cNvSpPr>
              <a:spLocks/>
            </p:cNvSpPr>
            <p:nvPr/>
          </p:nvSpPr>
          <p:spPr bwMode="ltGray">
            <a:xfrm>
              <a:off x="737" y="1144"/>
              <a:ext cx="156" cy="74"/>
            </a:xfrm>
            <a:custGeom>
              <a:avLst/>
              <a:gdLst/>
              <a:ahLst/>
              <a:cxnLst>
                <a:cxn ang="0">
                  <a:pos x="0" y="43"/>
                </a:cxn>
                <a:cxn ang="0">
                  <a:pos x="4" y="46"/>
                </a:cxn>
                <a:cxn ang="0">
                  <a:pos x="9" y="48"/>
                </a:cxn>
                <a:cxn ang="0">
                  <a:pos x="15" y="48"/>
                </a:cxn>
                <a:cxn ang="0">
                  <a:pos x="22" y="48"/>
                </a:cxn>
                <a:cxn ang="0">
                  <a:pos x="27" y="48"/>
                </a:cxn>
                <a:cxn ang="0">
                  <a:pos x="30" y="46"/>
                </a:cxn>
                <a:cxn ang="0">
                  <a:pos x="37" y="43"/>
                </a:cxn>
                <a:cxn ang="0">
                  <a:pos x="43" y="37"/>
                </a:cxn>
                <a:cxn ang="0">
                  <a:pos x="45" y="30"/>
                </a:cxn>
                <a:cxn ang="0">
                  <a:pos x="49" y="25"/>
                </a:cxn>
                <a:cxn ang="0">
                  <a:pos x="52" y="18"/>
                </a:cxn>
                <a:cxn ang="0">
                  <a:pos x="58" y="12"/>
                </a:cxn>
                <a:cxn ang="0">
                  <a:pos x="64" y="7"/>
                </a:cxn>
                <a:cxn ang="0">
                  <a:pos x="70" y="3"/>
                </a:cxn>
                <a:cxn ang="0">
                  <a:pos x="76" y="0"/>
                </a:cxn>
                <a:cxn ang="0">
                  <a:pos x="85" y="0"/>
                </a:cxn>
                <a:cxn ang="0">
                  <a:pos x="91" y="0"/>
                </a:cxn>
                <a:cxn ang="0">
                  <a:pos x="95" y="0"/>
                </a:cxn>
                <a:cxn ang="0">
                  <a:pos x="100" y="7"/>
                </a:cxn>
                <a:cxn ang="0">
                  <a:pos x="106" y="9"/>
                </a:cxn>
                <a:cxn ang="0">
                  <a:pos x="110" y="12"/>
                </a:cxn>
                <a:cxn ang="0">
                  <a:pos x="118" y="15"/>
                </a:cxn>
                <a:cxn ang="0">
                  <a:pos x="125" y="18"/>
                </a:cxn>
                <a:cxn ang="0">
                  <a:pos x="130" y="18"/>
                </a:cxn>
                <a:cxn ang="0">
                  <a:pos x="136" y="18"/>
                </a:cxn>
                <a:cxn ang="0">
                  <a:pos x="140" y="18"/>
                </a:cxn>
                <a:cxn ang="0">
                  <a:pos x="146" y="18"/>
                </a:cxn>
                <a:cxn ang="0">
                  <a:pos x="151" y="15"/>
                </a:cxn>
                <a:cxn ang="0">
                  <a:pos x="155" y="12"/>
                </a:cxn>
                <a:cxn ang="0">
                  <a:pos x="155" y="18"/>
                </a:cxn>
                <a:cxn ang="0">
                  <a:pos x="151" y="22"/>
                </a:cxn>
                <a:cxn ang="0">
                  <a:pos x="146" y="25"/>
                </a:cxn>
                <a:cxn ang="0">
                  <a:pos x="143" y="27"/>
                </a:cxn>
                <a:cxn ang="0">
                  <a:pos x="136" y="27"/>
                </a:cxn>
                <a:cxn ang="0">
                  <a:pos x="133" y="27"/>
                </a:cxn>
                <a:cxn ang="0">
                  <a:pos x="128" y="27"/>
                </a:cxn>
                <a:cxn ang="0">
                  <a:pos x="121" y="25"/>
                </a:cxn>
                <a:cxn ang="0">
                  <a:pos x="115" y="18"/>
                </a:cxn>
                <a:cxn ang="0">
                  <a:pos x="106" y="15"/>
                </a:cxn>
                <a:cxn ang="0">
                  <a:pos x="103" y="12"/>
                </a:cxn>
                <a:cxn ang="0">
                  <a:pos x="97" y="12"/>
                </a:cxn>
                <a:cxn ang="0">
                  <a:pos x="88" y="12"/>
                </a:cxn>
                <a:cxn ang="0">
                  <a:pos x="82" y="12"/>
                </a:cxn>
                <a:cxn ang="0">
                  <a:pos x="79" y="12"/>
                </a:cxn>
                <a:cxn ang="0">
                  <a:pos x="73" y="12"/>
                </a:cxn>
                <a:cxn ang="0">
                  <a:pos x="67" y="15"/>
                </a:cxn>
                <a:cxn ang="0">
                  <a:pos x="64" y="18"/>
                </a:cxn>
                <a:cxn ang="0">
                  <a:pos x="58" y="22"/>
                </a:cxn>
                <a:cxn ang="0">
                  <a:pos x="55" y="25"/>
                </a:cxn>
                <a:cxn ang="0">
                  <a:pos x="52" y="33"/>
                </a:cxn>
                <a:cxn ang="0">
                  <a:pos x="45" y="43"/>
                </a:cxn>
                <a:cxn ang="0">
                  <a:pos x="43" y="48"/>
                </a:cxn>
                <a:cxn ang="0">
                  <a:pos x="37" y="61"/>
                </a:cxn>
                <a:cxn ang="0">
                  <a:pos x="34" y="67"/>
                </a:cxn>
                <a:cxn ang="0">
                  <a:pos x="30" y="70"/>
                </a:cxn>
                <a:cxn ang="0">
                  <a:pos x="27" y="73"/>
                </a:cxn>
                <a:cxn ang="0">
                  <a:pos x="22" y="73"/>
                </a:cxn>
                <a:cxn ang="0">
                  <a:pos x="19" y="73"/>
                </a:cxn>
                <a:cxn ang="0">
                  <a:pos x="15" y="73"/>
                </a:cxn>
                <a:cxn ang="0">
                  <a:pos x="9" y="70"/>
                </a:cxn>
                <a:cxn ang="0">
                  <a:pos x="7" y="67"/>
                </a:cxn>
                <a:cxn ang="0">
                  <a:pos x="0" y="43"/>
                </a:cxn>
              </a:cxnLst>
              <a:rect l="0" t="0" r="r" b="b"/>
              <a:pathLst>
                <a:path w="156" h="74">
                  <a:moveTo>
                    <a:pt x="0" y="43"/>
                  </a:moveTo>
                  <a:lnTo>
                    <a:pt x="4" y="46"/>
                  </a:lnTo>
                  <a:lnTo>
                    <a:pt x="9" y="48"/>
                  </a:lnTo>
                  <a:lnTo>
                    <a:pt x="15" y="48"/>
                  </a:lnTo>
                  <a:lnTo>
                    <a:pt x="22" y="48"/>
                  </a:lnTo>
                  <a:lnTo>
                    <a:pt x="27" y="48"/>
                  </a:lnTo>
                  <a:lnTo>
                    <a:pt x="30" y="46"/>
                  </a:lnTo>
                  <a:lnTo>
                    <a:pt x="37" y="43"/>
                  </a:lnTo>
                  <a:lnTo>
                    <a:pt x="43" y="37"/>
                  </a:lnTo>
                  <a:lnTo>
                    <a:pt x="45" y="30"/>
                  </a:lnTo>
                  <a:lnTo>
                    <a:pt x="49" y="25"/>
                  </a:lnTo>
                  <a:lnTo>
                    <a:pt x="52" y="18"/>
                  </a:lnTo>
                  <a:lnTo>
                    <a:pt x="58" y="12"/>
                  </a:lnTo>
                  <a:lnTo>
                    <a:pt x="64" y="7"/>
                  </a:lnTo>
                  <a:lnTo>
                    <a:pt x="70" y="3"/>
                  </a:lnTo>
                  <a:lnTo>
                    <a:pt x="76" y="0"/>
                  </a:lnTo>
                  <a:lnTo>
                    <a:pt x="85" y="0"/>
                  </a:lnTo>
                  <a:lnTo>
                    <a:pt x="91" y="0"/>
                  </a:lnTo>
                  <a:lnTo>
                    <a:pt x="95" y="0"/>
                  </a:lnTo>
                  <a:lnTo>
                    <a:pt x="100" y="7"/>
                  </a:lnTo>
                  <a:lnTo>
                    <a:pt x="106" y="9"/>
                  </a:lnTo>
                  <a:lnTo>
                    <a:pt x="110" y="12"/>
                  </a:lnTo>
                  <a:lnTo>
                    <a:pt x="118" y="15"/>
                  </a:lnTo>
                  <a:lnTo>
                    <a:pt x="125" y="18"/>
                  </a:lnTo>
                  <a:lnTo>
                    <a:pt x="130" y="18"/>
                  </a:lnTo>
                  <a:lnTo>
                    <a:pt x="136" y="18"/>
                  </a:lnTo>
                  <a:lnTo>
                    <a:pt x="140" y="18"/>
                  </a:lnTo>
                  <a:lnTo>
                    <a:pt x="146" y="18"/>
                  </a:lnTo>
                  <a:lnTo>
                    <a:pt x="151" y="15"/>
                  </a:lnTo>
                  <a:lnTo>
                    <a:pt x="155" y="12"/>
                  </a:lnTo>
                  <a:lnTo>
                    <a:pt x="155" y="18"/>
                  </a:lnTo>
                  <a:lnTo>
                    <a:pt x="151" y="22"/>
                  </a:lnTo>
                  <a:lnTo>
                    <a:pt x="146" y="25"/>
                  </a:lnTo>
                  <a:lnTo>
                    <a:pt x="143" y="27"/>
                  </a:lnTo>
                  <a:lnTo>
                    <a:pt x="136" y="27"/>
                  </a:lnTo>
                  <a:lnTo>
                    <a:pt x="133" y="27"/>
                  </a:lnTo>
                  <a:lnTo>
                    <a:pt x="128" y="27"/>
                  </a:lnTo>
                  <a:lnTo>
                    <a:pt x="121" y="25"/>
                  </a:lnTo>
                  <a:lnTo>
                    <a:pt x="115" y="18"/>
                  </a:lnTo>
                  <a:lnTo>
                    <a:pt x="106" y="15"/>
                  </a:lnTo>
                  <a:lnTo>
                    <a:pt x="103" y="12"/>
                  </a:lnTo>
                  <a:lnTo>
                    <a:pt x="97" y="12"/>
                  </a:lnTo>
                  <a:lnTo>
                    <a:pt x="88" y="12"/>
                  </a:lnTo>
                  <a:lnTo>
                    <a:pt x="82" y="12"/>
                  </a:lnTo>
                  <a:lnTo>
                    <a:pt x="79" y="12"/>
                  </a:lnTo>
                  <a:lnTo>
                    <a:pt x="73" y="12"/>
                  </a:lnTo>
                  <a:lnTo>
                    <a:pt x="67" y="15"/>
                  </a:lnTo>
                  <a:lnTo>
                    <a:pt x="64" y="18"/>
                  </a:lnTo>
                  <a:lnTo>
                    <a:pt x="58" y="22"/>
                  </a:lnTo>
                  <a:lnTo>
                    <a:pt x="55" y="25"/>
                  </a:lnTo>
                  <a:lnTo>
                    <a:pt x="52" y="33"/>
                  </a:lnTo>
                  <a:lnTo>
                    <a:pt x="45" y="43"/>
                  </a:lnTo>
                  <a:lnTo>
                    <a:pt x="43" y="48"/>
                  </a:lnTo>
                  <a:lnTo>
                    <a:pt x="37" y="61"/>
                  </a:lnTo>
                  <a:lnTo>
                    <a:pt x="34" y="67"/>
                  </a:lnTo>
                  <a:lnTo>
                    <a:pt x="30" y="70"/>
                  </a:lnTo>
                  <a:lnTo>
                    <a:pt x="27" y="73"/>
                  </a:lnTo>
                  <a:lnTo>
                    <a:pt x="22" y="73"/>
                  </a:lnTo>
                  <a:lnTo>
                    <a:pt x="19" y="73"/>
                  </a:lnTo>
                  <a:lnTo>
                    <a:pt x="15" y="73"/>
                  </a:lnTo>
                  <a:lnTo>
                    <a:pt x="9" y="70"/>
                  </a:lnTo>
                  <a:lnTo>
                    <a:pt x="7" y="67"/>
                  </a:lnTo>
                  <a:lnTo>
                    <a:pt x="0" y="43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145" name="Freeform 97"/>
            <p:cNvSpPr>
              <a:spLocks/>
            </p:cNvSpPr>
            <p:nvPr/>
          </p:nvSpPr>
          <p:spPr bwMode="ltGray">
            <a:xfrm>
              <a:off x="1343" y="1062"/>
              <a:ext cx="60" cy="81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0" y="30"/>
                </a:cxn>
                <a:cxn ang="0">
                  <a:pos x="45" y="80"/>
                </a:cxn>
                <a:cxn ang="0">
                  <a:pos x="59" y="0"/>
                </a:cxn>
              </a:cxnLst>
              <a:rect l="0" t="0" r="r" b="b"/>
              <a:pathLst>
                <a:path w="60" h="81">
                  <a:moveTo>
                    <a:pt x="59" y="0"/>
                  </a:moveTo>
                  <a:lnTo>
                    <a:pt x="0" y="30"/>
                  </a:lnTo>
                  <a:lnTo>
                    <a:pt x="45" y="80"/>
                  </a:lnTo>
                  <a:lnTo>
                    <a:pt x="59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146" name="Rectangle 98"/>
            <p:cNvSpPr>
              <a:spLocks noChangeArrowheads="1"/>
            </p:cNvSpPr>
            <p:nvPr/>
          </p:nvSpPr>
          <p:spPr bwMode="ltGray">
            <a:xfrm>
              <a:off x="2203" y="1137"/>
              <a:ext cx="52" cy="56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147" name="Freeform 99"/>
            <p:cNvSpPr>
              <a:spLocks/>
            </p:cNvSpPr>
            <p:nvPr/>
          </p:nvSpPr>
          <p:spPr bwMode="ltGray">
            <a:xfrm>
              <a:off x="1211" y="1224"/>
              <a:ext cx="55" cy="66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0" y="18"/>
                </a:cxn>
                <a:cxn ang="0">
                  <a:pos x="16" y="65"/>
                </a:cxn>
                <a:cxn ang="0">
                  <a:pos x="54" y="42"/>
                </a:cxn>
                <a:cxn ang="0">
                  <a:pos x="30" y="0"/>
                </a:cxn>
              </a:cxnLst>
              <a:rect l="0" t="0" r="r" b="b"/>
              <a:pathLst>
                <a:path w="55" h="66">
                  <a:moveTo>
                    <a:pt x="30" y="0"/>
                  </a:moveTo>
                  <a:lnTo>
                    <a:pt x="0" y="18"/>
                  </a:lnTo>
                  <a:lnTo>
                    <a:pt x="16" y="65"/>
                  </a:lnTo>
                  <a:lnTo>
                    <a:pt x="54" y="42"/>
                  </a:lnTo>
                  <a:lnTo>
                    <a:pt x="30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148" name="Freeform 100"/>
            <p:cNvSpPr>
              <a:spLocks/>
            </p:cNvSpPr>
            <p:nvPr/>
          </p:nvSpPr>
          <p:spPr bwMode="ltGray">
            <a:xfrm>
              <a:off x="2902" y="1082"/>
              <a:ext cx="232" cy="116"/>
            </a:xfrm>
            <a:custGeom>
              <a:avLst/>
              <a:gdLst/>
              <a:ahLst/>
              <a:cxnLst>
                <a:cxn ang="0">
                  <a:pos x="0" y="111"/>
                </a:cxn>
                <a:cxn ang="0">
                  <a:pos x="9" y="115"/>
                </a:cxn>
                <a:cxn ang="0">
                  <a:pos x="19" y="115"/>
                </a:cxn>
                <a:cxn ang="0">
                  <a:pos x="30" y="115"/>
                </a:cxn>
                <a:cxn ang="0">
                  <a:pos x="40" y="111"/>
                </a:cxn>
                <a:cxn ang="0">
                  <a:pos x="49" y="108"/>
                </a:cxn>
                <a:cxn ang="0">
                  <a:pos x="61" y="105"/>
                </a:cxn>
                <a:cxn ang="0">
                  <a:pos x="64" y="102"/>
                </a:cxn>
                <a:cxn ang="0">
                  <a:pos x="73" y="93"/>
                </a:cxn>
                <a:cxn ang="0">
                  <a:pos x="76" y="84"/>
                </a:cxn>
                <a:cxn ang="0">
                  <a:pos x="82" y="77"/>
                </a:cxn>
                <a:cxn ang="0">
                  <a:pos x="85" y="72"/>
                </a:cxn>
                <a:cxn ang="0">
                  <a:pos x="95" y="56"/>
                </a:cxn>
                <a:cxn ang="0">
                  <a:pos x="110" y="43"/>
                </a:cxn>
                <a:cxn ang="0">
                  <a:pos x="116" y="38"/>
                </a:cxn>
                <a:cxn ang="0">
                  <a:pos x="131" y="31"/>
                </a:cxn>
                <a:cxn ang="0">
                  <a:pos x="146" y="25"/>
                </a:cxn>
                <a:cxn ang="0">
                  <a:pos x="155" y="22"/>
                </a:cxn>
                <a:cxn ang="0">
                  <a:pos x="167" y="18"/>
                </a:cxn>
                <a:cxn ang="0">
                  <a:pos x="176" y="22"/>
                </a:cxn>
                <a:cxn ang="0">
                  <a:pos x="191" y="25"/>
                </a:cxn>
                <a:cxn ang="0">
                  <a:pos x="206" y="31"/>
                </a:cxn>
                <a:cxn ang="0">
                  <a:pos x="216" y="38"/>
                </a:cxn>
                <a:cxn ang="0">
                  <a:pos x="219" y="46"/>
                </a:cxn>
                <a:cxn ang="0">
                  <a:pos x="231" y="13"/>
                </a:cxn>
                <a:cxn ang="0">
                  <a:pos x="222" y="10"/>
                </a:cxn>
                <a:cxn ang="0">
                  <a:pos x="209" y="3"/>
                </a:cxn>
                <a:cxn ang="0">
                  <a:pos x="194" y="0"/>
                </a:cxn>
                <a:cxn ang="0">
                  <a:pos x="182" y="0"/>
                </a:cxn>
                <a:cxn ang="0">
                  <a:pos x="167" y="0"/>
                </a:cxn>
                <a:cxn ang="0">
                  <a:pos x="155" y="3"/>
                </a:cxn>
                <a:cxn ang="0">
                  <a:pos x="143" y="10"/>
                </a:cxn>
                <a:cxn ang="0">
                  <a:pos x="131" y="13"/>
                </a:cxn>
                <a:cxn ang="0">
                  <a:pos x="125" y="18"/>
                </a:cxn>
                <a:cxn ang="0">
                  <a:pos x="113" y="31"/>
                </a:cxn>
                <a:cxn ang="0">
                  <a:pos x="100" y="43"/>
                </a:cxn>
                <a:cxn ang="0">
                  <a:pos x="88" y="56"/>
                </a:cxn>
                <a:cxn ang="0">
                  <a:pos x="80" y="69"/>
                </a:cxn>
                <a:cxn ang="0">
                  <a:pos x="73" y="74"/>
                </a:cxn>
                <a:cxn ang="0">
                  <a:pos x="61" y="84"/>
                </a:cxn>
                <a:cxn ang="0">
                  <a:pos x="52" y="87"/>
                </a:cxn>
                <a:cxn ang="0">
                  <a:pos x="45" y="90"/>
                </a:cxn>
                <a:cxn ang="0">
                  <a:pos x="34" y="90"/>
                </a:cxn>
                <a:cxn ang="0">
                  <a:pos x="25" y="90"/>
                </a:cxn>
                <a:cxn ang="0">
                  <a:pos x="19" y="87"/>
                </a:cxn>
                <a:cxn ang="0">
                  <a:pos x="7" y="80"/>
                </a:cxn>
                <a:cxn ang="0">
                  <a:pos x="0" y="111"/>
                </a:cxn>
              </a:cxnLst>
              <a:rect l="0" t="0" r="r" b="b"/>
              <a:pathLst>
                <a:path w="232" h="116">
                  <a:moveTo>
                    <a:pt x="0" y="111"/>
                  </a:moveTo>
                  <a:lnTo>
                    <a:pt x="9" y="115"/>
                  </a:lnTo>
                  <a:lnTo>
                    <a:pt x="19" y="115"/>
                  </a:lnTo>
                  <a:lnTo>
                    <a:pt x="30" y="115"/>
                  </a:lnTo>
                  <a:lnTo>
                    <a:pt x="40" y="111"/>
                  </a:lnTo>
                  <a:lnTo>
                    <a:pt x="49" y="108"/>
                  </a:lnTo>
                  <a:lnTo>
                    <a:pt x="61" y="105"/>
                  </a:lnTo>
                  <a:lnTo>
                    <a:pt x="64" y="102"/>
                  </a:lnTo>
                  <a:lnTo>
                    <a:pt x="73" y="93"/>
                  </a:lnTo>
                  <a:lnTo>
                    <a:pt x="76" y="84"/>
                  </a:lnTo>
                  <a:lnTo>
                    <a:pt x="82" y="77"/>
                  </a:lnTo>
                  <a:lnTo>
                    <a:pt x="85" y="72"/>
                  </a:lnTo>
                  <a:lnTo>
                    <a:pt x="95" y="56"/>
                  </a:lnTo>
                  <a:lnTo>
                    <a:pt x="110" y="43"/>
                  </a:lnTo>
                  <a:lnTo>
                    <a:pt x="116" y="38"/>
                  </a:lnTo>
                  <a:lnTo>
                    <a:pt x="131" y="31"/>
                  </a:lnTo>
                  <a:lnTo>
                    <a:pt x="146" y="25"/>
                  </a:lnTo>
                  <a:lnTo>
                    <a:pt x="155" y="22"/>
                  </a:lnTo>
                  <a:lnTo>
                    <a:pt x="167" y="18"/>
                  </a:lnTo>
                  <a:lnTo>
                    <a:pt x="176" y="22"/>
                  </a:lnTo>
                  <a:lnTo>
                    <a:pt x="191" y="25"/>
                  </a:lnTo>
                  <a:lnTo>
                    <a:pt x="206" y="31"/>
                  </a:lnTo>
                  <a:lnTo>
                    <a:pt x="216" y="38"/>
                  </a:lnTo>
                  <a:lnTo>
                    <a:pt x="219" y="46"/>
                  </a:lnTo>
                  <a:lnTo>
                    <a:pt x="231" y="13"/>
                  </a:lnTo>
                  <a:lnTo>
                    <a:pt x="222" y="10"/>
                  </a:lnTo>
                  <a:lnTo>
                    <a:pt x="209" y="3"/>
                  </a:lnTo>
                  <a:lnTo>
                    <a:pt x="194" y="0"/>
                  </a:lnTo>
                  <a:lnTo>
                    <a:pt x="182" y="0"/>
                  </a:lnTo>
                  <a:lnTo>
                    <a:pt x="167" y="0"/>
                  </a:lnTo>
                  <a:lnTo>
                    <a:pt x="155" y="3"/>
                  </a:lnTo>
                  <a:lnTo>
                    <a:pt x="143" y="10"/>
                  </a:lnTo>
                  <a:lnTo>
                    <a:pt x="131" y="13"/>
                  </a:lnTo>
                  <a:lnTo>
                    <a:pt x="125" y="18"/>
                  </a:lnTo>
                  <a:lnTo>
                    <a:pt x="113" y="31"/>
                  </a:lnTo>
                  <a:lnTo>
                    <a:pt x="100" y="43"/>
                  </a:lnTo>
                  <a:lnTo>
                    <a:pt x="88" y="56"/>
                  </a:lnTo>
                  <a:lnTo>
                    <a:pt x="80" y="69"/>
                  </a:lnTo>
                  <a:lnTo>
                    <a:pt x="73" y="74"/>
                  </a:lnTo>
                  <a:lnTo>
                    <a:pt x="61" y="84"/>
                  </a:lnTo>
                  <a:lnTo>
                    <a:pt x="52" y="87"/>
                  </a:lnTo>
                  <a:lnTo>
                    <a:pt x="45" y="90"/>
                  </a:lnTo>
                  <a:lnTo>
                    <a:pt x="34" y="90"/>
                  </a:lnTo>
                  <a:lnTo>
                    <a:pt x="25" y="90"/>
                  </a:lnTo>
                  <a:lnTo>
                    <a:pt x="19" y="87"/>
                  </a:lnTo>
                  <a:lnTo>
                    <a:pt x="7" y="80"/>
                  </a:lnTo>
                  <a:lnTo>
                    <a:pt x="0" y="111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149" name="Freeform 101"/>
            <p:cNvSpPr>
              <a:spLocks/>
            </p:cNvSpPr>
            <p:nvPr/>
          </p:nvSpPr>
          <p:spPr bwMode="ltGray">
            <a:xfrm>
              <a:off x="2874" y="1317"/>
              <a:ext cx="56" cy="102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0" y="101"/>
                </a:cxn>
                <a:cxn ang="0">
                  <a:pos x="55" y="49"/>
                </a:cxn>
                <a:cxn ang="0">
                  <a:pos x="14" y="0"/>
                </a:cxn>
              </a:cxnLst>
              <a:rect l="0" t="0" r="r" b="b"/>
              <a:pathLst>
                <a:path w="56" h="102">
                  <a:moveTo>
                    <a:pt x="14" y="0"/>
                  </a:moveTo>
                  <a:lnTo>
                    <a:pt x="0" y="101"/>
                  </a:lnTo>
                  <a:lnTo>
                    <a:pt x="55" y="49"/>
                  </a:lnTo>
                  <a:lnTo>
                    <a:pt x="14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150" name="Freeform 102"/>
            <p:cNvSpPr>
              <a:spLocks/>
            </p:cNvSpPr>
            <p:nvPr/>
          </p:nvSpPr>
          <p:spPr bwMode="ltGray">
            <a:xfrm>
              <a:off x="2682" y="1155"/>
              <a:ext cx="61" cy="8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0" y="31"/>
                </a:cxn>
                <a:cxn ang="0">
                  <a:pos x="18" y="80"/>
                </a:cxn>
                <a:cxn ang="0">
                  <a:pos x="0" y="0"/>
                </a:cxn>
              </a:cxnLst>
              <a:rect l="0" t="0" r="r" b="b"/>
              <a:pathLst>
                <a:path w="61" h="81">
                  <a:moveTo>
                    <a:pt x="0" y="0"/>
                  </a:moveTo>
                  <a:lnTo>
                    <a:pt x="60" y="31"/>
                  </a:lnTo>
                  <a:lnTo>
                    <a:pt x="18" y="80"/>
                  </a:lnTo>
                  <a:lnTo>
                    <a:pt x="0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</p:grpSp>
      <p:sp>
        <p:nvSpPr>
          <p:cNvPr id="2152" name="Rectangle 104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2153" name="Rectangle 10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2154" name="Rectangle 106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FFFFFF"/>
              </a:solidFill>
            </a:endParaRPr>
          </a:p>
        </p:txBody>
      </p:sp>
      <p:sp>
        <p:nvSpPr>
          <p:cNvPr id="2155" name="Rectangle 107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FFFFFF"/>
              </a:solidFill>
            </a:endParaRPr>
          </a:p>
        </p:txBody>
      </p:sp>
      <p:sp>
        <p:nvSpPr>
          <p:cNvPr id="2156" name="Rectangle 108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1329A8E0-E798-408C-A16D-9282763D7CC7}" type="slidenum">
              <a:rPr lang="en-GB">
                <a:solidFill>
                  <a:srgbClr val="FFFFFF"/>
                </a:solidFill>
              </a:rPr>
              <a:pPr/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AF042E-FDFB-4216-B2E7-918D06781CB4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AF042E-FDFB-4216-B2E7-918D06781CB4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7BF557-9F77-477D-B964-D13B3A498A43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7BF557-9F77-477D-B964-D13B3A498A43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7BF557-9F77-477D-B964-D13B3A498A43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7BF557-9F77-477D-B964-D13B3A498A43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7BF557-9F77-477D-B964-D13B3A498A43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7BF557-9F77-477D-B964-D13B3A498A43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7BF557-9F77-477D-B964-D13B3A498A43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7BF557-9F77-477D-B964-D13B3A498A43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0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1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2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3.xml"/></Relationships>
</file>

<file path=ppt/slideMasters/_rels/slideMaster6.xml.rels><?xml version="1.0" encoding="UTF-8" standalone="yes"?>
<Relationships xmlns="http://schemas.openxmlformats.org/package/2006/relationships"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14.xml"/></Relationships>
</file>

<file path=ppt/slideMasters/_rels/slideMaster7.xml.rels><?xml version="1.0" encoding="UTF-8" standalone="yes"?>
<Relationships xmlns="http://schemas.openxmlformats.org/package/2006/relationships"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15.xml"/></Relationships>
</file>

<file path=ppt/slideMasters/_rels/slideMaster8.xml.rels><?xml version="1.0" encoding="UTF-8" standalone="yes"?>
<Relationships xmlns="http://schemas.openxmlformats.org/package/2006/relationships"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6.xml"/></Relationships>
</file>

<file path=ppt/slideMasters/_rels/slideMaster9.xml.rels><?xml version="1.0" encoding="UTF-8" standalone="yes"?>
<Relationships xmlns="http://schemas.openxmlformats.org/package/2006/relationships"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7.xml"/></Relationships>
</file>

<file path=ppt/slideMasters/_rels/slideMaster10.xml.rels><?xml version="1.0" encoding="UTF-8" standalone="yes"?>
<Relationships xmlns="http://schemas.openxmlformats.org/package/2006/relationships"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18.xml"/></Relationships>
</file>

<file path=ppt/slideMasters/_rels/slideMaster1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19.xml"/></Relationships>
</file>

<file path=ppt/slideMasters/_rels/slideMaster12.xml.rels><?xml version="1.0" encoding="UTF-8" standalone="yes"?>
<Relationships xmlns="http://schemas.openxmlformats.org/package/2006/relationships"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fr-FR" smtClean="0"/>
              <a:t>Cliquez pour modifier le style du titre</a:t>
            </a:r>
            <a:endParaRPr lang="fr-CA" smtClean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854A27F5-1F3A-43DC-A732-5DF775765013}" type="datetimeFigureOut">
              <a:rPr lang="fr-FR"/>
              <a:pPr/>
              <a:t>13/07/2014</a:t>
            </a:fld>
            <a:endParaRPr lang="fr-CA"/>
          </a:p>
        </p:txBody>
      </p:sp>
      <p:sp>
        <p:nvSpPr>
          <p:cNvPr id="1029" name="Rectangle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EB90160B-0672-4EAA-9A6C-C7F70322C823}" type="slidenum">
              <a:rPr lang="fr-CA"/>
              <a:pPr/>
              <a:t>‹#›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</p:sldLayoutIdLst>
  <p:txStyles>
    <p:titleStyle>
      <a:lvl1pPr marL="342900" indent="-342900" algn="ctr" defTabSz="-13873163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marL="342900" indent="-342900" algn="ctr" defTabSz="-13873163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marL="342900" indent="-342900" algn="ctr" defTabSz="-13873163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marL="342900" indent="-342900" algn="ctr" defTabSz="-13873163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marL="342900" indent="-342900" algn="ctr" defTabSz="-13873163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800100" indent="-342900" algn="ctr" defTabSz="-13873163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1257300" indent="-342900" algn="ctr" defTabSz="-13873163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714500" indent="-342900" algn="ctr" defTabSz="-13873163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2171700" indent="-342900" algn="ctr" defTabSz="-13873163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defTabSz="-13873163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-13873163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-13873163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-13873163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-13873163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1"/>
          <p:cNvGrpSpPr>
            <a:grpSpLocks/>
          </p:cNvGrpSpPr>
          <p:nvPr/>
        </p:nvGrpSpPr>
        <p:grpSpPr bwMode="auto">
          <a:xfrm>
            <a:off x="0" y="0"/>
            <a:ext cx="9120188" cy="6846888"/>
            <a:chOff x="0" y="0"/>
            <a:chExt cx="5745" cy="4313"/>
          </a:xfrm>
        </p:grpSpPr>
        <p:grpSp>
          <p:nvGrpSpPr>
            <p:cNvPr id="3" name="Group 69"/>
            <p:cNvGrpSpPr>
              <a:grpSpLocks/>
            </p:cNvGrpSpPr>
            <p:nvPr/>
          </p:nvGrpSpPr>
          <p:grpSpPr bwMode="auto">
            <a:xfrm>
              <a:off x="0" y="0"/>
              <a:ext cx="5745" cy="4313"/>
              <a:chOff x="0" y="0"/>
              <a:chExt cx="5745" cy="4313"/>
            </a:xfrm>
          </p:grpSpPr>
          <p:sp>
            <p:nvSpPr>
              <p:cNvPr id="1026" name="Rectangle 2"/>
              <p:cNvSpPr>
                <a:spLocks noChangeArrowheads="1"/>
              </p:cNvSpPr>
              <p:nvPr/>
            </p:nvSpPr>
            <p:spPr bwMode="ltGray">
              <a:xfrm>
                <a:off x="2201" y="4113"/>
                <a:ext cx="62" cy="64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 wrap="none" anchor="ctr"/>
              <a:lstStyle/>
              <a:p>
                <a:pPr eaLnBrk="0" hangingPunct="0"/>
                <a:endParaRPr lang="en-GB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27" name="Rectangle 3"/>
              <p:cNvSpPr>
                <a:spLocks noChangeArrowheads="1"/>
              </p:cNvSpPr>
              <p:nvPr/>
            </p:nvSpPr>
            <p:spPr bwMode="ltGray">
              <a:xfrm>
                <a:off x="276" y="3715"/>
                <a:ext cx="62" cy="6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 wrap="none" anchor="ctr"/>
              <a:lstStyle/>
              <a:p>
                <a:pPr eaLnBrk="0" hangingPunct="0"/>
                <a:endParaRPr lang="en-GB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28" name="Freeform 4"/>
              <p:cNvSpPr>
                <a:spLocks/>
              </p:cNvSpPr>
              <p:nvPr/>
            </p:nvSpPr>
            <p:spPr bwMode="ltGray">
              <a:xfrm>
                <a:off x="4516" y="3856"/>
                <a:ext cx="99" cy="311"/>
              </a:xfrm>
              <a:custGeom>
                <a:avLst/>
                <a:gdLst/>
                <a:ahLst/>
                <a:cxnLst>
                  <a:cxn ang="0">
                    <a:pos x="49" y="304"/>
                  </a:cxn>
                  <a:cxn ang="0">
                    <a:pos x="52" y="294"/>
                  </a:cxn>
                  <a:cxn ang="0">
                    <a:pos x="55" y="288"/>
                  </a:cxn>
                  <a:cxn ang="0">
                    <a:pos x="60" y="272"/>
                  </a:cxn>
                  <a:cxn ang="0">
                    <a:pos x="69" y="245"/>
                  </a:cxn>
                  <a:cxn ang="0">
                    <a:pos x="72" y="232"/>
                  </a:cxn>
                  <a:cxn ang="0">
                    <a:pos x="75" y="213"/>
                  </a:cxn>
                  <a:cxn ang="0">
                    <a:pos x="75" y="203"/>
                  </a:cxn>
                  <a:cxn ang="0">
                    <a:pos x="75" y="191"/>
                  </a:cxn>
                  <a:cxn ang="0">
                    <a:pos x="75" y="181"/>
                  </a:cxn>
                  <a:cxn ang="0">
                    <a:pos x="69" y="171"/>
                  </a:cxn>
                  <a:cxn ang="0">
                    <a:pos x="64" y="162"/>
                  </a:cxn>
                  <a:cxn ang="0">
                    <a:pos x="52" y="148"/>
                  </a:cxn>
                  <a:cxn ang="0">
                    <a:pos x="40" y="135"/>
                  </a:cxn>
                  <a:cxn ang="0">
                    <a:pos x="23" y="110"/>
                  </a:cxn>
                  <a:cxn ang="0">
                    <a:pos x="9" y="94"/>
                  </a:cxn>
                  <a:cxn ang="0">
                    <a:pos x="3" y="84"/>
                  </a:cxn>
                  <a:cxn ang="0">
                    <a:pos x="0" y="74"/>
                  </a:cxn>
                  <a:cxn ang="0">
                    <a:pos x="0" y="58"/>
                  </a:cxn>
                  <a:cxn ang="0">
                    <a:pos x="0" y="45"/>
                  </a:cxn>
                  <a:cxn ang="0">
                    <a:pos x="0" y="32"/>
                  </a:cxn>
                  <a:cxn ang="0">
                    <a:pos x="6" y="16"/>
                  </a:cxn>
                  <a:cxn ang="0">
                    <a:pos x="9" y="0"/>
                  </a:cxn>
                  <a:cxn ang="0">
                    <a:pos x="29" y="22"/>
                  </a:cxn>
                  <a:cxn ang="0">
                    <a:pos x="26" y="32"/>
                  </a:cxn>
                  <a:cxn ang="0">
                    <a:pos x="21" y="48"/>
                  </a:cxn>
                  <a:cxn ang="0">
                    <a:pos x="17" y="62"/>
                  </a:cxn>
                  <a:cxn ang="0">
                    <a:pos x="17" y="74"/>
                  </a:cxn>
                  <a:cxn ang="0">
                    <a:pos x="17" y="84"/>
                  </a:cxn>
                  <a:cxn ang="0">
                    <a:pos x="23" y="100"/>
                  </a:cxn>
                  <a:cxn ang="0">
                    <a:pos x="26" y="110"/>
                  </a:cxn>
                  <a:cxn ang="0">
                    <a:pos x="35" y="119"/>
                  </a:cxn>
                  <a:cxn ang="0">
                    <a:pos x="43" y="129"/>
                  </a:cxn>
                  <a:cxn ang="0">
                    <a:pos x="58" y="142"/>
                  </a:cxn>
                  <a:cxn ang="0">
                    <a:pos x="69" y="154"/>
                  </a:cxn>
                  <a:cxn ang="0">
                    <a:pos x="75" y="168"/>
                  </a:cxn>
                  <a:cxn ang="0">
                    <a:pos x="86" y="187"/>
                  </a:cxn>
                  <a:cxn ang="0">
                    <a:pos x="95" y="200"/>
                  </a:cxn>
                  <a:cxn ang="0">
                    <a:pos x="95" y="210"/>
                  </a:cxn>
                  <a:cxn ang="0">
                    <a:pos x="98" y="226"/>
                  </a:cxn>
                  <a:cxn ang="0">
                    <a:pos x="98" y="248"/>
                  </a:cxn>
                  <a:cxn ang="0">
                    <a:pos x="95" y="262"/>
                  </a:cxn>
                  <a:cxn ang="0">
                    <a:pos x="95" y="278"/>
                  </a:cxn>
                  <a:cxn ang="0">
                    <a:pos x="93" y="288"/>
                  </a:cxn>
                  <a:cxn ang="0">
                    <a:pos x="89" y="300"/>
                  </a:cxn>
                  <a:cxn ang="0">
                    <a:pos x="86" y="310"/>
                  </a:cxn>
                  <a:cxn ang="0">
                    <a:pos x="49" y="304"/>
                  </a:cxn>
                </a:cxnLst>
                <a:rect l="0" t="0" r="r" b="b"/>
                <a:pathLst>
                  <a:path w="99" h="311">
                    <a:moveTo>
                      <a:pt x="49" y="304"/>
                    </a:moveTo>
                    <a:lnTo>
                      <a:pt x="52" y="294"/>
                    </a:lnTo>
                    <a:lnTo>
                      <a:pt x="55" y="288"/>
                    </a:lnTo>
                    <a:lnTo>
                      <a:pt x="60" y="272"/>
                    </a:lnTo>
                    <a:lnTo>
                      <a:pt x="69" y="245"/>
                    </a:lnTo>
                    <a:lnTo>
                      <a:pt x="72" y="232"/>
                    </a:lnTo>
                    <a:lnTo>
                      <a:pt x="75" y="213"/>
                    </a:lnTo>
                    <a:lnTo>
                      <a:pt x="75" y="203"/>
                    </a:lnTo>
                    <a:lnTo>
                      <a:pt x="75" y="191"/>
                    </a:lnTo>
                    <a:lnTo>
                      <a:pt x="75" y="181"/>
                    </a:lnTo>
                    <a:lnTo>
                      <a:pt x="69" y="171"/>
                    </a:lnTo>
                    <a:lnTo>
                      <a:pt x="64" y="162"/>
                    </a:lnTo>
                    <a:lnTo>
                      <a:pt x="52" y="148"/>
                    </a:lnTo>
                    <a:lnTo>
                      <a:pt x="40" y="135"/>
                    </a:lnTo>
                    <a:lnTo>
                      <a:pt x="23" y="110"/>
                    </a:lnTo>
                    <a:lnTo>
                      <a:pt x="9" y="94"/>
                    </a:lnTo>
                    <a:lnTo>
                      <a:pt x="3" y="84"/>
                    </a:lnTo>
                    <a:lnTo>
                      <a:pt x="0" y="74"/>
                    </a:lnTo>
                    <a:lnTo>
                      <a:pt x="0" y="58"/>
                    </a:lnTo>
                    <a:lnTo>
                      <a:pt x="0" y="45"/>
                    </a:lnTo>
                    <a:lnTo>
                      <a:pt x="0" y="32"/>
                    </a:lnTo>
                    <a:lnTo>
                      <a:pt x="6" y="16"/>
                    </a:lnTo>
                    <a:lnTo>
                      <a:pt x="9" y="0"/>
                    </a:lnTo>
                    <a:lnTo>
                      <a:pt x="29" y="22"/>
                    </a:lnTo>
                    <a:lnTo>
                      <a:pt x="26" y="32"/>
                    </a:lnTo>
                    <a:lnTo>
                      <a:pt x="21" y="48"/>
                    </a:lnTo>
                    <a:lnTo>
                      <a:pt x="17" y="62"/>
                    </a:lnTo>
                    <a:lnTo>
                      <a:pt x="17" y="74"/>
                    </a:lnTo>
                    <a:lnTo>
                      <a:pt x="17" y="84"/>
                    </a:lnTo>
                    <a:lnTo>
                      <a:pt x="23" y="100"/>
                    </a:lnTo>
                    <a:lnTo>
                      <a:pt x="26" y="110"/>
                    </a:lnTo>
                    <a:lnTo>
                      <a:pt x="35" y="119"/>
                    </a:lnTo>
                    <a:lnTo>
                      <a:pt x="43" y="129"/>
                    </a:lnTo>
                    <a:lnTo>
                      <a:pt x="58" y="142"/>
                    </a:lnTo>
                    <a:lnTo>
                      <a:pt x="69" y="154"/>
                    </a:lnTo>
                    <a:lnTo>
                      <a:pt x="75" y="168"/>
                    </a:lnTo>
                    <a:lnTo>
                      <a:pt x="86" y="187"/>
                    </a:lnTo>
                    <a:lnTo>
                      <a:pt x="95" y="200"/>
                    </a:lnTo>
                    <a:lnTo>
                      <a:pt x="95" y="210"/>
                    </a:lnTo>
                    <a:lnTo>
                      <a:pt x="98" y="226"/>
                    </a:lnTo>
                    <a:lnTo>
                      <a:pt x="98" y="248"/>
                    </a:lnTo>
                    <a:lnTo>
                      <a:pt x="95" y="262"/>
                    </a:lnTo>
                    <a:lnTo>
                      <a:pt x="95" y="278"/>
                    </a:lnTo>
                    <a:lnTo>
                      <a:pt x="93" y="288"/>
                    </a:lnTo>
                    <a:lnTo>
                      <a:pt x="89" y="300"/>
                    </a:lnTo>
                    <a:lnTo>
                      <a:pt x="86" y="310"/>
                    </a:lnTo>
                    <a:lnTo>
                      <a:pt x="49" y="304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hangingPunct="0"/>
                <a:endParaRPr lang="en-GB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29" name="Freeform 5"/>
              <p:cNvSpPr>
                <a:spLocks/>
              </p:cNvSpPr>
              <p:nvPr/>
            </p:nvSpPr>
            <p:spPr bwMode="ltGray">
              <a:xfrm>
                <a:off x="262" y="2361"/>
                <a:ext cx="101" cy="309"/>
              </a:xfrm>
              <a:custGeom>
                <a:avLst/>
                <a:gdLst/>
                <a:ahLst/>
                <a:cxnLst>
                  <a:cxn ang="0">
                    <a:pos x="50" y="305"/>
                  </a:cxn>
                  <a:cxn ang="0">
                    <a:pos x="53" y="296"/>
                  </a:cxn>
                  <a:cxn ang="0">
                    <a:pos x="56" y="292"/>
                  </a:cxn>
                  <a:cxn ang="0">
                    <a:pos x="56" y="286"/>
                  </a:cxn>
                  <a:cxn ang="0">
                    <a:pos x="65" y="270"/>
                  </a:cxn>
                  <a:cxn ang="0">
                    <a:pos x="71" y="247"/>
                  </a:cxn>
                  <a:cxn ang="0">
                    <a:pos x="76" y="231"/>
                  </a:cxn>
                  <a:cxn ang="0">
                    <a:pos x="76" y="215"/>
                  </a:cxn>
                  <a:cxn ang="0">
                    <a:pos x="80" y="202"/>
                  </a:cxn>
                  <a:cxn ang="0">
                    <a:pos x="80" y="188"/>
                  </a:cxn>
                  <a:cxn ang="0">
                    <a:pos x="76" y="178"/>
                  </a:cxn>
                  <a:cxn ang="0">
                    <a:pos x="73" y="172"/>
                  </a:cxn>
                  <a:cxn ang="0">
                    <a:pos x="65" y="159"/>
                  </a:cxn>
                  <a:cxn ang="0">
                    <a:pos x="56" y="146"/>
                  </a:cxn>
                  <a:cxn ang="0">
                    <a:pos x="44" y="134"/>
                  </a:cxn>
                  <a:cxn ang="0">
                    <a:pos x="24" y="110"/>
                  </a:cxn>
                  <a:cxn ang="0">
                    <a:pos x="12" y="91"/>
                  </a:cxn>
                  <a:cxn ang="0">
                    <a:pos x="6" y="81"/>
                  </a:cxn>
                  <a:cxn ang="0">
                    <a:pos x="3" y="72"/>
                  </a:cxn>
                  <a:cxn ang="0">
                    <a:pos x="0" y="56"/>
                  </a:cxn>
                  <a:cxn ang="0">
                    <a:pos x="0" y="43"/>
                  </a:cxn>
                  <a:cxn ang="0">
                    <a:pos x="3" y="32"/>
                  </a:cxn>
                  <a:cxn ang="0">
                    <a:pos x="6" y="13"/>
                  </a:cxn>
                  <a:cxn ang="0">
                    <a:pos x="12" y="0"/>
                  </a:cxn>
                  <a:cxn ang="0">
                    <a:pos x="29" y="20"/>
                  </a:cxn>
                  <a:cxn ang="0">
                    <a:pos x="27" y="29"/>
                  </a:cxn>
                  <a:cxn ang="0">
                    <a:pos x="24" y="46"/>
                  </a:cxn>
                  <a:cxn ang="0">
                    <a:pos x="21" y="59"/>
                  </a:cxn>
                  <a:cxn ang="0">
                    <a:pos x="21" y="72"/>
                  </a:cxn>
                  <a:cxn ang="0">
                    <a:pos x="21" y="85"/>
                  </a:cxn>
                  <a:cxn ang="0">
                    <a:pos x="27" y="97"/>
                  </a:cxn>
                  <a:cxn ang="0">
                    <a:pos x="29" y="110"/>
                  </a:cxn>
                  <a:cxn ang="0">
                    <a:pos x="36" y="118"/>
                  </a:cxn>
                  <a:cxn ang="0">
                    <a:pos x="47" y="127"/>
                  </a:cxn>
                  <a:cxn ang="0">
                    <a:pos x="61" y="140"/>
                  </a:cxn>
                  <a:cxn ang="0">
                    <a:pos x="71" y="153"/>
                  </a:cxn>
                  <a:cxn ang="0">
                    <a:pos x="80" y="166"/>
                  </a:cxn>
                  <a:cxn ang="0">
                    <a:pos x="88" y="185"/>
                  </a:cxn>
                  <a:cxn ang="0">
                    <a:pos x="97" y="199"/>
                  </a:cxn>
                  <a:cxn ang="0">
                    <a:pos x="100" y="208"/>
                  </a:cxn>
                  <a:cxn ang="0">
                    <a:pos x="100" y="227"/>
                  </a:cxn>
                  <a:cxn ang="0">
                    <a:pos x="100" y="247"/>
                  </a:cxn>
                  <a:cxn ang="0">
                    <a:pos x="100" y="259"/>
                  </a:cxn>
                  <a:cxn ang="0">
                    <a:pos x="97" y="276"/>
                  </a:cxn>
                  <a:cxn ang="0">
                    <a:pos x="94" y="286"/>
                  </a:cxn>
                  <a:cxn ang="0">
                    <a:pos x="94" y="299"/>
                  </a:cxn>
                  <a:cxn ang="0">
                    <a:pos x="88" y="308"/>
                  </a:cxn>
                  <a:cxn ang="0">
                    <a:pos x="50" y="305"/>
                  </a:cxn>
                </a:cxnLst>
                <a:rect l="0" t="0" r="r" b="b"/>
                <a:pathLst>
                  <a:path w="101" h="309">
                    <a:moveTo>
                      <a:pt x="50" y="305"/>
                    </a:moveTo>
                    <a:lnTo>
                      <a:pt x="53" y="296"/>
                    </a:lnTo>
                    <a:lnTo>
                      <a:pt x="56" y="292"/>
                    </a:lnTo>
                    <a:lnTo>
                      <a:pt x="56" y="286"/>
                    </a:lnTo>
                    <a:lnTo>
                      <a:pt x="65" y="270"/>
                    </a:lnTo>
                    <a:lnTo>
                      <a:pt x="71" y="247"/>
                    </a:lnTo>
                    <a:lnTo>
                      <a:pt x="76" y="231"/>
                    </a:lnTo>
                    <a:lnTo>
                      <a:pt x="76" y="215"/>
                    </a:lnTo>
                    <a:lnTo>
                      <a:pt x="80" y="202"/>
                    </a:lnTo>
                    <a:lnTo>
                      <a:pt x="80" y="188"/>
                    </a:lnTo>
                    <a:lnTo>
                      <a:pt x="76" y="178"/>
                    </a:lnTo>
                    <a:lnTo>
                      <a:pt x="73" y="172"/>
                    </a:lnTo>
                    <a:lnTo>
                      <a:pt x="65" y="159"/>
                    </a:lnTo>
                    <a:lnTo>
                      <a:pt x="56" y="146"/>
                    </a:lnTo>
                    <a:lnTo>
                      <a:pt x="44" y="134"/>
                    </a:lnTo>
                    <a:lnTo>
                      <a:pt x="24" y="110"/>
                    </a:lnTo>
                    <a:lnTo>
                      <a:pt x="12" y="91"/>
                    </a:lnTo>
                    <a:lnTo>
                      <a:pt x="6" y="81"/>
                    </a:lnTo>
                    <a:lnTo>
                      <a:pt x="3" y="72"/>
                    </a:lnTo>
                    <a:lnTo>
                      <a:pt x="0" y="56"/>
                    </a:lnTo>
                    <a:lnTo>
                      <a:pt x="0" y="43"/>
                    </a:lnTo>
                    <a:lnTo>
                      <a:pt x="3" y="32"/>
                    </a:lnTo>
                    <a:lnTo>
                      <a:pt x="6" y="13"/>
                    </a:lnTo>
                    <a:lnTo>
                      <a:pt x="12" y="0"/>
                    </a:lnTo>
                    <a:lnTo>
                      <a:pt x="29" y="20"/>
                    </a:lnTo>
                    <a:lnTo>
                      <a:pt x="27" y="29"/>
                    </a:lnTo>
                    <a:lnTo>
                      <a:pt x="24" y="46"/>
                    </a:lnTo>
                    <a:lnTo>
                      <a:pt x="21" y="59"/>
                    </a:lnTo>
                    <a:lnTo>
                      <a:pt x="21" y="72"/>
                    </a:lnTo>
                    <a:lnTo>
                      <a:pt x="21" y="85"/>
                    </a:lnTo>
                    <a:lnTo>
                      <a:pt x="27" y="97"/>
                    </a:lnTo>
                    <a:lnTo>
                      <a:pt x="29" y="110"/>
                    </a:lnTo>
                    <a:lnTo>
                      <a:pt x="36" y="118"/>
                    </a:lnTo>
                    <a:lnTo>
                      <a:pt x="47" y="127"/>
                    </a:lnTo>
                    <a:lnTo>
                      <a:pt x="61" y="140"/>
                    </a:lnTo>
                    <a:lnTo>
                      <a:pt x="71" y="153"/>
                    </a:lnTo>
                    <a:lnTo>
                      <a:pt x="80" y="166"/>
                    </a:lnTo>
                    <a:lnTo>
                      <a:pt x="88" y="185"/>
                    </a:lnTo>
                    <a:lnTo>
                      <a:pt x="97" y="199"/>
                    </a:lnTo>
                    <a:lnTo>
                      <a:pt x="100" y="208"/>
                    </a:lnTo>
                    <a:lnTo>
                      <a:pt x="100" y="227"/>
                    </a:lnTo>
                    <a:lnTo>
                      <a:pt x="100" y="247"/>
                    </a:lnTo>
                    <a:lnTo>
                      <a:pt x="100" y="259"/>
                    </a:lnTo>
                    <a:lnTo>
                      <a:pt x="97" y="276"/>
                    </a:lnTo>
                    <a:lnTo>
                      <a:pt x="94" y="286"/>
                    </a:lnTo>
                    <a:lnTo>
                      <a:pt x="94" y="299"/>
                    </a:lnTo>
                    <a:lnTo>
                      <a:pt x="88" y="308"/>
                    </a:lnTo>
                    <a:lnTo>
                      <a:pt x="50" y="305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hangingPunct="0"/>
                <a:endParaRPr lang="en-GB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30" name="Freeform 6"/>
              <p:cNvSpPr>
                <a:spLocks/>
              </p:cNvSpPr>
              <p:nvPr/>
            </p:nvSpPr>
            <p:spPr bwMode="ltGray">
              <a:xfrm>
                <a:off x="5204" y="0"/>
                <a:ext cx="103" cy="312"/>
              </a:xfrm>
              <a:custGeom>
                <a:avLst/>
                <a:gdLst/>
                <a:ahLst/>
                <a:cxnLst>
                  <a:cxn ang="0">
                    <a:pos x="49" y="305"/>
                  </a:cxn>
                  <a:cxn ang="0">
                    <a:pos x="56" y="295"/>
                  </a:cxn>
                  <a:cxn ang="0">
                    <a:pos x="56" y="292"/>
                  </a:cxn>
                  <a:cxn ang="0">
                    <a:pos x="58" y="286"/>
                  </a:cxn>
                  <a:cxn ang="0">
                    <a:pos x="64" y="269"/>
                  </a:cxn>
                  <a:cxn ang="0">
                    <a:pos x="70" y="246"/>
                  </a:cxn>
                  <a:cxn ang="0">
                    <a:pos x="76" y="234"/>
                  </a:cxn>
                  <a:cxn ang="0">
                    <a:pos x="78" y="214"/>
                  </a:cxn>
                  <a:cxn ang="0">
                    <a:pos x="78" y="202"/>
                  </a:cxn>
                  <a:cxn ang="0">
                    <a:pos x="78" y="191"/>
                  </a:cxn>
                  <a:cxn ang="0">
                    <a:pos x="76" y="178"/>
                  </a:cxn>
                  <a:cxn ang="0">
                    <a:pos x="73" y="172"/>
                  </a:cxn>
                  <a:cxn ang="0">
                    <a:pos x="64" y="159"/>
                  </a:cxn>
                  <a:cxn ang="0">
                    <a:pos x="56" y="146"/>
                  </a:cxn>
                  <a:cxn ang="0">
                    <a:pos x="44" y="133"/>
                  </a:cxn>
                  <a:cxn ang="0">
                    <a:pos x="23" y="110"/>
                  </a:cxn>
                  <a:cxn ang="0">
                    <a:pos x="12" y="94"/>
                  </a:cxn>
                  <a:cxn ang="0">
                    <a:pos x="5" y="81"/>
                  </a:cxn>
                  <a:cxn ang="0">
                    <a:pos x="3" y="72"/>
                  </a:cxn>
                  <a:cxn ang="0">
                    <a:pos x="0" y="56"/>
                  </a:cxn>
                  <a:cxn ang="0">
                    <a:pos x="0" y="43"/>
                  </a:cxn>
                  <a:cxn ang="0">
                    <a:pos x="3" y="32"/>
                  </a:cxn>
                  <a:cxn ang="0">
                    <a:pos x="5" y="16"/>
                  </a:cxn>
                  <a:cxn ang="0">
                    <a:pos x="12" y="0"/>
                  </a:cxn>
                  <a:cxn ang="0">
                    <a:pos x="32" y="19"/>
                  </a:cxn>
                  <a:cxn ang="0">
                    <a:pos x="26" y="32"/>
                  </a:cxn>
                  <a:cxn ang="0">
                    <a:pos x="23" y="46"/>
                  </a:cxn>
                  <a:cxn ang="0">
                    <a:pos x="20" y="59"/>
                  </a:cxn>
                  <a:cxn ang="0">
                    <a:pos x="20" y="72"/>
                  </a:cxn>
                  <a:cxn ang="0">
                    <a:pos x="20" y="84"/>
                  </a:cxn>
                  <a:cxn ang="0">
                    <a:pos x="26" y="100"/>
                  </a:cxn>
                  <a:cxn ang="0">
                    <a:pos x="29" y="110"/>
                  </a:cxn>
                  <a:cxn ang="0">
                    <a:pos x="35" y="121"/>
                  </a:cxn>
                  <a:cxn ang="0">
                    <a:pos x="46" y="127"/>
                  </a:cxn>
                  <a:cxn ang="0">
                    <a:pos x="61" y="143"/>
                  </a:cxn>
                  <a:cxn ang="0">
                    <a:pos x="73" y="156"/>
                  </a:cxn>
                  <a:cxn ang="0">
                    <a:pos x="78" y="165"/>
                  </a:cxn>
                  <a:cxn ang="0">
                    <a:pos x="90" y="185"/>
                  </a:cxn>
                  <a:cxn ang="0">
                    <a:pos x="96" y="198"/>
                  </a:cxn>
                  <a:cxn ang="0">
                    <a:pos x="99" y="208"/>
                  </a:cxn>
                  <a:cxn ang="0">
                    <a:pos x="102" y="227"/>
                  </a:cxn>
                  <a:cxn ang="0">
                    <a:pos x="102" y="246"/>
                  </a:cxn>
                  <a:cxn ang="0">
                    <a:pos x="99" y="259"/>
                  </a:cxn>
                  <a:cxn ang="0">
                    <a:pos x="99" y="276"/>
                  </a:cxn>
                  <a:cxn ang="0">
                    <a:pos x="96" y="289"/>
                  </a:cxn>
                  <a:cxn ang="0">
                    <a:pos x="93" y="302"/>
                  </a:cxn>
                  <a:cxn ang="0">
                    <a:pos x="87" y="311"/>
                  </a:cxn>
                  <a:cxn ang="0">
                    <a:pos x="49" y="305"/>
                  </a:cxn>
                </a:cxnLst>
                <a:rect l="0" t="0" r="r" b="b"/>
                <a:pathLst>
                  <a:path w="103" h="312">
                    <a:moveTo>
                      <a:pt x="49" y="305"/>
                    </a:moveTo>
                    <a:lnTo>
                      <a:pt x="56" y="295"/>
                    </a:lnTo>
                    <a:lnTo>
                      <a:pt x="56" y="292"/>
                    </a:lnTo>
                    <a:lnTo>
                      <a:pt x="58" y="286"/>
                    </a:lnTo>
                    <a:lnTo>
                      <a:pt x="64" y="269"/>
                    </a:lnTo>
                    <a:lnTo>
                      <a:pt x="70" y="246"/>
                    </a:lnTo>
                    <a:lnTo>
                      <a:pt x="76" y="234"/>
                    </a:lnTo>
                    <a:lnTo>
                      <a:pt x="78" y="214"/>
                    </a:lnTo>
                    <a:lnTo>
                      <a:pt x="78" y="202"/>
                    </a:lnTo>
                    <a:lnTo>
                      <a:pt x="78" y="191"/>
                    </a:lnTo>
                    <a:lnTo>
                      <a:pt x="76" y="178"/>
                    </a:lnTo>
                    <a:lnTo>
                      <a:pt x="73" y="172"/>
                    </a:lnTo>
                    <a:lnTo>
                      <a:pt x="64" y="159"/>
                    </a:lnTo>
                    <a:lnTo>
                      <a:pt x="56" y="146"/>
                    </a:lnTo>
                    <a:lnTo>
                      <a:pt x="44" y="133"/>
                    </a:lnTo>
                    <a:lnTo>
                      <a:pt x="23" y="110"/>
                    </a:lnTo>
                    <a:lnTo>
                      <a:pt x="12" y="94"/>
                    </a:lnTo>
                    <a:lnTo>
                      <a:pt x="5" y="81"/>
                    </a:lnTo>
                    <a:lnTo>
                      <a:pt x="3" y="72"/>
                    </a:lnTo>
                    <a:lnTo>
                      <a:pt x="0" y="56"/>
                    </a:lnTo>
                    <a:lnTo>
                      <a:pt x="0" y="43"/>
                    </a:lnTo>
                    <a:lnTo>
                      <a:pt x="3" y="32"/>
                    </a:lnTo>
                    <a:lnTo>
                      <a:pt x="5" y="16"/>
                    </a:lnTo>
                    <a:lnTo>
                      <a:pt x="12" y="0"/>
                    </a:lnTo>
                    <a:lnTo>
                      <a:pt x="32" y="19"/>
                    </a:lnTo>
                    <a:lnTo>
                      <a:pt x="26" y="32"/>
                    </a:lnTo>
                    <a:lnTo>
                      <a:pt x="23" y="46"/>
                    </a:lnTo>
                    <a:lnTo>
                      <a:pt x="20" y="59"/>
                    </a:lnTo>
                    <a:lnTo>
                      <a:pt x="20" y="72"/>
                    </a:lnTo>
                    <a:lnTo>
                      <a:pt x="20" y="84"/>
                    </a:lnTo>
                    <a:lnTo>
                      <a:pt x="26" y="100"/>
                    </a:lnTo>
                    <a:lnTo>
                      <a:pt x="29" y="110"/>
                    </a:lnTo>
                    <a:lnTo>
                      <a:pt x="35" y="121"/>
                    </a:lnTo>
                    <a:lnTo>
                      <a:pt x="46" y="127"/>
                    </a:lnTo>
                    <a:lnTo>
                      <a:pt x="61" y="143"/>
                    </a:lnTo>
                    <a:lnTo>
                      <a:pt x="73" y="156"/>
                    </a:lnTo>
                    <a:lnTo>
                      <a:pt x="78" y="165"/>
                    </a:lnTo>
                    <a:lnTo>
                      <a:pt x="90" y="185"/>
                    </a:lnTo>
                    <a:lnTo>
                      <a:pt x="96" y="198"/>
                    </a:lnTo>
                    <a:lnTo>
                      <a:pt x="99" y="208"/>
                    </a:lnTo>
                    <a:lnTo>
                      <a:pt x="102" y="227"/>
                    </a:lnTo>
                    <a:lnTo>
                      <a:pt x="102" y="246"/>
                    </a:lnTo>
                    <a:lnTo>
                      <a:pt x="99" y="259"/>
                    </a:lnTo>
                    <a:lnTo>
                      <a:pt x="99" y="276"/>
                    </a:lnTo>
                    <a:lnTo>
                      <a:pt x="96" y="289"/>
                    </a:lnTo>
                    <a:lnTo>
                      <a:pt x="93" y="302"/>
                    </a:lnTo>
                    <a:lnTo>
                      <a:pt x="87" y="311"/>
                    </a:lnTo>
                    <a:lnTo>
                      <a:pt x="49" y="305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hangingPunct="0"/>
                <a:endParaRPr lang="en-GB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31" name="Freeform 7"/>
              <p:cNvSpPr>
                <a:spLocks/>
              </p:cNvSpPr>
              <p:nvPr/>
            </p:nvSpPr>
            <p:spPr bwMode="ltGray">
              <a:xfrm>
                <a:off x="5358" y="2133"/>
                <a:ext cx="229" cy="114"/>
              </a:xfrm>
              <a:custGeom>
                <a:avLst/>
                <a:gdLst/>
                <a:ahLst/>
                <a:cxnLst>
                  <a:cxn ang="0">
                    <a:pos x="0" y="110"/>
                  </a:cxn>
                  <a:cxn ang="0">
                    <a:pos x="6" y="113"/>
                  </a:cxn>
                  <a:cxn ang="0">
                    <a:pos x="18" y="113"/>
                  </a:cxn>
                  <a:cxn ang="0">
                    <a:pos x="28" y="113"/>
                  </a:cxn>
                  <a:cxn ang="0">
                    <a:pos x="36" y="110"/>
                  </a:cxn>
                  <a:cxn ang="0">
                    <a:pos x="48" y="107"/>
                  </a:cxn>
                  <a:cxn ang="0">
                    <a:pos x="58" y="103"/>
                  </a:cxn>
                  <a:cxn ang="0">
                    <a:pos x="64" y="101"/>
                  </a:cxn>
                  <a:cxn ang="0">
                    <a:pos x="69" y="92"/>
                  </a:cxn>
                  <a:cxn ang="0">
                    <a:pos x="76" y="82"/>
                  </a:cxn>
                  <a:cxn ang="0">
                    <a:pos x="79" y="77"/>
                  </a:cxn>
                  <a:cxn ang="0">
                    <a:pos x="82" y="70"/>
                  </a:cxn>
                  <a:cxn ang="0">
                    <a:pos x="94" y="55"/>
                  </a:cxn>
                  <a:cxn ang="0">
                    <a:pos x="106" y="39"/>
                  </a:cxn>
                  <a:cxn ang="0">
                    <a:pos x="115" y="36"/>
                  </a:cxn>
                  <a:cxn ang="0">
                    <a:pos x="130" y="31"/>
                  </a:cxn>
                  <a:cxn ang="0">
                    <a:pos x="143" y="24"/>
                  </a:cxn>
                  <a:cxn ang="0">
                    <a:pos x="155" y="21"/>
                  </a:cxn>
                  <a:cxn ang="0">
                    <a:pos x="164" y="18"/>
                  </a:cxn>
                  <a:cxn ang="0">
                    <a:pos x="176" y="21"/>
                  </a:cxn>
                  <a:cxn ang="0">
                    <a:pos x="191" y="24"/>
                  </a:cxn>
                  <a:cxn ang="0">
                    <a:pos x="206" y="31"/>
                  </a:cxn>
                  <a:cxn ang="0">
                    <a:pos x="213" y="36"/>
                  </a:cxn>
                  <a:cxn ang="0">
                    <a:pos x="219" y="42"/>
                  </a:cxn>
                  <a:cxn ang="0">
                    <a:pos x="228" y="11"/>
                  </a:cxn>
                  <a:cxn ang="0">
                    <a:pos x="221" y="9"/>
                  </a:cxn>
                  <a:cxn ang="0">
                    <a:pos x="206" y="3"/>
                  </a:cxn>
                  <a:cxn ang="0">
                    <a:pos x="195" y="0"/>
                  </a:cxn>
                  <a:cxn ang="0">
                    <a:pos x="180" y="0"/>
                  </a:cxn>
                  <a:cxn ang="0">
                    <a:pos x="167" y="0"/>
                  </a:cxn>
                  <a:cxn ang="0">
                    <a:pos x="155" y="3"/>
                  </a:cxn>
                  <a:cxn ang="0">
                    <a:pos x="140" y="9"/>
                  </a:cxn>
                  <a:cxn ang="0">
                    <a:pos x="127" y="15"/>
                  </a:cxn>
                  <a:cxn ang="0">
                    <a:pos x="124" y="18"/>
                  </a:cxn>
                  <a:cxn ang="0">
                    <a:pos x="109" y="31"/>
                  </a:cxn>
                  <a:cxn ang="0">
                    <a:pos x="97" y="42"/>
                  </a:cxn>
                  <a:cxn ang="0">
                    <a:pos x="88" y="55"/>
                  </a:cxn>
                  <a:cxn ang="0">
                    <a:pos x="76" y="67"/>
                  </a:cxn>
                  <a:cxn ang="0">
                    <a:pos x="69" y="73"/>
                  </a:cxn>
                  <a:cxn ang="0">
                    <a:pos x="61" y="82"/>
                  </a:cxn>
                  <a:cxn ang="0">
                    <a:pos x="51" y="85"/>
                  </a:cxn>
                  <a:cxn ang="0">
                    <a:pos x="43" y="88"/>
                  </a:cxn>
                  <a:cxn ang="0">
                    <a:pos x="30" y="88"/>
                  </a:cxn>
                  <a:cxn ang="0">
                    <a:pos x="24" y="88"/>
                  </a:cxn>
                  <a:cxn ang="0">
                    <a:pos x="18" y="85"/>
                  </a:cxn>
                  <a:cxn ang="0">
                    <a:pos x="6" y="79"/>
                  </a:cxn>
                  <a:cxn ang="0">
                    <a:pos x="0" y="110"/>
                  </a:cxn>
                </a:cxnLst>
                <a:rect l="0" t="0" r="r" b="b"/>
                <a:pathLst>
                  <a:path w="229" h="114">
                    <a:moveTo>
                      <a:pt x="0" y="110"/>
                    </a:moveTo>
                    <a:lnTo>
                      <a:pt x="6" y="113"/>
                    </a:lnTo>
                    <a:lnTo>
                      <a:pt x="18" y="113"/>
                    </a:lnTo>
                    <a:lnTo>
                      <a:pt x="28" y="113"/>
                    </a:lnTo>
                    <a:lnTo>
                      <a:pt x="36" y="110"/>
                    </a:lnTo>
                    <a:lnTo>
                      <a:pt x="48" y="107"/>
                    </a:lnTo>
                    <a:lnTo>
                      <a:pt x="58" y="103"/>
                    </a:lnTo>
                    <a:lnTo>
                      <a:pt x="64" y="101"/>
                    </a:lnTo>
                    <a:lnTo>
                      <a:pt x="69" y="92"/>
                    </a:lnTo>
                    <a:lnTo>
                      <a:pt x="76" y="82"/>
                    </a:lnTo>
                    <a:lnTo>
                      <a:pt x="79" y="77"/>
                    </a:lnTo>
                    <a:lnTo>
                      <a:pt x="82" y="70"/>
                    </a:lnTo>
                    <a:lnTo>
                      <a:pt x="94" y="55"/>
                    </a:lnTo>
                    <a:lnTo>
                      <a:pt x="106" y="39"/>
                    </a:lnTo>
                    <a:lnTo>
                      <a:pt x="115" y="36"/>
                    </a:lnTo>
                    <a:lnTo>
                      <a:pt x="130" y="31"/>
                    </a:lnTo>
                    <a:lnTo>
                      <a:pt x="143" y="24"/>
                    </a:lnTo>
                    <a:lnTo>
                      <a:pt x="155" y="21"/>
                    </a:lnTo>
                    <a:lnTo>
                      <a:pt x="164" y="18"/>
                    </a:lnTo>
                    <a:lnTo>
                      <a:pt x="176" y="21"/>
                    </a:lnTo>
                    <a:lnTo>
                      <a:pt x="191" y="24"/>
                    </a:lnTo>
                    <a:lnTo>
                      <a:pt x="206" y="31"/>
                    </a:lnTo>
                    <a:lnTo>
                      <a:pt x="213" y="36"/>
                    </a:lnTo>
                    <a:lnTo>
                      <a:pt x="219" y="42"/>
                    </a:lnTo>
                    <a:lnTo>
                      <a:pt x="228" y="11"/>
                    </a:lnTo>
                    <a:lnTo>
                      <a:pt x="221" y="9"/>
                    </a:lnTo>
                    <a:lnTo>
                      <a:pt x="206" y="3"/>
                    </a:lnTo>
                    <a:lnTo>
                      <a:pt x="195" y="0"/>
                    </a:lnTo>
                    <a:lnTo>
                      <a:pt x="180" y="0"/>
                    </a:lnTo>
                    <a:lnTo>
                      <a:pt x="167" y="0"/>
                    </a:lnTo>
                    <a:lnTo>
                      <a:pt x="155" y="3"/>
                    </a:lnTo>
                    <a:lnTo>
                      <a:pt x="140" y="9"/>
                    </a:lnTo>
                    <a:lnTo>
                      <a:pt x="127" y="15"/>
                    </a:lnTo>
                    <a:lnTo>
                      <a:pt x="124" y="18"/>
                    </a:lnTo>
                    <a:lnTo>
                      <a:pt x="109" y="31"/>
                    </a:lnTo>
                    <a:lnTo>
                      <a:pt x="97" y="42"/>
                    </a:lnTo>
                    <a:lnTo>
                      <a:pt x="88" y="55"/>
                    </a:lnTo>
                    <a:lnTo>
                      <a:pt x="76" y="67"/>
                    </a:lnTo>
                    <a:lnTo>
                      <a:pt x="69" y="73"/>
                    </a:lnTo>
                    <a:lnTo>
                      <a:pt x="61" y="82"/>
                    </a:lnTo>
                    <a:lnTo>
                      <a:pt x="51" y="85"/>
                    </a:lnTo>
                    <a:lnTo>
                      <a:pt x="43" y="88"/>
                    </a:lnTo>
                    <a:lnTo>
                      <a:pt x="30" y="88"/>
                    </a:lnTo>
                    <a:lnTo>
                      <a:pt x="24" y="88"/>
                    </a:lnTo>
                    <a:lnTo>
                      <a:pt x="18" y="85"/>
                    </a:lnTo>
                    <a:lnTo>
                      <a:pt x="6" y="79"/>
                    </a:lnTo>
                    <a:lnTo>
                      <a:pt x="0" y="11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hangingPunct="0"/>
                <a:endParaRPr lang="en-GB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32" name="Freeform 8"/>
              <p:cNvSpPr>
                <a:spLocks/>
              </p:cNvSpPr>
              <p:nvPr/>
            </p:nvSpPr>
            <p:spPr bwMode="ltGray">
              <a:xfrm>
                <a:off x="43" y="1862"/>
                <a:ext cx="233" cy="119"/>
              </a:xfrm>
              <a:custGeom>
                <a:avLst/>
                <a:gdLst/>
                <a:ahLst/>
                <a:cxnLst>
                  <a:cxn ang="0">
                    <a:pos x="0" y="115"/>
                  </a:cxn>
                  <a:cxn ang="0">
                    <a:pos x="7" y="118"/>
                  </a:cxn>
                  <a:cxn ang="0">
                    <a:pos x="19" y="118"/>
                  </a:cxn>
                  <a:cxn ang="0">
                    <a:pos x="28" y="118"/>
                  </a:cxn>
                  <a:cxn ang="0">
                    <a:pos x="40" y="118"/>
                  </a:cxn>
                  <a:cxn ang="0">
                    <a:pos x="49" y="111"/>
                  </a:cxn>
                  <a:cxn ang="0">
                    <a:pos x="58" y="108"/>
                  </a:cxn>
                  <a:cxn ang="0">
                    <a:pos x="65" y="105"/>
                  </a:cxn>
                  <a:cxn ang="0">
                    <a:pos x="73" y="95"/>
                  </a:cxn>
                  <a:cxn ang="0">
                    <a:pos x="76" y="86"/>
                  </a:cxn>
                  <a:cxn ang="0">
                    <a:pos x="83" y="79"/>
                  </a:cxn>
                  <a:cxn ang="0">
                    <a:pos x="86" y="73"/>
                  </a:cxn>
                  <a:cxn ang="0">
                    <a:pos x="95" y="58"/>
                  </a:cxn>
                  <a:cxn ang="0">
                    <a:pos x="110" y="45"/>
                  </a:cxn>
                  <a:cxn ang="0">
                    <a:pos x="116" y="39"/>
                  </a:cxn>
                  <a:cxn ang="0">
                    <a:pos x="131" y="32"/>
                  </a:cxn>
                  <a:cxn ang="0">
                    <a:pos x="146" y="26"/>
                  </a:cxn>
                  <a:cxn ang="0">
                    <a:pos x="156" y="23"/>
                  </a:cxn>
                  <a:cxn ang="0">
                    <a:pos x="164" y="23"/>
                  </a:cxn>
                  <a:cxn ang="0">
                    <a:pos x="177" y="23"/>
                  </a:cxn>
                  <a:cxn ang="0">
                    <a:pos x="192" y="26"/>
                  </a:cxn>
                  <a:cxn ang="0">
                    <a:pos x="207" y="32"/>
                  </a:cxn>
                  <a:cxn ang="0">
                    <a:pos x="217" y="42"/>
                  </a:cxn>
                  <a:cxn ang="0">
                    <a:pos x="220" y="48"/>
                  </a:cxn>
                  <a:cxn ang="0">
                    <a:pos x="232" y="16"/>
                  </a:cxn>
                  <a:cxn ang="0">
                    <a:pos x="222" y="10"/>
                  </a:cxn>
                  <a:cxn ang="0">
                    <a:pos x="210" y="4"/>
                  </a:cxn>
                  <a:cxn ang="0">
                    <a:pos x="195" y="4"/>
                  </a:cxn>
                  <a:cxn ang="0">
                    <a:pos x="183" y="0"/>
                  </a:cxn>
                  <a:cxn ang="0">
                    <a:pos x="167" y="0"/>
                  </a:cxn>
                  <a:cxn ang="0">
                    <a:pos x="156" y="4"/>
                  </a:cxn>
                  <a:cxn ang="0">
                    <a:pos x="141" y="10"/>
                  </a:cxn>
                  <a:cxn ang="0">
                    <a:pos x="131" y="16"/>
                  </a:cxn>
                  <a:cxn ang="0">
                    <a:pos x="126" y="20"/>
                  </a:cxn>
                  <a:cxn ang="0">
                    <a:pos x="110" y="32"/>
                  </a:cxn>
                  <a:cxn ang="0">
                    <a:pos x="101" y="45"/>
                  </a:cxn>
                  <a:cxn ang="0">
                    <a:pos x="88" y="58"/>
                  </a:cxn>
                  <a:cxn ang="0">
                    <a:pos x="80" y="70"/>
                  </a:cxn>
                  <a:cxn ang="0">
                    <a:pos x="73" y="79"/>
                  </a:cxn>
                  <a:cxn ang="0">
                    <a:pos x="61" y="86"/>
                  </a:cxn>
                  <a:cxn ang="0">
                    <a:pos x="52" y="89"/>
                  </a:cxn>
                  <a:cxn ang="0">
                    <a:pos x="43" y="92"/>
                  </a:cxn>
                  <a:cxn ang="0">
                    <a:pos x="34" y="92"/>
                  </a:cxn>
                  <a:cxn ang="0">
                    <a:pos x="25" y="92"/>
                  </a:cxn>
                  <a:cxn ang="0">
                    <a:pos x="19" y="89"/>
                  </a:cxn>
                  <a:cxn ang="0">
                    <a:pos x="7" y="83"/>
                  </a:cxn>
                  <a:cxn ang="0">
                    <a:pos x="0" y="115"/>
                  </a:cxn>
                </a:cxnLst>
                <a:rect l="0" t="0" r="r" b="b"/>
                <a:pathLst>
                  <a:path w="233" h="119">
                    <a:moveTo>
                      <a:pt x="0" y="115"/>
                    </a:moveTo>
                    <a:lnTo>
                      <a:pt x="7" y="118"/>
                    </a:lnTo>
                    <a:lnTo>
                      <a:pt x="19" y="118"/>
                    </a:lnTo>
                    <a:lnTo>
                      <a:pt x="28" y="118"/>
                    </a:lnTo>
                    <a:lnTo>
                      <a:pt x="40" y="118"/>
                    </a:lnTo>
                    <a:lnTo>
                      <a:pt x="49" y="111"/>
                    </a:lnTo>
                    <a:lnTo>
                      <a:pt x="58" y="108"/>
                    </a:lnTo>
                    <a:lnTo>
                      <a:pt x="65" y="105"/>
                    </a:lnTo>
                    <a:lnTo>
                      <a:pt x="73" y="95"/>
                    </a:lnTo>
                    <a:lnTo>
                      <a:pt x="76" y="86"/>
                    </a:lnTo>
                    <a:lnTo>
                      <a:pt x="83" y="79"/>
                    </a:lnTo>
                    <a:lnTo>
                      <a:pt x="86" y="73"/>
                    </a:lnTo>
                    <a:lnTo>
                      <a:pt x="95" y="58"/>
                    </a:lnTo>
                    <a:lnTo>
                      <a:pt x="110" y="45"/>
                    </a:lnTo>
                    <a:lnTo>
                      <a:pt x="116" y="39"/>
                    </a:lnTo>
                    <a:lnTo>
                      <a:pt x="131" y="32"/>
                    </a:lnTo>
                    <a:lnTo>
                      <a:pt x="146" y="26"/>
                    </a:lnTo>
                    <a:lnTo>
                      <a:pt x="156" y="23"/>
                    </a:lnTo>
                    <a:lnTo>
                      <a:pt x="164" y="23"/>
                    </a:lnTo>
                    <a:lnTo>
                      <a:pt x="177" y="23"/>
                    </a:lnTo>
                    <a:lnTo>
                      <a:pt x="192" y="26"/>
                    </a:lnTo>
                    <a:lnTo>
                      <a:pt x="207" y="32"/>
                    </a:lnTo>
                    <a:lnTo>
                      <a:pt x="217" y="42"/>
                    </a:lnTo>
                    <a:lnTo>
                      <a:pt x="220" y="48"/>
                    </a:lnTo>
                    <a:lnTo>
                      <a:pt x="232" y="16"/>
                    </a:lnTo>
                    <a:lnTo>
                      <a:pt x="222" y="10"/>
                    </a:lnTo>
                    <a:lnTo>
                      <a:pt x="210" y="4"/>
                    </a:lnTo>
                    <a:lnTo>
                      <a:pt x="195" y="4"/>
                    </a:lnTo>
                    <a:lnTo>
                      <a:pt x="183" y="0"/>
                    </a:lnTo>
                    <a:lnTo>
                      <a:pt x="167" y="0"/>
                    </a:lnTo>
                    <a:lnTo>
                      <a:pt x="156" y="4"/>
                    </a:lnTo>
                    <a:lnTo>
                      <a:pt x="141" y="10"/>
                    </a:lnTo>
                    <a:lnTo>
                      <a:pt x="131" y="16"/>
                    </a:lnTo>
                    <a:lnTo>
                      <a:pt x="126" y="20"/>
                    </a:lnTo>
                    <a:lnTo>
                      <a:pt x="110" y="32"/>
                    </a:lnTo>
                    <a:lnTo>
                      <a:pt x="101" y="45"/>
                    </a:lnTo>
                    <a:lnTo>
                      <a:pt x="88" y="58"/>
                    </a:lnTo>
                    <a:lnTo>
                      <a:pt x="80" y="70"/>
                    </a:lnTo>
                    <a:lnTo>
                      <a:pt x="73" y="79"/>
                    </a:lnTo>
                    <a:lnTo>
                      <a:pt x="61" y="86"/>
                    </a:lnTo>
                    <a:lnTo>
                      <a:pt x="52" y="89"/>
                    </a:lnTo>
                    <a:lnTo>
                      <a:pt x="43" y="92"/>
                    </a:lnTo>
                    <a:lnTo>
                      <a:pt x="34" y="92"/>
                    </a:lnTo>
                    <a:lnTo>
                      <a:pt x="25" y="92"/>
                    </a:lnTo>
                    <a:lnTo>
                      <a:pt x="19" y="89"/>
                    </a:lnTo>
                    <a:lnTo>
                      <a:pt x="7" y="83"/>
                    </a:lnTo>
                    <a:lnTo>
                      <a:pt x="0" y="115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hangingPunct="0"/>
                <a:endParaRPr lang="en-GB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33" name="Freeform 9"/>
              <p:cNvSpPr>
                <a:spLocks/>
              </p:cNvSpPr>
              <p:nvPr/>
            </p:nvSpPr>
            <p:spPr bwMode="ltGray">
              <a:xfrm>
                <a:off x="454" y="3914"/>
                <a:ext cx="232" cy="116"/>
              </a:xfrm>
              <a:custGeom>
                <a:avLst/>
                <a:gdLst/>
                <a:ahLst/>
                <a:cxnLst>
                  <a:cxn ang="0">
                    <a:pos x="0" y="111"/>
                  </a:cxn>
                  <a:cxn ang="0">
                    <a:pos x="9" y="115"/>
                  </a:cxn>
                  <a:cxn ang="0">
                    <a:pos x="19" y="115"/>
                  </a:cxn>
                  <a:cxn ang="0">
                    <a:pos x="30" y="115"/>
                  </a:cxn>
                  <a:cxn ang="0">
                    <a:pos x="40" y="111"/>
                  </a:cxn>
                  <a:cxn ang="0">
                    <a:pos x="49" y="108"/>
                  </a:cxn>
                  <a:cxn ang="0">
                    <a:pos x="61" y="105"/>
                  </a:cxn>
                  <a:cxn ang="0">
                    <a:pos x="64" y="102"/>
                  </a:cxn>
                  <a:cxn ang="0">
                    <a:pos x="73" y="93"/>
                  </a:cxn>
                  <a:cxn ang="0">
                    <a:pos x="76" y="84"/>
                  </a:cxn>
                  <a:cxn ang="0">
                    <a:pos x="82" y="77"/>
                  </a:cxn>
                  <a:cxn ang="0">
                    <a:pos x="85" y="72"/>
                  </a:cxn>
                  <a:cxn ang="0">
                    <a:pos x="95" y="56"/>
                  </a:cxn>
                  <a:cxn ang="0">
                    <a:pos x="110" y="43"/>
                  </a:cxn>
                  <a:cxn ang="0">
                    <a:pos x="116" y="38"/>
                  </a:cxn>
                  <a:cxn ang="0">
                    <a:pos x="131" y="31"/>
                  </a:cxn>
                  <a:cxn ang="0">
                    <a:pos x="146" y="25"/>
                  </a:cxn>
                  <a:cxn ang="0">
                    <a:pos x="155" y="22"/>
                  </a:cxn>
                  <a:cxn ang="0">
                    <a:pos x="167" y="18"/>
                  </a:cxn>
                  <a:cxn ang="0">
                    <a:pos x="176" y="22"/>
                  </a:cxn>
                  <a:cxn ang="0">
                    <a:pos x="191" y="25"/>
                  </a:cxn>
                  <a:cxn ang="0">
                    <a:pos x="206" y="31"/>
                  </a:cxn>
                  <a:cxn ang="0">
                    <a:pos x="216" y="38"/>
                  </a:cxn>
                  <a:cxn ang="0">
                    <a:pos x="219" y="46"/>
                  </a:cxn>
                  <a:cxn ang="0">
                    <a:pos x="231" y="13"/>
                  </a:cxn>
                  <a:cxn ang="0">
                    <a:pos x="222" y="10"/>
                  </a:cxn>
                  <a:cxn ang="0">
                    <a:pos x="209" y="3"/>
                  </a:cxn>
                  <a:cxn ang="0">
                    <a:pos x="194" y="0"/>
                  </a:cxn>
                  <a:cxn ang="0">
                    <a:pos x="182" y="0"/>
                  </a:cxn>
                  <a:cxn ang="0">
                    <a:pos x="167" y="0"/>
                  </a:cxn>
                  <a:cxn ang="0">
                    <a:pos x="155" y="3"/>
                  </a:cxn>
                  <a:cxn ang="0">
                    <a:pos x="143" y="10"/>
                  </a:cxn>
                  <a:cxn ang="0">
                    <a:pos x="131" y="13"/>
                  </a:cxn>
                  <a:cxn ang="0">
                    <a:pos x="125" y="18"/>
                  </a:cxn>
                  <a:cxn ang="0">
                    <a:pos x="113" y="31"/>
                  </a:cxn>
                  <a:cxn ang="0">
                    <a:pos x="100" y="43"/>
                  </a:cxn>
                  <a:cxn ang="0">
                    <a:pos x="88" y="56"/>
                  </a:cxn>
                  <a:cxn ang="0">
                    <a:pos x="80" y="69"/>
                  </a:cxn>
                  <a:cxn ang="0">
                    <a:pos x="73" y="74"/>
                  </a:cxn>
                  <a:cxn ang="0">
                    <a:pos x="61" y="84"/>
                  </a:cxn>
                  <a:cxn ang="0">
                    <a:pos x="52" y="87"/>
                  </a:cxn>
                  <a:cxn ang="0">
                    <a:pos x="45" y="90"/>
                  </a:cxn>
                  <a:cxn ang="0">
                    <a:pos x="34" y="90"/>
                  </a:cxn>
                  <a:cxn ang="0">
                    <a:pos x="25" y="90"/>
                  </a:cxn>
                  <a:cxn ang="0">
                    <a:pos x="19" y="87"/>
                  </a:cxn>
                  <a:cxn ang="0">
                    <a:pos x="7" y="80"/>
                  </a:cxn>
                  <a:cxn ang="0">
                    <a:pos x="0" y="111"/>
                  </a:cxn>
                </a:cxnLst>
                <a:rect l="0" t="0" r="r" b="b"/>
                <a:pathLst>
                  <a:path w="232" h="116">
                    <a:moveTo>
                      <a:pt x="0" y="111"/>
                    </a:moveTo>
                    <a:lnTo>
                      <a:pt x="9" y="115"/>
                    </a:lnTo>
                    <a:lnTo>
                      <a:pt x="19" y="115"/>
                    </a:lnTo>
                    <a:lnTo>
                      <a:pt x="30" y="115"/>
                    </a:lnTo>
                    <a:lnTo>
                      <a:pt x="40" y="111"/>
                    </a:lnTo>
                    <a:lnTo>
                      <a:pt x="49" y="108"/>
                    </a:lnTo>
                    <a:lnTo>
                      <a:pt x="61" y="105"/>
                    </a:lnTo>
                    <a:lnTo>
                      <a:pt x="64" y="102"/>
                    </a:lnTo>
                    <a:lnTo>
                      <a:pt x="73" y="93"/>
                    </a:lnTo>
                    <a:lnTo>
                      <a:pt x="76" y="84"/>
                    </a:lnTo>
                    <a:lnTo>
                      <a:pt x="82" y="77"/>
                    </a:lnTo>
                    <a:lnTo>
                      <a:pt x="85" y="72"/>
                    </a:lnTo>
                    <a:lnTo>
                      <a:pt x="95" y="56"/>
                    </a:lnTo>
                    <a:lnTo>
                      <a:pt x="110" y="43"/>
                    </a:lnTo>
                    <a:lnTo>
                      <a:pt x="116" y="38"/>
                    </a:lnTo>
                    <a:lnTo>
                      <a:pt x="131" y="31"/>
                    </a:lnTo>
                    <a:lnTo>
                      <a:pt x="146" y="25"/>
                    </a:lnTo>
                    <a:lnTo>
                      <a:pt x="155" y="22"/>
                    </a:lnTo>
                    <a:lnTo>
                      <a:pt x="167" y="18"/>
                    </a:lnTo>
                    <a:lnTo>
                      <a:pt x="176" y="22"/>
                    </a:lnTo>
                    <a:lnTo>
                      <a:pt x="191" y="25"/>
                    </a:lnTo>
                    <a:lnTo>
                      <a:pt x="206" y="31"/>
                    </a:lnTo>
                    <a:lnTo>
                      <a:pt x="216" y="38"/>
                    </a:lnTo>
                    <a:lnTo>
                      <a:pt x="219" y="46"/>
                    </a:lnTo>
                    <a:lnTo>
                      <a:pt x="231" y="13"/>
                    </a:lnTo>
                    <a:lnTo>
                      <a:pt x="222" y="10"/>
                    </a:lnTo>
                    <a:lnTo>
                      <a:pt x="209" y="3"/>
                    </a:lnTo>
                    <a:lnTo>
                      <a:pt x="194" y="0"/>
                    </a:lnTo>
                    <a:lnTo>
                      <a:pt x="182" y="0"/>
                    </a:lnTo>
                    <a:lnTo>
                      <a:pt x="167" y="0"/>
                    </a:lnTo>
                    <a:lnTo>
                      <a:pt x="155" y="3"/>
                    </a:lnTo>
                    <a:lnTo>
                      <a:pt x="143" y="10"/>
                    </a:lnTo>
                    <a:lnTo>
                      <a:pt x="131" y="13"/>
                    </a:lnTo>
                    <a:lnTo>
                      <a:pt x="125" y="18"/>
                    </a:lnTo>
                    <a:lnTo>
                      <a:pt x="113" y="31"/>
                    </a:lnTo>
                    <a:lnTo>
                      <a:pt x="100" y="43"/>
                    </a:lnTo>
                    <a:lnTo>
                      <a:pt x="88" y="56"/>
                    </a:lnTo>
                    <a:lnTo>
                      <a:pt x="80" y="69"/>
                    </a:lnTo>
                    <a:lnTo>
                      <a:pt x="73" y="74"/>
                    </a:lnTo>
                    <a:lnTo>
                      <a:pt x="61" y="84"/>
                    </a:lnTo>
                    <a:lnTo>
                      <a:pt x="52" y="87"/>
                    </a:lnTo>
                    <a:lnTo>
                      <a:pt x="45" y="90"/>
                    </a:lnTo>
                    <a:lnTo>
                      <a:pt x="34" y="90"/>
                    </a:lnTo>
                    <a:lnTo>
                      <a:pt x="25" y="90"/>
                    </a:lnTo>
                    <a:lnTo>
                      <a:pt x="19" y="87"/>
                    </a:lnTo>
                    <a:lnTo>
                      <a:pt x="7" y="80"/>
                    </a:lnTo>
                    <a:lnTo>
                      <a:pt x="0" y="111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hangingPunct="0"/>
                <a:endParaRPr lang="en-GB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34" name="Freeform 10"/>
              <p:cNvSpPr>
                <a:spLocks/>
              </p:cNvSpPr>
              <p:nvPr/>
            </p:nvSpPr>
            <p:spPr bwMode="ltGray">
              <a:xfrm>
                <a:off x="5314" y="1011"/>
                <a:ext cx="233" cy="119"/>
              </a:xfrm>
              <a:custGeom>
                <a:avLst/>
                <a:gdLst/>
                <a:ahLst/>
                <a:cxnLst>
                  <a:cxn ang="0">
                    <a:pos x="232" y="115"/>
                  </a:cxn>
                  <a:cxn ang="0">
                    <a:pos x="222" y="115"/>
                  </a:cxn>
                  <a:cxn ang="0">
                    <a:pos x="214" y="118"/>
                  </a:cxn>
                  <a:cxn ang="0">
                    <a:pos x="201" y="118"/>
                  </a:cxn>
                  <a:cxn ang="0">
                    <a:pos x="192" y="115"/>
                  </a:cxn>
                  <a:cxn ang="0">
                    <a:pos x="183" y="112"/>
                  </a:cxn>
                  <a:cxn ang="0">
                    <a:pos x="171" y="106"/>
                  </a:cxn>
                  <a:cxn ang="0">
                    <a:pos x="164" y="102"/>
                  </a:cxn>
                  <a:cxn ang="0">
                    <a:pos x="158" y="94"/>
                  </a:cxn>
                  <a:cxn ang="0">
                    <a:pos x="153" y="84"/>
                  </a:cxn>
                  <a:cxn ang="0">
                    <a:pos x="149" y="78"/>
                  </a:cxn>
                  <a:cxn ang="0">
                    <a:pos x="146" y="71"/>
                  </a:cxn>
                  <a:cxn ang="0">
                    <a:pos x="134" y="59"/>
                  </a:cxn>
                  <a:cxn ang="0">
                    <a:pos x="122" y="44"/>
                  </a:cxn>
                  <a:cxn ang="0">
                    <a:pos x="113" y="37"/>
                  </a:cxn>
                  <a:cxn ang="0">
                    <a:pos x="97" y="31"/>
                  </a:cxn>
                  <a:cxn ang="0">
                    <a:pos x="85" y="28"/>
                  </a:cxn>
                  <a:cxn ang="0">
                    <a:pos x="73" y="24"/>
                  </a:cxn>
                  <a:cxn ang="0">
                    <a:pos x="64" y="21"/>
                  </a:cxn>
                  <a:cxn ang="0">
                    <a:pos x="52" y="24"/>
                  </a:cxn>
                  <a:cxn ang="0">
                    <a:pos x="39" y="28"/>
                  </a:cxn>
                  <a:cxn ang="0">
                    <a:pos x="24" y="31"/>
                  </a:cxn>
                  <a:cxn ang="0">
                    <a:pos x="15" y="40"/>
                  </a:cxn>
                  <a:cxn ang="0">
                    <a:pos x="9" y="47"/>
                  </a:cxn>
                  <a:cxn ang="0">
                    <a:pos x="0" y="16"/>
                  </a:cxn>
                  <a:cxn ang="0">
                    <a:pos x="6" y="9"/>
                  </a:cxn>
                  <a:cxn ang="0">
                    <a:pos x="21" y="6"/>
                  </a:cxn>
                  <a:cxn ang="0">
                    <a:pos x="33" y="3"/>
                  </a:cxn>
                  <a:cxn ang="0">
                    <a:pos x="49" y="0"/>
                  </a:cxn>
                  <a:cxn ang="0">
                    <a:pos x="61" y="3"/>
                  </a:cxn>
                  <a:cxn ang="0">
                    <a:pos x="73" y="6"/>
                  </a:cxn>
                  <a:cxn ang="0">
                    <a:pos x="88" y="13"/>
                  </a:cxn>
                  <a:cxn ang="0">
                    <a:pos x="100" y="16"/>
                  </a:cxn>
                  <a:cxn ang="0">
                    <a:pos x="107" y="21"/>
                  </a:cxn>
                  <a:cxn ang="0">
                    <a:pos x="118" y="31"/>
                  </a:cxn>
                  <a:cxn ang="0">
                    <a:pos x="131" y="47"/>
                  </a:cxn>
                  <a:cxn ang="0">
                    <a:pos x="143" y="59"/>
                  </a:cxn>
                  <a:cxn ang="0">
                    <a:pos x="153" y="71"/>
                  </a:cxn>
                  <a:cxn ang="0">
                    <a:pos x="158" y="78"/>
                  </a:cxn>
                  <a:cxn ang="0">
                    <a:pos x="168" y="84"/>
                  </a:cxn>
                  <a:cxn ang="0">
                    <a:pos x="177" y="91"/>
                  </a:cxn>
                  <a:cxn ang="0">
                    <a:pos x="186" y="94"/>
                  </a:cxn>
                  <a:cxn ang="0">
                    <a:pos x="199" y="94"/>
                  </a:cxn>
                  <a:cxn ang="0">
                    <a:pos x="204" y="91"/>
                  </a:cxn>
                  <a:cxn ang="0">
                    <a:pos x="214" y="91"/>
                  </a:cxn>
                  <a:cxn ang="0">
                    <a:pos x="225" y="84"/>
                  </a:cxn>
                  <a:cxn ang="0">
                    <a:pos x="232" y="115"/>
                  </a:cxn>
                </a:cxnLst>
                <a:rect l="0" t="0" r="r" b="b"/>
                <a:pathLst>
                  <a:path w="233" h="119">
                    <a:moveTo>
                      <a:pt x="232" y="115"/>
                    </a:moveTo>
                    <a:lnTo>
                      <a:pt x="222" y="115"/>
                    </a:lnTo>
                    <a:lnTo>
                      <a:pt x="214" y="118"/>
                    </a:lnTo>
                    <a:lnTo>
                      <a:pt x="201" y="118"/>
                    </a:lnTo>
                    <a:lnTo>
                      <a:pt x="192" y="115"/>
                    </a:lnTo>
                    <a:lnTo>
                      <a:pt x="183" y="112"/>
                    </a:lnTo>
                    <a:lnTo>
                      <a:pt x="171" y="106"/>
                    </a:lnTo>
                    <a:lnTo>
                      <a:pt x="164" y="102"/>
                    </a:lnTo>
                    <a:lnTo>
                      <a:pt x="158" y="94"/>
                    </a:lnTo>
                    <a:lnTo>
                      <a:pt x="153" y="84"/>
                    </a:lnTo>
                    <a:lnTo>
                      <a:pt x="149" y="78"/>
                    </a:lnTo>
                    <a:lnTo>
                      <a:pt x="146" y="71"/>
                    </a:lnTo>
                    <a:lnTo>
                      <a:pt x="134" y="59"/>
                    </a:lnTo>
                    <a:lnTo>
                      <a:pt x="122" y="44"/>
                    </a:lnTo>
                    <a:lnTo>
                      <a:pt x="113" y="37"/>
                    </a:lnTo>
                    <a:lnTo>
                      <a:pt x="97" y="31"/>
                    </a:lnTo>
                    <a:lnTo>
                      <a:pt x="85" y="28"/>
                    </a:lnTo>
                    <a:lnTo>
                      <a:pt x="73" y="24"/>
                    </a:lnTo>
                    <a:lnTo>
                      <a:pt x="64" y="21"/>
                    </a:lnTo>
                    <a:lnTo>
                      <a:pt x="52" y="24"/>
                    </a:lnTo>
                    <a:lnTo>
                      <a:pt x="39" y="28"/>
                    </a:lnTo>
                    <a:lnTo>
                      <a:pt x="24" y="31"/>
                    </a:lnTo>
                    <a:lnTo>
                      <a:pt x="15" y="40"/>
                    </a:lnTo>
                    <a:lnTo>
                      <a:pt x="9" y="47"/>
                    </a:lnTo>
                    <a:lnTo>
                      <a:pt x="0" y="16"/>
                    </a:lnTo>
                    <a:lnTo>
                      <a:pt x="6" y="9"/>
                    </a:lnTo>
                    <a:lnTo>
                      <a:pt x="21" y="6"/>
                    </a:lnTo>
                    <a:lnTo>
                      <a:pt x="33" y="3"/>
                    </a:lnTo>
                    <a:lnTo>
                      <a:pt x="49" y="0"/>
                    </a:lnTo>
                    <a:lnTo>
                      <a:pt x="61" y="3"/>
                    </a:lnTo>
                    <a:lnTo>
                      <a:pt x="73" y="6"/>
                    </a:lnTo>
                    <a:lnTo>
                      <a:pt x="88" y="13"/>
                    </a:lnTo>
                    <a:lnTo>
                      <a:pt x="100" y="16"/>
                    </a:lnTo>
                    <a:lnTo>
                      <a:pt x="107" y="21"/>
                    </a:lnTo>
                    <a:lnTo>
                      <a:pt x="118" y="31"/>
                    </a:lnTo>
                    <a:lnTo>
                      <a:pt x="131" y="47"/>
                    </a:lnTo>
                    <a:lnTo>
                      <a:pt x="143" y="59"/>
                    </a:lnTo>
                    <a:lnTo>
                      <a:pt x="153" y="71"/>
                    </a:lnTo>
                    <a:lnTo>
                      <a:pt x="158" y="78"/>
                    </a:lnTo>
                    <a:lnTo>
                      <a:pt x="168" y="84"/>
                    </a:lnTo>
                    <a:lnTo>
                      <a:pt x="177" y="91"/>
                    </a:lnTo>
                    <a:lnTo>
                      <a:pt x="186" y="94"/>
                    </a:lnTo>
                    <a:lnTo>
                      <a:pt x="199" y="94"/>
                    </a:lnTo>
                    <a:lnTo>
                      <a:pt x="204" y="91"/>
                    </a:lnTo>
                    <a:lnTo>
                      <a:pt x="214" y="91"/>
                    </a:lnTo>
                    <a:lnTo>
                      <a:pt x="225" y="84"/>
                    </a:lnTo>
                    <a:lnTo>
                      <a:pt x="232" y="115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hangingPunct="0"/>
                <a:endParaRPr lang="en-GB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35" name="Freeform 11"/>
              <p:cNvSpPr>
                <a:spLocks/>
              </p:cNvSpPr>
              <p:nvPr/>
            </p:nvSpPr>
            <p:spPr bwMode="ltGray">
              <a:xfrm>
                <a:off x="1852" y="147"/>
                <a:ext cx="232" cy="114"/>
              </a:xfrm>
              <a:custGeom>
                <a:avLst/>
                <a:gdLst/>
                <a:ahLst/>
                <a:cxnLst>
                  <a:cxn ang="0">
                    <a:pos x="231" y="110"/>
                  </a:cxn>
                  <a:cxn ang="0">
                    <a:pos x="221" y="113"/>
                  </a:cxn>
                  <a:cxn ang="0">
                    <a:pos x="213" y="113"/>
                  </a:cxn>
                  <a:cxn ang="0">
                    <a:pos x="201" y="113"/>
                  </a:cxn>
                  <a:cxn ang="0">
                    <a:pos x="191" y="113"/>
                  </a:cxn>
                  <a:cxn ang="0">
                    <a:pos x="183" y="110"/>
                  </a:cxn>
                  <a:cxn ang="0">
                    <a:pos x="170" y="104"/>
                  </a:cxn>
                  <a:cxn ang="0">
                    <a:pos x="167" y="102"/>
                  </a:cxn>
                  <a:cxn ang="0">
                    <a:pos x="158" y="92"/>
                  </a:cxn>
                  <a:cxn ang="0">
                    <a:pos x="155" y="82"/>
                  </a:cxn>
                  <a:cxn ang="0">
                    <a:pos x="148" y="77"/>
                  </a:cxn>
                  <a:cxn ang="0">
                    <a:pos x="145" y="71"/>
                  </a:cxn>
                  <a:cxn ang="0">
                    <a:pos x="133" y="56"/>
                  </a:cxn>
                  <a:cxn ang="0">
                    <a:pos x="122" y="43"/>
                  </a:cxn>
                  <a:cxn ang="0">
                    <a:pos x="112" y="36"/>
                  </a:cxn>
                  <a:cxn ang="0">
                    <a:pos x="100" y="31"/>
                  </a:cxn>
                  <a:cxn ang="0">
                    <a:pos x="85" y="25"/>
                  </a:cxn>
                  <a:cxn ang="0">
                    <a:pos x="76" y="21"/>
                  </a:cxn>
                  <a:cxn ang="0">
                    <a:pos x="64" y="21"/>
                  </a:cxn>
                  <a:cxn ang="0">
                    <a:pos x="54" y="21"/>
                  </a:cxn>
                  <a:cxn ang="0">
                    <a:pos x="39" y="25"/>
                  </a:cxn>
                  <a:cxn ang="0">
                    <a:pos x="24" y="31"/>
                  </a:cxn>
                  <a:cxn ang="0">
                    <a:pos x="15" y="36"/>
                  </a:cxn>
                  <a:cxn ang="0">
                    <a:pos x="9" y="46"/>
                  </a:cxn>
                  <a:cxn ang="0">
                    <a:pos x="0" y="15"/>
                  </a:cxn>
                  <a:cxn ang="0">
                    <a:pos x="9" y="10"/>
                  </a:cxn>
                  <a:cxn ang="0">
                    <a:pos x="21" y="3"/>
                  </a:cxn>
                  <a:cxn ang="0">
                    <a:pos x="33" y="0"/>
                  </a:cxn>
                  <a:cxn ang="0">
                    <a:pos x="48" y="0"/>
                  </a:cxn>
                  <a:cxn ang="0">
                    <a:pos x="64" y="0"/>
                  </a:cxn>
                  <a:cxn ang="0">
                    <a:pos x="72" y="3"/>
                  </a:cxn>
                  <a:cxn ang="0">
                    <a:pos x="87" y="10"/>
                  </a:cxn>
                  <a:cxn ang="0">
                    <a:pos x="100" y="15"/>
                  </a:cxn>
                  <a:cxn ang="0">
                    <a:pos x="106" y="18"/>
                  </a:cxn>
                  <a:cxn ang="0">
                    <a:pos x="118" y="31"/>
                  </a:cxn>
                  <a:cxn ang="0">
                    <a:pos x="130" y="43"/>
                  </a:cxn>
                  <a:cxn ang="0">
                    <a:pos x="143" y="58"/>
                  </a:cxn>
                  <a:cxn ang="0">
                    <a:pos x="152" y="67"/>
                  </a:cxn>
                  <a:cxn ang="0">
                    <a:pos x="158" y="77"/>
                  </a:cxn>
                  <a:cxn ang="0">
                    <a:pos x="167" y="82"/>
                  </a:cxn>
                  <a:cxn ang="0">
                    <a:pos x="179" y="86"/>
                  </a:cxn>
                  <a:cxn ang="0">
                    <a:pos x="185" y="89"/>
                  </a:cxn>
                  <a:cxn ang="0">
                    <a:pos x="198" y="89"/>
                  </a:cxn>
                  <a:cxn ang="0">
                    <a:pos x="206" y="89"/>
                  </a:cxn>
                  <a:cxn ang="0">
                    <a:pos x="213" y="86"/>
                  </a:cxn>
                  <a:cxn ang="0">
                    <a:pos x="224" y="79"/>
                  </a:cxn>
                  <a:cxn ang="0">
                    <a:pos x="231" y="110"/>
                  </a:cxn>
                </a:cxnLst>
                <a:rect l="0" t="0" r="r" b="b"/>
                <a:pathLst>
                  <a:path w="232" h="114">
                    <a:moveTo>
                      <a:pt x="231" y="110"/>
                    </a:moveTo>
                    <a:lnTo>
                      <a:pt x="221" y="113"/>
                    </a:lnTo>
                    <a:lnTo>
                      <a:pt x="213" y="113"/>
                    </a:lnTo>
                    <a:lnTo>
                      <a:pt x="201" y="113"/>
                    </a:lnTo>
                    <a:lnTo>
                      <a:pt x="191" y="113"/>
                    </a:lnTo>
                    <a:lnTo>
                      <a:pt x="183" y="110"/>
                    </a:lnTo>
                    <a:lnTo>
                      <a:pt x="170" y="104"/>
                    </a:lnTo>
                    <a:lnTo>
                      <a:pt x="167" y="102"/>
                    </a:lnTo>
                    <a:lnTo>
                      <a:pt x="158" y="92"/>
                    </a:lnTo>
                    <a:lnTo>
                      <a:pt x="155" y="82"/>
                    </a:lnTo>
                    <a:lnTo>
                      <a:pt x="148" y="77"/>
                    </a:lnTo>
                    <a:lnTo>
                      <a:pt x="145" y="71"/>
                    </a:lnTo>
                    <a:lnTo>
                      <a:pt x="133" y="56"/>
                    </a:lnTo>
                    <a:lnTo>
                      <a:pt x="122" y="43"/>
                    </a:lnTo>
                    <a:lnTo>
                      <a:pt x="112" y="36"/>
                    </a:lnTo>
                    <a:lnTo>
                      <a:pt x="100" y="31"/>
                    </a:lnTo>
                    <a:lnTo>
                      <a:pt x="85" y="25"/>
                    </a:lnTo>
                    <a:lnTo>
                      <a:pt x="76" y="21"/>
                    </a:lnTo>
                    <a:lnTo>
                      <a:pt x="64" y="21"/>
                    </a:lnTo>
                    <a:lnTo>
                      <a:pt x="54" y="21"/>
                    </a:lnTo>
                    <a:lnTo>
                      <a:pt x="39" y="25"/>
                    </a:lnTo>
                    <a:lnTo>
                      <a:pt x="24" y="31"/>
                    </a:lnTo>
                    <a:lnTo>
                      <a:pt x="15" y="36"/>
                    </a:lnTo>
                    <a:lnTo>
                      <a:pt x="9" y="46"/>
                    </a:lnTo>
                    <a:lnTo>
                      <a:pt x="0" y="15"/>
                    </a:lnTo>
                    <a:lnTo>
                      <a:pt x="9" y="10"/>
                    </a:lnTo>
                    <a:lnTo>
                      <a:pt x="21" y="3"/>
                    </a:lnTo>
                    <a:lnTo>
                      <a:pt x="33" y="0"/>
                    </a:lnTo>
                    <a:lnTo>
                      <a:pt x="48" y="0"/>
                    </a:lnTo>
                    <a:lnTo>
                      <a:pt x="64" y="0"/>
                    </a:lnTo>
                    <a:lnTo>
                      <a:pt x="72" y="3"/>
                    </a:lnTo>
                    <a:lnTo>
                      <a:pt x="87" y="10"/>
                    </a:lnTo>
                    <a:lnTo>
                      <a:pt x="100" y="15"/>
                    </a:lnTo>
                    <a:lnTo>
                      <a:pt x="106" y="18"/>
                    </a:lnTo>
                    <a:lnTo>
                      <a:pt x="118" y="31"/>
                    </a:lnTo>
                    <a:lnTo>
                      <a:pt x="130" y="43"/>
                    </a:lnTo>
                    <a:lnTo>
                      <a:pt x="143" y="58"/>
                    </a:lnTo>
                    <a:lnTo>
                      <a:pt x="152" y="67"/>
                    </a:lnTo>
                    <a:lnTo>
                      <a:pt x="158" y="77"/>
                    </a:lnTo>
                    <a:lnTo>
                      <a:pt x="167" y="82"/>
                    </a:lnTo>
                    <a:lnTo>
                      <a:pt x="179" y="86"/>
                    </a:lnTo>
                    <a:lnTo>
                      <a:pt x="185" y="89"/>
                    </a:lnTo>
                    <a:lnTo>
                      <a:pt x="198" y="89"/>
                    </a:lnTo>
                    <a:lnTo>
                      <a:pt x="206" y="89"/>
                    </a:lnTo>
                    <a:lnTo>
                      <a:pt x="213" y="86"/>
                    </a:lnTo>
                    <a:lnTo>
                      <a:pt x="224" y="79"/>
                    </a:lnTo>
                    <a:lnTo>
                      <a:pt x="231" y="11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hangingPunct="0"/>
                <a:endParaRPr lang="en-GB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36" name="Freeform 12"/>
              <p:cNvSpPr>
                <a:spLocks/>
              </p:cNvSpPr>
              <p:nvPr/>
            </p:nvSpPr>
            <p:spPr bwMode="ltGray">
              <a:xfrm>
                <a:off x="151" y="121"/>
                <a:ext cx="233" cy="120"/>
              </a:xfrm>
              <a:custGeom>
                <a:avLst/>
                <a:gdLst/>
                <a:ahLst/>
                <a:cxnLst>
                  <a:cxn ang="0">
                    <a:pos x="232" y="116"/>
                  </a:cxn>
                  <a:cxn ang="0">
                    <a:pos x="223" y="116"/>
                  </a:cxn>
                  <a:cxn ang="0">
                    <a:pos x="214" y="119"/>
                  </a:cxn>
                  <a:cxn ang="0">
                    <a:pos x="204" y="119"/>
                  </a:cxn>
                  <a:cxn ang="0">
                    <a:pos x="193" y="116"/>
                  </a:cxn>
                  <a:cxn ang="0">
                    <a:pos x="183" y="112"/>
                  </a:cxn>
                  <a:cxn ang="0">
                    <a:pos x="174" y="106"/>
                  </a:cxn>
                  <a:cxn ang="0">
                    <a:pos x="168" y="103"/>
                  </a:cxn>
                  <a:cxn ang="0">
                    <a:pos x="158" y="94"/>
                  </a:cxn>
                  <a:cxn ang="0">
                    <a:pos x="156" y="85"/>
                  </a:cxn>
                  <a:cxn ang="0">
                    <a:pos x="150" y="78"/>
                  </a:cxn>
                  <a:cxn ang="0">
                    <a:pos x="147" y="72"/>
                  </a:cxn>
                  <a:cxn ang="0">
                    <a:pos x="137" y="60"/>
                  </a:cxn>
                  <a:cxn ang="0">
                    <a:pos x="122" y="44"/>
                  </a:cxn>
                  <a:cxn ang="0">
                    <a:pos x="116" y="38"/>
                  </a:cxn>
                  <a:cxn ang="0">
                    <a:pos x="101" y="31"/>
                  </a:cxn>
                  <a:cxn ang="0">
                    <a:pos x="86" y="25"/>
                  </a:cxn>
                  <a:cxn ang="0">
                    <a:pos x="76" y="22"/>
                  </a:cxn>
                  <a:cxn ang="0">
                    <a:pos x="67" y="22"/>
                  </a:cxn>
                  <a:cxn ang="0">
                    <a:pos x="55" y="22"/>
                  </a:cxn>
                  <a:cxn ang="0">
                    <a:pos x="40" y="28"/>
                  </a:cxn>
                  <a:cxn ang="0">
                    <a:pos x="25" y="31"/>
                  </a:cxn>
                  <a:cxn ang="0">
                    <a:pos x="18" y="41"/>
                  </a:cxn>
                  <a:cxn ang="0">
                    <a:pos x="12" y="47"/>
                  </a:cxn>
                  <a:cxn ang="0">
                    <a:pos x="0" y="16"/>
                  </a:cxn>
                  <a:cxn ang="0">
                    <a:pos x="10" y="10"/>
                  </a:cxn>
                  <a:cxn ang="0">
                    <a:pos x="21" y="7"/>
                  </a:cxn>
                  <a:cxn ang="0">
                    <a:pos x="36" y="3"/>
                  </a:cxn>
                  <a:cxn ang="0">
                    <a:pos x="49" y="0"/>
                  </a:cxn>
                  <a:cxn ang="0">
                    <a:pos x="64" y="3"/>
                  </a:cxn>
                  <a:cxn ang="0">
                    <a:pos x="76" y="7"/>
                  </a:cxn>
                  <a:cxn ang="0">
                    <a:pos x="89" y="13"/>
                  </a:cxn>
                  <a:cxn ang="0">
                    <a:pos x="101" y="16"/>
                  </a:cxn>
                  <a:cxn ang="0">
                    <a:pos x="107" y="22"/>
                  </a:cxn>
                  <a:cxn ang="0">
                    <a:pos x="119" y="31"/>
                  </a:cxn>
                  <a:cxn ang="0">
                    <a:pos x="132" y="47"/>
                  </a:cxn>
                  <a:cxn ang="0">
                    <a:pos x="143" y="60"/>
                  </a:cxn>
                  <a:cxn ang="0">
                    <a:pos x="153" y="72"/>
                  </a:cxn>
                  <a:cxn ang="0">
                    <a:pos x="158" y="78"/>
                  </a:cxn>
                  <a:cxn ang="0">
                    <a:pos x="171" y="85"/>
                  </a:cxn>
                  <a:cxn ang="0">
                    <a:pos x="180" y="91"/>
                  </a:cxn>
                  <a:cxn ang="0">
                    <a:pos x="189" y="94"/>
                  </a:cxn>
                  <a:cxn ang="0">
                    <a:pos x="199" y="94"/>
                  </a:cxn>
                  <a:cxn ang="0">
                    <a:pos x="208" y="91"/>
                  </a:cxn>
                  <a:cxn ang="0">
                    <a:pos x="214" y="91"/>
                  </a:cxn>
                  <a:cxn ang="0">
                    <a:pos x="226" y="85"/>
                  </a:cxn>
                  <a:cxn ang="0">
                    <a:pos x="232" y="116"/>
                  </a:cxn>
                </a:cxnLst>
                <a:rect l="0" t="0" r="r" b="b"/>
                <a:pathLst>
                  <a:path w="233" h="120">
                    <a:moveTo>
                      <a:pt x="232" y="116"/>
                    </a:moveTo>
                    <a:lnTo>
                      <a:pt x="223" y="116"/>
                    </a:lnTo>
                    <a:lnTo>
                      <a:pt x="214" y="119"/>
                    </a:lnTo>
                    <a:lnTo>
                      <a:pt x="204" y="119"/>
                    </a:lnTo>
                    <a:lnTo>
                      <a:pt x="193" y="116"/>
                    </a:lnTo>
                    <a:lnTo>
                      <a:pt x="183" y="112"/>
                    </a:lnTo>
                    <a:lnTo>
                      <a:pt x="174" y="106"/>
                    </a:lnTo>
                    <a:lnTo>
                      <a:pt x="168" y="103"/>
                    </a:lnTo>
                    <a:lnTo>
                      <a:pt x="158" y="94"/>
                    </a:lnTo>
                    <a:lnTo>
                      <a:pt x="156" y="85"/>
                    </a:lnTo>
                    <a:lnTo>
                      <a:pt x="150" y="78"/>
                    </a:lnTo>
                    <a:lnTo>
                      <a:pt x="147" y="72"/>
                    </a:lnTo>
                    <a:lnTo>
                      <a:pt x="137" y="60"/>
                    </a:lnTo>
                    <a:lnTo>
                      <a:pt x="122" y="44"/>
                    </a:lnTo>
                    <a:lnTo>
                      <a:pt x="116" y="38"/>
                    </a:lnTo>
                    <a:lnTo>
                      <a:pt x="101" y="31"/>
                    </a:lnTo>
                    <a:lnTo>
                      <a:pt x="86" y="25"/>
                    </a:lnTo>
                    <a:lnTo>
                      <a:pt x="76" y="22"/>
                    </a:lnTo>
                    <a:lnTo>
                      <a:pt x="67" y="22"/>
                    </a:lnTo>
                    <a:lnTo>
                      <a:pt x="55" y="22"/>
                    </a:lnTo>
                    <a:lnTo>
                      <a:pt x="40" y="28"/>
                    </a:lnTo>
                    <a:lnTo>
                      <a:pt x="25" y="31"/>
                    </a:lnTo>
                    <a:lnTo>
                      <a:pt x="18" y="41"/>
                    </a:lnTo>
                    <a:lnTo>
                      <a:pt x="12" y="47"/>
                    </a:lnTo>
                    <a:lnTo>
                      <a:pt x="0" y="16"/>
                    </a:lnTo>
                    <a:lnTo>
                      <a:pt x="10" y="10"/>
                    </a:lnTo>
                    <a:lnTo>
                      <a:pt x="21" y="7"/>
                    </a:lnTo>
                    <a:lnTo>
                      <a:pt x="36" y="3"/>
                    </a:lnTo>
                    <a:lnTo>
                      <a:pt x="49" y="0"/>
                    </a:lnTo>
                    <a:lnTo>
                      <a:pt x="64" y="3"/>
                    </a:lnTo>
                    <a:lnTo>
                      <a:pt x="76" y="7"/>
                    </a:lnTo>
                    <a:lnTo>
                      <a:pt x="89" y="13"/>
                    </a:lnTo>
                    <a:lnTo>
                      <a:pt x="101" y="16"/>
                    </a:lnTo>
                    <a:lnTo>
                      <a:pt x="107" y="22"/>
                    </a:lnTo>
                    <a:lnTo>
                      <a:pt x="119" y="31"/>
                    </a:lnTo>
                    <a:lnTo>
                      <a:pt x="132" y="47"/>
                    </a:lnTo>
                    <a:lnTo>
                      <a:pt x="143" y="60"/>
                    </a:lnTo>
                    <a:lnTo>
                      <a:pt x="153" y="72"/>
                    </a:lnTo>
                    <a:lnTo>
                      <a:pt x="158" y="78"/>
                    </a:lnTo>
                    <a:lnTo>
                      <a:pt x="171" y="85"/>
                    </a:lnTo>
                    <a:lnTo>
                      <a:pt x="180" y="91"/>
                    </a:lnTo>
                    <a:lnTo>
                      <a:pt x="189" y="94"/>
                    </a:lnTo>
                    <a:lnTo>
                      <a:pt x="199" y="94"/>
                    </a:lnTo>
                    <a:lnTo>
                      <a:pt x="208" y="91"/>
                    </a:lnTo>
                    <a:lnTo>
                      <a:pt x="214" y="91"/>
                    </a:lnTo>
                    <a:lnTo>
                      <a:pt x="226" y="85"/>
                    </a:lnTo>
                    <a:lnTo>
                      <a:pt x="232" y="116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hangingPunct="0"/>
                <a:endParaRPr lang="en-GB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37" name="Freeform 13"/>
              <p:cNvSpPr>
                <a:spLocks/>
              </p:cNvSpPr>
              <p:nvPr/>
            </p:nvSpPr>
            <p:spPr bwMode="ltGray">
              <a:xfrm>
                <a:off x="1756" y="3890"/>
                <a:ext cx="228" cy="116"/>
              </a:xfrm>
              <a:custGeom>
                <a:avLst/>
                <a:gdLst/>
                <a:ahLst/>
                <a:cxnLst>
                  <a:cxn ang="0">
                    <a:pos x="227" y="112"/>
                  </a:cxn>
                  <a:cxn ang="0">
                    <a:pos x="220" y="115"/>
                  </a:cxn>
                  <a:cxn ang="0">
                    <a:pos x="209" y="115"/>
                  </a:cxn>
                  <a:cxn ang="0">
                    <a:pos x="200" y="115"/>
                  </a:cxn>
                  <a:cxn ang="0">
                    <a:pos x="187" y="112"/>
                  </a:cxn>
                  <a:cxn ang="0">
                    <a:pos x="179" y="108"/>
                  </a:cxn>
                  <a:cxn ang="0">
                    <a:pos x="169" y="105"/>
                  </a:cxn>
                  <a:cxn ang="0">
                    <a:pos x="164" y="100"/>
                  </a:cxn>
                  <a:cxn ang="0">
                    <a:pos x="157" y="90"/>
                  </a:cxn>
                  <a:cxn ang="0">
                    <a:pos x="151" y="84"/>
                  </a:cxn>
                  <a:cxn ang="0">
                    <a:pos x="148" y="77"/>
                  </a:cxn>
                  <a:cxn ang="0">
                    <a:pos x="145" y="72"/>
                  </a:cxn>
                  <a:cxn ang="0">
                    <a:pos x="133" y="56"/>
                  </a:cxn>
                  <a:cxn ang="0">
                    <a:pos x="118" y="41"/>
                  </a:cxn>
                  <a:cxn ang="0">
                    <a:pos x="112" y="35"/>
                  </a:cxn>
                  <a:cxn ang="0">
                    <a:pos x="96" y="31"/>
                  </a:cxn>
                  <a:cxn ang="0">
                    <a:pos x="84" y="25"/>
                  </a:cxn>
                  <a:cxn ang="0">
                    <a:pos x="73" y="22"/>
                  </a:cxn>
                  <a:cxn ang="0">
                    <a:pos x="63" y="19"/>
                  </a:cxn>
                  <a:cxn ang="0">
                    <a:pos x="51" y="22"/>
                  </a:cxn>
                  <a:cxn ang="0">
                    <a:pos x="36" y="25"/>
                  </a:cxn>
                  <a:cxn ang="0">
                    <a:pos x="21" y="31"/>
                  </a:cxn>
                  <a:cxn ang="0">
                    <a:pos x="15" y="38"/>
                  </a:cxn>
                  <a:cxn ang="0">
                    <a:pos x="9" y="43"/>
                  </a:cxn>
                  <a:cxn ang="0">
                    <a:pos x="0" y="13"/>
                  </a:cxn>
                  <a:cxn ang="0">
                    <a:pos x="6" y="10"/>
                  </a:cxn>
                  <a:cxn ang="0">
                    <a:pos x="21" y="4"/>
                  </a:cxn>
                  <a:cxn ang="0">
                    <a:pos x="33" y="0"/>
                  </a:cxn>
                  <a:cxn ang="0">
                    <a:pos x="48" y="0"/>
                  </a:cxn>
                  <a:cxn ang="0">
                    <a:pos x="61" y="0"/>
                  </a:cxn>
                  <a:cxn ang="0">
                    <a:pos x="73" y="4"/>
                  </a:cxn>
                  <a:cxn ang="0">
                    <a:pos x="88" y="10"/>
                  </a:cxn>
                  <a:cxn ang="0">
                    <a:pos x="96" y="13"/>
                  </a:cxn>
                  <a:cxn ang="0">
                    <a:pos x="103" y="19"/>
                  </a:cxn>
                  <a:cxn ang="0">
                    <a:pos x="118" y="31"/>
                  </a:cxn>
                  <a:cxn ang="0">
                    <a:pos x="130" y="43"/>
                  </a:cxn>
                  <a:cxn ang="0">
                    <a:pos x="139" y="56"/>
                  </a:cxn>
                  <a:cxn ang="0">
                    <a:pos x="148" y="69"/>
                  </a:cxn>
                  <a:cxn ang="0">
                    <a:pos x="157" y="74"/>
                  </a:cxn>
                  <a:cxn ang="0">
                    <a:pos x="166" y="84"/>
                  </a:cxn>
                  <a:cxn ang="0">
                    <a:pos x="175" y="87"/>
                  </a:cxn>
                  <a:cxn ang="0">
                    <a:pos x="184" y="90"/>
                  </a:cxn>
                  <a:cxn ang="0">
                    <a:pos x="194" y="90"/>
                  </a:cxn>
                  <a:cxn ang="0">
                    <a:pos x="202" y="90"/>
                  </a:cxn>
                  <a:cxn ang="0">
                    <a:pos x="209" y="87"/>
                  </a:cxn>
                  <a:cxn ang="0">
                    <a:pos x="220" y="81"/>
                  </a:cxn>
                  <a:cxn ang="0">
                    <a:pos x="227" y="112"/>
                  </a:cxn>
                </a:cxnLst>
                <a:rect l="0" t="0" r="r" b="b"/>
                <a:pathLst>
                  <a:path w="228" h="116">
                    <a:moveTo>
                      <a:pt x="227" y="112"/>
                    </a:moveTo>
                    <a:lnTo>
                      <a:pt x="220" y="115"/>
                    </a:lnTo>
                    <a:lnTo>
                      <a:pt x="209" y="115"/>
                    </a:lnTo>
                    <a:lnTo>
                      <a:pt x="200" y="115"/>
                    </a:lnTo>
                    <a:lnTo>
                      <a:pt x="187" y="112"/>
                    </a:lnTo>
                    <a:lnTo>
                      <a:pt x="179" y="108"/>
                    </a:lnTo>
                    <a:lnTo>
                      <a:pt x="169" y="105"/>
                    </a:lnTo>
                    <a:lnTo>
                      <a:pt x="164" y="100"/>
                    </a:lnTo>
                    <a:lnTo>
                      <a:pt x="157" y="90"/>
                    </a:lnTo>
                    <a:lnTo>
                      <a:pt x="151" y="84"/>
                    </a:lnTo>
                    <a:lnTo>
                      <a:pt x="148" y="77"/>
                    </a:lnTo>
                    <a:lnTo>
                      <a:pt x="145" y="72"/>
                    </a:lnTo>
                    <a:lnTo>
                      <a:pt x="133" y="56"/>
                    </a:lnTo>
                    <a:lnTo>
                      <a:pt x="118" y="41"/>
                    </a:lnTo>
                    <a:lnTo>
                      <a:pt x="112" y="35"/>
                    </a:lnTo>
                    <a:lnTo>
                      <a:pt x="96" y="31"/>
                    </a:lnTo>
                    <a:lnTo>
                      <a:pt x="84" y="25"/>
                    </a:lnTo>
                    <a:lnTo>
                      <a:pt x="73" y="22"/>
                    </a:lnTo>
                    <a:lnTo>
                      <a:pt x="63" y="19"/>
                    </a:lnTo>
                    <a:lnTo>
                      <a:pt x="51" y="22"/>
                    </a:lnTo>
                    <a:lnTo>
                      <a:pt x="36" y="25"/>
                    </a:lnTo>
                    <a:lnTo>
                      <a:pt x="21" y="31"/>
                    </a:lnTo>
                    <a:lnTo>
                      <a:pt x="15" y="38"/>
                    </a:lnTo>
                    <a:lnTo>
                      <a:pt x="9" y="43"/>
                    </a:lnTo>
                    <a:lnTo>
                      <a:pt x="0" y="13"/>
                    </a:lnTo>
                    <a:lnTo>
                      <a:pt x="6" y="10"/>
                    </a:lnTo>
                    <a:lnTo>
                      <a:pt x="21" y="4"/>
                    </a:lnTo>
                    <a:lnTo>
                      <a:pt x="33" y="0"/>
                    </a:lnTo>
                    <a:lnTo>
                      <a:pt x="48" y="0"/>
                    </a:lnTo>
                    <a:lnTo>
                      <a:pt x="61" y="0"/>
                    </a:lnTo>
                    <a:lnTo>
                      <a:pt x="73" y="4"/>
                    </a:lnTo>
                    <a:lnTo>
                      <a:pt x="88" y="10"/>
                    </a:lnTo>
                    <a:lnTo>
                      <a:pt x="96" y="13"/>
                    </a:lnTo>
                    <a:lnTo>
                      <a:pt x="103" y="19"/>
                    </a:lnTo>
                    <a:lnTo>
                      <a:pt x="118" y="31"/>
                    </a:lnTo>
                    <a:lnTo>
                      <a:pt x="130" y="43"/>
                    </a:lnTo>
                    <a:lnTo>
                      <a:pt x="139" y="56"/>
                    </a:lnTo>
                    <a:lnTo>
                      <a:pt x="148" y="69"/>
                    </a:lnTo>
                    <a:lnTo>
                      <a:pt x="157" y="74"/>
                    </a:lnTo>
                    <a:lnTo>
                      <a:pt x="166" y="84"/>
                    </a:lnTo>
                    <a:lnTo>
                      <a:pt x="175" y="87"/>
                    </a:lnTo>
                    <a:lnTo>
                      <a:pt x="184" y="90"/>
                    </a:lnTo>
                    <a:lnTo>
                      <a:pt x="194" y="90"/>
                    </a:lnTo>
                    <a:lnTo>
                      <a:pt x="202" y="90"/>
                    </a:lnTo>
                    <a:lnTo>
                      <a:pt x="209" y="87"/>
                    </a:lnTo>
                    <a:lnTo>
                      <a:pt x="220" y="81"/>
                    </a:lnTo>
                    <a:lnTo>
                      <a:pt x="227" y="112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hangingPunct="0"/>
                <a:endParaRPr lang="en-GB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38" name="Freeform 14"/>
              <p:cNvSpPr>
                <a:spLocks/>
              </p:cNvSpPr>
              <p:nvPr/>
            </p:nvSpPr>
            <p:spPr bwMode="ltGray">
              <a:xfrm>
                <a:off x="5489" y="3411"/>
                <a:ext cx="228" cy="116"/>
              </a:xfrm>
              <a:custGeom>
                <a:avLst/>
                <a:gdLst/>
                <a:ahLst/>
                <a:cxnLst>
                  <a:cxn ang="0">
                    <a:pos x="227" y="3"/>
                  </a:cxn>
                  <a:cxn ang="0">
                    <a:pos x="220" y="3"/>
                  </a:cxn>
                  <a:cxn ang="0">
                    <a:pos x="209" y="0"/>
                  </a:cxn>
                  <a:cxn ang="0">
                    <a:pos x="200" y="0"/>
                  </a:cxn>
                  <a:cxn ang="0">
                    <a:pos x="190" y="3"/>
                  </a:cxn>
                  <a:cxn ang="0">
                    <a:pos x="179" y="6"/>
                  </a:cxn>
                  <a:cxn ang="0">
                    <a:pos x="169" y="9"/>
                  </a:cxn>
                  <a:cxn ang="0">
                    <a:pos x="164" y="16"/>
                  </a:cxn>
                  <a:cxn ang="0">
                    <a:pos x="157" y="24"/>
                  </a:cxn>
                  <a:cxn ang="0">
                    <a:pos x="151" y="34"/>
                  </a:cxn>
                  <a:cxn ang="0">
                    <a:pos x="148" y="40"/>
                  </a:cxn>
                  <a:cxn ang="0">
                    <a:pos x="145" y="47"/>
                  </a:cxn>
                  <a:cxn ang="0">
                    <a:pos x="133" y="58"/>
                  </a:cxn>
                  <a:cxn ang="0">
                    <a:pos x="118" y="74"/>
                  </a:cxn>
                  <a:cxn ang="0">
                    <a:pos x="112" y="78"/>
                  </a:cxn>
                  <a:cxn ang="0">
                    <a:pos x="96" y="87"/>
                  </a:cxn>
                  <a:cxn ang="0">
                    <a:pos x="84" y="90"/>
                  </a:cxn>
                  <a:cxn ang="0">
                    <a:pos x="73" y="94"/>
                  </a:cxn>
                  <a:cxn ang="0">
                    <a:pos x="63" y="96"/>
                  </a:cxn>
                  <a:cxn ang="0">
                    <a:pos x="51" y="94"/>
                  </a:cxn>
                  <a:cxn ang="0">
                    <a:pos x="36" y="90"/>
                  </a:cxn>
                  <a:cxn ang="0">
                    <a:pos x="21" y="84"/>
                  </a:cxn>
                  <a:cxn ang="0">
                    <a:pos x="15" y="78"/>
                  </a:cxn>
                  <a:cxn ang="0">
                    <a:pos x="9" y="71"/>
                  </a:cxn>
                  <a:cxn ang="0">
                    <a:pos x="0" y="102"/>
                  </a:cxn>
                  <a:cxn ang="0">
                    <a:pos x="6" y="109"/>
                  </a:cxn>
                  <a:cxn ang="0">
                    <a:pos x="18" y="112"/>
                  </a:cxn>
                  <a:cxn ang="0">
                    <a:pos x="33" y="115"/>
                  </a:cxn>
                  <a:cxn ang="0">
                    <a:pos x="48" y="115"/>
                  </a:cxn>
                  <a:cxn ang="0">
                    <a:pos x="61" y="115"/>
                  </a:cxn>
                  <a:cxn ang="0">
                    <a:pos x="73" y="112"/>
                  </a:cxn>
                  <a:cxn ang="0">
                    <a:pos x="88" y="109"/>
                  </a:cxn>
                  <a:cxn ang="0">
                    <a:pos x="96" y="102"/>
                  </a:cxn>
                  <a:cxn ang="0">
                    <a:pos x="103" y="96"/>
                  </a:cxn>
                  <a:cxn ang="0">
                    <a:pos x="118" y="84"/>
                  </a:cxn>
                  <a:cxn ang="0">
                    <a:pos x="130" y="71"/>
                  </a:cxn>
                  <a:cxn ang="0">
                    <a:pos x="139" y="58"/>
                  </a:cxn>
                  <a:cxn ang="0">
                    <a:pos x="148" y="47"/>
                  </a:cxn>
                  <a:cxn ang="0">
                    <a:pos x="157" y="40"/>
                  </a:cxn>
                  <a:cxn ang="0">
                    <a:pos x="166" y="34"/>
                  </a:cxn>
                  <a:cxn ang="0">
                    <a:pos x="175" y="27"/>
                  </a:cxn>
                  <a:cxn ang="0">
                    <a:pos x="184" y="24"/>
                  </a:cxn>
                  <a:cxn ang="0">
                    <a:pos x="194" y="24"/>
                  </a:cxn>
                  <a:cxn ang="0">
                    <a:pos x="202" y="24"/>
                  </a:cxn>
                  <a:cxn ang="0">
                    <a:pos x="209" y="27"/>
                  </a:cxn>
                  <a:cxn ang="0">
                    <a:pos x="220" y="34"/>
                  </a:cxn>
                  <a:cxn ang="0">
                    <a:pos x="227" y="3"/>
                  </a:cxn>
                </a:cxnLst>
                <a:rect l="0" t="0" r="r" b="b"/>
                <a:pathLst>
                  <a:path w="228" h="116">
                    <a:moveTo>
                      <a:pt x="227" y="3"/>
                    </a:moveTo>
                    <a:lnTo>
                      <a:pt x="220" y="3"/>
                    </a:lnTo>
                    <a:lnTo>
                      <a:pt x="209" y="0"/>
                    </a:lnTo>
                    <a:lnTo>
                      <a:pt x="200" y="0"/>
                    </a:lnTo>
                    <a:lnTo>
                      <a:pt x="190" y="3"/>
                    </a:lnTo>
                    <a:lnTo>
                      <a:pt x="179" y="6"/>
                    </a:lnTo>
                    <a:lnTo>
                      <a:pt x="169" y="9"/>
                    </a:lnTo>
                    <a:lnTo>
                      <a:pt x="164" y="16"/>
                    </a:lnTo>
                    <a:lnTo>
                      <a:pt x="157" y="24"/>
                    </a:lnTo>
                    <a:lnTo>
                      <a:pt x="151" y="34"/>
                    </a:lnTo>
                    <a:lnTo>
                      <a:pt x="148" y="40"/>
                    </a:lnTo>
                    <a:lnTo>
                      <a:pt x="145" y="47"/>
                    </a:lnTo>
                    <a:lnTo>
                      <a:pt x="133" y="58"/>
                    </a:lnTo>
                    <a:lnTo>
                      <a:pt x="118" y="74"/>
                    </a:lnTo>
                    <a:lnTo>
                      <a:pt x="112" y="78"/>
                    </a:lnTo>
                    <a:lnTo>
                      <a:pt x="96" y="87"/>
                    </a:lnTo>
                    <a:lnTo>
                      <a:pt x="84" y="90"/>
                    </a:lnTo>
                    <a:lnTo>
                      <a:pt x="73" y="94"/>
                    </a:lnTo>
                    <a:lnTo>
                      <a:pt x="63" y="96"/>
                    </a:lnTo>
                    <a:lnTo>
                      <a:pt x="51" y="94"/>
                    </a:lnTo>
                    <a:lnTo>
                      <a:pt x="36" y="90"/>
                    </a:lnTo>
                    <a:lnTo>
                      <a:pt x="21" y="84"/>
                    </a:lnTo>
                    <a:lnTo>
                      <a:pt x="15" y="78"/>
                    </a:lnTo>
                    <a:lnTo>
                      <a:pt x="9" y="71"/>
                    </a:lnTo>
                    <a:lnTo>
                      <a:pt x="0" y="102"/>
                    </a:lnTo>
                    <a:lnTo>
                      <a:pt x="6" y="109"/>
                    </a:lnTo>
                    <a:lnTo>
                      <a:pt x="18" y="112"/>
                    </a:lnTo>
                    <a:lnTo>
                      <a:pt x="33" y="115"/>
                    </a:lnTo>
                    <a:lnTo>
                      <a:pt x="48" y="115"/>
                    </a:lnTo>
                    <a:lnTo>
                      <a:pt x="61" y="115"/>
                    </a:lnTo>
                    <a:lnTo>
                      <a:pt x="73" y="112"/>
                    </a:lnTo>
                    <a:lnTo>
                      <a:pt x="88" y="109"/>
                    </a:lnTo>
                    <a:lnTo>
                      <a:pt x="96" y="102"/>
                    </a:lnTo>
                    <a:lnTo>
                      <a:pt x="103" y="96"/>
                    </a:lnTo>
                    <a:lnTo>
                      <a:pt x="118" y="84"/>
                    </a:lnTo>
                    <a:lnTo>
                      <a:pt x="130" y="71"/>
                    </a:lnTo>
                    <a:lnTo>
                      <a:pt x="139" y="58"/>
                    </a:lnTo>
                    <a:lnTo>
                      <a:pt x="148" y="47"/>
                    </a:lnTo>
                    <a:lnTo>
                      <a:pt x="157" y="40"/>
                    </a:lnTo>
                    <a:lnTo>
                      <a:pt x="166" y="34"/>
                    </a:lnTo>
                    <a:lnTo>
                      <a:pt x="175" y="27"/>
                    </a:lnTo>
                    <a:lnTo>
                      <a:pt x="184" y="24"/>
                    </a:lnTo>
                    <a:lnTo>
                      <a:pt x="194" y="24"/>
                    </a:lnTo>
                    <a:lnTo>
                      <a:pt x="202" y="24"/>
                    </a:lnTo>
                    <a:lnTo>
                      <a:pt x="209" y="27"/>
                    </a:lnTo>
                    <a:lnTo>
                      <a:pt x="220" y="34"/>
                    </a:lnTo>
                    <a:lnTo>
                      <a:pt x="227" y="3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hangingPunct="0"/>
                <a:endParaRPr lang="en-GB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39" name="Freeform 15"/>
              <p:cNvSpPr>
                <a:spLocks/>
              </p:cNvSpPr>
              <p:nvPr/>
            </p:nvSpPr>
            <p:spPr bwMode="ltGray">
              <a:xfrm>
                <a:off x="5442" y="2855"/>
                <a:ext cx="66" cy="61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0" y="39"/>
                  </a:cxn>
                  <a:cxn ang="0">
                    <a:pos x="41" y="60"/>
                  </a:cxn>
                  <a:cxn ang="0">
                    <a:pos x="65" y="20"/>
                  </a:cxn>
                  <a:cxn ang="0">
                    <a:pos x="21" y="0"/>
                  </a:cxn>
                </a:cxnLst>
                <a:rect l="0" t="0" r="r" b="b"/>
                <a:pathLst>
                  <a:path w="66" h="61">
                    <a:moveTo>
                      <a:pt x="21" y="0"/>
                    </a:moveTo>
                    <a:lnTo>
                      <a:pt x="0" y="39"/>
                    </a:lnTo>
                    <a:lnTo>
                      <a:pt x="41" y="60"/>
                    </a:lnTo>
                    <a:lnTo>
                      <a:pt x="65" y="20"/>
                    </a:lnTo>
                    <a:lnTo>
                      <a:pt x="21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hangingPunct="0"/>
                <a:endParaRPr lang="en-GB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40" name="Freeform 16"/>
              <p:cNvSpPr>
                <a:spLocks/>
              </p:cNvSpPr>
              <p:nvPr/>
            </p:nvSpPr>
            <p:spPr bwMode="ltGray">
              <a:xfrm>
                <a:off x="3764" y="4046"/>
                <a:ext cx="61" cy="65"/>
              </a:xfrm>
              <a:custGeom>
                <a:avLst/>
                <a:gdLst/>
                <a:ahLst/>
                <a:cxnLst>
                  <a:cxn ang="0">
                    <a:pos x="20" y="0"/>
                  </a:cxn>
                  <a:cxn ang="0">
                    <a:pos x="0" y="44"/>
                  </a:cxn>
                  <a:cxn ang="0">
                    <a:pos x="40" y="64"/>
                  </a:cxn>
                  <a:cxn ang="0">
                    <a:pos x="60" y="20"/>
                  </a:cxn>
                  <a:cxn ang="0">
                    <a:pos x="20" y="0"/>
                  </a:cxn>
                </a:cxnLst>
                <a:rect l="0" t="0" r="r" b="b"/>
                <a:pathLst>
                  <a:path w="61" h="65">
                    <a:moveTo>
                      <a:pt x="20" y="0"/>
                    </a:moveTo>
                    <a:lnTo>
                      <a:pt x="0" y="44"/>
                    </a:lnTo>
                    <a:lnTo>
                      <a:pt x="40" y="64"/>
                    </a:lnTo>
                    <a:lnTo>
                      <a:pt x="60" y="20"/>
                    </a:lnTo>
                    <a:lnTo>
                      <a:pt x="20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hangingPunct="0"/>
                <a:endParaRPr lang="en-GB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41" name="Freeform 17"/>
              <p:cNvSpPr>
                <a:spLocks/>
              </p:cNvSpPr>
              <p:nvPr/>
            </p:nvSpPr>
            <p:spPr bwMode="ltGray">
              <a:xfrm>
                <a:off x="500" y="541"/>
                <a:ext cx="57" cy="65"/>
              </a:xfrm>
              <a:custGeom>
                <a:avLst/>
                <a:gdLst/>
                <a:ahLst/>
                <a:cxnLst>
                  <a:cxn ang="0">
                    <a:pos x="18" y="0"/>
                  </a:cxn>
                  <a:cxn ang="0">
                    <a:pos x="0" y="44"/>
                  </a:cxn>
                  <a:cxn ang="0">
                    <a:pos x="38" y="64"/>
                  </a:cxn>
                  <a:cxn ang="0">
                    <a:pos x="56" y="23"/>
                  </a:cxn>
                  <a:cxn ang="0">
                    <a:pos x="18" y="0"/>
                  </a:cxn>
                </a:cxnLst>
                <a:rect l="0" t="0" r="r" b="b"/>
                <a:pathLst>
                  <a:path w="57" h="65">
                    <a:moveTo>
                      <a:pt x="18" y="0"/>
                    </a:moveTo>
                    <a:lnTo>
                      <a:pt x="0" y="44"/>
                    </a:lnTo>
                    <a:lnTo>
                      <a:pt x="38" y="64"/>
                    </a:lnTo>
                    <a:lnTo>
                      <a:pt x="56" y="23"/>
                    </a:lnTo>
                    <a:lnTo>
                      <a:pt x="18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hangingPunct="0"/>
                <a:endParaRPr lang="en-GB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42" name="Freeform 18"/>
              <p:cNvSpPr>
                <a:spLocks/>
              </p:cNvSpPr>
              <p:nvPr/>
            </p:nvSpPr>
            <p:spPr bwMode="ltGray">
              <a:xfrm>
                <a:off x="2644" y="186"/>
                <a:ext cx="57" cy="102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0" y="101"/>
                  </a:cxn>
                  <a:cxn ang="0">
                    <a:pos x="56" y="49"/>
                  </a:cxn>
                  <a:cxn ang="0">
                    <a:pos x="16" y="0"/>
                  </a:cxn>
                </a:cxnLst>
                <a:rect l="0" t="0" r="r" b="b"/>
                <a:pathLst>
                  <a:path w="57" h="102">
                    <a:moveTo>
                      <a:pt x="16" y="0"/>
                    </a:moveTo>
                    <a:lnTo>
                      <a:pt x="0" y="101"/>
                    </a:lnTo>
                    <a:lnTo>
                      <a:pt x="56" y="49"/>
                    </a:lnTo>
                    <a:lnTo>
                      <a:pt x="16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hangingPunct="0"/>
                <a:endParaRPr lang="en-GB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43" name="Freeform 19"/>
              <p:cNvSpPr>
                <a:spLocks/>
              </p:cNvSpPr>
              <p:nvPr/>
            </p:nvSpPr>
            <p:spPr bwMode="ltGray">
              <a:xfrm>
                <a:off x="5673" y="2034"/>
                <a:ext cx="58" cy="102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0" y="101"/>
                  </a:cxn>
                  <a:cxn ang="0">
                    <a:pos x="57" y="49"/>
                  </a:cxn>
                  <a:cxn ang="0">
                    <a:pos x="16" y="0"/>
                  </a:cxn>
                </a:cxnLst>
                <a:rect l="0" t="0" r="r" b="b"/>
                <a:pathLst>
                  <a:path w="58" h="102">
                    <a:moveTo>
                      <a:pt x="16" y="0"/>
                    </a:moveTo>
                    <a:lnTo>
                      <a:pt x="0" y="101"/>
                    </a:lnTo>
                    <a:lnTo>
                      <a:pt x="57" y="49"/>
                    </a:lnTo>
                    <a:lnTo>
                      <a:pt x="16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hangingPunct="0"/>
                <a:endParaRPr lang="en-GB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44" name="Freeform 20"/>
              <p:cNvSpPr>
                <a:spLocks/>
              </p:cNvSpPr>
              <p:nvPr/>
            </p:nvSpPr>
            <p:spPr bwMode="ltGray">
              <a:xfrm>
                <a:off x="3478" y="3974"/>
                <a:ext cx="59" cy="104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0" y="103"/>
                  </a:cxn>
                  <a:cxn ang="0">
                    <a:pos x="58" y="50"/>
                  </a:cxn>
                  <a:cxn ang="0">
                    <a:pos x="16" y="0"/>
                  </a:cxn>
                </a:cxnLst>
                <a:rect l="0" t="0" r="r" b="b"/>
                <a:pathLst>
                  <a:path w="59" h="104">
                    <a:moveTo>
                      <a:pt x="16" y="0"/>
                    </a:moveTo>
                    <a:lnTo>
                      <a:pt x="0" y="103"/>
                    </a:lnTo>
                    <a:lnTo>
                      <a:pt x="58" y="50"/>
                    </a:lnTo>
                    <a:lnTo>
                      <a:pt x="16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hangingPunct="0"/>
                <a:endParaRPr lang="en-GB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45" name="Freeform 21"/>
              <p:cNvSpPr>
                <a:spLocks/>
              </p:cNvSpPr>
              <p:nvPr/>
            </p:nvSpPr>
            <p:spPr bwMode="ltGray">
              <a:xfrm>
                <a:off x="426" y="4149"/>
                <a:ext cx="56" cy="102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0" y="101"/>
                  </a:cxn>
                  <a:cxn ang="0">
                    <a:pos x="55" y="49"/>
                  </a:cxn>
                  <a:cxn ang="0">
                    <a:pos x="14" y="0"/>
                  </a:cxn>
                </a:cxnLst>
                <a:rect l="0" t="0" r="r" b="b"/>
                <a:pathLst>
                  <a:path w="56" h="102">
                    <a:moveTo>
                      <a:pt x="14" y="0"/>
                    </a:moveTo>
                    <a:lnTo>
                      <a:pt x="0" y="101"/>
                    </a:lnTo>
                    <a:lnTo>
                      <a:pt x="55" y="49"/>
                    </a:lnTo>
                    <a:lnTo>
                      <a:pt x="14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hangingPunct="0"/>
                <a:endParaRPr lang="en-GB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46" name="Freeform 22"/>
              <p:cNvSpPr>
                <a:spLocks/>
              </p:cNvSpPr>
              <p:nvPr/>
            </p:nvSpPr>
            <p:spPr bwMode="ltGray">
              <a:xfrm>
                <a:off x="1604" y="4043"/>
                <a:ext cx="57" cy="102"/>
              </a:xfrm>
              <a:custGeom>
                <a:avLst/>
                <a:gdLst/>
                <a:ahLst/>
                <a:cxnLst>
                  <a:cxn ang="0">
                    <a:pos x="16" y="101"/>
                  </a:cxn>
                  <a:cxn ang="0">
                    <a:pos x="0" y="0"/>
                  </a:cxn>
                  <a:cxn ang="0">
                    <a:pos x="56" y="51"/>
                  </a:cxn>
                  <a:cxn ang="0">
                    <a:pos x="16" y="101"/>
                  </a:cxn>
                </a:cxnLst>
                <a:rect l="0" t="0" r="r" b="b"/>
                <a:pathLst>
                  <a:path w="57" h="102">
                    <a:moveTo>
                      <a:pt x="16" y="101"/>
                    </a:moveTo>
                    <a:lnTo>
                      <a:pt x="0" y="0"/>
                    </a:lnTo>
                    <a:lnTo>
                      <a:pt x="56" y="51"/>
                    </a:lnTo>
                    <a:lnTo>
                      <a:pt x="16" y="101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hangingPunct="0"/>
                <a:endParaRPr lang="en-GB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47" name="Freeform 23"/>
              <p:cNvSpPr>
                <a:spLocks/>
              </p:cNvSpPr>
              <p:nvPr/>
            </p:nvSpPr>
            <p:spPr bwMode="ltGray">
              <a:xfrm>
                <a:off x="5453" y="1573"/>
                <a:ext cx="46" cy="88"/>
              </a:xfrm>
              <a:custGeom>
                <a:avLst/>
                <a:gdLst/>
                <a:ahLst/>
                <a:cxnLst>
                  <a:cxn ang="0">
                    <a:pos x="27" y="87"/>
                  </a:cxn>
                  <a:cxn ang="0">
                    <a:pos x="45" y="46"/>
                  </a:cxn>
                  <a:cxn ang="0">
                    <a:pos x="18" y="0"/>
                  </a:cxn>
                  <a:cxn ang="0">
                    <a:pos x="0" y="49"/>
                  </a:cxn>
                  <a:cxn ang="0">
                    <a:pos x="27" y="87"/>
                  </a:cxn>
                </a:cxnLst>
                <a:rect l="0" t="0" r="r" b="b"/>
                <a:pathLst>
                  <a:path w="46" h="88">
                    <a:moveTo>
                      <a:pt x="27" y="87"/>
                    </a:moveTo>
                    <a:lnTo>
                      <a:pt x="45" y="46"/>
                    </a:lnTo>
                    <a:lnTo>
                      <a:pt x="18" y="0"/>
                    </a:lnTo>
                    <a:lnTo>
                      <a:pt x="0" y="49"/>
                    </a:lnTo>
                    <a:lnTo>
                      <a:pt x="27" y="87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hangingPunct="0"/>
                <a:endParaRPr lang="en-GB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48" name="Freeform 24"/>
              <p:cNvSpPr>
                <a:spLocks/>
              </p:cNvSpPr>
              <p:nvPr/>
            </p:nvSpPr>
            <p:spPr bwMode="ltGray">
              <a:xfrm>
                <a:off x="5571" y="3729"/>
                <a:ext cx="47" cy="85"/>
              </a:xfrm>
              <a:custGeom>
                <a:avLst/>
                <a:gdLst/>
                <a:ahLst/>
                <a:cxnLst>
                  <a:cxn ang="0">
                    <a:pos x="19" y="84"/>
                  </a:cxn>
                  <a:cxn ang="0">
                    <a:pos x="0" y="45"/>
                  </a:cxn>
                  <a:cxn ang="0">
                    <a:pos x="27" y="0"/>
                  </a:cxn>
                  <a:cxn ang="0">
                    <a:pos x="46" y="45"/>
                  </a:cxn>
                  <a:cxn ang="0">
                    <a:pos x="19" y="84"/>
                  </a:cxn>
                </a:cxnLst>
                <a:rect l="0" t="0" r="r" b="b"/>
                <a:pathLst>
                  <a:path w="47" h="85">
                    <a:moveTo>
                      <a:pt x="19" y="84"/>
                    </a:moveTo>
                    <a:lnTo>
                      <a:pt x="0" y="45"/>
                    </a:lnTo>
                    <a:lnTo>
                      <a:pt x="27" y="0"/>
                    </a:lnTo>
                    <a:lnTo>
                      <a:pt x="46" y="45"/>
                    </a:lnTo>
                    <a:lnTo>
                      <a:pt x="19" y="84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hangingPunct="0"/>
                <a:endParaRPr lang="en-GB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49" name="Freeform 25"/>
              <p:cNvSpPr>
                <a:spLocks/>
              </p:cNvSpPr>
              <p:nvPr/>
            </p:nvSpPr>
            <p:spPr bwMode="ltGray">
              <a:xfrm>
                <a:off x="5394" y="746"/>
                <a:ext cx="45" cy="86"/>
              </a:xfrm>
              <a:custGeom>
                <a:avLst/>
                <a:gdLst/>
                <a:ahLst/>
                <a:cxnLst>
                  <a:cxn ang="0">
                    <a:pos x="18" y="85"/>
                  </a:cxn>
                  <a:cxn ang="0">
                    <a:pos x="0" y="45"/>
                  </a:cxn>
                  <a:cxn ang="0">
                    <a:pos x="26" y="0"/>
                  </a:cxn>
                  <a:cxn ang="0">
                    <a:pos x="44" y="49"/>
                  </a:cxn>
                  <a:cxn ang="0">
                    <a:pos x="18" y="85"/>
                  </a:cxn>
                </a:cxnLst>
                <a:rect l="0" t="0" r="r" b="b"/>
                <a:pathLst>
                  <a:path w="45" h="86">
                    <a:moveTo>
                      <a:pt x="18" y="85"/>
                    </a:moveTo>
                    <a:lnTo>
                      <a:pt x="0" y="45"/>
                    </a:lnTo>
                    <a:lnTo>
                      <a:pt x="26" y="0"/>
                    </a:lnTo>
                    <a:lnTo>
                      <a:pt x="44" y="49"/>
                    </a:lnTo>
                    <a:lnTo>
                      <a:pt x="18" y="85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hangingPunct="0"/>
                <a:endParaRPr lang="en-GB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50" name="Freeform 26"/>
              <p:cNvSpPr>
                <a:spLocks/>
              </p:cNvSpPr>
              <p:nvPr/>
            </p:nvSpPr>
            <p:spPr bwMode="ltGray">
              <a:xfrm>
                <a:off x="5394" y="746"/>
                <a:ext cx="45" cy="86"/>
              </a:xfrm>
              <a:custGeom>
                <a:avLst/>
                <a:gdLst/>
                <a:ahLst/>
                <a:cxnLst>
                  <a:cxn ang="0">
                    <a:pos x="18" y="85"/>
                  </a:cxn>
                  <a:cxn ang="0">
                    <a:pos x="0" y="45"/>
                  </a:cxn>
                  <a:cxn ang="0">
                    <a:pos x="26" y="0"/>
                  </a:cxn>
                  <a:cxn ang="0">
                    <a:pos x="44" y="49"/>
                  </a:cxn>
                  <a:cxn ang="0">
                    <a:pos x="18" y="85"/>
                  </a:cxn>
                </a:cxnLst>
                <a:rect l="0" t="0" r="r" b="b"/>
                <a:pathLst>
                  <a:path w="45" h="86">
                    <a:moveTo>
                      <a:pt x="18" y="85"/>
                    </a:moveTo>
                    <a:lnTo>
                      <a:pt x="0" y="45"/>
                    </a:lnTo>
                    <a:lnTo>
                      <a:pt x="26" y="0"/>
                    </a:lnTo>
                    <a:lnTo>
                      <a:pt x="44" y="49"/>
                    </a:lnTo>
                    <a:lnTo>
                      <a:pt x="18" y="85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hangingPunct="0"/>
                <a:endParaRPr lang="en-GB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51" name="Freeform 27"/>
              <p:cNvSpPr>
                <a:spLocks/>
              </p:cNvSpPr>
              <p:nvPr/>
            </p:nvSpPr>
            <p:spPr bwMode="ltGray">
              <a:xfrm>
                <a:off x="4854" y="237"/>
                <a:ext cx="159" cy="72"/>
              </a:xfrm>
              <a:custGeom>
                <a:avLst/>
                <a:gdLst/>
                <a:ahLst/>
                <a:cxnLst>
                  <a:cxn ang="0">
                    <a:pos x="152" y="27"/>
                  </a:cxn>
                  <a:cxn ang="0">
                    <a:pos x="143" y="24"/>
                  </a:cxn>
                  <a:cxn ang="0">
                    <a:pos x="130" y="24"/>
                  </a:cxn>
                  <a:cxn ang="0">
                    <a:pos x="122" y="27"/>
                  </a:cxn>
                  <a:cxn ang="0">
                    <a:pos x="115" y="36"/>
                  </a:cxn>
                  <a:cxn ang="0">
                    <a:pos x="109" y="44"/>
                  </a:cxn>
                  <a:cxn ang="0">
                    <a:pos x="97" y="59"/>
                  </a:cxn>
                  <a:cxn ang="0">
                    <a:pos x="89" y="68"/>
                  </a:cxn>
                  <a:cxn ang="0">
                    <a:pos x="73" y="71"/>
                  </a:cxn>
                  <a:cxn ang="0">
                    <a:pos x="61" y="68"/>
                  </a:cxn>
                  <a:cxn ang="0">
                    <a:pos x="51" y="62"/>
                  </a:cxn>
                  <a:cxn ang="0">
                    <a:pos x="39" y="56"/>
                  </a:cxn>
                  <a:cxn ang="0">
                    <a:pos x="28" y="53"/>
                  </a:cxn>
                  <a:cxn ang="0">
                    <a:pos x="15" y="53"/>
                  </a:cxn>
                  <a:cxn ang="0">
                    <a:pos x="6" y="56"/>
                  </a:cxn>
                  <a:cxn ang="0">
                    <a:pos x="3" y="51"/>
                  </a:cxn>
                  <a:cxn ang="0">
                    <a:pos x="9" y="47"/>
                  </a:cxn>
                  <a:cxn ang="0">
                    <a:pos x="21" y="44"/>
                  </a:cxn>
                  <a:cxn ang="0">
                    <a:pos x="30" y="44"/>
                  </a:cxn>
                  <a:cxn ang="0">
                    <a:pos x="43" y="53"/>
                  </a:cxn>
                  <a:cxn ang="0">
                    <a:pos x="54" y="56"/>
                  </a:cxn>
                  <a:cxn ang="0">
                    <a:pos x="67" y="59"/>
                  </a:cxn>
                  <a:cxn ang="0">
                    <a:pos x="79" y="59"/>
                  </a:cxn>
                  <a:cxn ang="0">
                    <a:pos x="89" y="56"/>
                  </a:cxn>
                  <a:cxn ang="0">
                    <a:pos x="97" y="51"/>
                  </a:cxn>
                  <a:cxn ang="0">
                    <a:pos x="107" y="39"/>
                  </a:cxn>
                  <a:cxn ang="0">
                    <a:pos x="115" y="21"/>
                  </a:cxn>
                  <a:cxn ang="0">
                    <a:pos x="122" y="6"/>
                  </a:cxn>
                  <a:cxn ang="0">
                    <a:pos x="130" y="0"/>
                  </a:cxn>
                  <a:cxn ang="0">
                    <a:pos x="137" y="0"/>
                  </a:cxn>
                  <a:cxn ang="0">
                    <a:pos x="146" y="3"/>
                  </a:cxn>
                  <a:cxn ang="0">
                    <a:pos x="158" y="30"/>
                  </a:cxn>
                </a:cxnLst>
                <a:rect l="0" t="0" r="r" b="b"/>
                <a:pathLst>
                  <a:path w="159" h="72">
                    <a:moveTo>
                      <a:pt x="158" y="30"/>
                    </a:moveTo>
                    <a:lnTo>
                      <a:pt x="152" y="27"/>
                    </a:lnTo>
                    <a:lnTo>
                      <a:pt x="146" y="24"/>
                    </a:lnTo>
                    <a:lnTo>
                      <a:pt x="143" y="24"/>
                    </a:lnTo>
                    <a:lnTo>
                      <a:pt x="137" y="24"/>
                    </a:lnTo>
                    <a:lnTo>
                      <a:pt x="130" y="24"/>
                    </a:lnTo>
                    <a:lnTo>
                      <a:pt x="125" y="27"/>
                    </a:lnTo>
                    <a:lnTo>
                      <a:pt x="122" y="27"/>
                    </a:lnTo>
                    <a:lnTo>
                      <a:pt x="119" y="30"/>
                    </a:lnTo>
                    <a:lnTo>
                      <a:pt x="115" y="36"/>
                    </a:lnTo>
                    <a:lnTo>
                      <a:pt x="109" y="41"/>
                    </a:lnTo>
                    <a:lnTo>
                      <a:pt x="109" y="44"/>
                    </a:lnTo>
                    <a:lnTo>
                      <a:pt x="104" y="53"/>
                    </a:lnTo>
                    <a:lnTo>
                      <a:pt x="97" y="59"/>
                    </a:lnTo>
                    <a:lnTo>
                      <a:pt x="94" y="65"/>
                    </a:lnTo>
                    <a:lnTo>
                      <a:pt x="89" y="68"/>
                    </a:lnTo>
                    <a:lnTo>
                      <a:pt x="79" y="71"/>
                    </a:lnTo>
                    <a:lnTo>
                      <a:pt x="73" y="71"/>
                    </a:lnTo>
                    <a:lnTo>
                      <a:pt x="67" y="71"/>
                    </a:lnTo>
                    <a:lnTo>
                      <a:pt x="61" y="68"/>
                    </a:lnTo>
                    <a:lnTo>
                      <a:pt x="54" y="65"/>
                    </a:lnTo>
                    <a:lnTo>
                      <a:pt x="51" y="62"/>
                    </a:lnTo>
                    <a:lnTo>
                      <a:pt x="46" y="59"/>
                    </a:lnTo>
                    <a:lnTo>
                      <a:pt x="39" y="56"/>
                    </a:lnTo>
                    <a:lnTo>
                      <a:pt x="33" y="53"/>
                    </a:lnTo>
                    <a:lnTo>
                      <a:pt x="28" y="53"/>
                    </a:lnTo>
                    <a:lnTo>
                      <a:pt x="21" y="51"/>
                    </a:lnTo>
                    <a:lnTo>
                      <a:pt x="15" y="53"/>
                    </a:lnTo>
                    <a:lnTo>
                      <a:pt x="9" y="53"/>
                    </a:lnTo>
                    <a:lnTo>
                      <a:pt x="6" y="56"/>
                    </a:lnTo>
                    <a:lnTo>
                      <a:pt x="0" y="59"/>
                    </a:lnTo>
                    <a:lnTo>
                      <a:pt x="3" y="51"/>
                    </a:lnTo>
                    <a:lnTo>
                      <a:pt x="6" y="47"/>
                    </a:lnTo>
                    <a:lnTo>
                      <a:pt x="9" y="47"/>
                    </a:lnTo>
                    <a:lnTo>
                      <a:pt x="15" y="44"/>
                    </a:lnTo>
                    <a:lnTo>
                      <a:pt x="21" y="44"/>
                    </a:lnTo>
                    <a:lnTo>
                      <a:pt x="24" y="44"/>
                    </a:lnTo>
                    <a:lnTo>
                      <a:pt x="30" y="44"/>
                    </a:lnTo>
                    <a:lnTo>
                      <a:pt x="33" y="47"/>
                    </a:lnTo>
                    <a:lnTo>
                      <a:pt x="43" y="53"/>
                    </a:lnTo>
                    <a:lnTo>
                      <a:pt x="49" y="56"/>
                    </a:lnTo>
                    <a:lnTo>
                      <a:pt x="54" y="56"/>
                    </a:lnTo>
                    <a:lnTo>
                      <a:pt x="58" y="59"/>
                    </a:lnTo>
                    <a:lnTo>
                      <a:pt x="67" y="59"/>
                    </a:lnTo>
                    <a:lnTo>
                      <a:pt x="76" y="59"/>
                    </a:lnTo>
                    <a:lnTo>
                      <a:pt x="79" y="59"/>
                    </a:lnTo>
                    <a:lnTo>
                      <a:pt x="85" y="59"/>
                    </a:lnTo>
                    <a:lnTo>
                      <a:pt x="89" y="56"/>
                    </a:lnTo>
                    <a:lnTo>
                      <a:pt x="94" y="53"/>
                    </a:lnTo>
                    <a:lnTo>
                      <a:pt x="97" y="51"/>
                    </a:lnTo>
                    <a:lnTo>
                      <a:pt x="100" y="47"/>
                    </a:lnTo>
                    <a:lnTo>
                      <a:pt x="107" y="39"/>
                    </a:lnTo>
                    <a:lnTo>
                      <a:pt x="109" y="32"/>
                    </a:lnTo>
                    <a:lnTo>
                      <a:pt x="115" y="21"/>
                    </a:lnTo>
                    <a:lnTo>
                      <a:pt x="122" y="12"/>
                    </a:lnTo>
                    <a:lnTo>
                      <a:pt x="122" y="6"/>
                    </a:lnTo>
                    <a:lnTo>
                      <a:pt x="128" y="3"/>
                    </a:lnTo>
                    <a:lnTo>
                      <a:pt x="130" y="0"/>
                    </a:lnTo>
                    <a:lnTo>
                      <a:pt x="134" y="0"/>
                    </a:lnTo>
                    <a:lnTo>
                      <a:pt x="137" y="0"/>
                    </a:lnTo>
                    <a:lnTo>
                      <a:pt x="143" y="0"/>
                    </a:lnTo>
                    <a:lnTo>
                      <a:pt x="146" y="3"/>
                    </a:lnTo>
                    <a:lnTo>
                      <a:pt x="152" y="6"/>
                    </a:lnTo>
                    <a:lnTo>
                      <a:pt x="158" y="3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hangingPunct="0"/>
                <a:endParaRPr lang="en-GB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52" name="Freeform 28"/>
              <p:cNvSpPr>
                <a:spLocks/>
              </p:cNvSpPr>
              <p:nvPr/>
            </p:nvSpPr>
            <p:spPr bwMode="ltGray">
              <a:xfrm>
                <a:off x="5357" y="3223"/>
                <a:ext cx="154" cy="73"/>
              </a:xfrm>
              <a:custGeom>
                <a:avLst/>
                <a:gdLst/>
                <a:ahLst/>
                <a:cxnLst>
                  <a:cxn ang="0">
                    <a:pos x="147" y="27"/>
                  </a:cxn>
                  <a:cxn ang="0">
                    <a:pos x="138" y="24"/>
                  </a:cxn>
                  <a:cxn ang="0">
                    <a:pos x="127" y="24"/>
                  </a:cxn>
                  <a:cxn ang="0">
                    <a:pos x="117" y="27"/>
                  </a:cxn>
                  <a:cxn ang="0">
                    <a:pos x="112" y="36"/>
                  </a:cxn>
                  <a:cxn ang="0">
                    <a:pos x="105" y="48"/>
                  </a:cxn>
                  <a:cxn ang="0">
                    <a:pos x="97" y="60"/>
                  </a:cxn>
                  <a:cxn ang="0">
                    <a:pos x="84" y="69"/>
                  </a:cxn>
                  <a:cxn ang="0">
                    <a:pos x="69" y="72"/>
                  </a:cxn>
                  <a:cxn ang="0">
                    <a:pos x="57" y="69"/>
                  </a:cxn>
                  <a:cxn ang="0">
                    <a:pos x="49" y="63"/>
                  </a:cxn>
                  <a:cxn ang="0">
                    <a:pos x="37" y="57"/>
                  </a:cxn>
                  <a:cxn ang="0">
                    <a:pos x="24" y="54"/>
                  </a:cxn>
                  <a:cxn ang="0">
                    <a:pos x="12" y="54"/>
                  </a:cxn>
                  <a:cxn ang="0">
                    <a:pos x="4" y="57"/>
                  </a:cxn>
                  <a:cxn ang="0">
                    <a:pos x="0" y="54"/>
                  </a:cxn>
                  <a:cxn ang="0">
                    <a:pos x="7" y="48"/>
                  </a:cxn>
                  <a:cxn ang="0">
                    <a:pos x="19" y="45"/>
                  </a:cxn>
                  <a:cxn ang="0">
                    <a:pos x="27" y="48"/>
                  </a:cxn>
                  <a:cxn ang="0">
                    <a:pos x="39" y="54"/>
                  </a:cxn>
                  <a:cxn ang="0">
                    <a:pos x="52" y="60"/>
                  </a:cxn>
                  <a:cxn ang="0">
                    <a:pos x="64" y="60"/>
                  </a:cxn>
                  <a:cxn ang="0">
                    <a:pos x="75" y="60"/>
                  </a:cxn>
                  <a:cxn ang="0">
                    <a:pos x="84" y="57"/>
                  </a:cxn>
                  <a:cxn ang="0">
                    <a:pos x="93" y="51"/>
                  </a:cxn>
                  <a:cxn ang="0">
                    <a:pos x="102" y="39"/>
                  </a:cxn>
                  <a:cxn ang="0">
                    <a:pos x="112" y="22"/>
                  </a:cxn>
                  <a:cxn ang="0">
                    <a:pos x="120" y="7"/>
                  </a:cxn>
                  <a:cxn ang="0">
                    <a:pos x="127" y="0"/>
                  </a:cxn>
                  <a:cxn ang="0">
                    <a:pos x="135" y="0"/>
                  </a:cxn>
                  <a:cxn ang="0">
                    <a:pos x="145" y="3"/>
                  </a:cxn>
                  <a:cxn ang="0">
                    <a:pos x="153" y="30"/>
                  </a:cxn>
                </a:cxnLst>
                <a:rect l="0" t="0" r="r" b="b"/>
                <a:pathLst>
                  <a:path w="154" h="73">
                    <a:moveTo>
                      <a:pt x="153" y="30"/>
                    </a:moveTo>
                    <a:lnTo>
                      <a:pt x="147" y="27"/>
                    </a:lnTo>
                    <a:lnTo>
                      <a:pt x="142" y="24"/>
                    </a:lnTo>
                    <a:lnTo>
                      <a:pt x="138" y="24"/>
                    </a:lnTo>
                    <a:lnTo>
                      <a:pt x="132" y="24"/>
                    </a:lnTo>
                    <a:lnTo>
                      <a:pt x="127" y="24"/>
                    </a:lnTo>
                    <a:lnTo>
                      <a:pt x="123" y="27"/>
                    </a:lnTo>
                    <a:lnTo>
                      <a:pt x="117" y="27"/>
                    </a:lnTo>
                    <a:lnTo>
                      <a:pt x="115" y="30"/>
                    </a:lnTo>
                    <a:lnTo>
                      <a:pt x="112" y="36"/>
                    </a:lnTo>
                    <a:lnTo>
                      <a:pt x="105" y="42"/>
                    </a:lnTo>
                    <a:lnTo>
                      <a:pt x="105" y="48"/>
                    </a:lnTo>
                    <a:lnTo>
                      <a:pt x="99" y="54"/>
                    </a:lnTo>
                    <a:lnTo>
                      <a:pt x="97" y="60"/>
                    </a:lnTo>
                    <a:lnTo>
                      <a:pt x="90" y="66"/>
                    </a:lnTo>
                    <a:lnTo>
                      <a:pt x="84" y="69"/>
                    </a:lnTo>
                    <a:lnTo>
                      <a:pt x="75" y="72"/>
                    </a:lnTo>
                    <a:lnTo>
                      <a:pt x="69" y="72"/>
                    </a:lnTo>
                    <a:lnTo>
                      <a:pt x="64" y="72"/>
                    </a:lnTo>
                    <a:lnTo>
                      <a:pt x="57" y="69"/>
                    </a:lnTo>
                    <a:lnTo>
                      <a:pt x="52" y="66"/>
                    </a:lnTo>
                    <a:lnTo>
                      <a:pt x="49" y="63"/>
                    </a:lnTo>
                    <a:lnTo>
                      <a:pt x="42" y="60"/>
                    </a:lnTo>
                    <a:lnTo>
                      <a:pt x="37" y="57"/>
                    </a:lnTo>
                    <a:lnTo>
                      <a:pt x="30" y="54"/>
                    </a:lnTo>
                    <a:lnTo>
                      <a:pt x="24" y="54"/>
                    </a:lnTo>
                    <a:lnTo>
                      <a:pt x="19" y="51"/>
                    </a:lnTo>
                    <a:lnTo>
                      <a:pt x="12" y="54"/>
                    </a:lnTo>
                    <a:lnTo>
                      <a:pt x="7" y="54"/>
                    </a:lnTo>
                    <a:lnTo>
                      <a:pt x="4" y="57"/>
                    </a:lnTo>
                    <a:lnTo>
                      <a:pt x="0" y="60"/>
                    </a:lnTo>
                    <a:lnTo>
                      <a:pt x="0" y="54"/>
                    </a:lnTo>
                    <a:lnTo>
                      <a:pt x="4" y="51"/>
                    </a:lnTo>
                    <a:lnTo>
                      <a:pt x="7" y="48"/>
                    </a:lnTo>
                    <a:lnTo>
                      <a:pt x="12" y="45"/>
                    </a:lnTo>
                    <a:lnTo>
                      <a:pt x="19" y="45"/>
                    </a:lnTo>
                    <a:lnTo>
                      <a:pt x="22" y="45"/>
                    </a:lnTo>
                    <a:lnTo>
                      <a:pt x="27" y="48"/>
                    </a:lnTo>
                    <a:lnTo>
                      <a:pt x="30" y="48"/>
                    </a:lnTo>
                    <a:lnTo>
                      <a:pt x="39" y="54"/>
                    </a:lnTo>
                    <a:lnTo>
                      <a:pt x="49" y="57"/>
                    </a:lnTo>
                    <a:lnTo>
                      <a:pt x="52" y="60"/>
                    </a:lnTo>
                    <a:lnTo>
                      <a:pt x="57" y="60"/>
                    </a:lnTo>
                    <a:lnTo>
                      <a:pt x="64" y="60"/>
                    </a:lnTo>
                    <a:lnTo>
                      <a:pt x="72" y="60"/>
                    </a:lnTo>
                    <a:lnTo>
                      <a:pt x="75" y="60"/>
                    </a:lnTo>
                    <a:lnTo>
                      <a:pt x="82" y="60"/>
                    </a:lnTo>
                    <a:lnTo>
                      <a:pt x="84" y="57"/>
                    </a:lnTo>
                    <a:lnTo>
                      <a:pt x="90" y="54"/>
                    </a:lnTo>
                    <a:lnTo>
                      <a:pt x="93" y="51"/>
                    </a:lnTo>
                    <a:lnTo>
                      <a:pt x="97" y="48"/>
                    </a:lnTo>
                    <a:lnTo>
                      <a:pt x="102" y="39"/>
                    </a:lnTo>
                    <a:lnTo>
                      <a:pt x="108" y="33"/>
                    </a:lnTo>
                    <a:lnTo>
                      <a:pt x="112" y="22"/>
                    </a:lnTo>
                    <a:lnTo>
                      <a:pt x="117" y="12"/>
                    </a:lnTo>
                    <a:lnTo>
                      <a:pt x="120" y="7"/>
                    </a:lnTo>
                    <a:lnTo>
                      <a:pt x="123" y="3"/>
                    </a:lnTo>
                    <a:lnTo>
                      <a:pt x="127" y="0"/>
                    </a:lnTo>
                    <a:lnTo>
                      <a:pt x="132" y="0"/>
                    </a:lnTo>
                    <a:lnTo>
                      <a:pt x="135" y="0"/>
                    </a:lnTo>
                    <a:lnTo>
                      <a:pt x="138" y="0"/>
                    </a:lnTo>
                    <a:lnTo>
                      <a:pt x="145" y="3"/>
                    </a:lnTo>
                    <a:lnTo>
                      <a:pt x="147" y="7"/>
                    </a:lnTo>
                    <a:lnTo>
                      <a:pt x="153" y="3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hangingPunct="0"/>
                <a:endParaRPr lang="en-GB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53" name="Freeform 29"/>
              <p:cNvSpPr>
                <a:spLocks/>
              </p:cNvSpPr>
              <p:nvPr/>
            </p:nvSpPr>
            <p:spPr bwMode="ltGray">
              <a:xfrm>
                <a:off x="224" y="1995"/>
                <a:ext cx="157" cy="74"/>
              </a:xfrm>
              <a:custGeom>
                <a:avLst/>
                <a:gdLst/>
                <a:ahLst/>
                <a:cxnLst>
                  <a:cxn ang="0">
                    <a:pos x="149" y="27"/>
                  </a:cxn>
                  <a:cxn ang="0">
                    <a:pos x="141" y="25"/>
                  </a:cxn>
                  <a:cxn ang="0">
                    <a:pos x="129" y="25"/>
                  </a:cxn>
                  <a:cxn ang="0">
                    <a:pos x="120" y="27"/>
                  </a:cxn>
                  <a:cxn ang="0">
                    <a:pos x="114" y="36"/>
                  </a:cxn>
                  <a:cxn ang="0">
                    <a:pos x="105" y="48"/>
                  </a:cxn>
                  <a:cxn ang="0">
                    <a:pos x="99" y="61"/>
                  </a:cxn>
                  <a:cxn ang="0">
                    <a:pos x="84" y="70"/>
                  </a:cxn>
                  <a:cxn ang="0">
                    <a:pos x="72" y="73"/>
                  </a:cxn>
                  <a:cxn ang="0">
                    <a:pos x="60" y="70"/>
                  </a:cxn>
                  <a:cxn ang="0">
                    <a:pos x="51" y="64"/>
                  </a:cxn>
                  <a:cxn ang="0">
                    <a:pos x="39" y="58"/>
                  </a:cxn>
                  <a:cxn ang="0">
                    <a:pos x="27" y="51"/>
                  </a:cxn>
                  <a:cxn ang="0">
                    <a:pos x="15" y="51"/>
                  </a:cxn>
                  <a:cxn ang="0">
                    <a:pos x="7" y="58"/>
                  </a:cxn>
                  <a:cxn ang="0">
                    <a:pos x="3" y="51"/>
                  </a:cxn>
                  <a:cxn ang="0">
                    <a:pos x="9" y="48"/>
                  </a:cxn>
                  <a:cxn ang="0">
                    <a:pos x="21" y="46"/>
                  </a:cxn>
                  <a:cxn ang="0">
                    <a:pos x="30" y="46"/>
                  </a:cxn>
                  <a:cxn ang="0">
                    <a:pos x="42" y="51"/>
                  </a:cxn>
                  <a:cxn ang="0">
                    <a:pos x="54" y="58"/>
                  </a:cxn>
                  <a:cxn ang="0">
                    <a:pos x="66" y="61"/>
                  </a:cxn>
                  <a:cxn ang="0">
                    <a:pos x="78" y="61"/>
                  </a:cxn>
                  <a:cxn ang="0">
                    <a:pos x="87" y="58"/>
                  </a:cxn>
                  <a:cxn ang="0">
                    <a:pos x="96" y="51"/>
                  </a:cxn>
                  <a:cxn ang="0">
                    <a:pos x="105" y="40"/>
                  </a:cxn>
                  <a:cxn ang="0">
                    <a:pos x="114" y="21"/>
                  </a:cxn>
                  <a:cxn ang="0">
                    <a:pos x="120" y="6"/>
                  </a:cxn>
                  <a:cxn ang="0">
                    <a:pos x="129" y="0"/>
                  </a:cxn>
                  <a:cxn ang="0">
                    <a:pos x="135" y="0"/>
                  </a:cxn>
                  <a:cxn ang="0">
                    <a:pos x="144" y="3"/>
                  </a:cxn>
                  <a:cxn ang="0">
                    <a:pos x="156" y="30"/>
                  </a:cxn>
                </a:cxnLst>
                <a:rect l="0" t="0" r="r" b="b"/>
                <a:pathLst>
                  <a:path w="157" h="74">
                    <a:moveTo>
                      <a:pt x="156" y="30"/>
                    </a:moveTo>
                    <a:lnTo>
                      <a:pt x="149" y="27"/>
                    </a:lnTo>
                    <a:lnTo>
                      <a:pt x="144" y="25"/>
                    </a:lnTo>
                    <a:lnTo>
                      <a:pt x="141" y="25"/>
                    </a:lnTo>
                    <a:lnTo>
                      <a:pt x="135" y="25"/>
                    </a:lnTo>
                    <a:lnTo>
                      <a:pt x="129" y="25"/>
                    </a:lnTo>
                    <a:lnTo>
                      <a:pt x="122" y="27"/>
                    </a:lnTo>
                    <a:lnTo>
                      <a:pt x="120" y="27"/>
                    </a:lnTo>
                    <a:lnTo>
                      <a:pt x="117" y="30"/>
                    </a:lnTo>
                    <a:lnTo>
                      <a:pt x="114" y="36"/>
                    </a:lnTo>
                    <a:lnTo>
                      <a:pt x="107" y="43"/>
                    </a:lnTo>
                    <a:lnTo>
                      <a:pt x="105" y="48"/>
                    </a:lnTo>
                    <a:lnTo>
                      <a:pt x="102" y="55"/>
                    </a:lnTo>
                    <a:lnTo>
                      <a:pt x="99" y="61"/>
                    </a:lnTo>
                    <a:lnTo>
                      <a:pt x="92" y="66"/>
                    </a:lnTo>
                    <a:lnTo>
                      <a:pt x="84" y="70"/>
                    </a:lnTo>
                    <a:lnTo>
                      <a:pt x="78" y="73"/>
                    </a:lnTo>
                    <a:lnTo>
                      <a:pt x="72" y="73"/>
                    </a:lnTo>
                    <a:lnTo>
                      <a:pt x="66" y="73"/>
                    </a:lnTo>
                    <a:lnTo>
                      <a:pt x="60" y="70"/>
                    </a:lnTo>
                    <a:lnTo>
                      <a:pt x="54" y="66"/>
                    </a:lnTo>
                    <a:lnTo>
                      <a:pt x="51" y="64"/>
                    </a:lnTo>
                    <a:lnTo>
                      <a:pt x="45" y="61"/>
                    </a:lnTo>
                    <a:lnTo>
                      <a:pt x="39" y="58"/>
                    </a:lnTo>
                    <a:lnTo>
                      <a:pt x="33" y="55"/>
                    </a:lnTo>
                    <a:lnTo>
                      <a:pt x="27" y="51"/>
                    </a:lnTo>
                    <a:lnTo>
                      <a:pt x="21" y="51"/>
                    </a:lnTo>
                    <a:lnTo>
                      <a:pt x="15" y="51"/>
                    </a:lnTo>
                    <a:lnTo>
                      <a:pt x="9" y="55"/>
                    </a:lnTo>
                    <a:lnTo>
                      <a:pt x="7" y="58"/>
                    </a:lnTo>
                    <a:lnTo>
                      <a:pt x="0" y="58"/>
                    </a:lnTo>
                    <a:lnTo>
                      <a:pt x="3" y="51"/>
                    </a:lnTo>
                    <a:lnTo>
                      <a:pt x="7" y="48"/>
                    </a:lnTo>
                    <a:lnTo>
                      <a:pt x="9" y="48"/>
                    </a:lnTo>
                    <a:lnTo>
                      <a:pt x="15" y="46"/>
                    </a:lnTo>
                    <a:lnTo>
                      <a:pt x="21" y="46"/>
                    </a:lnTo>
                    <a:lnTo>
                      <a:pt x="24" y="46"/>
                    </a:lnTo>
                    <a:lnTo>
                      <a:pt x="30" y="46"/>
                    </a:lnTo>
                    <a:lnTo>
                      <a:pt x="33" y="48"/>
                    </a:lnTo>
                    <a:lnTo>
                      <a:pt x="42" y="51"/>
                    </a:lnTo>
                    <a:lnTo>
                      <a:pt x="51" y="58"/>
                    </a:lnTo>
                    <a:lnTo>
                      <a:pt x="54" y="58"/>
                    </a:lnTo>
                    <a:lnTo>
                      <a:pt x="57" y="61"/>
                    </a:lnTo>
                    <a:lnTo>
                      <a:pt x="66" y="61"/>
                    </a:lnTo>
                    <a:lnTo>
                      <a:pt x="72" y="61"/>
                    </a:lnTo>
                    <a:lnTo>
                      <a:pt x="78" y="61"/>
                    </a:lnTo>
                    <a:lnTo>
                      <a:pt x="84" y="58"/>
                    </a:lnTo>
                    <a:lnTo>
                      <a:pt x="87" y="58"/>
                    </a:lnTo>
                    <a:lnTo>
                      <a:pt x="92" y="55"/>
                    </a:lnTo>
                    <a:lnTo>
                      <a:pt x="96" y="51"/>
                    </a:lnTo>
                    <a:lnTo>
                      <a:pt x="99" y="48"/>
                    </a:lnTo>
                    <a:lnTo>
                      <a:pt x="105" y="40"/>
                    </a:lnTo>
                    <a:lnTo>
                      <a:pt x="107" y="30"/>
                    </a:lnTo>
                    <a:lnTo>
                      <a:pt x="114" y="21"/>
                    </a:lnTo>
                    <a:lnTo>
                      <a:pt x="117" y="12"/>
                    </a:lnTo>
                    <a:lnTo>
                      <a:pt x="120" y="6"/>
                    </a:lnTo>
                    <a:lnTo>
                      <a:pt x="126" y="3"/>
                    </a:lnTo>
                    <a:lnTo>
                      <a:pt x="129" y="0"/>
                    </a:lnTo>
                    <a:lnTo>
                      <a:pt x="132" y="0"/>
                    </a:lnTo>
                    <a:lnTo>
                      <a:pt x="135" y="0"/>
                    </a:lnTo>
                    <a:lnTo>
                      <a:pt x="141" y="0"/>
                    </a:lnTo>
                    <a:lnTo>
                      <a:pt x="144" y="3"/>
                    </a:lnTo>
                    <a:lnTo>
                      <a:pt x="149" y="6"/>
                    </a:lnTo>
                    <a:lnTo>
                      <a:pt x="156" y="3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hangingPunct="0"/>
                <a:endParaRPr lang="en-GB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54" name="Freeform 30"/>
              <p:cNvSpPr>
                <a:spLocks/>
              </p:cNvSpPr>
              <p:nvPr/>
            </p:nvSpPr>
            <p:spPr bwMode="ltGray">
              <a:xfrm>
                <a:off x="3594" y="91"/>
                <a:ext cx="158" cy="75"/>
              </a:xfrm>
              <a:custGeom>
                <a:avLst/>
                <a:gdLst/>
                <a:ahLst/>
                <a:cxnLst>
                  <a:cxn ang="0">
                    <a:pos x="4" y="30"/>
                  </a:cxn>
                  <a:cxn ang="0">
                    <a:pos x="15" y="27"/>
                  </a:cxn>
                  <a:cxn ang="0">
                    <a:pos x="27" y="27"/>
                  </a:cxn>
                  <a:cxn ang="0">
                    <a:pos x="37" y="30"/>
                  </a:cxn>
                  <a:cxn ang="0">
                    <a:pos x="42" y="36"/>
                  </a:cxn>
                  <a:cxn ang="0">
                    <a:pos x="49" y="48"/>
                  </a:cxn>
                  <a:cxn ang="0">
                    <a:pos x="57" y="63"/>
                  </a:cxn>
                  <a:cxn ang="0">
                    <a:pos x="70" y="71"/>
                  </a:cxn>
                  <a:cxn ang="0">
                    <a:pos x="85" y="74"/>
                  </a:cxn>
                  <a:cxn ang="0">
                    <a:pos x="97" y="71"/>
                  </a:cxn>
                  <a:cxn ang="0">
                    <a:pos x="105" y="63"/>
                  </a:cxn>
                  <a:cxn ang="0">
                    <a:pos x="118" y="56"/>
                  </a:cxn>
                  <a:cxn ang="0">
                    <a:pos x="130" y="54"/>
                  </a:cxn>
                  <a:cxn ang="0">
                    <a:pos x="142" y="54"/>
                  </a:cxn>
                  <a:cxn ang="0">
                    <a:pos x="150" y="56"/>
                  </a:cxn>
                  <a:cxn ang="0">
                    <a:pos x="154" y="54"/>
                  </a:cxn>
                  <a:cxn ang="0">
                    <a:pos x="145" y="48"/>
                  </a:cxn>
                  <a:cxn ang="0">
                    <a:pos x="135" y="48"/>
                  </a:cxn>
                  <a:cxn ang="0">
                    <a:pos x="127" y="48"/>
                  </a:cxn>
                  <a:cxn ang="0">
                    <a:pos x="115" y="54"/>
                  </a:cxn>
                  <a:cxn ang="0">
                    <a:pos x="102" y="59"/>
                  </a:cxn>
                  <a:cxn ang="0">
                    <a:pos x="87" y="59"/>
                  </a:cxn>
                  <a:cxn ang="0">
                    <a:pos x="79" y="59"/>
                  </a:cxn>
                  <a:cxn ang="0">
                    <a:pos x="70" y="56"/>
                  </a:cxn>
                  <a:cxn ang="0">
                    <a:pos x="60" y="54"/>
                  </a:cxn>
                  <a:cxn ang="0">
                    <a:pos x="52" y="42"/>
                  </a:cxn>
                  <a:cxn ang="0">
                    <a:pos x="42" y="24"/>
                  </a:cxn>
                  <a:cxn ang="0">
                    <a:pos x="34" y="9"/>
                  </a:cxn>
                  <a:cxn ang="0">
                    <a:pos x="27" y="4"/>
                  </a:cxn>
                  <a:cxn ang="0">
                    <a:pos x="19" y="0"/>
                  </a:cxn>
                  <a:cxn ang="0">
                    <a:pos x="9" y="6"/>
                  </a:cxn>
                  <a:cxn ang="0">
                    <a:pos x="0" y="33"/>
                  </a:cxn>
                </a:cxnLst>
                <a:rect l="0" t="0" r="r" b="b"/>
                <a:pathLst>
                  <a:path w="158" h="75">
                    <a:moveTo>
                      <a:pt x="0" y="33"/>
                    </a:moveTo>
                    <a:lnTo>
                      <a:pt x="4" y="30"/>
                    </a:lnTo>
                    <a:lnTo>
                      <a:pt x="12" y="27"/>
                    </a:lnTo>
                    <a:lnTo>
                      <a:pt x="15" y="27"/>
                    </a:lnTo>
                    <a:lnTo>
                      <a:pt x="22" y="27"/>
                    </a:lnTo>
                    <a:lnTo>
                      <a:pt x="27" y="27"/>
                    </a:lnTo>
                    <a:lnTo>
                      <a:pt x="30" y="27"/>
                    </a:lnTo>
                    <a:lnTo>
                      <a:pt x="37" y="30"/>
                    </a:lnTo>
                    <a:lnTo>
                      <a:pt x="37" y="33"/>
                    </a:lnTo>
                    <a:lnTo>
                      <a:pt x="42" y="36"/>
                    </a:lnTo>
                    <a:lnTo>
                      <a:pt x="45" y="42"/>
                    </a:lnTo>
                    <a:lnTo>
                      <a:pt x="49" y="48"/>
                    </a:lnTo>
                    <a:lnTo>
                      <a:pt x="52" y="54"/>
                    </a:lnTo>
                    <a:lnTo>
                      <a:pt x="57" y="63"/>
                    </a:lnTo>
                    <a:lnTo>
                      <a:pt x="64" y="66"/>
                    </a:lnTo>
                    <a:lnTo>
                      <a:pt x="70" y="71"/>
                    </a:lnTo>
                    <a:lnTo>
                      <a:pt x="75" y="74"/>
                    </a:lnTo>
                    <a:lnTo>
                      <a:pt x="85" y="74"/>
                    </a:lnTo>
                    <a:lnTo>
                      <a:pt x="90" y="74"/>
                    </a:lnTo>
                    <a:lnTo>
                      <a:pt x="97" y="71"/>
                    </a:lnTo>
                    <a:lnTo>
                      <a:pt x="102" y="68"/>
                    </a:lnTo>
                    <a:lnTo>
                      <a:pt x="105" y="63"/>
                    </a:lnTo>
                    <a:lnTo>
                      <a:pt x="112" y="59"/>
                    </a:lnTo>
                    <a:lnTo>
                      <a:pt x="118" y="56"/>
                    </a:lnTo>
                    <a:lnTo>
                      <a:pt x="124" y="54"/>
                    </a:lnTo>
                    <a:lnTo>
                      <a:pt x="130" y="54"/>
                    </a:lnTo>
                    <a:lnTo>
                      <a:pt x="133" y="54"/>
                    </a:lnTo>
                    <a:lnTo>
                      <a:pt x="142" y="54"/>
                    </a:lnTo>
                    <a:lnTo>
                      <a:pt x="148" y="56"/>
                    </a:lnTo>
                    <a:lnTo>
                      <a:pt x="150" y="56"/>
                    </a:lnTo>
                    <a:lnTo>
                      <a:pt x="157" y="59"/>
                    </a:lnTo>
                    <a:lnTo>
                      <a:pt x="154" y="54"/>
                    </a:lnTo>
                    <a:lnTo>
                      <a:pt x="150" y="51"/>
                    </a:lnTo>
                    <a:lnTo>
                      <a:pt x="145" y="48"/>
                    </a:lnTo>
                    <a:lnTo>
                      <a:pt x="142" y="48"/>
                    </a:lnTo>
                    <a:lnTo>
                      <a:pt x="135" y="48"/>
                    </a:lnTo>
                    <a:lnTo>
                      <a:pt x="133" y="48"/>
                    </a:lnTo>
                    <a:lnTo>
                      <a:pt x="127" y="48"/>
                    </a:lnTo>
                    <a:lnTo>
                      <a:pt x="124" y="51"/>
                    </a:lnTo>
                    <a:lnTo>
                      <a:pt x="115" y="54"/>
                    </a:lnTo>
                    <a:lnTo>
                      <a:pt x="105" y="59"/>
                    </a:lnTo>
                    <a:lnTo>
                      <a:pt x="102" y="59"/>
                    </a:lnTo>
                    <a:lnTo>
                      <a:pt x="97" y="59"/>
                    </a:lnTo>
                    <a:lnTo>
                      <a:pt x="87" y="59"/>
                    </a:lnTo>
                    <a:lnTo>
                      <a:pt x="82" y="63"/>
                    </a:lnTo>
                    <a:lnTo>
                      <a:pt x="79" y="59"/>
                    </a:lnTo>
                    <a:lnTo>
                      <a:pt x="72" y="59"/>
                    </a:lnTo>
                    <a:lnTo>
                      <a:pt x="70" y="56"/>
                    </a:lnTo>
                    <a:lnTo>
                      <a:pt x="64" y="56"/>
                    </a:lnTo>
                    <a:lnTo>
                      <a:pt x="60" y="54"/>
                    </a:lnTo>
                    <a:lnTo>
                      <a:pt x="57" y="48"/>
                    </a:lnTo>
                    <a:lnTo>
                      <a:pt x="52" y="42"/>
                    </a:lnTo>
                    <a:lnTo>
                      <a:pt x="45" y="33"/>
                    </a:lnTo>
                    <a:lnTo>
                      <a:pt x="42" y="24"/>
                    </a:lnTo>
                    <a:lnTo>
                      <a:pt x="37" y="12"/>
                    </a:lnTo>
                    <a:lnTo>
                      <a:pt x="34" y="9"/>
                    </a:lnTo>
                    <a:lnTo>
                      <a:pt x="30" y="4"/>
                    </a:lnTo>
                    <a:lnTo>
                      <a:pt x="27" y="4"/>
                    </a:lnTo>
                    <a:lnTo>
                      <a:pt x="24" y="0"/>
                    </a:lnTo>
                    <a:lnTo>
                      <a:pt x="19" y="0"/>
                    </a:lnTo>
                    <a:lnTo>
                      <a:pt x="15" y="4"/>
                    </a:lnTo>
                    <a:lnTo>
                      <a:pt x="9" y="6"/>
                    </a:lnTo>
                    <a:lnTo>
                      <a:pt x="7" y="9"/>
                    </a:lnTo>
                    <a:lnTo>
                      <a:pt x="0" y="33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hangingPunct="0"/>
                <a:endParaRPr lang="en-GB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55" name="Freeform 31"/>
              <p:cNvSpPr>
                <a:spLocks/>
              </p:cNvSpPr>
              <p:nvPr/>
            </p:nvSpPr>
            <p:spPr bwMode="ltGray">
              <a:xfrm>
                <a:off x="148" y="3372"/>
                <a:ext cx="160" cy="73"/>
              </a:xfrm>
              <a:custGeom>
                <a:avLst/>
                <a:gdLst/>
                <a:ahLst/>
                <a:cxnLst>
                  <a:cxn ang="0">
                    <a:pos x="7" y="27"/>
                  </a:cxn>
                  <a:cxn ang="0">
                    <a:pos x="15" y="24"/>
                  </a:cxn>
                  <a:cxn ang="0">
                    <a:pos x="28" y="24"/>
                  </a:cxn>
                  <a:cxn ang="0">
                    <a:pos x="37" y="30"/>
                  </a:cxn>
                  <a:cxn ang="0">
                    <a:pos x="43" y="36"/>
                  </a:cxn>
                  <a:cxn ang="0">
                    <a:pos x="50" y="49"/>
                  </a:cxn>
                  <a:cxn ang="0">
                    <a:pos x="58" y="60"/>
                  </a:cxn>
                  <a:cxn ang="0">
                    <a:pos x="70" y="69"/>
                  </a:cxn>
                  <a:cxn ang="0">
                    <a:pos x="86" y="72"/>
                  </a:cxn>
                  <a:cxn ang="0">
                    <a:pos x="98" y="72"/>
                  </a:cxn>
                  <a:cxn ang="0">
                    <a:pos x="107" y="64"/>
                  </a:cxn>
                  <a:cxn ang="0">
                    <a:pos x="119" y="57"/>
                  </a:cxn>
                  <a:cxn ang="0">
                    <a:pos x="131" y="54"/>
                  </a:cxn>
                  <a:cxn ang="0">
                    <a:pos x="144" y="54"/>
                  </a:cxn>
                  <a:cxn ang="0">
                    <a:pos x="152" y="57"/>
                  </a:cxn>
                  <a:cxn ang="0">
                    <a:pos x="156" y="54"/>
                  </a:cxn>
                  <a:cxn ang="0">
                    <a:pos x="147" y="49"/>
                  </a:cxn>
                  <a:cxn ang="0">
                    <a:pos x="137" y="45"/>
                  </a:cxn>
                  <a:cxn ang="0">
                    <a:pos x="129" y="49"/>
                  </a:cxn>
                  <a:cxn ang="0">
                    <a:pos x="116" y="54"/>
                  </a:cxn>
                  <a:cxn ang="0">
                    <a:pos x="104" y="60"/>
                  </a:cxn>
                  <a:cxn ang="0">
                    <a:pos x="89" y="60"/>
                  </a:cxn>
                  <a:cxn ang="0">
                    <a:pos x="80" y="60"/>
                  </a:cxn>
                  <a:cxn ang="0">
                    <a:pos x="70" y="57"/>
                  </a:cxn>
                  <a:cxn ang="0">
                    <a:pos x="61" y="51"/>
                  </a:cxn>
                  <a:cxn ang="0">
                    <a:pos x="52" y="39"/>
                  </a:cxn>
                  <a:cxn ang="0">
                    <a:pos x="43" y="24"/>
                  </a:cxn>
                  <a:cxn ang="0">
                    <a:pos x="34" y="7"/>
                  </a:cxn>
                  <a:cxn ang="0">
                    <a:pos x="28" y="0"/>
                  </a:cxn>
                  <a:cxn ang="0">
                    <a:pos x="22" y="0"/>
                  </a:cxn>
                  <a:cxn ang="0">
                    <a:pos x="10" y="4"/>
                  </a:cxn>
                  <a:cxn ang="0">
                    <a:pos x="0" y="30"/>
                  </a:cxn>
                </a:cxnLst>
                <a:rect l="0" t="0" r="r" b="b"/>
                <a:pathLst>
                  <a:path w="160" h="73">
                    <a:moveTo>
                      <a:pt x="0" y="30"/>
                    </a:moveTo>
                    <a:lnTo>
                      <a:pt x="7" y="27"/>
                    </a:lnTo>
                    <a:lnTo>
                      <a:pt x="12" y="24"/>
                    </a:lnTo>
                    <a:lnTo>
                      <a:pt x="15" y="24"/>
                    </a:lnTo>
                    <a:lnTo>
                      <a:pt x="22" y="24"/>
                    </a:lnTo>
                    <a:lnTo>
                      <a:pt x="28" y="24"/>
                    </a:lnTo>
                    <a:lnTo>
                      <a:pt x="30" y="27"/>
                    </a:lnTo>
                    <a:lnTo>
                      <a:pt x="37" y="30"/>
                    </a:lnTo>
                    <a:lnTo>
                      <a:pt x="40" y="30"/>
                    </a:lnTo>
                    <a:lnTo>
                      <a:pt x="43" y="36"/>
                    </a:lnTo>
                    <a:lnTo>
                      <a:pt x="46" y="42"/>
                    </a:lnTo>
                    <a:lnTo>
                      <a:pt x="50" y="49"/>
                    </a:lnTo>
                    <a:lnTo>
                      <a:pt x="55" y="54"/>
                    </a:lnTo>
                    <a:lnTo>
                      <a:pt x="58" y="60"/>
                    </a:lnTo>
                    <a:lnTo>
                      <a:pt x="65" y="66"/>
                    </a:lnTo>
                    <a:lnTo>
                      <a:pt x="70" y="69"/>
                    </a:lnTo>
                    <a:lnTo>
                      <a:pt x="80" y="72"/>
                    </a:lnTo>
                    <a:lnTo>
                      <a:pt x="86" y="72"/>
                    </a:lnTo>
                    <a:lnTo>
                      <a:pt x="91" y="72"/>
                    </a:lnTo>
                    <a:lnTo>
                      <a:pt x="98" y="72"/>
                    </a:lnTo>
                    <a:lnTo>
                      <a:pt x="104" y="66"/>
                    </a:lnTo>
                    <a:lnTo>
                      <a:pt x="107" y="64"/>
                    </a:lnTo>
                    <a:lnTo>
                      <a:pt x="113" y="60"/>
                    </a:lnTo>
                    <a:lnTo>
                      <a:pt x="119" y="57"/>
                    </a:lnTo>
                    <a:lnTo>
                      <a:pt x="126" y="54"/>
                    </a:lnTo>
                    <a:lnTo>
                      <a:pt x="131" y="54"/>
                    </a:lnTo>
                    <a:lnTo>
                      <a:pt x="137" y="54"/>
                    </a:lnTo>
                    <a:lnTo>
                      <a:pt x="144" y="54"/>
                    </a:lnTo>
                    <a:lnTo>
                      <a:pt x="149" y="54"/>
                    </a:lnTo>
                    <a:lnTo>
                      <a:pt x="152" y="57"/>
                    </a:lnTo>
                    <a:lnTo>
                      <a:pt x="159" y="60"/>
                    </a:lnTo>
                    <a:lnTo>
                      <a:pt x="156" y="54"/>
                    </a:lnTo>
                    <a:lnTo>
                      <a:pt x="152" y="51"/>
                    </a:lnTo>
                    <a:lnTo>
                      <a:pt x="147" y="49"/>
                    </a:lnTo>
                    <a:lnTo>
                      <a:pt x="144" y="45"/>
                    </a:lnTo>
                    <a:lnTo>
                      <a:pt x="137" y="45"/>
                    </a:lnTo>
                    <a:lnTo>
                      <a:pt x="134" y="45"/>
                    </a:lnTo>
                    <a:lnTo>
                      <a:pt x="129" y="49"/>
                    </a:lnTo>
                    <a:lnTo>
                      <a:pt x="126" y="49"/>
                    </a:lnTo>
                    <a:lnTo>
                      <a:pt x="116" y="54"/>
                    </a:lnTo>
                    <a:lnTo>
                      <a:pt x="107" y="57"/>
                    </a:lnTo>
                    <a:lnTo>
                      <a:pt x="104" y="60"/>
                    </a:lnTo>
                    <a:lnTo>
                      <a:pt x="98" y="60"/>
                    </a:lnTo>
                    <a:lnTo>
                      <a:pt x="89" y="60"/>
                    </a:lnTo>
                    <a:lnTo>
                      <a:pt x="83" y="60"/>
                    </a:lnTo>
                    <a:lnTo>
                      <a:pt x="80" y="60"/>
                    </a:lnTo>
                    <a:lnTo>
                      <a:pt x="73" y="60"/>
                    </a:lnTo>
                    <a:lnTo>
                      <a:pt x="70" y="57"/>
                    </a:lnTo>
                    <a:lnTo>
                      <a:pt x="65" y="54"/>
                    </a:lnTo>
                    <a:lnTo>
                      <a:pt x="61" y="51"/>
                    </a:lnTo>
                    <a:lnTo>
                      <a:pt x="58" y="49"/>
                    </a:lnTo>
                    <a:lnTo>
                      <a:pt x="52" y="39"/>
                    </a:lnTo>
                    <a:lnTo>
                      <a:pt x="46" y="34"/>
                    </a:lnTo>
                    <a:lnTo>
                      <a:pt x="43" y="24"/>
                    </a:lnTo>
                    <a:lnTo>
                      <a:pt x="37" y="12"/>
                    </a:lnTo>
                    <a:lnTo>
                      <a:pt x="34" y="7"/>
                    </a:lnTo>
                    <a:lnTo>
                      <a:pt x="30" y="4"/>
                    </a:lnTo>
                    <a:lnTo>
                      <a:pt x="28" y="0"/>
                    </a:lnTo>
                    <a:lnTo>
                      <a:pt x="25" y="0"/>
                    </a:lnTo>
                    <a:lnTo>
                      <a:pt x="22" y="0"/>
                    </a:lnTo>
                    <a:lnTo>
                      <a:pt x="15" y="0"/>
                    </a:lnTo>
                    <a:lnTo>
                      <a:pt x="10" y="4"/>
                    </a:lnTo>
                    <a:lnTo>
                      <a:pt x="7" y="7"/>
                    </a:lnTo>
                    <a:lnTo>
                      <a:pt x="0" y="3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hangingPunct="0"/>
                <a:endParaRPr lang="en-GB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56" name="Freeform 32"/>
              <p:cNvSpPr>
                <a:spLocks/>
              </p:cNvSpPr>
              <p:nvPr/>
            </p:nvSpPr>
            <p:spPr bwMode="ltGray">
              <a:xfrm>
                <a:off x="4006" y="3905"/>
                <a:ext cx="158" cy="75"/>
              </a:xfrm>
              <a:custGeom>
                <a:avLst/>
                <a:gdLst/>
                <a:ahLst/>
                <a:cxnLst>
                  <a:cxn ang="0">
                    <a:pos x="6" y="30"/>
                  </a:cxn>
                  <a:cxn ang="0">
                    <a:pos x="15" y="27"/>
                  </a:cxn>
                  <a:cxn ang="0">
                    <a:pos x="27" y="27"/>
                  </a:cxn>
                  <a:cxn ang="0">
                    <a:pos x="36" y="30"/>
                  </a:cxn>
                  <a:cxn ang="0">
                    <a:pos x="43" y="35"/>
                  </a:cxn>
                  <a:cxn ang="0">
                    <a:pos x="48" y="47"/>
                  </a:cxn>
                  <a:cxn ang="0">
                    <a:pos x="58" y="62"/>
                  </a:cxn>
                  <a:cxn ang="0">
                    <a:pos x="69" y="71"/>
                  </a:cxn>
                  <a:cxn ang="0">
                    <a:pos x="84" y="74"/>
                  </a:cxn>
                  <a:cxn ang="0">
                    <a:pos x="96" y="71"/>
                  </a:cxn>
                  <a:cxn ang="0">
                    <a:pos x="106" y="62"/>
                  </a:cxn>
                  <a:cxn ang="0">
                    <a:pos x="118" y="56"/>
                  </a:cxn>
                  <a:cxn ang="0">
                    <a:pos x="130" y="54"/>
                  </a:cxn>
                  <a:cxn ang="0">
                    <a:pos x="142" y="54"/>
                  </a:cxn>
                  <a:cxn ang="0">
                    <a:pos x="151" y="56"/>
                  </a:cxn>
                  <a:cxn ang="0">
                    <a:pos x="154" y="54"/>
                  </a:cxn>
                  <a:cxn ang="0">
                    <a:pos x="145" y="47"/>
                  </a:cxn>
                  <a:cxn ang="0">
                    <a:pos x="136" y="47"/>
                  </a:cxn>
                  <a:cxn ang="0">
                    <a:pos x="127" y="47"/>
                  </a:cxn>
                  <a:cxn ang="0">
                    <a:pos x="114" y="54"/>
                  </a:cxn>
                  <a:cxn ang="0">
                    <a:pos x="103" y="59"/>
                  </a:cxn>
                  <a:cxn ang="0">
                    <a:pos x="91" y="62"/>
                  </a:cxn>
                  <a:cxn ang="0">
                    <a:pos x="79" y="62"/>
                  </a:cxn>
                  <a:cxn ang="0">
                    <a:pos x="69" y="56"/>
                  </a:cxn>
                  <a:cxn ang="0">
                    <a:pos x="61" y="54"/>
                  </a:cxn>
                  <a:cxn ang="0">
                    <a:pos x="51" y="42"/>
                  </a:cxn>
                  <a:cxn ang="0">
                    <a:pos x="43" y="24"/>
                  </a:cxn>
                  <a:cxn ang="0">
                    <a:pos x="36" y="9"/>
                  </a:cxn>
                  <a:cxn ang="0">
                    <a:pos x="27" y="3"/>
                  </a:cxn>
                  <a:cxn ang="0">
                    <a:pos x="18" y="0"/>
                  </a:cxn>
                  <a:cxn ang="0">
                    <a:pos x="9" y="3"/>
                  </a:cxn>
                  <a:cxn ang="0">
                    <a:pos x="0" y="32"/>
                  </a:cxn>
                </a:cxnLst>
                <a:rect l="0" t="0" r="r" b="b"/>
                <a:pathLst>
                  <a:path w="158" h="75">
                    <a:moveTo>
                      <a:pt x="0" y="32"/>
                    </a:moveTo>
                    <a:lnTo>
                      <a:pt x="6" y="30"/>
                    </a:lnTo>
                    <a:lnTo>
                      <a:pt x="12" y="27"/>
                    </a:lnTo>
                    <a:lnTo>
                      <a:pt x="15" y="27"/>
                    </a:lnTo>
                    <a:lnTo>
                      <a:pt x="21" y="27"/>
                    </a:lnTo>
                    <a:lnTo>
                      <a:pt x="27" y="27"/>
                    </a:lnTo>
                    <a:lnTo>
                      <a:pt x="30" y="27"/>
                    </a:lnTo>
                    <a:lnTo>
                      <a:pt x="36" y="30"/>
                    </a:lnTo>
                    <a:lnTo>
                      <a:pt x="39" y="32"/>
                    </a:lnTo>
                    <a:lnTo>
                      <a:pt x="43" y="35"/>
                    </a:lnTo>
                    <a:lnTo>
                      <a:pt x="48" y="44"/>
                    </a:lnTo>
                    <a:lnTo>
                      <a:pt x="48" y="47"/>
                    </a:lnTo>
                    <a:lnTo>
                      <a:pt x="54" y="54"/>
                    </a:lnTo>
                    <a:lnTo>
                      <a:pt x="58" y="62"/>
                    </a:lnTo>
                    <a:lnTo>
                      <a:pt x="63" y="65"/>
                    </a:lnTo>
                    <a:lnTo>
                      <a:pt x="69" y="71"/>
                    </a:lnTo>
                    <a:lnTo>
                      <a:pt x="76" y="74"/>
                    </a:lnTo>
                    <a:lnTo>
                      <a:pt x="84" y="74"/>
                    </a:lnTo>
                    <a:lnTo>
                      <a:pt x="91" y="74"/>
                    </a:lnTo>
                    <a:lnTo>
                      <a:pt x="96" y="71"/>
                    </a:lnTo>
                    <a:lnTo>
                      <a:pt x="103" y="68"/>
                    </a:lnTo>
                    <a:lnTo>
                      <a:pt x="106" y="62"/>
                    </a:lnTo>
                    <a:lnTo>
                      <a:pt x="112" y="62"/>
                    </a:lnTo>
                    <a:lnTo>
                      <a:pt x="118" y="56"/>
                    </a:lnTo>
                    <a:lnTo>
                      <a:pt x="124" y="54"/>
                    </a:lnTo>
                    <a:lnTo>
                      <a:pt x="130" y="54"/>
                    </a:lnTo>
                    <a:lnTo>
                      <a:pt x="136" y="54"/>
                    </a:lnTo>
                    <a:lnTo>
                      <a:pt x="142" y="54"/>
                    </a:lnTo>
                    <a:lnTo>
                      <a:pt x="148" y="56"/>
                    </a:lnTo>
                    <a:lnTo>
                      <a:pt x="151" y="56"/>
                    </a:lnTo>
                    <a:lnTo>
                      <a:pt x="157" y="59"/>
                    </a:lnTo>
                    <a:lnTo>
                      <a:pt x="154" y="54"/>
                    </a:lnTo>
                    <a:lnTo>
                      <a:pt x="151" y="50"/>
                    </a:lnTo>
                    <a:lnTo>
                      <a:pt x="145" y="47"/>
                    </a:lnTo>
                    <a:lnTo>
                      <a:pt x="142" y="47"/>
                    </a:lnTo>
                    <a:lnTo>
                      <a:pt x="136" y="47"/>
                    </a:lnTo>
                    <a:lnTo>
                      <a:pt x="133" y="47"/>
                    </a:lnTo>
                    <a:lnTo>
                      <a:pt x="127" y="47"/>
                    </a:lnTo>
                    <a:lnTo>
                      <a:pt x="124" y="47"/>
                    </a:lnTo>
                    <a:lnTo>
                      <a:pt x="114" y="54"/>
                    </a:lnTo>
                    <a:lnTo>
                      <a:pt x="106" y="59"/>
                    </a:lnTo>
                    <a:lnTo>
                      <a:pt x="103" y="59"/>
                    </a:lnTo>
                    <a:lnTo>
                      <a:pt x="96" y="59"/>
                    </a:lnTo>
                    <a:lnTo>
                      <a:pt x="91" y="62"/>
                    </a:lnTo>
                    <a:lnTo>
                      <a:pt x="81" y="62"/>
                    </a:lnTo>
                    <a:lnTo>
                      <a:pt x="79" y="62"/>
                    </a:lnTo>
                    <a:lnTo>
                      <a:pt x="73" y="59"/>
                    </a:lnTo>
                    <a:lnTo>
                      <a:pt x="69" y="56"/>
                    </a:lnTo>
                    <a:lnTo>
                      <a:pt x="63" y="56"/>
                    </a:lnTo>
                    <a:lnTo>
                      <a:pt x="61" y="54"/>
                    </a:lnTo>
                    <a:lnTo>
                      <a:pt x="58" y="47"/>
                    </a:lnTo>
                    <a:lnTo>
                      <a:pt x="51" y="42"/>
                    </a:lnTo>
                    <a:lnTo>
                      <a:pt x="45" y="32"/>
                    </a:lnTo>
                    <a:lnTo>
                      <a:pt x="43" y="24"/>
                    </a:lnTo>
                    <a:lnTo>
                      <a:pt x="36" y="12"/>
                    </a:lnTo>
                    <a:lnTo>
                      <a:pt x="36" y="9"/>
                    </a:lnTo>
                    <a:lnTo>
                      <a:pt x="30" y="3"/>
                    </a:lnTo>
                    <a:lnTo>
                      <a:pt x="27" y="3"/>
                    </a:lnTo>
                    <a:lnTo>
                      <a:pt x="24" y="0"/>
                    </a:lnTo>
                    <a:lnTo>
                      <a:pt x="18" y="0"/>
                    </a:lnTo>
                    <a:lnTo>
                      <a:pt x="15" y="3"/>
                    </a:lnTo>
                    <a:lnTo>
                      <a:pt x="9" y="3"/>
                    </a:lnTo>
                    <a:lnTo>
                      <a:pt x="6" y="9"/>
                    </a:lnTo>
                    <a:lnTo>
                      <a:pt x="0" y="32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hangingPunct="0"/>
                <a:endParaRPr lang="en-GB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57" name="Freeform 33"/>
              <p:cNvSpPr>
                <a:spLocks/>
              </p:cNvSpPr>
              <p:nvPr/>
            </p:nvSpPr>
            <p:spPr bwMode="ltGray">
              <a:xfrm>
                <a:off x="954" y="220"/>
                <a:ext cx="158" cy="73"/>
              </a:xfrm>
              <a:custGeom>
                <a:avLst/>
                <a:gdLst/>
                <a:ahLst/>
                <a:cxnLst>
                  <a:cxn ang="0">
                    <a:pos x="7" y="27"/>
                  </a:cxn>
                  <a:cxn ang="0">
                    <a:pos x="15" y="24"/>
                  </a:cxn>
                  <a:cxn ang="0">
                    <a:pos x="27" y="27"/>
                  </a:cxn>
                  <a:cxn ang="0">
                    <a:pos x="37" y="30"/>
                  </a:cxn>
                  <a:cxn ang="0">
                    <a:pos x="42" y="36"/>
                  </a:cxn>
                  <a:cxn ang="0">
                    <a:pos x="48" y="48"/>
                  </a:cxn>
                  <a:cxn ang="0">
                    <a:pos x="60" y="63"/>
                  </a:cxn>
                  <a:cxn ang="0">
                    <a:pos x="72" y="69"/>
                  </a:cxn>
                  <a:cxn ang="0">
                    <a:pos x="85" y="72"/>
                  </a:cxn>
                  <a:cxn ang="0">
                    <a:pos x="97" y="72"/>
                  </a:cxn>
                  <a:cxn ang="0">
                    <a:pos x="105" y="63"/>
                  </a:cxn>
                  <a:cxn ang="0">
                    <a:pos x="118" y="57"/>
                  </a:cxn>
                  <a:cxn ang="0">
                    <a:pos x="130" y="54"/>
                  </a:cxn>
                  <a:cxn ang="0">
                    <a:pos x="142" y="54"/>
                  </a:cxn>
                  <a:cxn ang="0">
                    <a:pos x="150" y="57"/>
                  </a:cxn>
                  <a:cxn ang="0">
                    <a:pos x="153" y="54"/>
                  </a:cxn>
                  <a:cxn ang="0">
                    <a:pos x="148" y="48"/>
                  </a:cxn>
                  <a:cxn ang="0">
                    <a:pos x="138" y="45"/>
                  </a:cxn>
                  <a:cxn ang="0">
                    <a:pos x="127" y="48"/>
                  </a:cxn>
                  <a:cxn ang="0">
                    <a:pos x="115" y="54"/>
                  </a:cxn>
                  <a:cxn ang="0">
                    <a:pos x="102" y="60"/>
                  </a:cxn>
                  <a:cxn ang="0">
                    <a:pos x="90" y="60"/>
                  </a:cxn>
                  <a:cxn ang="0">
                    <a:pos x="78" y="60"/>
                  </a:cxn>
                  <a:cxn ang="0">
                    <a:pos x="70" y="57"/>
                  </a:cxn>
                  <a:cxn ang="0">
                    <a:pos x="60" y="51"/>
                  </a:cxn>
                  <a:cxn ang="0">
                    <a:pos x="52" y="39"/>
                  </a:cxn>
                  <a:cxn ang="0">
                    <a:pos x="42" y="24"/>
                  </a:cxn>
                  <a:cxn ang="0">
                    <a:pos x="37" y="7"/>
                  </a:cxn>
                  <a:cxn ang="0">
                    <a:pos x="27" y="0"/>
                  </a:cxn>
                  <a:cxn ang="0">
                    <a:pos x="22" y="0"/>
                  </a:cxn>
                  <a:cxn ang="0">
                    <a:pos x="12" y="3"/>
                  </a:cxn>
                  <a:cxn ang="0">
                    <a:pos x="0" y="30"/>
                  </a:cxn>
                </a:cxnLst>
                <a:rect l="0" t="0" r="r" b="b"/>
                <a:pathLst>
                  <a:path w="158" h="73">
                    <a:moveTo>
                      <a:pt x="0" y="30"/>
                    </a:moveTo>
                    <a:lnTo>
                      <a:pt x="7" y="27"/>
                    </a:lnTo>
                    <a:lnTo>
                      <a:pt x="12" y="24"/>
                    </a:lnTo>
                    <a:lnTo>
                      <a:pt x="15" y="24"/>
                    </a:lnTo>
                    <a:lnTo>
                      <a:pt x="22" y="24"/>
                    </a:lnTo>
                    <a:lnTo>
                      <a:pt x="27" y="27"/>
                    </a:lnTo>
                    <a:lnTo>
                      <a:pt x="33" y="27"/>
                    </a:lnTo>
                    <a:lnTo>
                      <a:pt x="37" y="30"/>
                    </a:lnTo>
                    <a:lnTo>
                      <a:pt x="39" y="30"/>
                    </a:lnTo>
                    <a:lnTo>
                      <a:pt x="42" y="36"/>
                    </a:lnTo>
                    <a:lnTo>
                      <a:pt x="48" y="42"/>
                    </a:lnTo>
                    <a:lnTo>
                      <a:pt x="48" y="48"/>
                    </a:lnTo>
                    <a:lnTo>
                      <a:pt x="55" y="54"/>
                    </a:lnTo>
                    <a:lnTo>
                      <a:pt x="60" y="63"/>
                    </a:lnTo>
                    <a:lnTo>
                      <a:pt x="67" y="66"/>
                    </a:lnTo>
                    <a:lnTo>
                      <a:pt x="72" y="69"/>
                    </a:lnTo>
                    <a:lnTo>
                      <a:pt x="78" y="72"/>
                    </a:lnTo>
                    <a:lnTo>
                      <a:pt x="85" y="72"/>
                    </a:lnTo>
                    <a:lnTo>
                      <a:pt x="90" y="72"/>
                    </a:lnTo>
                    <a:lnTo>
                      <a:pt x="97" y="72"/>
                    </a:lnTo>
                    <a:lnTo>
                      <a:pt x="102" y="66"/>
                    </a:lnTo>
                    <a:lnTo>
                      <a:pt x="105" y="63"/>
                    </a:lnTo>
                    <a:lnTo>
                      <a:pt x="112" y="60"/>
                    </a:lnTo>
                    <a:lnTo>
                      <a:pt x="118" y="57"/>
                    </a:lnTo>
                    <a:lnTo>
                      <a:pt x="123" y="54"/>
                    </a:lnTo>
                    <a:lnTo>
                      <a:pt x="130" y="54"/>
                    </a:lnTo>
                    <a:lnTo>
                      <a:pt x="135" y="54"/>
                    </a:lnTo>
                    <a:lnTo>
                      <a:pt x="142" y="54"/>
                    </a:lnTo>
                    <a:lnTo>
                      <a:pt x="148" y="54"/>
                    </a:lnTo>
                    <a:lnTo>
                      <a:pt x="150" y="57"/>
                    </a:lnTo>
                    <a:lnTo>
                      <a:pt x="157" y="60"/>
                    </a:lnTo>
                    <a:lnTo>
                      <a:pt x="153" y="54"/>
                    </a:lnTo>
                    <a:lnTo>
                      <a:pt x="150" y="51"/>
                    </a:lnTo>
                    <a:lnTo>
                      <a:pt x="148" y="48"/>
                    </a:lnTo>
                    <a:lnTo>
                      <a:pt x="142" y="48"/>
                    </a:lnTo>
                    <a:lnTo>
                      <a:pt x="138" y="45"/>
                    </a:lnTo>
                    <a:lnTo>
                      <a:pt x="133" y="45"/>
                    </a:lnTo>
                    <a:lnTo>
                      <a:pt x="127" y="48"/>
                    </a:lnTo>
                    <a:lnTo>
                      <a:pt x="123" y="48"/>
                    </a:lnTo>
                    <a:lnTo>
                      <a:pt x="115" y="54"/>
                    </a:lnTo>
                    <a:lnTo>
                      <a:pt x="105" y="57"/>
                    </a:lnTo>
                    <a:lnTo>
                      <a:pt x="102" y="60"/>
                    </a:lnTo>
                    <a:lnTo>
                      <a:pt x="100" y="60"/>
                    </a:lnTo>
                    <a:lnTo>
                      <a:pt x="90" y="60"/>
                    </a:lnTo>
                    <a:lnTo>
                      <a:pt x="85" y="60"/>
                    </a:lnTo>
                    <a:lnTo>
                      <a:pt x="78" y="60"/>
                    </a:lnTo>
                    <a:lnTo>
                      <a:pt x="72" y="60"/>
                    </a:lnTo>
                    <a:lnTo>
                      <a:pt x="70" y="57"/>
                    </a:lnTo>
                    <a:lnTo>
                      <a:pt x="63" y="54"/>
                    </a:lnTo>
                    <a:lnTo>
                      <a:pt x="60" y="51"/>
                    </a:lnTo>
                    <a:lnTo>
                      <a:pt x="57" y="48"/>
                    </a:lnTo>
                    <a:lnTo>
                      <a:pt x="52" y="39"/>
                    </a:lnTo>
                    <a:lnTo>
                      <a:pt x="48" y="33"/>
                    </a:lnTo>
                    <a:lnTo>
                      <a:pt x="42" y="24"/>
                    </a:lnTo>
                    <a:lnTo>
                      <a:pt x="39" y="12"/>
                    </a:lnTo>
                    <a:lnTo>
                      <a:pt x="37" y="7"/>
                    </a:lnTo>
                    <a:lnTo>
                      <a:pt x="30" y="3"/>
                    </a:lnTo>
                    <a:lnTo>
                      <a:pt x="27" y="0"/>
                    </a:lnTo>
                    <a:lnTo>
                      <a:pt x="24" y="0"/>
                    </a:lnTo>
                    <a:lnTo>
                      <a:pt x="22" y="0"/>
                    </a:lnTo>
                    <a:lnTo>
                      <a:pt x="15" y="0"/>
                    </a:lnTo>
                    <a:lnTo>
                      <a:pt x="12" y="3"/>
                    </a:lnTo>
                    <a:lnTo>
                      <a:pt x="7" y="7"/>
                    </a:lnTo>
                    <a:lnTo>
                      <a:pt x="0" y="3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hangingPunct="0"/>
                <a:endParaRPr lang="en-GB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58" name="Freeform 34"/>
              <p:cNvSpPr>
                <a:spLocks/>
              </p:cNvSpPr>
              <p:nvPr/>
            </p:nvSpPr>
            <p:spPr bwMode="ltGray">
              <a:xfrm>
                <a:off x="4097" y="136"/>
                <a:ext cx="156" cy="74"/>
              </a:xfrm>
              <a:custGeom>
                <a:avLst/>
                <a:gdLst/>
                <a:ahLst/>
                <a:cxnLst>
                  <a:cxn ang="0">
                    <a:pos x="0" y="43"/>
                  </a:cxn>
                  <a:cxn ang="0">
                    <a:pos x="4" y="46"/>
                  </a:cxn>
                  <a:cxn ang="0">
                    <a:pos x="9" y="48"/>
                  </a:cxn>
                  <a:cxn ang="0">
                    <a:pos x="15" y="48"/>
                  </a:cxn>
                  <a:cxn ang="0">
                    <a:pos x="22" y="48"/>
                  </a:cxn>
                  <a:cxn ang="0">
                    <a:pos x="27" y="48"/>
                  </a:cxn>
                  <a:cxn ang="0">
                    <a:pos x="30" y="46"/>
                  </a:cxn>
                  <a:cxn ang="0">
                    <a:pos x="37" y="43"/>
                  </a:cxn>
                  <a:cxn ang="0">
                    <a:pos x="43" y="37"/>
                  </a:cxn>
                  <a:cxn ang="0">
                    <a:pos x="45" y="30"/>
                  </a:cxn>
                  <a:cxn ang="0">
                    <a:pos x="49" y="25"/>
                  </a:cxn>
                  <a:cxn ang="0">
                    <a:pos x="52" y="18"/>
                  </a:cxn>
                  <a:cxn ang="0">
                    <a:pos x="58" y="12"/>
                  </a:cxn>
                  <a:cxn ang="0">
                    <a:pos x="64" y="7"/>
                  </a:cxn>
                  <a:cxn ang="0">
                    <a:pos x="70" y="3"/>
                  </a:cxn>
                  <a:cxn ang="0">
                    <a:pos x="76" y="0"/>
                  </a:cxn>
                  <a:cxn ang="0">
                    <a:pos x="85" y="0"/>
                  </a:cxn>
                  <a:cxn ang="0">
                    <a:pos x="91" y="0"/>
                  </a:cxn>
                  <a:cxn ang="0">
                    <a:pos x="95" y="0"/>
                  </a:cxn>
                  <a:cxn ang="0">
                    <a:pos x="100" y="7"/>
                  </a:cxn>
                  <a:cxn ang="0">
                    <a:pos x="106" y="9"/>
                  </a:cxn>
                  <a:cxn ang="0">
                    <a:pos x="110" y="12"/>
                  </a:cxn>
                  <a:cxn ang="0">
                    <a:pos x="118" y="15"/>
                  </a:cxn>
                  <a:cxn ang="0">
                    <a:pos x="125" y="18"/>
                  </a:cxn>
                  <a:cxn ang="0">
                    <a:pos x="130" y="18"/>
                  </a:cxn>
                  <a:cxn ang="0">
                    <a:pos x="136" y="18"/>
                  </a:cxn>
                  <a:cxn ang="0">
                    <a:pos x="140" y="18"/>
                  </a:cxn>
                  <a:cxn ang="0">
                    <a:pos x="146" y="18"/>
                  </a:cxn>
                  <a:cxn ang="0">
                    <a:pos x="151" y="15"/>
                  </a:cxn>
                  <a:cxn ang="0">
                    <a:pos x="155" y="12"/>
                  </a:cxn>
                  <a:cxn ang="0">
                    <a:pos x="155" y="18"/>
                  </a:cxn>
                  <a:cxn ang="0">
                    <a:pos x="151" y="22"/>
                  </a:cxn>
                  <a:cxn ang="0">
                    <a:pos x="146" y="25"/>
                  </a:cxn>
                  <a:cxn ang="0">
                    <a:pos x="143" y="27"/>
                  </a:cxn>
                  <a:cxn ang="0">
                    <a:pos x="136" y="27"/>
                  </a:cxn>
                  <a:cxn ang="0">
                    <a:pos x="133" y="27"/>
                  </a:cxn>
                  <a:cxn ang="0">
                    <a:pos x="128" y="27"/>
                  </a:cxn>
                  <a:cxn ang="0">
                    <a:pos x="121" y="25"/>
                  </a:cxn>
                  <a:cxn ang="0">
                    <a:pos x="115" y="18"/>
                  </a:cxn>
                  <a:cxn ang="0">
                    <a:pos x="106" y="15"/>
                  </a:cxn>
                  <a:cxn ang="0">
                    <a:pos x="103" y="12"/>
                  </a:cxn>
                  <a:cxn ang="0">
                    <a:pos x="97" y="12"/>
                  </a:cxn>
                  <a:cxn ang="0">
                    <a:pos x="88" y="12"/>
                  </a:cxn>
                  <a:cxn ang="0">
                    <a:pos x="82" y="12"/>
                  </a:cxn>
                  <a:cxn ang="0">
                    <a:pos x="79" y="12"/>
                  </a:cxn>
                  <a:cxn ang="0">
                    <a:pos x="73" y="12"/>
                  </a:cxn>
                  <a:cxn ang="0">
                    <a:pos x="67" y="15"/>
                  </a:cxn>
                  <a:cxn ang="0">
                    <a:pos x="64" y="18"/>
                  </a:cxn>
                  <a:cxn ang="0">
                    <a:pos x="58" y="22"/>
                  </a:cxn>
                  <a:cxn ang="0">
                    <a:pos x="55" y="25"/>
                  </a:cxn>
                  <a:cxn ang="0">
                    <a:pos x="52" y="33"/>
                  </a:cxn>
                  <a:cxn ang="0">
                    <a:pos x="45" y="43"/>
                  </a:cxn>
                  <a:cxn ang="0">
                    <a:pos x="43" y="48"/>
                  </a:cxn>
                  <a:cxn ang="0">
                    <a:pos x="37" y="61"/>
                  </a:cxn>
                  <a:cxn ang="0">
                    <a:pos x="34" y="67"/>
                  </a:cxn>
                  <a:cxn ang="0">
                    <a:pos x="30" y="70"/>
                  </a:cxn>
                  <a:cxn ang="0">
                    <a:pos x="27" y="73"/>
                  </a:cxn>
                  <a:cxn ang="0">
                    <a:pos x="22" y="73"/>
                  </a:cxn>
                  <a:cxn ang="0">
                    <a:pos x="19" y="73"/>
                  </a:cxn>
                  <a:cxn ang="0">
                    <a:pos x="15" y="73"/>
                  </a:cxn>
                  <a:cxn ang="0">
                    <a:pos x="9" y="70"/>
                  </a:cxn>
                  <a:cxn ang="0">
                    <a:pos x="7" y="67"/>
                  </a:cxn>
                  <a:cxn ang="0">
                    <a:pos x="0" y="43"/>
                  </a:cxn>
                </a:cxnLst>
                <a:rect l="0" t="0" r="r" b="b"/>
                <a:pathLst>
                  <a:path w="156" h="74">
                    <a:moveTo>
                      <a:pt x="0" y="43"/>
                    </a:moveTo>
                    <a:lnTo>
                      <a:pt x="4" y="46"/>
                    </a:lnTo>
                    <a:lnTo>
                      <a:pt x="9" y="48"/>
                    </a:lnTo>
                    <a:lnTo>
                      <a:pt x="15" y="48"/>
                    </a:lnTo>
                    <a:lnTo>
                      <a:pt x="22" y="48"/>
                    </a:lnTo>
                    <a:lnTo>
                      <a:pt x="27" y="48"/>
                    </a:lnTo>
                    <a:lnTo>
                      <a:pt x="30" y="46"/>
                    </a:lnTo>
                    <a:lnTo>
                      <a:pt x="37" y="43"/>
                    </a:lnTo>
                    <a:lnTo>
                      <a:pt x="43" y="37"/>
                    </a:lnTo>
                    <a:lnTo>
                      <a:pt x="45" y="30"/>
                    </a:lnTo>
                    <a:lnTo>
                      <a:pt x="49" y="25"/>
                    </a:lnTo>
                    <a:lnTo>
                      <a:pt x="52" y="18"/>
                    </a:lnTo>
                    <a:lnTo>
                      <a:pt x="58" y="12"/>
                    </a:lnTo>
                    <a:lnTo>
                      <a:pt x="64" y="7"/>
                    </a:lnTo>
                    <a:lnTo>
                      <a:pt x="70" y="3"/>
                    </a:lnTo>
                    <a:lnTo>
                      <a:pt x="76" y="0"/>
                    </a:lnTo>
                    <a:lnTo>
                      <a:pt x="85" y="0"/>
                    </a:lnTo>
                    <a:lnTo>
                      <a:pt x="91" y="0"/>
                    </a:lnTo>
                    <a:lnTo>
                      <a:pt x="95" y="0"/>
                    </a:lnTo>
                    <a:lnTo>
                      <a:pt x="100" y="7"/>
                    </a:lnTo>
                    <a:lnTo>
                      <a:pt x="106" y="9"/>
                    </a:lnTo>
                    <a:lnTo>
                      <a:pt x="110" y="12"/>
                    </a:lnTo>
                    <a:lnTo>
                      <a:pt x="118" y="15"/>
                    </a:lnTo>
                    <a:lnTo>
                      <a:pt x="125" y="18"/>
                    </a:lnTo>
                    <a:lnTo>
                      <a:pt x="130" y="18"/>
                    </a:lnTo>
                    <a:lnTo>
                      <a:pt x="136" y="18"/>
                    </a:lnTo>
                    <a:lnTo>
                      <a:pt x="140" y="18"/>
                    </a:lnTo>
                    <a:lnTo>
                      <a:pt x="146" y="18"/>
                    </a:lnTo>
                    <a:lnTo>
                      <a:pt x="151" y="15"/>
                    </a:lnTo>
                    <a:lnTo>
                      <a:pt x="155" y="12"/>
                    </a:lnTo>
                    <a:lnTo>
                      <a:pt x="155" y="18"/>
                    </a:lnTo>
                    <a:lnTo>
                      <a:pt x="151" y="22"/>
                    </a:lnTo>
                    <a:lnTo>
                      <a:pt x="146" y="25"/>
                    </a:lnTo>
                    <a:lnTo>
                      <a:pt x="143" y="27"/>
                    </a:lnTo>
                    <a:lnTo>
                      <a:pt x="136" y="27"/>
                    </a:lnTo>
                    <a:lnTo>
                      <a:pt x="133" y="27"/>
                    </a:lnTo>
                    <a:lnTo>
                      <a:pt x="128" y="27"/>
                    </a:lnTo>
                    <a:lnTo>
                      <a:pt x="121" y="25"/>
                    </a:lnTo>
                    <a:lnTo>
                      <a:pt x="115" y="18"/>
                    </a:lnTo>
                    <a:lnTo>
                      <a:pt x="106" y="15"/>
                    </a:lnTo>
                    <a:lnTo>
                      <a:pt x="103" y="12"/>
                    </a:lnTo>
                    <a:lnTo>
                      <a:pt x="97" y="12"/>
                    </a:lnTo>
                    <a:lnTo>
                      <a:pt x="88" y="12"/>
                    </a:lnTo>
                    <a:lnTo>
                      <a:pt x="82" y="12"/>
                    </a:lnTo>
                    <a:lnTo>
                      <a:pt x="79" y="12"/>
                    </a:lnTo>
                    <a:lnTo>
                      <a:pt x="73" y="12"/>
                    </a:lnTo>
                    <a:lnTo>
                      <a:pt x="67" y="15"/>
                    </a:lnTo>
                    <a:lnTo>
                      <a:pt x="64" y="18"/>
                    </a:lnTo>
                    <a:lnTo>
                      <a:pt x="58" y="22"/>
                    </a:lnTo>
                    <a:lnTo>
                      <a:pt x="55" y="25"/>
                    </a:lnTo>
                    <a:lnTo>
                      <a:pt x="52" y="33"/>
                    </a:lnTo>
                    <a:lnTo>
                      <a:pt x="45" y="43"/>
                    </a:lnTo>
                    <a:lnTo>
                      <a:pt x="43" y="48"/>
                    </a:lnTo>
                    <a:lnTo>
                      <a:pt x="37" y="61"/>
                    </a:lnTo>
                    <a:lnTo>
                      <a:pt x="34" y="67"/>
                    </a:lnTo>
                    <a:lnTo>
                      <a:pt x="30" y="70"/>
                    </a:lnTo>
                    <a:lnTo>
                      <a:pt x="27" y="73"/>
                    </a:lnTo>
                    <a:lnTo>
                      <a:pt x="22" y="73"/>
                    </a:lnTo>
                    <a:lnTo>
                      <a:pt x="19" y="73"/>
                    </a:lnTo>
                    <a:lnTo>
                      <a:pt x="15" y="73"/>
                    </a:lnTo>
                    <a:lnTo>
                      <a:pt x="9" y="70"/>
                    </a:lnTo>
                    <a:lnTo>
                      <a:pt x="7" y="67"/>
                    </a:lnTo>
                    <a:lnTo>
                      <a:pt x="0" y="43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hangingPunct="0"/>
                <a:endParaRPr lang="en-GB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59" name="Freeform 35"/>
              <p:cNvSpPr>
                <a:spLocks/>
              </p:cNvSpPr>
              <p:nvPr/>
            </p:nvSpPr>
            <p:spPr bwMode="ltGray">
              <a:xfrm>
                <a:off x="157" y="510"/>
                <a:ext cx="153" cy="75"/>
              </a:xfrm>
              <a:custGeom>
                <a:avLst/>
                <a:gdLst/>
                <a:ahLst/>
                <a:cxnLst>
                  <a:cxn ang="0">
                    <a:pos x="3" y="46"/>
                  </a:cxn>
                  <a:cxn ang="0">
                    <a:pos x="15" y="49"/>
                  </a:cxn>
                  <a:cxn ang="0">
                    <a:pos x="23" y="49"/>
                  </a:cxn>
                  <a:cxn ang="0">
                    <a:pos x="33" y="46"/>
                  </a:cxn>
                  <a:cxn ang="0">
                    <a:pos x="42" y="37"/>
                  </a:cxn>
                  <a:cxn ang="0">
                    <a:pos x="48" y="28"/>
                  </a:cxn>
                  <a:cxn ang="0">
                    <a:pos x="57" y="12"/>
                  </a:cxn>
                  <a:cxn ang="0">
                    <a:pos x="68" y="3"/>
                  </a:cxn>
                  <a:cxn ang="0">
                    <a:pos x="83" y="0"/>
                  </a:cxn>
                  <a:cxn ang="0">
                    <a:pos x="92" y="3"/>
                  </a:cxn>
                  <a:cxn ang="0">
                    <a:pos x="104" y="10"/>
                  </a:cxn>
                  <a:cxn ang="0">
                    <a:pos x="113" y="15"/>
                  </a:cxn>
                  <a:cxn ang="0">
                    <a:pos x="125" y="22"/>
                  </a:cxn>
                  <a:cxn ang="0">
                    <a:pos x="137" y="22"/>
                  </a:cxn>
                  <a:cxn ang="0">
                    <a:pos x="149" y="15"/>
                  </a:cxn>
                  <a:cxn ang="0">
                    <a:pos x="152" y="22"/>
                  </a:cxn>
                  <a:cxn ang="0">
                    <a:pos x="143" y="25"/>
                  </a:cxn>
                  <a:cxn ang="0">
                    <a:pos x="134" y="28"/>
                  </a:cxn>
                  <a:cxn ang="0">
                    <a:pos x="122" y="28"/>
                  </a:cxn>
                  <a:cxn ang="0">
                    <a:pos x="113" y="22"/>
                  </a:cxn>
                  <a:cxn ang="0">
                    <a:pos x="102" y="15"/>
                  </a:cxn>
                  <a:cxn ang="0">
                    <a:pos x="87" y="12"/>
                  </a:cxn>
                  <a:cxn ang="0">
                    <a:pos x="75" y="12"/>
                  </a:cxn>
                  <a:cxn ang="0">
                    <a:pos x="65" y="15"/>
                  </a:cxn>
                  <a:cxn ang="0">
                    <a:pos x="57" y="22"/>
                  </a:cxn>
                  <a:cxn ang="0">
                    <a:pos x="50" y="34"/>
                  </a:cxn>
                  <a:cxn ang="0">
                    <a:pos x="42" y="53"/>
                  </a:cxn>
                  <a:cxn ang="0">
                    <a:pos x="33" y="68"/>
                  </a:cxn>
                  <a:cxn ang="0">
                    <a:pos x="23" y="74"/>
                  </a:cxn>
                  <a:cxn ang="0">
                    <a:pos x="18" y="74"/>
                  </a:cxn>
                  <a:cxn ang="0">
                    <a:pos x="8" y="71"/>
                  </a:cxn>
                  <a:cxn ang="0">
                    <a:pos x="0" y="43"/>
                  </a:cxn>
                </a:cxnLst>
                <a:rect l="0" t="0" r="r" b="b"/>
                <a:pathLst>
                  <a:path w="153" h="75">
                    <a:moveTo>
                      <a:pt x="0" y="43"/>
                    </a:moveTo>
                    <a:lnTo>
                      <a:pt x="3" y="46"/>
                    </a:lnTo>
                    <a:lnTo>
                      <a:pt x="8" y="49"/>
                    </a:lnTo>
                    <a:lnTo>
                      <a:pt x="15" y="49"/>
                    </a:lnTo>
                    <a:lnTo>
                      <a:pt x="21" y="49"/>
                    </a:lnTo>
                    <a:lnTo>
                      <a:pt x="23" y="49"/>
                    </a:lnTo>
                    <a:lnTo>
                      <a:pt x="30" y="49"/>
                    </a:lnTo>
                    <a:lnTo>
                      <a:pt x="33" y="46"/>
                    </a:lnTo>
                    <a:lnTo>
                      <a:pt x="35" y="43"/>
                    </a:lnTo>
                    <a:lnTo>
                      <a:pt x="42" y="37"/>
                    </a:lnTo>
                    <a:lnTo>
                      <a:pt x="45" y="31"/>
                    </a:lnTo>
                    <a:lnTo>
                      <a:pt x="48" y="28"/>
                    </a:lnTo>
                    <a:lnTo>
                      <a:pt x="50" y="18"/>
                    </a:lnTo>
                    <a:lnTo>
                      <a:pt x="57" y="12"/>
                    </a:lnTo>
                    <a:lnTo>
                      <a:pt x="62" y="10"/>
                    </a:lnTo>
                    <a:lnTo>
                      <a:pt x="68" y="3"/>
                    </a:lnTo>
                    <a:lnTo>
                      <a:pt x="75" y="0"/>
                    </a:lnTo>
                    <a:lnTo>
                      <a:pt x="83" y="0"/>
                    </a:lnTo>
                    <a:lnTo>
                      <a:pt x="90" y="0"/>
                    </a:lnTo>
                    <a:lnTo>
                      <a:pt x="92" y="3"/>
                    </a:lnTo>
                    <a:lnTo>
                      <a:pt x="98" y="7"/>
                    </a:lnTo>
                    <a:lnTo>
                      <a:pt x="104" y="10"/>
                    </a:lnTo>
                    <a:lnTo>
                      <a:pt x="107" y="12"/>
                    </a:lnTo>
                    <a:lnTo>
                      <a:pt x="113" y="15"/>
                    </a:lnTo>
                    <a:lnTo>
                      <a:pt x="119" y="18"/>
                    </a:lnTo>
                    <a:lnTo>
                      <a:pt x="125" y="22"/>
                    </a:lnTo>
                    <a:lnTo>
                      <a:pt x="131" y="22"/>
                    </a:lnTo>
                    <a:lnTo>
                      <a:pt x="137" y="22"/>
                    </a:lnTo>
                    <a:lnTo>
                      <a:pt x="143" y="18"/>
                    </a:lnTo>
                    <a:lnTo>
                      <a:pt x="149" y="15"/>
                    </a:lnTo>
                    <a:lnTo>
                      <a:pt x="152" y="15"/>
                    </a:lnTo>
                    <a:lnTo>
                      <a:pt x="152" y="22"/>
                    </a:lnTo>
                    <a:lnTo>
                      <a:pt x="149" y="25"/>
                    </a:lnTo>
                    <a:lnTo>
                      <a:pt x="143" y="25"/>
                    </a:lnTo>
                    <a:lnTo>
                      <a:pt x="137" y="28"/>
                    </a:lnTo>
                    <a:lnTo>
                      <a:pt x="134" y="28"/>
                    </a:lnTo>
                    <a:lnTo>
                      <a:pt x="131" y="28"/>
                    </a:lnTo>
                    <a:lnTo>
                      <a:pt x="122" y="28"/>
                    </a:lnTo>
                    <a:lnTo>
                      <a:pt x="119" y="25"/>
                    </a:lnTo>
                    <a:lnTo>
                      <a:pt x="113" y="22"/>
                    </a:lnTo>
                    <a:lnTo>
                      <a:pt x="104" y="15"/>
                    </a:lnTo>
                    <a:lnTo>
                      <a:pt x="102" y="15"/>
                    </a:lnTo>
                    <a:lnTo>
                      <a:pt x="95" y="15"/>
                    </a:lnTo>
                    <a:lnTo>
                      <a:pt x="87" y="12"/>
                    </a:lnTo>
                    <a:lnTo>
                      <a:pt x="80" y="12"/>
                    </a:lnTo>
                    <a:lnTo>
                      <a:pt x="75" y="12"/>
                    </a:lnTo>
                    <a:lnTo>
                      <a:pt x="72" y="15"/>
                    </a:lnTo>
                    <a:lnTo>
                      <a:pt x="65" y="15"/>
                    </a:lnTo>
                    <a:lnTo>
                      <a:pt x="62" y="18"/>
                    </a:lnTo>
                    <a:lnTo>
                      <a:pt x="57" y="22"/>
                    </a:lnTo>
                    <a:lnTo>
                      <a:pt x="53" y="25"/>
                    </a:lnTo>
                    <a:lnTo>
                      <a:pt x="50" y="34"/>
                    </a:lnTo>
                    <a:lnTo>
                      <a:pt x="45" y="43"/>
                    </a:lnTo>
                    <a:lnTo>
                      <a:pt x="42" y="53"/>
                    </a:lnTo>
                    <a:lnTo>
                      <a:pt x="35" y="64"/>
                    </a:lnTo>
                    <a:lnTo>
                      <a:pt x="33" y="68"/>
                    </a:lnTo>
                    <a:lnTo>
                      <a:pt x="30" y="74"/>
                    </a:lnTo>
                    <a:lnTo>
                      <a:pt x="23" y="74"/>
                    </a:lnTo>
                    <a:lnTo>
                      <a:pt x="21" y="74"/>
                    </a:lnTo>
                    <a:lnTo>
                      <a:pt x="18" y="74"/>
                    </a:lnTo>
                    <a:lnTo>
                      <a:pt x="15" y="74"/>
                    </a:lnTo>
                    <a:lnTo>
                      <a:pt x="8" y="71"/>
                    </a:lnTo>
                    <a:lnTo>
                      <a:pt x="3" y="68"/>
                    </a:lnTo>
                    <a:lnTo>
                      <a:pt x="0" y="43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hangingPunct="0"/>
                <a:endParaRPr lang="en-GB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60" name="Freeform 36"/>
              <p:cNvSpPr>
                <a:spLocks/>
              </p:cNvSpPr>
              <p:nvPr/>
            </p:nvSpPr>
            <p:spPr bwMode="ltGray">
              <a:xfrm>
                <a:off x="5581" y="1847"/>
                <a:ext cx="154" cy="72"/>
              </a:xfrm>
              <a:custGeom>
                <a:avLst/>
                <a:gdLst/>
                <a:ahLst/>
                <a:cxnLst>
                  <a:cxn ang="0">
                    <a:pos x="3" y="44"/>
                  </a:cxn>
                  <a:cxn ang="0">
                    <a:pos x="15" y="48"/>
                  </a:cxn>
                  <a:cxn ang="0">
                    <a:pos x="26" y="48"/>
                  </a:cxn>
                  <a:cxn ang="0">
                    <a:pos x="33" y="41"/>
                  </a:cxn>
                  <a:cxn ang="0">
                    <a:pos x="41" y="36"/>
                  </a:cxn>
                  <a:cxn ang="0">
                    <a:pos x="48" y="24"/>
                  </a:cxn>
                  <a:cxn ang="0">
                    <a:pos x="56" y="12"/>
                  </a:cxn>
                  <a:cxn ang="0">
                    <a:pos x="69" y="4"/>
                  </a:cxn>
                  <a:cxn ang="0">
                    <a:pos x="84" y="0"/>
                  </a:cxn>
                  <a:cxn ang="0">
                    <a:pos x="93" y="4"/>
                  </a:cxn>
                  <a:cxn ang="0">
                    <a:pos x="105" y="9"/>
                  </a:cxn>
                  <a:cxn ang="0">
                    <a:pos x="116" y="15"/>
                  </a:cxn>
                  <a:cxn ang="0">
                    <a:pos x="126" y="18"/>
                  </a:cxn>
                  <a:cxn ang="0">
                    <a:pos x="138" y="18"/>
                  </a:cxn>
                  <a:cxn ang="0">
                    <a:pos x="150" y="15"/>
                  </a:cxn>
                  <a:cxn ang="0">
                    <a:pos x="153" y="18"/>
                  </a:cxn>
                  <a:cxn ang="0">
                    <a:pos x="144" y="24"/>
                  </a:cxn>
                  <a:cxn ang="0">
                    <a:pos x="135" y="27"/>
                  </a:cxn>
                  <a:cxn ang="0">
                    <a:pos x="126" y="24"/>
                  </a:cxn>
                  <a:cxn ang="0">
                    <a:pos x="114" y="18"/>
                  </a:cxn>
                  <a:cxn ang="0">
                    <a:pos x="101" y="12"/>
                  </a:cxn>
                  <a:cxn ang="0">
                    <a:pos x="86" y="12"/>
                  </a:cxn>
                  <a:cxn ang="0">
                    <a:pos x="78" y="12"/>
                  </a:cxn>
                  <a:cxn ang="0">
                    <a:pos x="66" y="15"/>
                  </a:cxn>
                  <a:cxn ang="0">
                    <a:pos x="56" y="21"/>
                  </a:cxn>
                  <a:cxn ang="0">
                    <a:pos x="51" y="33"/>
                  </a:cxn>
                  <a:cxn ang="0">
                    <a:pos x="41" y="51"/>
                  </a:cxn>
                  <a:cxn ang="0">
                    <a:pos x="33" y="65"/>
                  </a:cxn>
                  <a:cxn ang="0">
                    <a:pos x="26" y="71"/>
                  </a:cxn>
                  <a:cxn ang="0">
                    <a:pos x="18" y="71"/>
                  </a:cxn>
                  <a:cxn ang="0">
                    <a:pos x="8" y="68"/>
                  </a:cxn>
                  <a:cxn ang="0">
                    <a:pos x="0" y="41"/>
                  </a:cxn>
                </a:cxnLst>
                <a:rect l="0" t="0" r="r" b="b"/>
                <a:pathLst>
                  <a:path w="154" h="72">
                    <a:moveTo>
                      <a:pt x="0" y="41"/>
                    </a:moveTo>
                    <a:lnTo>
                      <a:pt x="3" y="44"/>
                    </a:lnTo>
                    <a:lnTo>
                      <a:pt x="8" y="48"/>
                    </a:lnTo>
                    <a:lnTo>
                      <a:pt x="15" y="48"/>
                    </a:lnTo>
                    <a:lnTo>
                      <a:pt x="21" y="48"/>
                    </a:lnTo>
                    <a:lnTo>
                      <a:pt x="26" y="48"/>
                    </a:lnTo>
                    <a:lnTo>
                      <a:pt x="30" y="44"/>
                    </a:lnTo>
                    <a:lnTo>
                      <a:pt x="33" y="41"/>
                    </a:lnTo>
                    <a:lnTo>
                      <a:pt x="36" y="41"/>
                    </a:lnTo>
                    <a:lnTo>
                      <a:pt x="41" y="36"/>
                    </a:lnTo>
                    <a:lnTo>
                      <a:pt x="45" y="30"/>
                    </a:lnTo>
                    <a:lnTo>
                      <a:pt x="48" y="24"/>
                    </a:lnTo>
                    <a:lnTo>
                      <a:pt x="51" y="18"/>
                    </a:lnTo>
                    <a:lnTo>
                      <a:pt x="56" y="12"/>
                    </a:lnTo>
                    <a:lnTo>
                      <a:pt x="63" y="6"/>
                    </a:lnTo>
                    <a:lnTo>
                      <a:pt x="69" y="4"/>
                    </a:lnTo>
                    <a:lnTo>
                      <a:pt x="75" y="0"/>
                    </a:lnTo>
                    <a:lnTo>
                      <a:pt x="84" y="0"/>
                    </a:lnTo>
                    <a:lnTo>
                      <a:pt x="90" y="0"/>
                    </a:lnTo>
                    <a:lnTo>
                      <a:pt x="93" y="4"/>
                    </a:lnTo>
                    <a:lnTo>
                      <a:pt x="99" y="6"/>
                    </a:lnTo>
                    <a:lnTo>
                      <a:pt x="105" y="9"/>
                    </a:lnTo>
                    <a:lnTo>
                      <a:pt x="108" y="12"/>
                    </a:lnTo>
                    <a:lnTo>
                      <a:pt x="116" y="15"/>
                    </a:lnTo>
                    <a:lnTo>
                      <a:pt x="123" y="18"/>
                    </a:lnTo>
                    <a:lnTo>
                      <a:pt x="126" y="18"/>
                    </a:lnTo>
                    <a:lnTo>
                      <a:pt x="131" y="21"/>
                    </a:lnTo>
                    <a:lnTo>
                      <a:pt x="138" y="18"/>
                    </a:lnTo>
                    <a:lnTo>
                      <a:pt x="144" y="18"/>
                    </a:lnTo>
                    <a:lnTo>
                      <a:pt x="150" y="15"/>
                    </a:lnTo>
                    <a:lnTo>
                      <a:pt x="153" y="12"/>
                    </a:lnTo>
                    <a:lnTo>
                      <a:pt x="153" y="18"/>
                    </a:lnTo>
                    <a:lnTo>
                      <a:pt x="150" y="21"/>
                    </a:lnTo>
                    <a:lnTo>
                      <a:pt x="144" y="24"/>
                    </a:lnTo>
                    <a:lnTo>
                      <a:pt x="141" y="27"/>
                    </a:lnTo>
                    <a:lnTo>
                      <a:pt x="135" y="27"/>
                    </a:lnTo>
                    <a:lnTo>
                      <a:pt x="131" y="27"/>
                    </a:lnTo>
                    <a:lnTo>
                      <a:pt x="126" y="24"/>
                    </a:lnTo>
                    <a:lnTo>
                      <a:pt x="120" y="24"/>
                    </a:lnTo>
                    <a:lnTo>
                      <a:pt x="114" y="18"/>
                    </a:lnTo>
                    <a:lnTo>
                      <a:pt x="105" y="15"/>
                    </a:lnTo>
                    <a:lnTo>
                      <a:pt x="101" y="12"/>
                    </a:lnTo>
                    <a:lnTo>
                      <a:pt x="96" y="12"/>
                    </a:lnTo>
                    <a:lnTo>
                      <a:pt x="86" y="12"/>
                    </a:lnTo>
                    <a:lnTo>
                      <a:pt x="81" y="12"/>
                    </a:lnTo>
                    <a:lnTo>
                      <a:pt x="78" y="12"/>
                    </a:lnTo>
                    <a:lnTo>
                      <a:pt x="71" y="12"/>
                    </a:lnTo>
                    <a:lnTo>
                      <a:pt x="66" y="15"/>
                    </a:lnTo>
                    <a:lnTo>
                      <a:pt x="63" y="18"/>
                    </a:lnTo>
                    <a:lnTo>
                      <a:pt x="56" y="21"/>
                    </a:lnTo>
                    <a:lnTo>
                      <a:pt x="54" y="24"/>
                    </a:lnTo>
                    <a:lnTo>
                      <a:pt x="51" y="33"/>
                    </a:lnTo>
                    <a:lnTo>
                      <a:pt x="45" y="39"/>
                    </a:lnTo>
                    <a:lnTo>
                      <a:pt x="41" y="51"/>
                    </a:lnTo>
                    <a:lnTo>
                      <a:pt x="36" y="59"/>
                    </a:lnTo>
                    <a:lnTo>
                      <a:pt x="33" y="65"/>
                    </a:lnTo>
                    <a:lnTo>
                      <a:pt x="30" y="68"/>
                    </a:lnTo>
                    <a:lnTo>
                      <a:pt x="26" y="71"/>
                    </a:lnTo>
                    <a:lnTo>
                      <a:pt x="21" y="71"/>
                    </a:lnTo>
                    <a:lnTo>
                      <a:pt x="18" y="71"/>
                    </a:lnTo>
                    <a:lnTo>
                      <a:pt x="15" y="71"/>
                    </a:lnTo>
                    <a:lnTo>
                      <a:pt x="8" y="68"/>
                    </a:lnTo>
                    <a:lnTo>
                      <a:pt x="6" y="65"/>
                    </a:lnTo>
                    <a:lnTo>
                      <a:pt x="0" y="41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hangingPunct="0"/>
                <a:endParaRPr lang="en-GB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61" name="Freeform 37"/>
              <p:cNvSpPr>
                <a:spLocks/>
              </p:cNvSpPr>
              <p:nvPr/>
            </p:nvSpPr>
            <p:spPr bwMode="ltGray">
              <a:xfrm>
                <a:off x="4436" y="4096"/>
                <a:ext cx="57" cy="66"/>
              </a:xfrm>
              <a:custGeom>
                <a:avLst/>
                <a:gdLst/>
                <a:ahLst/>
                <a:cxnLst>
                  <a:cxn ang="0">
                    <a:pos x="31" y="0"/>
                  </a:cxn>
                  <a:cxn ang="0">
                    <a:pos x="0" y="17"/>
                  </a:cxn>
                  <a:cxn ang="0">
                    <a:pos x="17" y="65"/>
                  </a:cxn>
                  <a:cxn ang="0">
                    <a:pos x="56" y="41"/>
                  </a:cxn>
                  <a:cxn ang="0">
                    <a:pos x="31" y="0"/>
                  </a:cxn>
                </a:cxnLst>
                <a:rect l="0" t="0" r="r" b="b"/>
                <a:pathLst>
                  <a:path w="57" h="66">
                    <a:moveTo>
                      <a:pt x="31" y="0"/>
                    </a:moveTo>
                    <a:lnTo>
                      <a:pt x="0" y="17"/>
                    </a:lnTo>
                    <a:lnTo>
                      <a:pt x="17" y="65"/>
                    </a:lnTo>
                    <a:lnTo>
                      <a:pt x="56" y="41"/>
                    </a:lnTo>
                    <a:lnTo>
                      <a:pt x="31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hangingPunct="0"/>
                <a:endParaRPr lang="en-GB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62" name="Freeform 38"/>
              <p:cNvSpPr>
                <a:spLocks/>
              </p:cNvSpPr>
              <p:nvPr/>
            </p:nvSpPr>
            <p:spPr bwMode="ltGray">
              <a:xfrm>
                <a:off x="107" y="2501"/>
                <a:ext cx="55" cy="65"/>
              </a:xfrm>
              <a:custGeom>
                <a:avLst/>
                <a:gdLst/>
                <a:ahLst/>
                <a:cxnLst>
                  <a:cxn ang="0">
                    <a:pos x="30" y="0"/>
                  </a:cxn>
                  <a:cxn ang="0">
                    <a:pos x="0" y="17"/>
                  </a:cxn>
                  <a:cxn ang="0">
                    <a:pos x="16" y="64"/>
                  </a:cxn>
                  <a:cxn ang="0">
                    <a:pos x="54" y="40"/>
                  </a:cxn>
                  <a:cxn ang="0">
                    <a:pos x="30" y="0"/>
                  </a:cxn>
                </a:cxnLst>
                <a:rect l="0" t="0" r="r" b="b"/>
                <a:pathLst>
                  <a:path w="55" h="65">
                    <a:moveTo>
                      <a:pt x="30" y="0"/>
                    </a:moveTo>
                    <a:lnTo>
                      <a:pt x="0" y="17"/>
                    </a:lnTo>
                    <a:lnTo>
                      <a:pt x="16" y="64"/>
                    </a:lnTo>
                    <a:lnTo>
                      <a:pt x="54" y="40"/>
                    </a:lnTo>
                    <a:lnTo>
                      <a:pt x="30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hangingPunct="0"/>
                <a:endParaRPr lang="en-GB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63" name="Freeform 39"/>
              <p:cNvSpPr>
                <a:spLocks/>
              </p:cNvSpPr>
              <p:nvPr/>
            </p:nvSpPr>
            <p:spPr bwMode="ltGray">
              <a:xfrm>
                <a:off x="5139" y="1106"/>
                <a:ext cx="56" cy="65"/>
              </a:xfrm>
              <a:custGeom>
                <a:avLst/>
                <a:gdLst/>
                <a:ahLst/>
                <a:cxnLst>
                  <a:cxn ang="0">
                    <a:pos x="30" y="0"/>
                  </a:cxn>
                  <a:cxn ang="0">
                    <a:pos x="0" y="17"/>
                  </a:cxn>
                  <a:cxn ang="0">
                    <a:pos x="16" y="64"/>
                  </a:cxn>
                  <a:cxn ang="0">
                    <a:pos x="55" y="41"/>
                  </a:cxn>
                  <a:cxn ang="0">
                    <a:pos x="30" y="0"/>
                  </a:cxn>
                </a:cxnLst>
                <a:rect l="0" t="0" r="r" b="b"/>
                <a:pathLst>
                  <a:path w="56" h="65">
                    <a:moveTo>
                      <a:pt x="30" y="0"/>
                    </a:moveTo>
                    <a:lnTo>
                      <a:pt x="0" y="17"/>
                    </a:lnTo>
                    <a:lnTo>
                      <a:pt x="16" y="64"/>
                    </a:lnTo>
                    <a:lnTo>
                      <a:pt x="55" y="41"/>
                    </a:lnTo>
                    <a:lnTo>
                      <a:pt x="30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hangingPunct="0"/>
                <a:endParaRPr lang="en-GB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64" name="Freeform 40"/>
              <p:cNvSpPr>
                <a:spLocks/>
              </p:cNvSpPr>
              <p:nvPr/>
            </p:nvSpPr>
            <p:spPr bwMode="ltGray">
              <a:xfrm>
                <a:off x="4703" y="54"/>
                <a:ext cx="60" cy="81"/>
              </a:xfrm>
              <a:custGeom>
                <a:avLst/>
                <a:gdLst/>
                <a:ahLst/>
                <a:cxnLst>
                  <a:cxn ang="0">
                    <a:pos x="59" y="0"/>
                  </a:cxn>
                  <a:cxn ang="0">
                    <a:pos x="0" y="30"/>
                  </a:cxn>
                  <a:cxn ang="0">
                    <a:pos x="45" y="80"/>
                  </a:cxn>
                  <a:cxn ang="0">
                    <a:pos x="59" y="0"/>
                  </a:cxn>
                </a:cxnLst>
                <a:rect l="0" t="0" r="r" b="b"/>
                <a:pathLst>
                  <a:path w="60" h="81">
                    <a:moveTo>
                      <a:pt x="59" y="0"/>
                    </a:moveTo>
                    <a:lnTo>
                      <a:pt x="0" y="30"/>
                    </a:lnTo>
                    <a:lnTo>
                      <a:pt x="45" y="80"/>
                    </a:lnTo>
                    <a:lnTo>
                      <a:pt x="59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hangingPunct="0"/>
                <a:endParaRPr lang="en-GB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65" name="Freeform 41"/>
              <p:cNvSpPr>
                <a:spLocks/>
              </p:cNvSpPr>
              <p:nvPr/>
            </p:nvSpPr>
            <p:spPr bwMode="ltGray">
              <a:xfrm>
                <a:off x="5601" y="3074"/>
                <a:ext cx="60" cy="80"/>
              </a:xfrm>
              <a:custGeom>
                <a:avLst/>
                <a:gdLst/>
                <a:ahLst/>
                <a:cxnLst>
                  <a:cxn ang="0">
                    <a:pos x="59" y="0"/>
                  </a:cxn>
                  <a:cxn ang="0">
                    <a:pos x="0" y="30"/>
                  </a:cxn>
                  <a:cxn ang="0">
                    <a:pos x="42" y="79"/>
                  </a:cxn>
                  <a:cxn ang="0">
                    <a:pos x="59" y="0"/>
                  </a:cxn>
                </a:cxnLst>
                <a:rect l="0" t="0" r="r" b="b"/>
                <a:pathLst>
                  <a:path w="60" h="80">
                    <a:moveTo>
                      <a:pt x="59" y="0"/>
                    </a:moveTo>
                    <a:lnTo>
                      <a:pt x="0" y="30"/>
                    </a:lnTo>
                    <a:lnTo>
                      <a:pt x="42" y="79"/>
                    </a:lnTo>
                    <a:lnTo>
                      <a:pt x="59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hangingPunct="0"/>
                <a:endParaRPr lang="en-GB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66" name="Freeform 42"/>
              <p:cNvSpPr>
                <a:spLocks/>
              </p:cNvSpPr>
              <p:nvPr/>
            </p:nvSpPr>
            <p:spPr bwMode="ltGray">
              <a:xfrm>
                <a:off x="2788" y="4005"/>
                <a:ext cx="59" cy="83"/>
              </a:xfrm>
              <a:custGeom>
                <a:avLst/>
                <a:gdLst/>
                <a:ahLst/>
                <a:cxnLst>
                  <a:cxn ang="0">
                    <a:pos x="58" y="0"/>
                  </a:cxn>
                  <a:cxn ang="0">
                    <a:pos x="0" y="31"/>
                  </a:cxn>
                  <a:cxn ang="0">
                    <a:pos x="42" y="82"/>
                  </a:cxn>
                  <a:cxn ang="0">
                    <a:pos x="58" y="0"/>
                  </a:cxn>
                </a:cxnLst>
                <a:rect l="0" t="0" r="r" b="b"/>
                <a:pathLst>
                  <a:path w="59" h="83">
                    <a:moveTo>
                      <a:pt x="58" y="0"/>
                    </a:moveTo>
                    <a:lnTo>
                      <a:pt x="0" y="31"/>
                    </a:lnTo>
                    <a:lnTo>
                      <a:pt x="42" y="82"/>
                    </a:lnTo>
                    <a:lnTo>
                      <a:pt x="58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hangingPunct="0"/>
                <a:endParaRPr lang="en-GB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67" name="Freeform 43"/>
              <p:cNvSpPr>
                <a:spLocks/>
              </p:cNvSpPr>
              <p:nvPr/>
            </p:nvSpPr>
            <p:spPr bwMode="ltGray">
              <a:xfrm>
                <a:off x="256" y="3041"/>
                <a:ext cx="61" cy="83"/>
              </a:xfrm>
              <a:custGeom>
                <a:avLst/>
                <a:gdLst/>
                <a:ahLst/>
                <a:cxnLst>
                  <a:cxn ang="0">
                    <a:pos x="60" y="0"/>
                  </a:cxn>
                  <a:cxn ang="0">
                    <a:pos x="0" y="31"/>
                  </a:cxn>
                  <a:cxn ang="0">
                    <a:pos x="46" y="82"/>
                  </a:cxn>
                  <a:cxn ang="0">
                    <a:pos x="60" y="0"/>
                  </a:cxn>
                </a:cxnLst>
                <a:rect l="0" t="0" r="r" b="b"/>
                <a:pathLst>
                  <a:path w="61" h="83">
                    <a:moveTo>
                      <a:pt x="60" y="0"/>
                    </a:moveTo>
                    <a:lnTo>
                      <a:pt x="0" y="31"/>
                    </a:lnTo>
                    <a:lnTo>
                      <a:pt x="46" y="82"/>
                    </a:lnTo>
                    <a:lnTo>
                      <a:pt x="60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hangingPunct="0"/>
                <a:endParaRPr lang="en-GB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68" name="Freeform 44"/>
              <p:cNvSpPr>
                <a:spLocks/>
              </p:cNvSpPr>
              <p:nvPr/>
            </p:nvSpPr>
            <p:spPr bwMode="ltGray">
              <a:xfrm>
                <a:off x="4707" y="4074"/>
                <a:ext cx="59" cy="78"/>
              </a:xfrm>
              <a:custGeom>
                <a:avLst/>
                <a:gdLst/>
                <a:ahLst/>
                <a:cxnLst>
                  <a:cxn ang="0">
                    <a:pos x="58" y="0"/>
                  </a:cxn>
                  <a:cxn ang="0">
                    <a:pos x="0" y="30"/>
                  </a:cxn>
                  <a:cxn ang="0">
                    <a:pos x="42" y="77"/>
                  </a:cxn>
                  <a:cxn ang="0">
                    <a:pos x="58" y="0"/>
                  </a:cxn>
                </a:cxnLst>
                <a:rect l="0" t="0" r="r" b="b"/>
                <a:pathLst>
                  <a:path w="59" h="78">
                    <a:moveTo>
                      <a:pt x="58" y="0"/>
                    </a:moveTo>
                    <a:lnTo>
                      <a:pt x="0" y="30"/>
                    </a:lnTo>
                    <a:lnTo>
                      <a:pt x="42" y="77"/>
                    </a:lnTo>
                    <a:lnTo>
                      <a:pt x="58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hangingPunct="0"/>
                <a:endParaRPr lang="en-GB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69" name="Freeform 45"/>
              <p:cNvSpPr>
                <a:spLocks/>
              </p:cNvSpPr>
              <p:nvPr/>
            </p:nvSpPr>
            <p:spPr bwMode="ltGray">
              <a:xfrm>
                <a:off x="234" y="3987"/>
                <a:ext cx="61" cy="8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0" y="31"/>
                  </a:cxn>
                  <a:cxn ang="0">
                    <a:pos x="18" y="80"/>
                  </a:cxn>
                  <a:cxn ang="0">
                    <a:pos x="0" y="0"/>
                  </a:cxn>
                </a:cxnLst>
                <a:rect l="0" t="0" r="r" b="b"/>
                <a:pathLst>
                  <a:path w="61" h="81">
                    <a:moveTo>
                      <a:pt x="0" y="0"/>
                    </a:moveTo>
                    <a:lnTo>
                      <a:pt x="60" y="31"/>
                    </a:lnTo>
                    <a:lnTo>
                      <a:pt x="18" y="80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hangingPunct="0"/>
                <a:endParaRPr lang="en-GB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70" name="Freeform 46"/>
              <p:cNvSpPr>
                <a:spLocks/>
              </p:cNvSpPr>
              <p:nvPr/>
            </p:nvSpPr>
            <p:spPr bwMode="ltGray">
              <a:xfrm>
                <a:off x="2285" y="99"/>
                <a:ext cx="61" cy="8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0" y="31"/>
                  </a:cxn>
                  <a:cxn ang="0">
                    <a:pos x="18" y="81"/>
                  </a:cxn>
                  <a:cxn ang="0">
                    <a:pos x="0" y="0"/>
                  </a:cxn>
                </a:cxnLst>
                <a:rect l="0" t="0" r="r" b="b"/>
                <a:pathLst>
                  <a:path w="61" h="82">
                    <a:moveTo>
                      <a:pt x="0" y="0"/>
                    </a:moveTo>
                    <a:lnTo>
                      <a:pt x="60" y="31"/>
                    </a:lnTo>
                    <a:lnTo>
                      <a:pt x="18" y="81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hangingPunct="0"/>
                <a:endParaRPr lang="en-GB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71" name="Rectangle 47"/>
              <p:cNvSpPr>
                <a:spLocks noChangeArrowheads="1"/>
              </p:cNvSpPr>
              <p:nvPr/>
            </p:nvSpPr>
            <p:spPr bwMode="ltGray">
              <a:xfrm>
                <a:off x="1629" y="103"/>
                <a:ext cx="53" cy="5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 wrap="none" anchor="ctr"/>
              <a:lstStyle/>
              <a:p>
                <a:pPr eaLnBrk="0" hangingPunct="0"/>
                <a:endParaRPr lang="en-GB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72" name="Rectangle 48"/>
              <p:cNvSpPr>
                <a:spLocks noChangeArrowheads="1"/>
              </p:cNvSpPr>
              <p:nvPr/>
            </p:nvSpPr>
            <p:spPr bwMode="ltGray">
              <a:xfrm>
                <a:off x="5563" y="129"/>
                <a:ext cx="52" cy="5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 wrap="none" anchor="ctr"/>
              <a:lstStyle/>
              <a:p>
                <a:pPr eaLnBrk="0" hangingPunct="0"/>
                <a:endParaRPr lang="en-GB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73" name="Rectangle 49"/>
              <p:cNvSpPr>
                <a:spLocks noChangeArrowheads="1"/>
              </p:cNvSpPr>
              <p:nvPr/>
            </p:nvSpPr>
            <p:spPr bwMode="ltGray">
              <a:xfrm>
                <a:off x="5039" y="4013"/>
                <a:ext cx="53" cy="57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 wrap="none" anchor="ctr"/>
              <a:lstStyle/>
              <a:p>
                <a:pPr eaLnBrk="0" hangingPunct="0"/>
                <a:endParaRPr lang="en-GB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74" name="Rectangle 50"/>
              <p:cNvSpPr>
                <a:spLocks noChangeArrowheads="1"/>
              </p:cNvSpPr>
              <p:nvPr/>
            </p:nvSpPr>
            <p:spPr bwMode="ltGray">
              <a:xfrm>
                <a:off x="5651" y="782"/>
                <a:ext cx="41" cy="43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 wrap="none" anchor="ctr"/>
              <a:lstStyle/>
              <a:p>
                <a:pPr eaLnBrk="0" hangingPunct="0"/>
                <a:endParaRPr lang="en-GB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75" name="Rectangle 51"/>
              <p:cNvSpPr>
                <a:spLocks noChangeArrowheads="1"/>
              </p:cNvSpPr>
              <p:nvPr/>
            </p:nvSpPr>
            <p:spPr bwMode="ltGray">
              <a:xfrm>
                <a:off x="648" y="202"/>
                <a:ext cx="52" cy="54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 wrap="none" anchor="ctr"/>
              <a:lstStyle/>
              <a:p>
                <a:pPr eaLnBrk="0" hangingPunct="0"/>
                <a:endParaRPr lang="en-GB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76" name="Freeform 52"/>
              <p:cNvSpPr>
                <a:spLocks/>
              </p:cNvSpPr>
              <p:nvPr/>
            </p:nvSpPr>
            <p:spPr bwMode="ltGray">
              <a:xfrm>
                <a:off x="177" y="1414"/>
                <a:ext cx="229" cy="116"/>
              </a:xfrm>
              <a:custGeom>
                <a:avLst/>
                <a:gdLst/>
                <a:ahLst/>
                <a:cxnLst>
                  <a:cxn ang="0">
                    <a:pos x="228" y="4"/>
                  </a:cxn>
                  <a:cxn ang="0">
                    <a:pos x="222" y="0"/>
                  </a:cxn>
                  <a:cxn ang="0">
                    <a:pos x="210" y="0"/>
                  </a:cxn>
                  <a:cxn ang="0">
                    <a:pos x="200" y="0"/>
                  </a:cxn>
                  <a:cxn ang="0">
                    <a:pos x="192" y="0"/>
                  </a:cxn>
                  <a:cxn ang="0">
                    <a:pos x="180" y="4"/>
                  </a:cxn>
                  <a:cxn ang="0">
                    <a:pos x="170" y="10"/>
                  </a:cxn>
                  <a:cxn ang="0">
                    <a:pos x="164" y="13"/>
                  </a:cxn>
                  <a:cxn ang="0">
                    <a:pos x="159" y="22"/>
                  </a:cxn>
                  <a:cxn ang="0">
                    <a:pos x="152" y="31"/>
                  </a:cxn>
                  <a:cxn ang="0">
                    <a:pos x="149" y="38"/>
                  </a:cxn>
                  <a:cxn ang="0">
                    <a:pos x="146" y="43"/>
                  </a:cxn>
                  <a:cxn ang="0">
                    <a:pos x="134" y="59"/>
                  </a:cxn>
                  <a:cxn ang="0">
                    <a:pos x="122" y="72"/>
                  </a:cxn>
                  <a:cxn ang="0">
                    <a:pos x="113" y="77"/>
                  </a:cxn>
                  <a:cxn ang="0">
                    <a:pos x="98" y="84"/>
                  </a:cxn>
                  <a:cxn ang="0">
                    <a:pos x="86" y="90"/>
                  </a:cxn>
                  <a:cxn ang="0">
                    <a:pos x="73" y="93"/>
                  </a:cxn>
                  <a:cxn ang="0">
                    <a:pos x="64" y="93"/>
                  </a:cxn>
                  <a:cxn ang="0">
                    <a:pos x="52" y="93"/>
                  </a:cxn>
                  <a:cxn ang="0">
                    <a:pos x="37" y="90"/>
                  </a:cxn>
                  <a:cxn ang="0">
                    <a:pos x="25" y="84"/>
                  </a:cxn>
                  <a:cxn ang="0">
                    <a:pos x="15" y="74"/>
                  </a:cxn>
                  <a:cxn ang="0">
                    <a:pos x="10" y="69"/>
                  </a:cxn>
                  <a:cxn ang="0">
                    <a:pos x="0" y="100"/>
                  </a:cxn>
                  <a:cxn ang="0">
                    <a:pos x="7" y="105"/>
                  </a:cxn>
                  <a:cxn ang="0">
                    <a:pos x="22" y="112"/>
                  </a:cxn>
                  <a:cxn ang="0">
                    <a:pos x="33" y="112"/>
                  </a:cxn>
                  <a:cxn ang="0">
                    <a:pos x="48" y="115"/>
                  </a:cxn>
                  <a:cxn ang="0">
                    <a:pos x="61" y="115"/>
                  </a:cxn>
                  <a:cxn ang="0">
                    <a:pos x="73" y="112"/>
                  </a:cxn>
                  <a:cxn ang="0">
                    <a:pos x="88" y="105"/>
                  </a:cxn>
                  <a:cxn ang="0">
                    <a:pos x="98" y="100"/>
                  </a:cxn>
                  <a:cxn ang="0">
                    <a:pos x="104" y="97"/>
                  </a:cxn>
                  <a:cxn ang="0">
                    <a:pos x="119" y="84"/>
                  </a:cxn>
                  <a:cxn ang="0">
                    <a:pos x="131" y="72"/>
                  </a:cxn>
                  <a:cxn ang="0">
                    <a:pos x="140" y="56"/>
                  </a:cxn>
                  <a:cxn ang="0">
                    <a:pos x="149" y="43"/>
                  </a:cxn>
                  <a:cxn ang="0">
                    <a:pos x="159" y="41"/>
                  </a:cxn>
                  <a:cxn ang="0">
                    <a:pos x="167" y="31"/>
                  </a:cxn>
                  <a:cxn ang="0">
                    <a:pos x="177" y="28"/>
                  </a:cxn>
                  <a:cxn ang="0">
                    <a:pos x="185" y="25"/>
                  </a:cxn>
                  <a:cxn ang="0">
                    <a:pos x="198" y="25"/>
                  </a:cxn>
                  <a:cxn ang="0">
                    <a:pos x="204" y="25"/>
                  </a:cxn>
                  <a:cxn ang="0">
                    <a:pos x="210" y="28"/>
                  </a:cxn>
                  <a:cxn ang="0">
                    <a:pos x="222" y="35"/>
                  </a:cxn>
                  <a:cxn ang="0">
                    <a:pos x="228" y="4"/>
                  </a:cxn>
                </a:cxnLst>
                <a:rect l="0" t="0" r="r" b="b"/>
                <a:pathLst>
                  <a:path w="229" h="116">
                    <a:moveTo>
                      <a:pt x="228" y="4"/>
                    </a:moveTo>
                    <a:lnTo>
                      <a:pt x="222" y="0"/>
                    </a:lnTo>
                    <a:lnTo>
                      <a:pt x="210" y="0"/>
                    </a:lnTo>
                    <a:lnTo>
                      <a:pt x="200" y="0"/>
                    </a:lnTo>
                    <a:lnTo>
                      <a:pt x="192" y="0"/>
                    </a:lnTo>
                    <a:lnTo>
                      <a:pt x="180" y="4"/>
                    </a:lnTo>
                    <a:lnTo>
                      <a:pt x="170" y="10"/>
                    </a:lnTo>
                    <a:lnTo>
                      <a:pt x="164" y="13"/>
                    </a:lnTo>
                    <a:lnTo>
                      <a:pt x="159" y="22"/>
                    </a:lnTo>
                    <a:lnTo>
                      <a:pt x="152" y="31"/>
                    </a:lnTo>
                    <a:lnTo>
                      <a:pt x="149" y="38"/>
                    </a:lnTo>
                    <a:lnTo>
                      <a:pt x="146" y="43"/>
                    </a:lnTo>
                    <a:lnTo>
                      <a:pt x="134" y="59"/>
                    </a:lnTo>
                    <a:lnTo>
                      <a:pt x="122" y="72"/>
                    </a:lnTo>
                    <a:lnTo>
                      <a:pt x="113" y="77"/>
                    </a:lnTo>
                    <a:lnTo>
                      <a:pt x="98" y="84"/>
                    </a:lnTo>
                    <a:lnTo>
                      <a:pt x="86" y="90"/>
                    </a:lnTo>
                    <a:lnTo>
                      <a:pt x="73" y="93"/>
                    </a:lnTo>
                    <a:lnTo>
                      <a:pt x="64" y="93"/>
                    </a:lnTo>
                    <a:lnTo>
                      <a:pt x="52" y="93"/>
                    </a:lnTo>
                    <a:lnTo>
                      <a:pt x="37" y="90"/>
                    </a:lnTo>
                    <a:lnTo>
                      <a:pt x="25" y="84"/>
                    </a:lnTo>
                    <a:lnTo>
                      <a:pt x="15" y="74"/>
                    </a:lnTo>
                    <a:lnTo>
                      <a:pt x="10" y="69"/>
                    </a:lnTo>
                    <a:lnTo>
                      <a:pt x="0" y="100"/>
                    </a:lnTo>
                    <a:lnTo>
                      <a:pt x="7" y="105"/>
                    </a:lnTo>
                    <a:lnTo>
                      <a:pt x="22" y="112"/>
                    </a:lnTo>
                    <a:lnTo>
                      <a:pt x="33" y="112"/>
                    </a:lnTo>
                    <a:lnTo>
                      <a:pt x="48" y="115"/>
                    </a:lnTo>
                    <a:lnTo>
                      <a:pt x="61" y="115"/>
                    </a:lnTo>
                    <a:lnTo>
                      <a:pt x="73" y="112"/>
                    </a:lnTo>
                    <a:lnTo>
                      <a:pt x="88" y="105"/>
                    </a:lnTo>
                    <a:lnTo>
                      <a:pt x="98" y="100"/>
                    </a:lnTo>
                    <a:lnTo>
                      <a:pt x="104" y="97"/>
                    </a:lnTo>
                    <a:lnTo>
                      <a:pt x="119" y="84"/>
                    </a:lnTo>
                    <a:lnTo>
                      <a:pt x="131" y="72"/>
                    </a:lnTo>
                    <a:lnTo>
                      <a:pt x="140" y="56"/>
                    </a:lnTo>
                    <a:lnTo>
                      <a:pt x="149" y="43"/>
                    </a:lnTo>
                    <a:lnTo>
                      <a:pt x="159" y="41"/>
                    </a:lnTo>
                    <a:lnTo>
                      <a:pt x="167" y="31"/>
                    </a:lnTo>
                    <a:lnTo>
                      <a:pt x="177" y="28"/>
                    </a:lnTo>
                    <a:lnTo>
                      <a:pt x="185" y="25"/>
                    </a:lnTo>
                    <a:lnTo>
                      <a:pt x="198" y="25"/>
                    </a:lnTo>
                    <a:lnTo>
                      <a:pt x="204" y="25"/>
                    </a:lnTo>
                    <a:lnTo>
                      <a:pt x="210" y="28"/>
                    </a:lnTo>
                    <a:lnTo>
                      <a:pt x="222" y="35"/>
                    </a:lnTo>
                    <a:lnTo>
                      <a:pt x="228" y="4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hangingPunct="0"/>
                <a:endParaRPr lang="en-GB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77" name="Freeform 53"/>
              <p:cNvSpPr>
                <a:spLocks/>
              </p:cNvSpPr>
              <p:nvPr/>
            </p:nvSpPr>
            <p:spPr bwMode="ltGray">
              <a:xfrm>
                <a:off x="2288" y="4156"/>
                <a:ext cx="231" cy="115"/>
              </a:xfrm>
              <a:custGeom>
                <a:avLst/>
                <a:gdLst/>
                <a:ahLst/>
                <a:cxnLst>
                  <a:cxn ang="0">
                    <a:pos x="0" y="111"/>
                  </a:cxn>
                  <a:cxn ang="0">
                    <a:pos x="6" y="114"/>
                  </a:cxn>
                  <a:cxn ang="0">
                    <a:pos x="18" y="114"/>
                  </a:cxn>
                  <a:cxn ang="0">
                    <a:pos x="27" y="114"/>
                  </a:cxn>
                  <a:cxn ang="0">
                    <a:pos x="39" y="111"/>
                  </a:cxn>
                  <a:cxn ang="0">
                    <a:pos x="48" y="108"/>
                  </a:cxn>
                  <a:cxn ang="0">
                    <a:pos x="58" y="104"/>
                  </a:cxn>
                  <a:cxn ang="0">
                    <a:pos x="63" y="101"/>
                  </a:cxn>
                  <a:cxn ang="0">
                    <a:pos x="73" y="93"/>
                  </a:cxn>
                  <a:cxn ang="0">
                    <a:pos x="76" y="83"/>
                  </a:cxn>
                  <a:cxn ang="0">
                    <a:pos x="81" y="77"/>
                  </a:cxn>
                  <a:cxn ang="0">
                    <a:pos x="84" y="71"/>
                  </a:cxn>
                  <a:cxn ang="0">
                    <a:pos x="94" y="55"/>
                  </a:cxn>
                  <a:cxn ang="0">
                    <a:pos x="109" y="40"/>
                  </a:cxn>
                  <a:cxn ang="0">
                    <a:pos x="115" y="37"/>
                  </a:cxn>
                  <a:cxn ang="0">
                    <a:pos x="130" y="31"/>
                  </a:cxn>
                  <a:cxn ang="0">
                    <a:pos x="142" y="24"/>
                  </a:cxn>
                  <a:cxn ang="0">
                    <a:pos x="154" y="21"/>
                  </a:cxn>
                  <a:cxn ang="0">
                    <a:pos x="164" y="18"/>
                  </a:cxn>
                  <a:cxn ang="0">
                    <a:pos x="175" y="21"/>
                  </a:cxn>
                  <a:cxn ang="0">
                    <a:pos x="190" y="24"/>
                  </a:cxn>
                  <a:cxn ang="0">
                    <a:pos x="205" y="31"/>
                  </a:cxn>
                  <a:cxn ang="0">
                    <a:pos x="215" y="37"/>
                  </a:cxn>
                  <a:cxn ang="0">
                    <a:pos x="218" y="43"/>
                  </a:cxn>
                  <a:cxn ang="0">
                    <a:pos x="230" y="12"/>
                  </a:cxn>
                  <a:cxn ang="0">
                    <a:pos x="221" y="9"/>
                  </a:cxn>
                  <a:cxn ang="0">
                    <a:pos x="209" y="3"/>
                  </a:cxn>
                  <a:cxn ang="0">
                    <a:pos x="194" y="0"/>
                  </a:cxn>
                  <a:cxn ang="0">
                    <a:pos x="179" y="0"/>
                  </a:cxn>
                  <a:cxn ang="0">
                    <a:pos x="167" y="0"/>
                  </a:cxn>
                  <a:cxn ang="0">
                    <a:pos x="154" y="3"/>
                  </a:cxn>
                  <a:cxn ang="0">
                    <a:pos x="139" y="9"/>
                  </a:cxn>
                  <a:cxn ang="0">
                    <a:pos x="130" y="12"/>
                  </a:cxn>
                  <a:cxn ang="0">
                    <a:pos x="124" y="18"/>
                  </a:cxn>
                  <a:cxn ang="0">
                    <a:pos x="109" y="31"/>
                  </a:cxn>
                  <a:cxn ang="0">
                    <a:pos x="97" y="43"/>
                  </a:cxn>
                  <a:cxn ang="0">
                    <a:pos x="88" y="55"/>
                  </a:cxn>
                  <a:cxn ang="0">
                    <a:pos x="79" y="68"/>
                  </a:cxn>
                  <a:cxn ang="0">
                    <a:pos x="73" y="73"/>
                  </a:cxn>
                  <a:cxn ang="0">
                    <a:pos x="61" y="83"/>
                  </a:cxn>
                  <a:cxn ang="0">
                    <a:pos x="51" y="86"/>
                  </a:cxn>
                  <a:cxn ang="0">
                    <a:pos x="43" y="89"/>
                  </a:cxn>
                  <a:cxn ang="0">
                    <a:pos x="33" y="89"/>
                  </a:cxn>
                  <a:cxn ang="0">
                    <a:pos x="24" y="89"/>
                  </a:cxn>
                  <a:cxn ang="0">
                    <a:pos x="18" y="86"/>
                  </a:cxn>
                  <a:cxn ang="0">
                    <a:pos x="6" y="80"/>
                  </a:cxn>
                  <a:cxn ang="0">
                    <a:pos x="0" y="111"/>
                  </a:cxn>
                </a:cxnLst>
                <a:rect l="0" t="0" r="r" b="b"/>
                <a:pathLst>
                  <a:path w="231" h="115">
                    <a:moveTo>
                      <a:pt x="0" y="111"/>
                    </a:moveTo>
                    <a:lnTo>
                      <a:pt x="6" y="114"/>
                    </a:lnTo>
                    <a:lnTo>
                      <a:pt x="18" y="114"/>
                    </a:lnTo>
                    <a:lnTo>
                      <a:pt x="27" y="114"/>
                    </a:lnTo>
                    <a:lnTo>
                      <a:pt x="39" y="111"/>
                    </a:lnTo>
                    <a:lnTo>
                      <a:pt x="48" y="108"/>
                    </a:lnTo>
                    <a:lnTo>
                      <a:pt x="58" y="104"/>
                    </a:lnTo>
                    <a:lnTo>
                      <a:pt x="63" y="101"/>
                    </a:lnTo>
                    <a:lnTo>
                      <a:pt x="73" y="93"/>
                    </a:lnTo>
                    <a:lnTo>
                      <a:pt x="76" y="83"/>
                    </a:lnTo>
                    <a:lnTo>
                      <a:pt x="81" y="77"/>
                    </a:lnTo>
                    <a:lnTo>
                      <a:pt x="84" y="71"/>
                    </a:lnTo>
                    <a:lnTo>
                      <a:pt x="94" y="55"/>
                    </a:lnTo>
                    <a:lnTo>
                      <a:pt x="109" y="40"/>
                    </a:lnTo>
                    <a:lnTo>
                      <a:pt x="115" y="37"/>
                    </a:lnTo>
                    <a:lnTo>
                      <a:pt x="130" y="31"/>
                    </a:lnTo>
                    <a:lnTo>
                      <a:pt x="142" y="24"/>
                    </a:lnTo>
                    <a:lnTo>
                      <a:pt x="154" y="21"/>
                    </a:lnTo>
                    <a:lnTo>
                      <a:pt x="164" y="18"/>
                    </a:lnTo>
                    <a:lnTo>
                      <a:pt x="175" y="21"/>
                    </a:lnTo>
                    <a:lnTo>
                      <a:pt x="190" y="24"/>
                    </a:lnTo>
                    <a:lnTo>
                      <a:pt x="205" y="31"/>
                    </a:lnTo>
                    <a:lnTo>
                      <a:pt x="215" y="37"/>
                    </a:lnTo>
                    <a:lnTo>
                      <a:pt x="218" y="43"/>
                    </a:lnTo>
                    <a:lnTo>
                      <a:pt x="230" y="12"/>
                    </a:lnTo>
                    <a:lnTo>
                      <a:pt x="221" y="9"/>
                    </a:lnTo>
                    <a:lnTo>
                      <a:pt x="209" y="3"/>
                    </a:lnTo>
                    <a:lnTo>
                      <a:pt x="194" y="0"/>
                    </a:lnTo>
                    <a:lnTo>
                      <a:pt x="179" y="0"/>
                    </a:lnTo>
                    <a:lnTo>
                      <a:pt x="167" y="0"/>
                    </a:lnTo>
                    <a:lnTo>
                      <a:pt x="154" y="3"/>
                    </a:lnTo>
                    <a:lnTo>
                      <a:pt x="139" y="9"/>
                    </a:lnTo>
                    <a:lnTo>
                      <a:pt x="130" y="12"/>
                    </a:lnTo>
                    <a:lnTo>
                      <a:pt x="124" y="18"/>
                    </a:lnTo>
                    <a:lnTo>
                      <a:pt x="109" y="31"/>
                    </a:lnTo>
                    <a:lnTo>
                      <a:pt x="97" y="43"/>
                    </a:lnTo>
                    <a:lnTo>
                      <a:pt x="88" y="55"/>
                    </a:lnTo>
                    <a:lnTo>
                      <a:pt x="79" y="68"/>
                    </a:lnTo>
                    <a:lnTo>
                      <a:pt x="73" y="73"/>
                    </a:lnTo>
                    <a:lnTo>
                      <a:pt x="61" y="83"/>
                    </a:lnTo>
                    <a:lnTo>
                      <a:pt x="51" y="86"/>
                    </a:lnTo>
                    <a:lnTo>
                      <a:pt x="43" y="89"/>
                    </a:lnTo>
                    <a:lnTo>
                      <a:pt x="33" y="89"/>
                    </a:lnTo>
                    <a:lnTo>
                      <a:pt x="24" y="89"/>
                    </a:lnTo>
                    <a:lnTo>
                      <a:pt x="18" y="86"/>
                    </a:lnTo>
                    <a:lnTo>
                      <a:pt x="6" y="80"/>
                    </a:lnTo>
                    <a:lnTo>
                      <a:pt x="0" y="111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hangingPunct="0"/>
                <a:endParaRPr lang="en-GB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78" name="Freeform 54"/>
              <p:cNvSpPr>
                <a:spLocks/>
              </p:cNvSpPr>
              <p:nvPr/>
            </p:nvSpPr>
            <p:spPr bwMode="ltGray">
              <a:xfrm>
                <a:off x="5310" y="388"/>
                <a:ext cx="234" cy="115"/>
              </a:xfrm>
              <a:custGeom>
                <a:avLst/>
                <a:gdLst/>
                <a:ahLst/>
                <a:cxnLst>
                  <a:cxn ang="0">
                    <a:pos x="233" y="3"/>
                  </a:cxn>
                  <a:cxn ang="0">
                    <a:pos x="223" y="0"/>
                  </a:cxn>
                  <a:cxn ang="0">
                    <a:pos x="214" y="0"/>
                  </a:cxn>
                  <a:cxn ang="0">
                    <a:pos x="202" y="0"/>
                  </a:cxn>
                  <a:cxn ang="0">
                    <a:pos x="193" y="0"/>
                  </a:cxn>
                  <a:cxn ang="0">
                    <a:pos x="183" y="3"/>
                  </a:cxn>
                  <a:cxn ang="0">
                    <a:pos x="172" y="10"/>
                  </a:cxn>
                  <a:cxn ang="0">
                    <a:pos x="168" y="13"/>
                  </a:cxn>
                  <a:cxn ang="0">
                    <a:pos x="159" y="21"/>
                  </a:cxn>
                  <a:cxn ang="0">
                    <a:pos x="153" y="31"/>
                  </a:cxn>
                  <a:cxn ang="0">
                    <a:pos x="150" y="37"/>
                  </a:cxn>
                  <a:cxn ang="0">
                    <a:pos x="147" y="43"/>
                  </a:cxn>
                  <a:cxn ang="0">
                    <a:pos x="138" y="59"/>
                  </a:cxn>
                  <a:cxn ang="0">
                    <a:pos x="122" y="71"/>
                  </a:cxn>
                  <a:cxn ang="0">
                    <a:pos x="114" y="77"/>
                  </a:cxn>
                  <a:cxn ang="0">
                    <a:pos x="101" y="83"/>
                  </a:cxn>
                  <a:cxn ang="0">
                    <a:pos x="86" y="90"/>
                  </a:cxn>
                  <a:cxn ang="0">
                    <a:pos x="76" y="93"/>
                  </a:cxn>
                  <a:cxn ang="0">
                    <a:pos x="65" y="93"/>
                  </a:cxn>
                  <a:cxn ang="0">
                    <a:pos x="55" y="93"/>
                  </a:cxn>
                  <a:cxn ang="0">
                    <a:pos x="40" y="87"/>
                  </a:cxn>
                  <a:cxn ang="0">
                    <a:pos x="25" y="83"/>
                  </a:cxn>
                  <a:cxn ang="0">
                    <a:pos x="15" y="74"/>
                  </a:cxn>
                  <a:cxn ang="0">
                    <a:pos x="10" y="68"/>
                  </a:cxn>
                  <a:cxn ang="0">
                    <a:pos x="0" y="99"/>
                  </a:cxn>
                  <a:cxn ang="0">
                    <a:pos x="10" y="105"/>
                  </a:cxn>
                  <a:cxn ang="0">
                    <a:pos x="22" y="111"/>
                  </a:cxn>
                  <a:cxn ang="0">
                    <a:pos x="34" y="111"/>
                  </a:cxn>
                  <a:cxn ang="0">
                    <a:pos x="50" y="114"/>
                  </a:cxn>
                  <a:cxn ang="0">
                    <a:pos x="61" y="114"/>
                  </a:cxn>
                  <a:cxn ang="0">
                    <a:pos x="74" y="111"/>
                  </a:cxn>
                  <a:cxn ang="0">
                    <a:pos x="89" y="105"/>
                  </a:cxn>
                  <a:cxn ang="0">
                    <a:pos x="101" y="99"/>
                  </a:cxn>
                  <a:cxn ang="0">
                    <a:pos x="107" y="96"/>
                  </a:cxn>
                  <a:cxn ang="0">
                    <a:pos x="119" y="83"/>
                  </a:cxn>
                  <a:cxn ang="0">
                    <a:pos x="132" y="71"/>
                  </a:cxn>
                  <a:cxn ang="0">
                    <a:pos x="144" y="56"/>
                  </a:cxn>
                  <a:cxn ang="0">
                    <a:pos x="153" y="46"/>
                  </a:cxn>
                  <a:cxn ang="0">
                    <a:pos x="159" y="37"/>
                  </a:cxn>
                  <a:cxn ang="0">
                    <a:pos x="172" y="31"/>
                  </a:cxn>
                  <a:cxn ang="0">
                    <a:pos x="180" y="25"/>
                  </a:cxn>
                  <a:cxn ang="0">
                    <a:pos x="190" y="21"/>
                  </a:cxn>
                  <a:cxn ang="0">
                    <a:pos x="199" y="21"/>
                  </a:cxn>
                  <a:cxn ang="0">
                    <a:pos x="208" y="25"/>
                  </a:cxn>
                  <a:cxn ang="0">
                    <a:pos x="214" y="25"/>
                  </a:cxn>
                  <a:cxn ang="0">
                    <a:pos x="226" y="34"/>
                  </a:cxn>
                  <a:cxn ang="0">
                    <a:pos x="233" y="3"/>
                  </a:cxn>
                </a:cxnLst>
                <a:rect l="0" t="0" r="r" b="b"/>
                <a:pathLst>
                  <a:path w="234" h="115">
                    <a:moveTo>
                      <a:pt x="233" y="3"/>
                    </a:moveTo>
                    <a:lnTo>
                      <a:pt x="223" y="0"/>
                    </a:lnTo>
                    <a:lnTo>
                      <a:pt x="214" y="0"/>
                    </a:lnTo>
                    <a:lnTo>
                      <a:pt x="202" y="0"/>
                    </a:lnTo>
                    <a:lnTo>
                      <a:pt x="193" y="0"/>
                    </a:lnTo>
                    <a:lnTo>
                      <a:pt x="183" y="3"/>
                    </a:lnTo>
                    <a:lnTo>
                      <a:pt x="172" y="10"/>
                    </a:lnTo>
                    <a:lnTo>
                      <a:pt x="168" y="13"/>
                    </a:lnTo>
                    <a:lnTo>
                      <a:pt x="159" y="21"/>
                    </a:lnTo>
                    <a:lnTo>
                      <a:pt x="153" y="31"/>
                    </a:lnTo>
                    <a:lnTo>
                      <a:pt x="150" y="37"/>
                    </a:lnTo>
                    <a:lnTo>
                      <a:pt x="147" y="43"/>
                    </a:lnTo>
                    <a:lnTo>
                      <a:pt x="138" y="59"/>
                    </a:lnTo>
                    <a:lnTo>
                      <a:pt x="122" y="71"/>
                    </a:lnTo>
                    <a:lnTo>
                      <a:pt x="114" y="77"/>
                    </a:lnTo>
                    <a:lnTo>
                      <a:pt x="101" y="83"/>
                    </a:lnTo>
                    <a:lnTo>
                      <a:pt x="86" y="90"/>
                    </a:lnTo>
                    <a:lnTo>
                      <a:pt x="76" y="93"/>
                    </a:lnTo>
                    <a:lnTo>
                      <a:pt x="65" y="93"/>
                    </a:lnTo>
                    <a:lnTo>
                      <a:pt x="55" y="93"/>
                    </a:lnTo>
                    <a:lnTo>
                      <a:pt x="40" y="87"/>
                    </a:lnTo>
                    <a:lnTo>
                      <a:pt x="25" y="83"/>
                    </a:lnTo>
                    <a:lnTo>
                      <a:pt x="15" y="74"/>
                    </a:lnTo>
                    <a:lnTo>
                      <a:pt x="10" y="68"/>
                    </a:lnTo>
                    <a:lnTo>
                      <a:pt x="0" y="99"/>
                    </a:lnTo>
                    <a:lnTo>
                      <a:pt x="10" y="105"/>
                    </a:lnTo>
                    <a:lnTo>
                      <a:pt x="22" y="111"/>
                    </a:lnTo>
                    <a:lnTo>
                      <a:pt x="34" y="111"/>
                    </a:lnTo>
                    <a:lnTo>
                      <a:pt x="50" y="114"/>
                    </a:lnTo>
                    <a:lnTo>
                      <a:pt x="61" y="114"/>
                    </a:lnTo>
                    <a:lnTo>
                      <a:pt x="74" y="111"/>
                    </a:lnTo>
                    <a:lnTo>
                      <a:pt x="89" y="105"/>
                    </a:lnTo>
                    <a:lnTo>
                      <a:pt x="101" y="99"/>
                    </a:lnTo>
                    <a:lnTo>
                      <a:pt x="107" y="96"/>
                    </a:lnTo>
                    <a:lnTo>
                      <a:pt x="119" y="83"/>
                    </a:lnTo>
                    <a:lnTo>
                      <a:pt x="132" y="71"/>
                    </a:lnTo>
                    <a:lnTo>
                      <a:pt x="144" y="56"/>
                    </a:lnTo>
                    <a:lnTo>
                      <a:pt x="153" y="46"/>
                    </a:lnTo>
                    <a:lnTo>
                      <a:pt x="159" y="37"/>
                    </a:lnTo>
                    <a:lnTo>
                      <a:pt x="172" y="31"/>
                    </a:lnTo>
                    <a:lnTo>
                      <a:pt x="180" y="25"/>
                    </a:lnTo>
                    <a:lnTo>
                      <a:pt x="190" y="21"/>
                    </a:lnTo>
                    <a:lnTo>
                      <a:pt x="199" y="21"/>
                    </a:lnTo>
                    <a:lnTo>
                      <a:pt x="208" y="25"/>
                    </a:lnTo>
                    <a:lnTo>
                      <a:pt x="214" y="25"/>
                    </a:lnTo>
                    <a:lnTo>
                      <a:pt x="226" y="34"/>
                    </a:lnTo>
                    <a:lnTo>
                      <a:pt x="233" y="3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hangingPunct="0"/>
                <a:endParaRPr lang="en-GB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79" name="Freeform 55"/>
              <p:cNvSpPr>
                <a:spLocks/>
              </p:cNvSpPr>
              <p:nvPr/>
            </p:nvSpPr>
            <p:spPr bwMode="ltGray">
              <a:xfrm>
                <a:off x="3135" y="4006"/>
                <a:ext cx="102" cy="307"/>
              </a:xfrm>
              <a:custGeom>
                <a:avLst/>
                <a:gdLst/>
                <a:ahLst/>
                <a:cxnLst>
                  <a:cxn ang="0">
                    <a:pos x="50" y="3"/>
                  </a:cxn>
                  <a:cxn ang="0">
                    <a:pos x="47" y="13"/>
                  </a:cxn>
                  <a:cxn ang="0">
                    <a:pos x="44" y="16"/>
                  </a:cxn>
                  <a:cxn ang="0">
                    <a:pos x="44" y="23"/>
                  </a:cxn>
                  <a:cxn ang="0">
                    <a:pos x="39" y="39"/>
                  </a:cxn>
                  <a:cxn ang="0">
                    <a:pos x="30" y="61"/>
                  </a:cxn>
                  <a:cxn ang="0">
                    <a:pos x="27" y="78"/>
                  </a:cxn>
                  <a:cxn ang="0">
                    <a:pos x="20" y="94"/>
                  </a:cxn>
                  <a:cxn ang="0">
                    <a:pos x="20" y="107"/>
                  </a:cxn>
                  <a:cxn ang="0">
                    <a:pos x="20" y="120"/>
                  </a:cxn>
                  <a:cxn ang="0">
                    <a:pos x="24" y="129"/>
                  </a:cxn>
                  <a:cxn ang="0">
                    <a:pos x="27" y="136"/>
                  </a:cxn>
                  <a:cxn ang="0">
                    <a:pos x="35" y="148"/>
                  </a:cxn>
                  <a:cxn ang="0">
                    <a:pos x="47" y="161"/>
                  </a:cxn>
                  <a:cxn ang="0">
                    <a:pos x="57" y="174"/>
                  </a:cxn>
                  <a:cxn ang="0">
                    <a:pos x="77" y="196"/>
                  </a:cxn>
                  <a:cxn ang="0">
                    <a:pos x="89" y="216"/>
                  </a:cxn>
                  <a:cxn ang="0">
                    <a:pos x="95" y="225"/>
                  </a:cxn>
                  <a:cxn ang="0">
                    <a:pos x="98" y="236"/>
                  </a:cxn>
                  <a:cxn ang="0">
                    <a:pos x="101" y="252"/>
                  </a:cxn>
                  <a:cxn ang="0">
                    <a:pos x="101" y="265"/>
                  </a:cxn>
                  <a:cxn ang="0">
                    <a:pos x="101" y="274"/>
                  </a:cxn>
                  <a:cxn ang="0">
                    <a:pos x="95" y="293"/>
                  </a:cxn>
                  <a:cxn ang="0">
                    <a:pos x="92" y="306"/>
                  </a:cxn>
                  <a:cxn ang="0">
                    <a:pos x="69" y="287"/>
                  </a:cxn>
                  <a:cxn ang="0">
                    <a:pos x="74" y="274"/>
                  </a:cxn>
                  <a:cxn ang="0">
                    <a:pos x="77" y="261"/>
                  </a:cxn>
                  <a:cxn ang="0">
                    <a:pos x="80" y="249"/>
                  </a:cxn>
                  <a:cxn ang="0">
                    <a:pos x="83" y="236"/>
                  </a:cxn>
                  <a:cxn ang="0">
                    <a:pos x="80" y="222"/>
                  </a:cxn>
                  <a:cxn ang="0">
                    <a:pos x="77" y="209"/>
                  </a:cxn>
                  <a:cxn ang="0">
                    <a:pos x="71" y="196"/>
                  </a:cxn>
                  <a:cxn ang="0">
                    <a:pos x="65" y="190"/>
                  </a:cxn>
                  <a:cxn ang="0">
                    <a:pos x="54" y="180"/>
                  </a:cxn>
                  <a:cxn ang="0">
                    <a:pos x="42" y="168"/>
                  </a:cxn>
                  <a:cxn ang="0">
                    <a:pos x="30" y="155"/>
                  </a:cxn>
                  <a:cxn ang="0">
                    <a:pos x="20" y="142"/>
                  </a:cxn>
                  <a:cxn ang="0">
                    <a:pos x="12" y="123"/>
                  </a:cxn>
                  <a:cxn ang="0">
                    <a:pos x="3" y="110"/>
                  </a:cxn>
                  <a:cxn ang="0">
                    <a:pos x="0" y="100"/>
                  </a:cxn>
                  <a:cxn ang="0">
                    <a:pos x="0" y="84"/>
                  </a:cxn>
                  <a:cxn ang="0">
                    <a:pos x="0" y="61"/>
                  </a:cxn>
                  <a:cxn ang="0">
                    <a:pos x="0" y="48"/>
                  </a:cxn>
                  <a:cxn ang="0">
                    <a:pos x="3" y="32"/>
                  </a:cxn>
                  <a:cxn ang="0">
                    <a:pos x="6" y="19"/>
                  </a:cxn>
                  <a:cxn ang="0">
                    <a:pos x="6" y="10"/>
                  </a:cxn>
                  <a:cxn ang="0">
                    <a:pos x="12" y="0"/>
                  </a:cxn>
                  <a:cxn ang="0">
                    <a:pos x="50" y="3"/>
                  </a:cxn>
                </a:cxnLst>
                <a:rect l="0" t="0" r="r" b="b"/>
                <a:pathLst>
                  <a:path w="102" h="307">
                    <a:moveTo>
                      <a:pt x="50" y="3"/>
                    </a:moveTo>
                    <a:lnTo>
                      <a:pt x="47" y="13"/>
                    </a:lnTo>
                    <a:lnTo>
                      <a:pt x="44" y="16"/>
                    </a:lnTo>
                    <a:lnTo>
                      <a:pt x="44" y="23"/>
                    </a:lnTo>
                    <a:lnTo>
                      <a:pt x="39" y="39"/>
                    </a:lnTo>
                    <a:lnTo>
                      <a:pt x="30" y="61"/>
                    </a:lnTo>
                    <a:lnTo>
                      <a:pt x="27" y="78"/>
                    </a:lnTo>
                    <a:lnTo>
                      <a:pt x="20" y="94"/>
                    </a:lnTo>
                    <a:lnTo>
                      <a:pt x="20" y="107"/>
                    </a:lnTo>
                    <a:lnTo>
                      <a:pt x="20" y="120"/>
                    </a:lnTo>
                    <a:lnTo>
                      <a:pt x="24" y="129"/>
                    </a:lnTo>
                    <a:lnTo>
                      <a:pt x="27" y="136"/>
                    </a:lnTo>
                    <a:lnTo>
                      <a:pt x="35" y="148"/>
                    </a:lnTo>
                    <a:lnTo>
                      <a:pt x="47" y="161"/>
                    </a:lnTo>
                    <a:lnTo>
                      <a:pt x="57" y="174"/>
                    </a:lnTo>
                    <a:lnTo>
                      <a:pt x="77" y="196"/>
                    </a:lnTo>
                    <a:lnTo>
                      <a:pt x="89" y="216"/>
                    </a:lnTo>
                    <a:lnTo>
                      <a:pt x="95" y="225"/>
                    </a:lnTo>
                    <a:lnTo>
                      <a:pt x="98" y="236"/>
                    </a:lnTo>
                    <a:lnTo>
                      <a:pt x="101" y="252"/>
                    </a:lnTo>
                    <a:lnTo>
                      <a:pt x="101" y="265"/>
                    </a:lnTo>
                    <a:lnTo>
                      <a:pt x="101" y="274"/>
                    </a:lnTo>
                    <a:lnTo>
                      <a:pt x="95" y="293"/>
                    </a:lnTo>
                    <a:lnTo>
                      <a:pt x="92" y="306"/>
                    </a:lnTo>
                    <a:lnTo>
                      <a:pt x="69" y="287"/>
                    </a:lnTo>
                    <a:lnTo>
                      <a:pt x="74" y="274"/>
                    </a:lnTo>
                    <a:lnTo>
                      <a:pt x="77" y="261"/>
                    </a:lnTo>
                    <a:lnTo>
                      <a:pt x="80" y="249"/>
                    </a:lnTo>
                    <a:lnTo>
                      <a:pt x="83" y="236"/>
                    </a:lnTo>
                    <a:lnTo>
                      <a:pt x="80" y="222"/>
                    </a:lnTo>
                    <a:lnTo>
                      <a:pt x="77" y="209"/>
                    </a:lnTo>
                    <a:lnTo>
                      <a:pt x="71" y="196"/>
                    </a:lnTo>
                    <a:lnTo>
                      <a:pt x="65" y="190"/>
                    </a:lnTo>
                    <a:lnTo>
                      <a:pt x="54" y="180"/>
                    </a:lnTo>
                    <a:lnTo>
                      <a:pt x="42" y="168"/>
                    </a:lnTo>
                    <a:lnTo>
                      <a:pt x="30" y="155"/>
                    </a:lnTo>
                    <a:lnTo>
                      <a:pt x="20" y="142"/>
                    </a:lnTo>
                    <a:lnTo>
                      <a:pt x="12" y="123"/>
                    </a:lnTo>
                    <a:lnTo>
                      <a:pt x="3" y="110"/>
                    </a:lnTo>
                    <a:lnTo>
                      <a:pt x="0" y="100"/>
                    </a:lnTo>
                    <a:lnTo>
                      <a:pt x="0" y="84"/>
                    </a:lnTo>
                    <a:lnTo>
                      <a:pt x="0" y="61"/>
                    </a:lnTo>
                    <a:lnTo>
                      <a:pt x="0" y="48"/>
                    </a:lnTo>
                    <a:lnTo>
                      <a:pt x="3" y="32"/>
                    </a:lnTo>
                    <a:lnTo>
                      <a:pt x="6" y="19"/>
                    </a:lnTo>
                    <a:lnTo>
                      <a:pt x="6" y="10"/>
                    </a:lnTo>
                    <a:lnTo>
                      <a:pt x="12" y="0"/>
                    </a:lnTo>
                    <a:lnTo>
                      <a:pt x="50" y="3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hangingPunct="0"/>
                <a:endParaRPr lang="en-GB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80" name="Freeform 56"/>
              <p:cNvSpPr>
                <a:spLocks/>
              </p:cNvSpPr>
              <p:nvPr/>
            </p:nvSpPr>
            <p:spPr bwMode="ltGray">
              <a:xfrm>
                <a:off x="5643" y="2518"/>
                <a:ext cx="102" cy="312"/>
              </a:xfrm>
              <a:custGeom>
                <a:avLst/>
                <a:gdLst/>
                <a:ahLst/>
                <a:cxnLst>
                  <a:cxn ang="0">
                    <a:pos x="51" y="6"/>
                  </a:cxn>
                  <a:cxn ang="0">
                    <a:pos x="47" y="16"/>
                  </a:cxn>
                  <a:cxn ang="0">
                    <a:pos x="44" y="19"/>
                  </a:cxn>
                  <a:cxn ang="0">
                    <a:pos x="44" y="26"/>
                  </a:cxn>
                  <a:cxn ang="0">
                    <a:pos x="39" y="43"/>
                  </a:cxn>
                  <a:cxn ang="0">
                    <a:pos x="30" y="65"/>
                  </a:cxn>
                  <a:cxn ang="0">
                    <a:pos x="24" y="81"/>
                  </a:cxn>
                  <a:cxn ang="0">
                    <a:pos x="21" y="97"/>
                  </a:cxn>
                  <a:cxn ang="0">
                    <a:pos x="21" y="110"/>
                  </a:cxn>
                  <a:cxn ang="0">
                    <a:pos x="21" y="120"/>
                  </a:cxn>
                  <a:cxn ang="0">
                    <a:pos x="24" y="133"/>
                  </a:cxn>
                  <a:cxn ang="0">
                    <a:pos x="27" y="140"/>
                  </a:cxn>
                  <a:cxn ang="0">
                    <a:pos x="36" y="152"/>
                  </a:cxn>
                  <a:cxn ang="0">
                    <a:pos x="44" y="165"/>
                  </a:cxn>
                  <a:cxn ang="0">
                    <a:pos x="57" y="178"/>
                  </a:cxn>
                  <a:cxn ang="0">
                    <a:pos x="77" y="201"/>
                  </a:cxn>
                  <a:cxn ang="0">
                    <a:pos x="89" y="221"/>
                  </a:cxn>
                  <a:cxn ang="0">
                    <a:pos x="95" y="230"/>
                  </a:cxn>
                  <a:cxn ang="0">
                    <a:pos x="98" y="240"/>
                  </a:cxn>
                  <a:cxn ang="0">
                    <a:pos x="101" y="256"/>
                  </a:cxn>
                  <a:cxn ang="0">
                    <a:pos x="101" y="269"/>
                  </a:cxn>
                  <a:cxn ang="0">
                    <a:pos x="98" y="279"/>
                  </a:cxn>
                  <a:cxn ang="0">
                    <a:pos x="95" y="298"/>
                  </a:cxn>
                  <a:cxn ang="0">
                    <a:pos x="89" y="311"/>
                  </a:cxn>
                  <a:cxn ang="0">
                    <a:pos x="69" y="292"/>
                  </a:cxn>
                  <a:cxn ang="0">
                    <a:pos x="74" y="279"/>
                  </a:cxn>
                  <a:cxn ang="0">
                    <a:pos x="77" y="265"/>
                  </a:cxn>
                  <a:cxn ang="0">
                    <a:pos x="81" y="253"/>
                  </a:cxn>
                  <a:cxn ang="0">
                    <a:pos x="81" y="240"/>
                  </a:cxn>
                  <a:cxn ang="0">
                    <a:pos x="81" y="227"/>
                  </a:cxn>
                  <a:cxn ang="0">
                    <a:pos x="74" y="211"/>
                  </a:cxn>
                  <a:cxn ang="0">
                    <a:pos x="71" y="201"/>
                  </a:cxn>
                  <a:cxn ang="0">
                    <a:pos x="66" y="195"/>
                  </a:cxn>
                  <a:cxn ang="0">
                    <a:pos x="54" y="184"/>
                  </a:cxn>
                  <a:cxn ang="0">
                    <a:pos x="39" y="168"/>
                  </a:cxn>
                  <a:cxn ang="0">
                    <a:pos x="27" y="156"/>
                  </a:cxn>
                  <a:cxn ang="0">
                    <a:pos x="21" y="146"/>
                  </a:cxn>
                  <a:cxn ang="0">
                    <a:pos x="12" y="127"/>
                  </a:cxn>
                  <a:cxn ang="0">
                    <a:pos x="3" y="113"/>
                  </a:cxn>
                  <a:cxn ang="0">
                    <a:pos x="0" y="103"/>
                  </a:cxn>
                  <a:cxn ang="0">
                    <a:pos x="0" y="84"/>
                  </a:cxn>
                  <a:cxn ang="0">
                    <a:pos x="0" y="65"/>
                  </a:cxn>
                  <a:cxn ang="0">
                    <a:pos x="0" y="52"/>
                  </a:cxn>
                  <a:cxn ang="0">
                    <a:pos x="3" y="35"/>
                  </a:cxn>
                  <a:cxn ang="0">
                    <a:pos x="6" y="22"/>
                  </a:cxn>
                  <a:cxn ang="0">
                    <a:pos x="6" y="10"/>
                  </a:cxn>
                  <a:cxn ang="0">
                    <a:pos x="12" y="0"/>
                  </a:cxn>
                  <a:cxn ang="0">
                    <a:pos x="51" y="6"/>
                  </a:cxn>
                </a:cxnLst>
                <a:rect l="0" t="0" r="r" b="b"/>
                <a:pathLst>
                  <a:path w="102" h="312">
                    <a:moveTo>
                      <a:pt x="51" y="6"/>
                    </a:moveTo>
                    <a:lnTo>
                      <a:pt x="47" y="16"/>
                    </a:lnTo>
                    <a:lnTo>
                      <a:pt x="44" y="19"/>
                    </a:lnTo>
                    <a:lnTo>
                      <a:pt x="44" y="26"/>
                    </a:lnTo>
                    <a:lnTo>
                      <a:pt x="39" y="43"/>
                    </a:lnTo>
                    <a:lnTo>
                      <a:pt x="30" y="65"/>
                    </a:lnTo>
                    <a:lnTo>
                      <a:pt x="24" y="81"/>
                    </a:lnTo>
                    <a:lnTo>
                      <a:pt x="21" y="97"/>
                    </a:lnTo>
                    <a:lnTo>
                      <a:pt x="21" y="110"/>
                    </a:lnTo>
                    <a:lnTo>
                      <a:pt x="21" y="120"/>
                    </a:lnTo>
                    <a:lnTo>
                      <a:pt x="24" y="133"/>
                    </a:lnTo>
                    <a:lnTo>
                      <a:pt x="27" y="140"/>
                    </a:lnTo>
                    <a:lnTo>
                      <a:pt x="36" y="152"/>
                    </a:lnTo>
                    <a:lnTo>
                      <a:pt x="44" y="165"/>
                    </a:lnTo>
                    <a:lnTo>
                      <a:pt x="57" y="178"/>
                    </a:lnTo>
                    <a:lnTo>
                      <a:pt x="77" y="201"/>
                    </a:lnTo>
                    <a:lnTo>
                      <a:pt x="89" y="221"/>
                    </a:lnTo>
                    <a:lnTo>
                      <a:pt x="95" y="230"/>
                    </a:lnTo>
                    <a:lnTo>
                      <a:pt x="98" y="240"/>
                    </a:lnTo>
                    <a:lnTo>
                      <a:pt x="101" y="256"/>
                    </a:lnTo>
                    <a:lnTo>
                      <a:pt x="101" y="269"/>
                    </a:lnTo>
                    <a:lnTo>
                      <a:pt x="98" y="279"/>
                    </a:lnTo>
                    <a:lnTo>
                      <a:pt x="95" y="298"/>
                    </a:lnTo>
                    <a:lnTo>
                      <a:pt x="89" y="311"/>
                    </a:lnTo>
                    <a:lnTo>
                      <a:pt x="69" y="292"/>
                    </a:lnTo>
                    <a:lnTo>
                      <a:pt x="74" y="279"/>
                    </a:lnTo>
                    <a:lnTo>
                      <a:pt x="77" y="265"/>
                    </a:lnTo>
                    <a:lnTo>
                      <a:pt x="81" y="253"/>
                    </a:lnTo>
                    <a:lnTo>
                      <a:pt x="81" y="240"/>
                    </a:lnTo>
                    <a:lnTo>
                      <a:pt x="81" y="227"/>
                    </a:lnTo>
                    <a:lnTo>
                      <a:pt x="74" y="211"/>
                    </a:lnTo>
                    <a:lnTo>
                      <a:pt x="71" y="201"/>
                    </a:lnTo>
                    <a:lnTo>
                      <a:pt x="66" y="195"/>
                    </a:lnTo>
                    <a:lnTo>
                      <a:pt x="54" y="184"/>
                    </a:lnTo>
                    <a:lnTo>
                      <a:pt x="39" y="168"/>
                    </a:lnTo>
                    <a:lnTo>
                      <a:pt x="27" y="156"/>
                    </a:lnTo>
                    <a:lnTo>
                      <a:pt x="21" y="146"/>
                    </a:lnTo>
                    <a:lnTo>
                      <a:pt x="12" y="127"/>
                    </a:lnTo>
                    <a:lnTo>
                      <a:pt x="3" y="113"/>
                    </a:lnTo>
                    <a:lnTo>
                      <a:pt x="0" y="103"/>
                    </a:lnTo>
                    <a:lnTo>
                      <a:pt x="0" y="84"/>
                    </a:lnTo>
                    <a:lnTo>
                      <a:pt x="0" y="65"/>
                    </a:lnTo>
                    <a:lnTo>
                      <a:pt x="0" y="52"/>
                    </a:lnTo>
                    <a:lnTo>
                      <a:pt x="3" y="35"/>
                    </a:lnTo>
                    <a:lnTo>
                      <a:pt x="6" y="22"/>
                    </a:lnTo>
                    <a:lnTo>
                      <a:pt x="6" y="10"/>
                    </a:lnTo>
                    <a:lnTo>
                      <a:pt x="12" y="0"/>
                    </a:lnTo>
                    <a:lnTo>
                      <a:pt x="51" y="6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hangingPunct="0"/>
                <a:endParaRPr lang="en-GB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81" name="Freeform 57"/>
              <p:cNvSpPr>
                <a:spLocks/>
              </p:cNvSpPr>
              <p:nvPr/>
            </p:nvSpPr>
            <p:spPr bwMode="ltGray">
              <a:xfrm>
                <a:off x="5449" y="3971"/>
                <a:ext cx="103" cy="313"/>
              </a:xfrm>
              <a:custGeom>
                <a:avLst/>
                <a:gdLst/>
                <a:ahLst/>
                <a:cxnLst>
                  <a:cxn ang="0">
                    <a:pos x="52" y="7"/>
                  </a:cxn>
                  <a:cxn ang="0">
                    <a:pos x="46" y="16"/>
                  </a:cxn>
                  <a:cxn ang="0">
                    <a:pos x="44" y="26"/>
                  </a:cxn>
                  <a:cxn ang="0">
                    <a:pos x="37" y="43"/>
                  </a:cxn>
                  <a:cxn ang="0">
                    <a:pos x="29" y="65"/>
                  </a:cxn>
                  <a:cxn ang="0">
                    <a:pos x="26" y="78"/>
                  </a:cxn>
                  <a:cxn ang="0">
                    <a:pos x="23" y="97"/>
                  </a:cxn>
                  <a:cxn ang="0">
                    <a:pos x="23" y="110"/>
                  </a:cxn>
                  <a:cxn ang="0">
                    <a:pos x="23" y="121"/>
                  </a:cxn>
                  <a:cxn ang="0">
                    <a:pos x="23" y="134"/>
                  </a:cxn>
                  <a:cxn ang="0">
                    <a:pos x="29" y="140"/>
                  </a:cxn>
                  <a:cxn ang="0">
                    <a:pos x="37" y="153"/>
                  </a:cxn>
                  <a:cxn ang="0">
                    <a:pos x="46" y="166"/>
                  </a:cxn>
                  <a:cxn ang="0">
                    <a:pos x="58" y="178"/>
                  </a:cxn>
                  <a:cxn ang="0">
                    <a:pos x="78" y="202"/>
                  </a:cxn>
                  <a:cxn ang="0">
                    <a:pos x="90" y="218"/>
                  </a:cxn>
                  <a:cxn ang="0">
                    <a:pos x="96" y="231"/>
                  </a:cxn>
                  <a:cxn ang="0">
                    <a:pos x="98" y="240"/>
                  </a:cxn>
                  <a:cxn ang="0">
                    <a:pos x="98" y="256"/>
                  </a:cxn>
                  <a:cxn ang="0">
                    <a:pos x="102" y="266"/>
                  </a:cxn>
                  <a:cxn ang="0">
                    <a:pos x="98" y="280"/>
                  </a:cxn>
                  <a:cxn ang="0">
                    <a:pos x="96" y="299"/>
                  </a:cxn>
                  <a:cxn ang="0">
                    <a:pos x="90" y="312"/>
                  </a:cxn>
                  <a:cxn ang="0">
                    <a:pos x="69" y="292"/>
                  </a:cxn>
                  <a:cxn ang="0">
                    <a:pos x="76" y="280"/>
                  </a:cxn>
                  <a:cxn ang="0">
                    <a:pos x="78" y="266"/>
                  </a:cxn>
                  <a:cxn ang="0">
                    <a:pos x="81" y="253"/>
                  </a:cxn>
                  <a:cxn ang="0">
                    <a:pos x="81" y="240"/>
                  </a:cxn>
                  <a:cxn ang="0">
                    <a:pos x="81" y="227"/>
                  </a:cxn>
                  <a:cxn ang="0">
                    <a:pos x="76" y="211"/>
                  </a:cxn>
                  <a:cxn ang="0">
                    <a:pos x="73" y="202"/>
                  </a:cxn>
                  <a:cxn ang="0">
                    <a:pos x="64" y="194"/>
                  </a:cxn>
                  <a:cxn ang="0">
                    <a:pos x="55" y="185"/>
                  </a:cxn>
                  <a:cxn ang="0">
                    <a:pos x="40" y="169"/>
                  </a:cxn>
                  <a:cxn ang="0">
                    <a:pos x="29" y="156"/>
                  </a:cxn>
                  <a:cxn ang="0">
                    <a:pos x="23" y="146"/>
                  </a:cxn>
                  <a:cxn ang="0">
                    <a:pos x="11" y="127"/>
                  </a:cxn>
                  <a:cxn ang="0">
                    <a:pos x="5" y="110"/>
                  </a:cxn>
                  <a:cxn ang="0">
                    <a:pos x="3" y="104"/>
                  </a:cxn>
                  <a:cxn ang="0">
                    <a:pos x="0" y="85"/>
                  </a:cxn>
                  <a:cxn ang="0">
                    <a:pos x="0" y="65"/>
                  </a:cxn>
                  <a:cxn ang="0">
                    <a:pos x="3" y="49"/>
                  </a:cxn>
                  <a:cxn ang="0">
                    <a:pos x="3" y="36"/>
                  </a:cxn>
                  <a:cxn ang="0">
                    <a:pos x="5" y="23"/>
                  </a:cxn>
                  <a:cxn ang="0">
                    <a:pos x="8" y="10"/>
                  </a:cxn>
                  <a:cxn ang="0">
                    <a:pos x="11" y="0"/>
                  </a:cxn>
                  <a:cxn ang="0">
                    <a:pos x="52" y="7"/>
                  </a:cxn>
                </a:cxnLst>
                <a:rect l="0" t="0" r="r" b="b"/>
                <a:pathLst>
                  <a:path w="103" h="313">
                    <a:moveTo>
                      <a:pt x="52" y="7"/>
                    </a:moveTo>
                    <a:lnTo>
                      <a:pt x="46" y="16"/>
                    </a:lnTo>
                    <a:lnTo>
                      <a:pt x="44" y="26"/>
                    </a:lnTo>
                    <a:lnTo>
                      <a:pt x="37" y="43"/>
                    </a:lnTo>
                    <a:lnTo>
                      <a:pt x="29" y="65"/>
                    </a:lnTo>
                    <a:lnTo>
                      <a:pt x="26" y="78"/>
                    </a:lnTo>
                    <a:lnTo>
                      <a:pt x="23" y="97"/>
                    </a:lnTo>
                    <a:lnTo>
                      <a:pt x="23" y="110"/>
                    </a:lnTo>
                    <a:lnTo>
                      <a:pt x="23" y="121"/>
                    </a:lnTo>
                    <a:lnTo>
                      <a:pt x="23" y="134"/>
                    </a:lnTo>
                    <a:lnTo>
                      <a:pt x="29" y="140"/>
                    </a:lnTo>
                    <a:lnTo>
                      <a:pt x="37" y="153"/>
                    </a:lnTo>
                    <a:lnTo>
                      <a:pt x="46" y="166"/>
                    </a:lnTo>
                    <a:lnTo>
                      <a:pt x="58" y="178"/>
                    </a:lnTo>
                    <a:lnTo>
                      <a:pt x="78" y="202"/>
                    </a:lnTo>
                    <a:lnTo>
                      <a:pt x="90" y="218"/>
                    </a:lnTo>
                    <a:lnTo>
                      <a:pt x="96" y="231"/>
                    </a:lnTo>
                    <a:lnTo>
                      <a:pt x="98" y="240"/>
                    </a:lnTo>
                    <a:lnTo>
                      <a:pt x="98" y="256"/>
                    </a:lnTo>
                    <a:lnTo>
                      <a:pt x="102" y="266"/>
                    </a:lnTo>
                    <a:lnTo>
                      <a:pt x="98" y="280"/>
                    </a:lnTo>
                    <a:lnTo>
                      <a:pt x="96" y="299"/>
                    </a:lnTo>
                    <a:lnTo>
                      <a:pt x="90" y="312"/>
                    </a:lnTo>
                    <a:lnTo>
                      <a:pt x="69" y="292"/>
                    </a:lnTo>
                    <a:lnTo>
                      <a:pt x="76" y="280"/>
                    </a:lnTo>
                    <a:lnTo>
                      <a:pt x="78" y="266"/>
                    </a:lnTo>
                    <a:lnTo>
                      <a:pt x="81" y="253"/>
                    </a:lnTo>
                    <a:lnTo>
                      <a:pt x="81" y="240"/>
                    </a:lnTo>
                    <a:lnTo>
                      <a:pt x="81" y="227"/>
                    </a:lnTo>
                    <a:lnTo>
                      <a:pt x="76" y="211"/>
                    </a:lnTo>
                    <a:lnTo>
                      <a:pt x="73" y="202"/>
                    </a:lnTo>
                    <a:lnTo>
                      <a:pt x="64" y="194"/>
                    </a:lnTo>
                    <a:lnTo>
                      <a:pt x="55" y="185"/>
                    </a:lnTo>
                    <a:lnTo>
                      <a:pt x="40" y="169"/>
                    </a:lnTo>
                    <a:lnTo>
                      <a:pt x="29" y="156"/>
                    </a:lnTo>
                    <a:lnTo>
                      <a:pt x="23" y="146"/>
                    </a:lnTo>
                    <a:lnTo>
                      <a:pt x="11" y="127"/>
                    </a:lnTo>
                    <a:lnTo>
                      <a:pt x="5" y="110"/>
                    </a:lnTo>
                    <a:lnTo>
                      <a:pt x="3" y="104"/>
                    </a:lnTo>
                    <a:lnTo>
                      <a:pt x="0" y="85"/>
                    </a:lnTo>
                    <a:lnTo>
                      <a:pt x="0" y="65"/>
                    </a:lnTo>
                    <a:lnTo>
                      <a:pt x="3" y="49"/>
                    </a:lnTo>
                    <a:lnTo>
                      <a:pt x="3" y="36"/>
                    </a:lnTo>
                    <a:lnTo>
                      <a:pt x="5" y="23"/>
                    </a:lnTo>
                    <a:lnTo>
                      <a:pt x="8" y="10"/>
                    </a:lnTo>
                    <a:lnTo>
                      <a:pt x="11" y="0"/>
                    </a:lnTo>
                    <a:lnTo>
                      <a:pt x="52" y="7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hangingPunct="0"/>
                <a:endParaRPr lang="en-GB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82" name="Freeform 58"/>
              <p:cNvSpPr>
                <a:spLocks/>
              </p:cNvSpPr>
              <p:nvPr/>
            </p:nvSpPr>
            <p:spPr bwMode="ltGray">
              <a:xfrm>
                <a:off x="1045" y="3906"/>
                <a:ext cx="104" cy="309"/>
              </a:xfrm>
              <a:custGeom>
                <a:avLst/>
                <a:gdLst/>
                <a:ahLst/>
                <a:cxnLst>
                  <a:cxn ang="0">
                    <a:pos x="53" y="6"/>
                  </a:cxn>
                  <a:cxn ang="0">
                    <a:pos x="51" y="16"/>
                  </a:cxn>
                  <a:cxn ang="0">
                    <a:pos x="47" y="16"/>
                  </a:cxn>
                  <a:cxn ang="0">
                    <a:pos x="44" y="22"/>
                  </a:cxn>
                  <a:cxn ang="0">
                    <a:pos x="39" y="42"/>
                  </a:cxn>
                  <a:cxn ang="0">
                    <a:pos x="29" y="65"/>
                  </a:cxn>
                  <a:cxn ang="0">
                    <a:pos x="27" y="77"/>
                  </a:cxn>
                  <a:cxn ang="0">
                    <a:pos x="24" y="97"/>
                  </a:cxn>
                  <a:cxn ang="0">
                    <a:pos x="24" y="106"/>
                  </a:cxn>
                  <a:cxn ang="0">
                    <a:pos x="24" y="120"/>
                  </a:cxn>
                  <a:cxn ang="0">
                    <a:pos x="27" y="130"/>
                  </a:cxn>
                  <a:cxn ang="0">
                    <a:pos x="29" y="139"/>
                  </a:cxn>
                  <a:cxn ang="0">
                    <a:pos x="39" y="149"/>
                  </a:cxn>
                  <a:cxn ang="0">
                    <a:pos x="47" y="162"/>
                  </a:cxn>
                  <a:cxn ang="0">
                    <a:pos x="59" y="178"/>
                  </a:cxn>
                  <a:cxn ang="0">
                    <a:pos x="80" y="201"/>
                  </a:cxn>
                  <a:cxn ang="0">
                    <a:pos x="91" y="217"/>
                  </a:cxn>
                  <a:cxn ang="0">
                    <a:pos x="97" y="227"/>
                  </a:cxn>
                  <a:cxn ang="0">
                    <a:pos x="100" y="239"/>
                  </a:cxn>
                  <a:cxn ang="0">
                    <a:pos x="103" y="252"/>
                  </a:cxn>
                  <a:cxn ang="0">
                    <a:pos x="103" y="265"/>
                  </a:cxn>
                  <a:cxn ang="0">
                    <a:pos x="100" y="279"/>
                  </a:cxn>
                  <a:cxn ang="0">
                    <a:pos x="97" y="295"/>
                  </a:cxn>
                  <a:cxn ang="0">
                    <a:pos x="91" y="308"/>
                  </a:cxn>
                  <a:cxn ang="0">
                    <a:pos x="71" y="288"/>
                  </a:cxn>
                  <a:cxn ang="0">
                    <a:pos x="76" y="279"/>
                  </a:cxn>
                  <a:cxn ang="0">
                    <a:pos x="80" y="262"/>
                  </a:cxn>
                  <a:cxn ang="0">
                    <a:pos x="83" y="252"/>
                  </a:cxn>
                  <a:cxn ang="0">
                    <a:pos x="83" y="236"/>
                  </a:cxn>
                  <a:cxn ang="0">
                    <a:pos x="83" y="227"/>
                  </a:cxn>
                  <a:cxn ang="0">
                    <a:pos x="76" y="211"/>
                  </a:cxn>
                  <a:cxn ang="0">
                    <a:pos x="74" y="201"/>
                  </a:cxn>
                  <a:cxn ang="0">
                    <a:pos x="68" y="190"/>
                  </a:cxn>
                  <a:cxn ang="0">
                    <a:pos x="56" y="181"/>
                  </a:cxn>
                  <a:cxn ang="0">
                    <a:pos x="41" y="168"/>
                  </a:cxn>
                  <a:cxn ang="0">
                    <a:pos x="29" y="155"/>
                  </a:cxn>
                  <a:cxn ang="0">
                    <a:pos x="24" y="146"/>
                  </a:cxn>
                  <a:cxn ang="0">
                    <a:pos x="12" y="126"/>
                  </a:cxn>
                  <a:cxn ang="0">
                    <a:pos x="6" y="109"/>
                  </a:cxn>
                  <a:cxn ang="0">
                    <a:pos x="3" y="100"/>
                  </a:cxn>
                  <a:cxn ang="0">
                    <a:pos x="0" y="84"/>
                  </a:cxn>
                  <a:cxn ang="0">
                    <a:pos x="0" y="61"/>
                  </a:cxn>
                  <a:cxn ang="0">
                    <a:pos x="3" y="49"/>
                  </a:cxn>
                  <a:cxn ang="0">
                    <a:pos x="6" y="35"/>
                  </a:cxn>
                  <a:cxn ang="0">
                    <a:pos x="6" y="22"/>
                  </a:cxn>
                  <a:cxn ang="0">
                    <a:pos x="9" y="9"/>
                  </a:cxn>
                  <a:cxn ang="0">
                    <a:pos x="15" y="0"/>
                  </a:cxn>
                  <a:cxn ang="0">
                    <a:pos x="53" y="6"/>
                  </a:cxn>
                </a:cxnLst>
                <a:rect l="0" t="0" r="r" b="b"/>
                <a:pathLst>
                  <a:path w="104" h="309">
                    <a:moveTo>
                      <a:pt x="53" y="6"/>
                    </a:moveTo>
                    <a:lnTo>
                      <a:pt x="51" y="16"/>
                    </a:lnTo>
                    <a:lnTo>
                      <a:pt x="47" y="16"/>
                    </a:lnTo>
                    <a:lnTo>
                      <a:pt x="44" y="22"/>
                    </a:lnTo>
                    <a:lnTo>
                      <a:pt x="39" y="42"/>
                    </a:lnTo>
                    <a:lnTo>
                      <a:pt x="29" y="65"/>
                    </a:lnTo>
                    <a:lnTo>
                      <a:pt x="27" y="77"/>
                    </a:lnTo>
                    <a:lnTo>
                      <a:pt x="24" y="97"/>
                    </a:lnTo>
                    <a:lnTo>
                      <a:pt x="24" y="106"/>
                    </a:lnTo>
                    <a:lnTo>
                      <a:pt x="24" y="120"/>
                    </a:lnTo>
                    <a:lnTo>
                      <a:pt x="27" y="130"/>
                    </a:lnTo>
                    <a:lnTo>
                      <a:pt x="29" y="139"/>
                    </a:lnTo>
                    <a:lnTo>
                      <a:pt x="39" y="149"/>
                    </a:lnTo>
                    <a:lnTo>
                      <a:pt x="47" y="162"/>
                    </a:lnTo>
                    <a:lnTo>
                      <a:pt x="59" y="178"/>
                    </a:lnTo>
                    <a:lnTo>
                      <a:pt x="80" y="201"/>
                    </a:lnTo>
                    <a:lnTo>
                      <a:pt x="91" y="217"/>
                    </a:lnTo>
                    <a:lnTo>
                      <a:pt x="97" y="227"/>
                    </a:lnTo>
                    <a:lnTo>
                      <a:pt x="100" y="239"/>
                    </a:lnTo>
                    <a:lnTo>
                      <a:pt x="103" y="252"/>
                    </a:lnTo>
                    <a:lnTo>
                      <a:pt x="103" y="265"/>
                    </a:lnTo>
                    <a:lnTo>
                      <a:pt x="100" y="279"/>
                    </a:lnTo>
                    <a:lnTo>
                      <a:pt x="97" y="295"/>
                    </a:lnTo>
                    <a:lnTo>
                      <a:pt x="91" y="308"/>
                    </a:lnTo>
                    <a:lnTo>
                      <a:pt x="71" y="288"/>
                    </a:lnTo>
                    <a:lnTo>
                      <a:pt x="76" y="279"/>
                    </a:lnTo>
                    <a:lnTo>
                      <a:pt x="80" y="262"/>
                    </a:lnTo>
                    <a:lnTo>
                      <a:pt x="83" y="252"/>
                    </a:lnTo>
                    <a:lnTo>
                      <a:pt x="83" y="236"/>
                    </a:lnTo>
                    <a:lnTo>
                      <a:pt x="83" y="227"/>
                    </a:lnTo>
                    <a:lnTo>
                      <a:pt x="76" y="211"/>
                    </a:lnTo>
                    <a:lnTo>
                      <a:pt x="74" y="201"/>
                    </a:lnTo>
                    <a:lnTo>
                      <a:pt x="68" y="190"/>
                    </a:lnTo>
                    <a:lnTo>
                      <a:pt x="56" y="181"/>
                    </a:lnTo>
                    <a:lnTo>
                      <a:pt x="41" y="168"/>
                    </a:lnTo>
                    <a:lnTo>
                      <a:pt x="29" y="155"/>
                    </a:lnTo>
                    <a:lnTo>
                      <a:pt x="24" y="146"/>
                    </a:lnTo>
                    <a:lnTo>
                      <a:pt x="12" y="126"/>
                    </a:lnTo>
                    <a:lnTo>
                      <a:pt x="6" y="109"/>
                    </a:lnTo>
                    <a:lnTo>
                      <a:pt x="3" y="100"/>
                    </a:lnTo>
                    <a:lnTo>
                      <a:pt x="0" y="84"/>
                    </a:lnTo>
                    <a:lnTo>
                      <a:pt x="0" y="61"/>
                    </a:lnTo>
                    <a:lnTo>
                      <a:pt x="3" y="49"/>
                    </a:lnTo>
                    <a:lnTo>
                      <a:pt x="6" y="35"/>
                    </a:lnTo>
                    <a:lnTo>
                      <a:pt x="6" y="22"/>
                    </a:lnTo>
                    <a:lnTo>
                      <a:pt x="9" y="9"/>
                    </a:lnTo>
                    <a:lnTo>
                      <a:pt x="15" y="0"/>
                    </a:lnTo>
                    <a:lnTo>
                      <a:pt x="53" y="6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hangingPunct="0"/>
                <a:endParaRPr lang="en-GB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83" name="Freeform 59"/>
              <p:cNvSpPr>
                <a:spLocks/>
              </p:cNvSpPr>
              <p:nvPr/>
            </p:nvSpPr>
            <p:spPr bwMode="ltGray">
              <a:xfrm>
                <a:off x="3307" y="0"/>
                <a:ext cx="102" cy="312"/>
              </a:xfrm>
              <a:custGeom>
                <a:avLst/>
                <a:gdLst/>
                <a:ahLst/>
                <a:cxnLst>
                  <a:cxn ang="0">
                    <a:pos x="52" y="7"/>
                  </a:cxn>
                  <a:cxn ang="0">
                    <a:pos x="50" y="16"/>
                  </a:cxn>
                  <a:cxn ang="0">
                    <a:pos x="46" y="16"/>
                  </a:cxn>
                  <a:cxn ang="0">
                    <a:pos x="46" y="26"/>
                  </a:cxn>
                  <a:cxn ang="0">
                    <a:pos x="38" y="43"/>
                  </a:cxn>
                  <a:cxn ang="0">
                    <a:pos x="32" y="65"/>
                  </a:cxn>
                  <a:cxn ang="0">
                    <a:pos x="26" y="78"/>
                  </a:cxn>
                  <a:cxn ang="0">
                    <a:pos x="23" y="97"/>
                  </a:cxn>
                  <a:cxn ang="0">
                    <a:pos x="23" y="110"/>
                  </a:cxn>
                  <a:cxn ang="0">
                    <a:pos x="23" y="121"/>
                  </a:cxn>
                  <a:cxn ang="0">
                    <a:pos x="26" y="130"/>
                  </a:cxn>
                  <a:cxn ang="0">
                    <a:pos x="29" y="140"/>
                  </a:cxn>
                  <a:cxn ang="0">
                    <a:pos x="38" y="153"/>
                  </a:cxn>
                  <a:cxn ang="0">
                    <a:pos x="46" y="162"/>
                  </a:cxn>
                  <a:cxn ang="0">
                    <a:pos x="58" y="178"/>
                  </a:cxn>
                  <a:cxn ang="0">
                    <a:pos x="78" y="202"/>
                  </a:cxn>
                  <a:cxn ang="0">
                    <a:pos x="89" y="218"/>
                  </a:cxn>
                  <a:cxn ang="0">
                    <a:pos x="96" y="227"/>
                  </a:cxn>
                  <a:cxn ang="0">
                    <a:pos x="98" y="240"/>
                  </a:cxn>
                  <a:cxn ang="0">
                    <a:pos x="101" y="253"/>
                  </a:cxn>
                  <a:cxn ang="0">
                    <a:pos x="101" y="269"/>
                  </a:cxn>
                  <a:cxn ang="0">
                    <a:pos x="98" y="279"/>
                  </a:cxn>
                  <a:cxn ang="0">
                    <a:pos x="96" y="295"/>
                  </a:cxn>
                  <a:cxn ang="0">
                    <a:pos x="89" y="311"/>
                  </a:cxn>
                  <a:cxn ang="0">
                    <a:pos x="69" y="292"/>
                  </a:cxn>
                  <a:cxn ang="0">
                    <a:pos x="75" y="279"/>
                  </a:cxn>
                  <a:cxn ang="0">
                    <a:pos x="78" y="266"/>
                  </a:cxn>
                  <a:cxn ang="0">
                    <a:pos x="81" y="253"/>
                  </a:cxn>
                  <a:cxn ang="0">
                    <a:pos x="81" y="237"/>
                  </a:cxn>
                  <a:cxn ang="0">
                    <a:pos x="81" y="227"/>
                  </a:cxn>
                  <a:cxn ang="0">
                    <a:pos x="75" y="211"/>
                  </a:cxn>
                  <a:cxn ang="0">
                    <a:pos x="72" y="202"/>
                  </a:cxn>
                  <a:cxn ang="0">
                    <a:pos x="67" y="191"/>
                  </a:cxn>
                  <a:cxn ang="0">
                    <a:pos x="55" y="181"/>
                  </a:cxn>
                  <a:cxn ang="0">
                    <a:pos x="41" y="169"/>
                  </a:cxn>
                  <a:cxn ang="0">
                    <a:pos x="29" y="156"/>
                  </a:cxn>
                  <a:cxn ang="0">
                    <a:pos x="23" y="146"/>
                  </a:cxn>
                  <a:cxn ang="0">
                    <a:pos x="14" y="127"/>
                  </a:cxn>
                  <a:cxn ang="0">
                    <a:pos x="6" y="110"/>
                  </a:cxn>
                  <a:cxn ang="0">
                    <a:pos x="3" y="104"/>
                  </a:cxn>
                  <a:cxn ang="0">
                    <a:pos x="0" y="84"/>
                  </a:cxn>
                  <a:cxn ang="0">
                    <a:pos x="0" y="62"/>
                  </a:cxn>
                  <a:cxn ang="0">
                    <a:pos x="3" y="49"/>
                  </a:cxn>
                  <a:cxn ang="0">
                    <a:pos x="6" y="35"/>
                  </a:cxn>
                  <a:cxn ang="0">
                    <a:pos x="6" y="23"/>
                  </a:cxn>
                  <a:cxn ang="0">
                    <a:pos x="9" y="10"/>
                  </a:cxn>
                  <a:cxn ang="0">
                    <a:pos x="14" y="0"/>
                  </a:cxn>
                  <a:cxn ang="0">
                    <a:pos x="52" y="7"/>
                  </a:cxn>
                </a:cxnLst>
                <a:rect l="0" t="0" r="r" b="b"/>
                <a:pathLst>
                  <a:path w="102" h="312">
                    <a:moveTo>
                      <a:pt x="52" y="7"/>
                    </a:moveTo>
                    <a:lnTo>
                      <a:pt x="50" y="16"/>
                    </a:lnTo>
                    <a:lnTo>
                      <a:pt x="46" y="16"/>
                    </a:lnTo>
                    <a:lnTo>
                      <a:pt x="46" y="26"/>
                    </a:lnTo>
                    <a:lnTo>
                      <a:pt x="38" y="43"/>
                    </a:lnTo>
                    <a:lnTo>
                      <a:pt x="32" y="65"/>
                    </a:lnTo>
                    <a:lnTo>
                      <a:pt x="26" y="78"/>
                    </a:lnTo>
                    <a:lnTo>
                      <a:pt x="23" y="97"/>
                    </a:lnTo>
                    <a:lnTo>
                      <a:pt x="23" y="110"/>
                    </a:lnTo>
                    <a:lnTo>
                      <a:pt x="23" y="121"/>
                    </a:lnTo>
                    <a:lnTo>
                      <a:pt x="26" y="130"/>
                    </a:lnTo>
                    <a:lnTo>
                      <a:pt x="29" y="140"/>
                    </a:lnTo>
                    <a:lnTo>
                      <a:pt x="38" y="153"/>
                    </a:lnTo>
                    <a:lnTo>
                      <a:pt x="46" y="162"/>
                    </a:lnTo>
                    <a:lnTo>
                      <a:pt x="58" y="178"/>
                    </a:lnTo>
                    <a:lnTo>
                      <a:pt x="78" y="202"/>
                    </a:lnTo>
                    <a:lnTo>
                      <a:pt x="89" y="218"/>
                    </a:lnTo>
                    <a:lnTo>
                      <a:pt x="96" y="227"/>
                    </a:lnTo>
                    <a:lnTo>
                      <a:pt x="98" y="240"/>
                    </a:lnTo>
                    <a:lnTo>
                      <a:pt x="101" y="253"/>
                    </a:lnTo>
                    <a:lnTo>
                      <a:pt x="101" y="269"/>
                    </a:lnTo>
                    <a:lnTo>
                      <a:pt x="98" y="279"/>
                    </a:lnTo>
                    <a:lnTo>
                      <a:pt x="96" y="295"/>
                    </a:lnTo>
                    <a:lnTo>
                      <a:pt x="89" y="311"/>
                    </a:lnTo>
                    <a:lnTo>
                      <a:pt x="69" y="292"/>
                    </a:lnTo>
                    <a:lnTo>
                      <a:pt x="75" y="279"/>
                    </a:lnTo>
                    <a:lnTo>
                      <a:pt x="78" y="266"/>
                    </a:lnTo>
                    <a:lnTo>
                      <a:pt x="81" y="253"/>
                    </a:lnTo>
                    <a:lnTo>
                      <a:pt x="81" y="237"/>
                    </a:lnTo>
                    <a:lnTo>
                      <a:pt x="81" y="227"/>
                    </a:lnTo>
                    <a:lnTo>
                      <a:pt x="75" y="211"/>
                    </a:lnTo>
                    <a:lnTo>
                      <a:pt x="72" y="202"/>
                    </a:lnTo>
                    <a:lnTo>
                      <a:pt x="67" y="191"/>
                    </a:lnTo>
                    <a:lnTo>
                      <a:pt x="55" y="181"/>
                    </a:lnTo>
                    <a:lnTo>
                      <a:pt x="41" y="169"/>
                    </a:lnTo>
                    <a:lnTo>
                      <a:pt x="29" y="156"/>
                    </a:lnTo>
                    <a:lnTo>
                      <a:pt x="23" y="146"/>
                    </a:lnTo>
                    <a:lnTo>
                      <a:pt x="14" y="127"/>
                    </a:lnTo>
                    <a:lnTo>
                      <a:pt x="6" y="110"/>
                    </a:lnTo>
                    <a:lnTo>
                      <a:pt x="3" y="104"/>
                    </a:lnTo>
                    <a:lnTo>
                      <a:pt x="0" y="84"/>
                    </a:lnTo>
                    <a:lnTo>
                      <a:pt x="0" y="62"/>
                    </a:lnTo>
                    <a:lnTo>
                      <a:pt x="3" y="49"/>
                    </a:lnTo>
                    <a:lnTo>
                      <a:pt x="6" y="35"/>
                    </a:lnTo>
                    <a:lnTo>
                      <a:pt x="6" y="23"/>
                    </a:lnTo>
                    <a:lnTo>
                      <a:pt x="9" y="10"/>
                    </a:lnTo>
                    <a:lnTo>
                      <a:pt x="14" y="0"/>
                    </a:lnTo>
                    <a:lnTo>
                      <a:pt x="52" y="7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hangingPunct="0"/>
                <a:endParaRPr lang="en-GB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84" name="Freeform 60"/>
              <p:cNvSpPr>
                <a:spLocks/>
              </p:cNvSpPr>
              <p:nvPr/>
            </p:nvSpPr>
            <p:spPr bwMode="ltGray">
              <a:xfrm>
                <a:off x="2412" y="3901"/>
                <a:ext cx="58" cy="102"/>
              </a:xfrm>
              <a:custGeom>
                <a:avLst/>
                <a:gdLst/>
                <a:ahLst/>
                <a:cxnLst>
                  <a:cxn ang="0">
                    <a:pos x="16" y="101"/>
                  </a:cxn>
                  <a:cxn ang="0">
                    <a:pos x="0" y="0"/>
                  </a:cxn>
                  <a:cxn ang="0">
                    <a:pos x="57" y="52"/>
                  </a:cxn>
                  <a:cxn ang="0">
                    <a:pos x="16" y="101"/>
                  </a:cxn>
                </a:cxnLst>
                <a:rect l="0" t="0" r="r" b="b"/>
                <a:pathLst>
                  <a:path w="58" h="102">
                    <a:moveTo>
                      <a:pt x="16" y="101"/>
                    </a:moveTo>
                    <a:lnTo>
                      <a:pt x="0" y="0"/>
                    </a:lnTo>
                    <a:lnTo>
                      <a:pt x="57" y="52"/>
                    </a:lnTo>
                    <a:lnTo>
                      <a:pt x="16" y="101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hangingPunct="0"/>
                <a:endParaRPr lang="en-GB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85" name="Freeform 61"/>
              <p:cNvSpPr>
                <a:spLocks/>
              </p:cNvSpPr>
              <p:nvPr/>
            </p:nvSpPr>
            <p:spPr bwMode="ltGray">
              <a:xfrm>
                <a:off x="2972" y="63"/>
                <a:ext cx="56" cy="102"/>
              </a:xfrm>
              <a:custGeom>
                <a:avLst/>
                <a:gdLst/>
                <a:ahLst/>
                <a:cxnLst>
                  <a:cxn ang="0">
                    <a:pos x="14" y="101"/>
                  </a:cxn>
                  <a:cxn ang="0">
                    <a:pos x="0" y="0"/>
                  </a:cxn>
                  <a:cxn ang="0">
                    <a:pos x="55" y="51"/>
                  </a:cxn>
                  <a:cxn ang="0">
                    <a:pos x="14" y="101"/>
                  </a:cxn>
                </a:cxnLst>
                <a:rect l="0" t="0" r="r" b="b"/>
                <a:pathLst>
                  <a:path w="56" h="102">
                    <a:moveTo>
                      <a:pt x="14" y="101"/>
                    </a:moveTo>
                    <a:lnTo>
                      <a:pt x="0" y="0"/>
                    </a:lnTo>
                    <a:lnTo>
                      <a:pt x="55" y="51"/>
                    </a:lnTo>
                    <a:lnTo>
                      <a:pt x="14" y="101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hangingPunct="0"/>
                <a:endParaRPr lang="en-GB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86" name="Freeform 62"/>
              <p:cNvSpPr>
                <a:spLocks/>
              </p:cNvSpPr>
              <p:nvPr/>
            </p:nvSpPr>
            <p:spPr bwMode="ltGray">
              <a:xfrm>
                <a:off x="212" y="884"/>
                <a:ext cx="59" cy="101"/>
              </a:xfrm>
              <a:custGeom>
                <a:avLst/>
                <a:gdLst/>
                <a:ahLst/>
                <a:cxnLst>
                  <a:cxn ang="0">
                    <a:pos x="16" y="100"/>
                  </a:cxn>
                  <a:cxn ang="0">
                    <a:pos x="0" y="0"/>
                  </a:cxn>
                  <a:cxn ang="0">
                    <a:pos x="58" y="51"/>
                  </a:cxn>
                  <a:cxn ang="0">
                    <a:pos x="16" y="100"/>
                  </a:cxn>
                </a:cxnLst>
                <a:rect l="0" t="0" r="r" b="b"/>
                <a:pathLst>
                  <a:path w="59" h="101">
                    <a:moveTo>
                      <a:pt x="16" y="100"/>
                    </a:moveTo>
                    <a:lnTo>
                      <a:pt x="0" y="0"/>
                    </a:lnTo>
                    <a:lnTo>
                      <a:pt x="58" y="51"/>
                    </a:lnTo>
                    <a:lnTo>
                      <a:pt x="16" y="10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hangingPunct="0"/>
                <a:endParaRPr lang="en-GB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87" name="Freeform 63"/>
              <p:cNvSpPr>
                <a:spLocks/>
              </p:cNvSpPr>
              <p:nvPr/>
            </p:nvSpPr>
            <p:spPr bwMode="ltGray">
              <a:xfrm>
                <a:off x="1452" y="115"/>
                <a:ext cx="53" cy="68"/>
              </a:xfrm>
              <a:custGeom>
                <a:avLst/>
                <a:gdLst/>
                <a:ahLst/>
                <a:cxnLst>
                  <a:cxn ang="0">
                    <a:pos x="30" y="0"/>
                  </a:cxn>
                  <a:cxn ang="0">
                    <a:pos x="0" y="18"/>
                  </a:cxn>
                  <a:cxn ang="0">
                    <a:pos x="14" y="67"/>
                  </a:cxn>
                  <a:cxn ang="0">
                    <a:pos x="52" y="42"/>
                  </a:cxn>
                  <a:cxn ang="0">
                    <a:pos x="30" y="0"/>
                  </a:cxn>
                </a:cxnLst>
                <a:rect l="0" t="0" r="r" b="b"/>
                <a:pathLst>
                  <a:path w="53" h="68">
                    <a:moveTo>
                      <a:pt x="30" y="0"/>
                    </a:moveTo>
                    <a:lnTo>
                      <a:pt x="0" y="18"/>
                    </a:lnTo>
                    <a:lnTo>
                      <a:pt x="14" y="67"/>
                    </a:lnTo>
                    <a:lnTo>
                      <a:pt x="52" y="42"/>
                    </a:lnTo>
                    <a:lnTo>
                      <a:pt x="30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hangingPunct="0"/>
                <a:endParaRPr lang="en-GB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88" name="Freeform 64"/>
              <p:cNvSpPr>
                <a:spLocks/>
              </p:cNvSpPr>
              <p:nvPr/>
            </p:nvSpPr>
            <p:spPr bwMode="ltGray">
              <a:xfrm>
                <a:off x="4571" y="216"/>
                <a:ext cx="55" cy="66"/>
              </a:xfrm>
              <a:custGeom>
                <a:avLst/>
                <a:gdLst/>
                <a:ahLst/>
                <a:cxnLst>
                  <a:cxn ang="0">
                    <a:pos x="30" y="0"/>
                  </a:cxn>
                  <a:cxn ang="0">
                    <a:pos x="0" y="18"/>
                  </a:cxn>
                  <a:cxn ang="0">
                    <a:pos x="16" y="65"/>
                  </a:cxn>
                  <a:cxn ang="0">
                    <a:pos x="54" y="42"/>
                  </a:cxn>
                  <a:cxn ang="0">
                    <a:pos x="30" y="0"/>
                  </a:cxn>
                </a:cxnLst>
                <a:rect l="0" t="0" r="r" b="b"/>
                <a:pathLst>
                  <a:path w="55" h="66">
                    <a:moveTo>
                      <a:pt x="30" y="0"/>
                    </a:moveTo>
                    <a:lnTo>
                      <a:pt x="0" y="18"/>
                    </a:lnTo>
                    <a:lnTo>
                      <a:pt x="16" y="65"/>
                    </a:lnTo>
                    <a:lnTo>
                      <a:pt x="54" y="42"/>
                    </a:lnTo>
                    <a:lnTo>
                      <a:pt x="30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hangingPunct="0"/>
                <a:endParaRPr lang="en-GB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89" name="Freeform 65"/>
              <p:cNvSpPr>
                <a:spLocks/>
              </p:cNvSpPr>
              <p:nvPr/>
            </p:nvSpPr>
            <p:spPr bwMode="ltGray">
              <a:xfrm>
                <a:off x="5490" y="2335"/>
                <a:ext cx="57" cy="69"/>
              </a:xfrm>
              <a:custGeom>
                <a:avLst/>
                <a:gdLst/>
                <a:ahLst/>
                <a:cxnLst>
                  <a:cxn ang="0">
                    <a:pos x="31" y="0"/>
                  </a:cxn>
                  <a:cxn ang="0">
                    <a:pos x="0" y="21"/>
                  </a:cxn>
                  <a:cxn ang="0">
                    <a:pos x="17" y="68"/>
                  </a:cxn>
                  <a:cxn ang="0">
                    <a:pos x="56" y="44"/>
                  </a:cxn>
                  <a:cxn ang="0">
                    <a:pos x="31" y="0"/>
                  </a:cxn>
                </a:cxnLst>
                <a:rect l="0" t="0" r="r" b="b"/>
                <a:pathLst>
                  <a:path w="57" h="69">
                    <a:moveTo>
                      <a:pt x="31" y="0"/>
                    </a:moveTo>
                    <a:lnTo>
                      <a:pt x="0" y="21"/>
                    </a:lnTo>
                    <a:lnTo>
                      <a:pt x="17" y="68"/>
                    </a:lnTo>
                    <a:lnTo>
                      <a:pt x="56" y="44"/>
                    </a:lnTo>
                    <a:lnTo>
                      <a:pt x="31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hangingPunct="0"/>
                <a:endParaRPr lang="en-GB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90" name="Freeform 66"/>
              <p:cNvSpPr>
                <a:spLocks/>
              </p:cNvSpPr>
              <p:nvPr/>
            </p:nvSpPr>
            <p:spPr bwMode="ltGray">
              <a:xfrm>
                <a:off x="5631" y="1402"/>
                <a:ext cx="58" cy="65"/>
              </a:xfrm>
              <a:custGeom>
                <a:avLst/>
                <a:gdLst/>
                <a:ahLst/>
                <a:cxnLst>
                  <a:cxn ang="0">
                    <a:pos x="31" y="0"/>
                  </a:cxn>
                  <a:cxn ang="0">
                    <a:pos x="0" y="17"/>
                  </a:cxn>
                  <a:cxn ang="0">
                    <a:pos x="17" y="64"/>
                  </a:cxn>
                  <a:cxn ang="0">
                    <a:pos x="57" y="41"/>
                  </a:cxn>
                  <a:cxn ang="0">
                    <a:pos x="31" y="0"/>
                  </a:cxn>
                </a:cxnLst>
                <a:rect l="0" t="0" r="r" b="b"/>
                <a:pathLst>
                  <a:path w="58" h="65">
                    <a:moveTo>
                      <a:pt x="31" y="0"/>
                    </a:moveTo>
                    <a:lnTo>
                      <a:pt x="0" y="17"/>
                    </a:lnTo>
                    <a:lnTo>
                      <a:pt x="17" y="64"/>
                    </a:lnTo>
                    <a:lnTo>
                      <a:pt x="57" y="41"/>
                    </a:lnTo>
                    <a:lnTo>
                      <a:pt x="31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hangingPunct="0"/>
                <a:endParaRPr lang="en-GB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91" name="Freeform 67"/>
              <p:cNvSpPr>
                <a:spLocks/>
              </p:cNvSpPr>
              <p:nvPr/>
            </p:nvSpPr>
            <p:spPr bwMode="ltGray">
              <a:xfrm>
                <a:off x="0" y="1366"/>
                <a:ext cx="60" cy="102"/>
              </a:xfrm>
              <a:custGeom>
                <a:avLst/>
                <a:gdLst/>
                <a:ahLst/>
                <a:cxnLst>
                  <a:cxn ang="0">
                    <a:pos x="17" y="101"/>
                  </a:cxn>
                  <a:cxn ang="0">
                    <a:pos x="0" y="0"/>
                  </a:cxn>
                  <a:cxn ang="0">
                    <a:pos x="59" y="52"/>
                  </a:cxn>
                  <a:cxn ang="0">
                    <a:pos x="17" y="101"/>
                  </a:cxn>
                </a:cxnLst>
                <a:rect l="0" t="0" r="r" b="b"/>
                <a:pathLst>
                  <a:path w="60" h="102">
                    <a:moveTo>
                      <a:pt x="17" y="101"/>
                    </a:moveTo>
                    <a:lnTo>
                      <a:pt x="0" y="0"/>
                    </a:lnTo>
                    <a:lnTo>
                      <a:pt x="59" y="52"/>
                    </a:lnTo>
                    <a:lnTo>
                      <a:pt x="17" y="101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hangingPunct="0"/>
                <a:endParaRPr lang="en-GB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92" name="Freeform 68"/>
              <p:cNvSpPr>
                <a:spLocks/>
              </p:cNvSpPr>
              <p:nvPr/>
            </p:nvSpPr>
            <p:spPr bwMode="ltGray">
              <a:xfrm>
                <a:off x="196" y="1205"/>
                <a:ext cx="59" cy="105"/>
              </a:xfrm>
              <a:custGeom>
                <a:avLst/>
                <a:gdLst/>
                <a:ahLst/>
                <a:cxnLst>
                  <a:cxn ang="0">
                    <a:pos x="17" y="104"/>
                  </a:cxn>
                  <a:cxn ang="0">
                    <a:pos x="0" y="0"/>
                  </a:cxn>
                  <a:cxn ang="0">
                    <a:pos x="58" y="54"/>
                  </a:cxn>
                  <a:cxn ang="0">
                    <a:pos x="17" y="104"/>
                  </a:cxn>
                </a:cxnLst>
                <a:rect l="0" t="0" r="r" b="b"/>
                <a:pathLst>
                  <a:path w="59" h="105">
                    <a:moveTo>
                      <a:pt x="17" y="104"/>
                    </a:moveTo>
                    <a:lnTo>
                      <a:pt x="0" y="0"/>
                    </a:lnTo>
                    <a:lnTo>
                      <a:pt x="58" y="54"/>
                    </a:lnTo>
                    <a:lnTo>
                      <a:pt x="17" y="104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hangingPunct="0"/>
                <a:endParaRPr lang="en-GB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</p:grpSp>
        <p:sp>
          <p:nvSpPr>
            <p:cNvPr id="1094" name="Freeform 70"/>
            <p:cNvSpPr>
              <a:spLocks/>
            </p:cNvSpPr>
            <p:nvPr/>
          </p:nvSpPr>
          <p:spPr bwMode="ltGray">
            <a:xfrm>
              <a:off x="373" y="786"/>
              <a:ext cx="104" cy="309"/>
            </a:xfrm>
            <a:custGeom>
              <a:avLst/>
              <a:gdLst/>
              <a:ahLst/>
              <a:cxnLst>
                <a:cxn ang="0">
                  <a:pos x="53" y="6"/>
                </a:cxn>
                <a:cxn ang="0">
                  <a:pos x="51" y="16"/>
                </a:cxn>
                <a:cxn ang="0">
                  <a:pos x="47" y="16"/>
                </a:cxn>
                <a:cxn ang="0">
                  <a:pos x="44" y="22"/>
                </a:cxn>
                <a:cxn ang="0">
                  <a:pos x="39" y="42"/>
                </a:cxn>
                <a:cxn ang="0">
                  <a:pos x="29" y="65"/>
                </a:cxn>
                <a:cxn ang="0">
                  <a:pos x="27" y="77"/>
                </a:cxn>
                <a:cxn ang="0">
                  <a:pos x="24" y="97"/>
                </a:cxn>
                <a:cxn ang="0">
                  <a:pos x="24" y="106"/>
                </a:cxn>
                <a:cxn ang="0">
                  <a:pos x="24" y="120"/>
                </a:cxn>
                <a:cxn ang="0">
                  <a:pos x="27" y="130"/>
                </a:cxn>
                <a:cxn ang="0">
                  <a:pos x="29" y="139"/>
                </a:cxn>
                <a:cxn ang="0">
                  <a:pos x="39" y="149"/>
                </a:cxn>
                <a:cxn ang="0">
                  <a:pos x="47" y="162"/>
                </a:cxn>
                <a:cxn ang="0">
                  <a:pos x="59" y="178"/>
                </a:cxn>
                <a:cxn ang="0">
                  <a:pos x="80" y="201"/>
                </a:cxn>
                <a:cxn ang="0">
                  <a:pos x="91" y="217"/>
                </a:cxn>
                <a:cxn ang="0">
                  <a:pos x="97" y="227"/>
                </a:cxn>
                <a:cxn ang="0">
                  <a:pos x="100" y="239"/>
                </a:cxn>
                <a:cxn ang="0">
                  <a:pos x="103" y="252"/>
                </a:cxn>
                <a:cxn ang="0">
                  <a:pos x="103" y="265"/>
                </a:cxn>
                <a:cxn ang="0">
                  <a:pos x="100" y="279"/>
                </a:cxn>
                <a:cxn ang="0">
                  <a:pos x="97" y="295"/>
                </a:cxn>
                <a:cxn ang="0">
                  <a:pos x="91" y="308"/>
                </a:cxn>
                <a:cxn ang="0">
                  <a:pos x="71" y="288"/>
                </a:cxn>
                <a:cxn ang="0">
                  <a:pos x="76" y="279"/>
                </a:cxn>
                <a:cxn ang="0">
                  <a:pos x="80" y="262"/>
                </a:cxn>
                <a:cxn ang="0">
                  <a:pos x="83" y="252"/>
                </a:cxn>
                <a:cxn ang="0">
                  <a:pos x="83" y="236"/>
                </a:cxn>
                <a:cxn ang="0">
                  <a:pos x="83" y="227"/>
                </a:cxn>
                <a:cxn ang="0">
                  <a:pos x="76" y="211"/>
                </a:cxn>
                <a:cxn ang="0">
                  <a:pos x="74" y="201"/>
                </a:cxn>
                <a:cxn ang="0">
                  <a:pos x="68" y="190"/>
                </a:cxn>
                <a:cxn ang="0">
                  <a:pos x="56" y="181"/>
                </a:cxn>
                <a:cxn ang="0">
                  <a:pos x="41" y="168"/>
                </a:cxn>
                <a:cxn ang="0">
                  <a:pos x="29" y="155"/>
                </a:cxn>
                <a:cxn ang="0">
                  <a:pos x="24" y="146"/>
                </a:cxn>
                <a:cxn ang="0">
                  <a:pos x="12" y="126"/>
                </a:cxn>
                <a:cxn ang="0">
                  <a:pos x="6" y="109"/>
                </a:cxn>
                <a:cxn ang="0">
                  <a:pos x="3" y="100"/>
                </a:cxn>
                <a:cxn ang="0">
                  <a:pos x="0" y="84"/>
                </a:cxn>
                <a:cxn ang="0">
                  <a:pos x="0" y="61"/>
                </a:cxn>
                <a:cxn ang="0">
                  <a:pos x="3" y="49"/>
                </a:cxn>
                <a:cxn ang="0">
                  <a:pos x="6" y="35"/>
                </a:cxn>
                <a:cxn ang="0">
                  <a:pos x="6" y="22"/>
                </a:cxn>
                <a:cxn ang="0">
                  <a:pos x="9" y="9"/>
                </a:cxn>
                <a:cxn ang="0">
                  <a:pos x="15" y="0"/>
                </a:cxn>
                <a:cxn ang="0">
                  <a:pos x="53" y="6"/>
                </a:cxn>
              </a:cxnLst>
              <a:rect l="0" t="0" r="r" b="b"/>
              <a:pathLst>
                <a:path w="104" h="309">
                  <a:moveTo>
                    <a:pt x="53" y="6"/>
                  </a:moveTo>
                  <a:lnTo>
                    <a:pt x="51" y="16"/>
                  </a:lnTo>
                  <a:lnTo>
                    <a:pt x="47" y="16"/>
                  </a:lnTo>
                  <a:lnTo>
                    <a:pt x="44" y="22"/>
                  </a:lnTo>
                  <a:lnTo>
                    <a:pt x="39" y="42"/>
                  </a:lnTo>
                  <a:lnTo>
                    <a:pt x="29" y="65"/>
                  </a:lnTo>
                  <a:lnTo>
                    <a:pt x="27" y="77"/>
                  </a:lnTo>
                  <a:lnTo>
                    <a:pt x="24" y="97"/>
                  </a:lnTo>
                  <a:lnTo>
                    <a:pt x="24" y="106"/>
                  </a:lnTo>
                  <a:lnTo>
                    <a:pt x="24" y="120"/>
                  </a:lnTo>
                  <a:lnTo>
                    <a:pt x="27" y="130"/>
                  </a:lnTo>
                  <a:lnTo>
                    <a:pt x="29" y="139"/>
                  </a:lnTo>
                  <a:lnTo>
                    <a:pt x="39" y="149"/>
                  </a:lnTo>
                  <a:lnTo>
                    <a:pt x="47" y="162"/>
                  </a:lnTo>
                  <a:lnTo>
                    <a:pt x="59" y="178"/>
                  </a:lnTo>
                  <a:lnTo>
                    <a:pt x="80" y="201"/>
                  </a:lnTo>
                  <a:lnTo>
                    <a:pt x="91" y="217"/>
                  </a:lnTo>
                  <a:lnTo>
                    <a:pt x="97" y="227"/>
                  </a:lnTo>
                  <a:lnTo>
                    <a:pt x="100" y="239"/>
                  </a:lnTo>
                  <a:lnTo>
                    <a:pt x="103" y="252"/>
                  </a:lnTo>
                  <a:lnTo>
                    <a:pt x="103" y="265"/>
                  </a:lnTo>
                  <a:lnTo>
                    <a:pt x="100" y="279"/>
                  </a:lnTo>
                  <a:lnTo>
                    <a:pt x="97" y="295"/>
                  </a:lnTo>
                  <a:lnTo>
                    <a:pt x="91" y="308"/>
                  </a:lnTo>
                  <a:lnTo>
                    <a:pt x="71" y="288"/>
                  </a:lnTo>
                  <a:lnTo>
                    <a:pt x="76" y="279"/>
                  </a:lnTo>
                  <a:lnTo>
                    <a:pt x="80" y="262"/>
                  </a:lnTo>
                  <a:lnTo>
                    <a:pt x="83" y="252"/>
                  </a:lnTo>
                  <a:lnTo>
                    <a:pt x="83" y="236"/>
                  </a:lnTo>
                  <a:lnTo>
                    <a:pt x="83" y="227"/>
                  </a:lnTo>
                  <a:lnTo>
                    <a:pt x="76" y="211"/>
                  </a:lnTo>
                  <a:lnTo>
                    <a:pt x="74" y="201"/>
                  </a:lnTo>
                  <a:lnTo>
                    <a:pt x="68" y="190"/>
                  </a:lnTo>
                  <a:lnTo>
                    <a:pt x="56" y="181"/>
                  </a:lnTo>
                  <a:lnTo>
                    <a:pt x="41" y="168"/>
                  </a:lnTo>
                  <a:lnTo>
                    <a:pt x="29" y="155"/>
                  </a:lnTo>
                  <a:lnTo>
                    <a:pt x="24" y="146"/>
                  </a:lnTo>
                  <a:lnTo>
                    <a:pt x="12" y="126"/>
                  </a:lnTo>
                  <a:lnTo>
                    <a:pt x="6" y="109"/>
                  </a:lnTo>
                  <a:lnTo>
                    <a:pt x="3" y="100"/>
                  </a:lnTo>
                  <a:lnTo>
                    <a:pt x="0" y="84"/>
                  </a:lnTo>
                  <a:lnTo>
                    <a:pt x="0" y="61"/>
                  </a:lnTo>
                  <a:lnTo>
                    <a:pt x="3" y="49"/>
                  </a:lnTo>
                  <a:lnTo>
                    <a:pt x="6" y="35"/>
                  </a:lnTo>
                  <a:lnTo>
                    <a:pt x="6" y="22"/>
                  </a:lnTo>
                  <a:lnTo>
                    <a:pt x="9" y="9"/>
                  </a:lnTo>
                  <a:lnTo>
                    <a:pt x="15" y="0"/>
                  </a:lnTo>
                  <a:lnTo>
                    <a:pt x="53" y="6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hangingPunct="0"/>
              <a:endParaRPr lang="en-GB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</p:grpSp>
      <p:sp>
        <p:nvSpPr>
          <p:cNvPr id="1096" name="Rectangle 7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97" name="Rectangle 7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sp>
        <p:nvSpPr>
          <p:cNvPr id="1098" name="Rectangle 7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eaLnBrk="0" hangingPunct="0"/>
            <a:endParaRPr lang="en-GB">
              <a:solidFill>
                <a:srgbClr val="FFFFFF"/>
              </a:solidFill>
              <a:latin typeface="Times New Roman" pitchFamily="18" charset="0"/>
            </a:endParaRPr>
          </a:p>
        </p:txBody>
      </p:sp>
      <p:sp>
        <p:nvSpPr>
          <p:cNvPr id="1099" name="Rectangle 7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eaLnBrk="0" hangingPunct="0"/>
            <a:endParaRPr lang="en-GB">
              <a:solidFill>
                <a:srgbClr val="FFFFFF"/>
              </a:solidFill>
              <a:latin typeface="Times New Roman" pitchFamily="18" charset="0"/>
            </a:endParaRPr>
          </a:p>
        </p:txBody>
      </p:sp>
      <p:sp>
        <p:nvSpPr>
          <p:cNvPr id="1100" name="Rectangle 7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eaLnBrk="0" hangingPunct="0"/>
            <a:fld id="{63CB6649-E068-4961-9F43-71785E876ADA}" type="slidenum">
              <a:rPr lang="en-GB">
                <a:solidFill>
                  <a:srgbClr val="FFFFFF"/>
                </a:solidFill>
                <a:latin typeface="Times New Roman" pitchFamily="18" charset="0"/>
              </a:rPr>
              <a:pPr eaLnBrk="0" hangingPunct="0"/>
              <a:t>‹#›</a:t>
            </a:fld>
            <a:endParaRPr lang="en-GB">
              <a:solidFill>
                <a:srgbClr val="FFFFFF"/>
              </a:solidFill>
              <a:latin typeface="Times New Roman" pitchFamily="18" charset="0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9C1B7F3-B367-4C7A-85DB-944FDF28CC06}" type="slidenum">
              <a:rPr lang="en-US" altLang="zh-CN">
                <a:solidFill>
                  <a:srgbClr val="000000"/>
                </a:solidFill>
                <a:latin typeface="Arial" charset="0"/>
              </a:rPr>
              <a:pPr/>
              <a:t>‹#›</a:t>
            </a:fld>
            <a:endParaRPr lang="en-US" altLang="zh-CN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9C1B7F3-B367-4C7A-85DB-944FDF28CC06}" type="slidenum">
              <a:rPr lang="en-US" altLang="zh-CN">
                <a:solidFill>
                  <a:srgbClr val="000000"/>
                </a:solidFill>
                <a:latin typeface="Arial" charset="0"/>
              </a:rPr>
              <a:pPr/>
              <a:t>‹#›</a:t>
            </a:fld>
            <a:endParaRPr lang="en-US" altLang="zh-CN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9C1B7F3-B367-4C7A-85DB-944FDF28CC06}" type="slidenum">
              <a:rPr lang="en-US" altLang="zh-CN">
                <a:solidFill>
                  <a:srgbClr val="000000"/>
                </a:solidFill>
                <a:latin typeface="Arial" charset="0"/>
              </a:rPr>
              <a:pPr/>
              <a:t>‹#›</a:t>
            </a:fld>
            <a:endParaRPr lang="en-US" altLang="zh-CN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9C1B7F3-B367-4C7A-85DB-944FDF28CC06}" type="slidenum">
              <a:rPr lang="en-US" altLang="zh-CN">
                <a:solidFill>
                  <a:srgbClr val="000000"/>
                </a:solidFill>
                <a:latin typeface="Arial" charset="0"/>
              </a:rPr>
              <a:pPr/>
              <a:t>‹#›</a:t>
            </a:fld>
            <a:endParaRPr lang="en-US" altLang="zh-CN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9C1B7F3-B367-4C7A-85DB-944FDF28CC06}" type="slidenum">
              <a:rPr lang="en-US" altLang="zh-CN">
                <a:solidFill>
                  <a:srgbClr val="000000"/>
                </a:solidFill>
                <a:latin typeface="Arial" charset="0"/>
              </a:rPr>
              <a:pPr/>
              <a:t>‹#›</a:t>
            </a:fld>
            <a:endParaRPr lang="en-US" altLang="zh-CN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9C1B7F3-B367-4C7A-85DB-944FDF28CC06}" type="slidenum">
              <a:rPr lang="en-US" altLang="zh-CN">
                <a:solidFill>
                  <a:srgbClr val="000000"/>
                </a:solidFill>
                <a:latin typeface="Arial" charset="0"/>
              </a:rPr>
              <a:pPr/>
              <a:t>‹#›</a:t>
            </a:fld>
            <a:endParaRPr lang="en-US" altLang="zh-CN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9C1B7F3-B367-4C7A-85DB-944FDF28CC06}" type="slidenum">
              <a:rPr lang="en-US" altLang="zh-CN">
                <a:solidFill>
                  <a:srgbClr val="000000"/>
                </a:solidFill>
                <a:latin typeface="Arial" charset="0"/>
              </a:rPr>
              <a:pPr/>
              <a:t>‹#›</a:t>
            </a:fld>
            <a:endParaRPr lang="en-US" altLang="zh-CN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9C1B7F3-B367-4C7A-85DB-944FDF28CC06}" type="slidenum">
              <a:rPr lang="en-US" altLang="zh-CN">
                <a:solidFill>
                  <a:srgbClr val="000000"/>
                </a:solidFill>
                <a:latin typeface="Arial" charset="0"/>
              </a:rPr>
              <a:pPr/>
              <a:t>‹#›</a:t>
            </a:fld>
            <a:endParaRPr lang="en-US" altLang="zh-CN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9C1B7F3-B367-4C7A-85DB-944FDF28CC06}" type="slidenum">
              <a:rPr lang="en-US" altLang="zh-CN">
                <a:solidFill>
                  <a:srgbClr val="000000"/>
                </a:solidFill>
                <a:latin typeface="Arial" charset="0"/>
              </a:rPr>
              <a:pPr/>
              <a:t>‹#›</a:t>
            </a:fld>
            <a:endParaRPr lang="en-US" altLang="zh-CN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9C1B7F3-B367-4C7A-85DB-944FDF28CC06}" type="slidenum">
              <a:rPr lang="en-US" altLang="zh-CN">
                <a:solidFill>
                  <a:srgbClr val="000000"/>
                </a:solidFill>
                <a:latin typeface="Arial" charset="0"/>
              </a:rPr>
              <a:pPr/>
              <a:t>‹#›</a:t>
            </a:fld>
            <a:endParaRPr lang="en-US" altLang="zh-CN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12.xml"/><Relationship Id="rId1" Type="http://schemas.openxmlformats.org/officeDocument/2006/relationships/audio" Target="file:///C:\Users\ekcwei\Dropbox\New%20sermons\onlyChristsLovefillsme&#24799;&#26377;&#20027;&#24859;&#20805;&#28415;&#22312;&#25105;&#24515;.mp3" TargetMode="External"/><Relationship Id="rId4" Type="http://schemas.openxmlformats.org/officeDocument/2006/relationships/image" Target="../media/image14.png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3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4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5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6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9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508104" y="1916832"/>
            <a:ext cx="3635896" cy="1944216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zh-CN" altLang="en-US" sz="36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</a:rPr>
              <a:t>韦焜墀牧师</a:t>
            </a:r>
            <a:endParaRPr lang="en-GB" altLang="zh-CN" sz="3600" b="1" dirty="0" smtClean="0"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</a:endParaRPr>
          </a:p>
          <a:p>
            <a:pPr>
              <a:spcBef>
                <a:spcPts val="0"/>
              </a:spcBef>
            </a:pPr>
            <a:r>
              <a:rPr lang="en-GB" altLang="zh-CN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</a:rPr>
              <a:t>Rev Edward Wei </a:t>
            </a:r>
            <a:r>
              <a:rPr lang="en-GB" altLang="zh-CN" sz="44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</a:rPr>
              <a:t>1</a:t>
            </a:r>
            <a:r>
              <a:rPr lang="en-US" altLang="zh-TW" sz="44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</a:rPr>
              <a:t>40713</a:t>
            </a:r>
            <a:endParaRPr lang="en-GB" sz="4400" b="1" dirty="0"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35496" y="72008"/>
            <a:ext cx="6336704" cy="1700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54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十诫一</a:t>
            </a:r>
            <a:r>
              <a:rPr lang="en-US" altLang="zh-CN" sz="54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:</a:t>
            </a:r>
            <a:r>
              <a:rPr lang="zh-CN" altLang="en-US" sz="54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专一跟从主</a:t>
            </a:r>
            <a:r>
              <a:rPr lang="en-US" altLang="zh-CN" sz="54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(</a:t>
            </a:r>
            <a:r>
              <a:rPr lang="zh-CN" altLang="en-US" sz="54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申命记</a:t>
            </a:r>
            <a:r>
              <a:rPr lang="en-US" altLang="zh-CN" sz="54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5:1-7)</a:t>
            </a:r>
            <a:endParaRPr lang="en-US" sz="6000" b="1" kern="0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</p:txBody>
      </p:sp>
      <p:pic>
        <p:nvPicPr>
          <p:cNvPr id="1026" name="Picture 2" descr="C:\Users\ekcwei\Pictures\09 My Albums\2012--\CoventryChurch_22nd_Anniversary.jpg"/>
          <p:cNvPicPr>
            <a:picLocks noChangeAspect="1" noChangeArrowheads="1"/>
          </p:cNvPicPr>
          <p:nvPr/>
        </p:nvPicPr>
        <p:blipFill>
          <a:blip r:embed="rId3" cstate="print"/>
          <a:srcRect b="6760"/>
          <a:stretch>
            <a:fillRect/>
          </a:stretch>
        </p:blipFill>
        <p:spPr bwMode="auto">
          <a:xfrm>
            <a:off x="1259632" y="4285534"/>
            <a:ext cx="7920880" cy="2527842"/>
          </a:xfrm>
          <a:prstGeom prst="rect">
            <a:avLst/>
          </a:prstGeom>
          <a:noFill/>
        </p:spPr>
      </p:pic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6426200"/>
            <a:ext cx="9144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eaLnBrk="0" hangingPunct="0">
              <a:spcBef>
                <a:spcPct val="20000"/>
              </a:spcBef>
              <a:buClr>
                <a:srgbClr val="FFFFFF"/>
              </a:buClr>
              <a:buSzPct val="100000"/>
            </a:pPr>
            <a:r>
              <a:rPr lang="en-GB" altLang="zh-CN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  <a:ea typeface="宋体" charset="-122"/>
              </a:rPr>
              <a:t>COVENTRY CHINESE CHRISTIAN CHURCH </a:t>
            </a:r>
            <a:r>
              <a:rPr lang="zh-CN" altLang="en-GB" sz="2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DFHeiMedium-B5" charset="-128"/>
                <a:ea typeface="DFHeiMedium-B5" charset="-128"/>
              </a:rPr>
              <a:t>高云地利华人基督教会</a:t>
            </a:r>
            <a:endParaRPr lang="en-GB" sz="2800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DFHeiMedium-B5" charset="-128"/>
              <a:ea typeface="DFHeiMedium-B5" charset="-12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547664" y="4365104"/>
            <a:ext cx="19629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fld id="{B691C7E3-5575-4B63-BD12-9BE6B54B410C}" type="datetime8">
              <a:rPr lang="en-GB" smtClean="0">
                <a:solidFill>
                  <a:srgbClr val="D0FCD1"/>
                </a:solidFill>
                <a:latin typeface="Arial" charset="0"/>
              </a:rPr>
              <a:pPr/>
              <a:t>13/07/2014 08:57</a:t>
            </a:fld>
            <a:endParaRPr lang="en-GB" dirty="0">
              <a:solidFill>
                <a:srgbClr val="FFFFFF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092280" y="44624"/>
            <a:ext cx="19629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fld id="{B691C7E3-5575-4B63-BD12-9BE6B54B410C}" type="datetime8">
              <a:rPr lang="en-GB" smtClean="0">
                <a:solidFill>
                  <a:srgbClr val="D0FCD1"/>
                </a:solidFill>
                <a:latin typeface="Arial" charset="0"/>
              </a:rPr>
              <a:pPr/>
              <a:t>13/07/2014 08:57</a:t>
            </a:fld>
            <a:endParaRPr lang="en-GB" dirty="0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0" y="576064"/>
            <a:ext cx="9144000" cy="4293096"/>
          </a:xfrm>
          <a:prstGeom prst="rect">
            <a:avLst/>
          </a:prstGeom>
          <a:solidFill>
            <a:srgbClr val="99FF66">
              <a:alpha val="40000"/>
            </a:srgbClr>
          </a:solidFill>
        </p:spPr>
        <p:txBody>
          <a:bodyPr>
            <a:normAutofit/>
          </a:bodyPr>
          <a:lstStyle/>
          <a:p>
            <a:pPr algn="ctr" eaLnBrk="0" hangingPunct="0"/>
            <a:r>
              <a:rPr lang="zh-CN" altLang="en-US" sz="72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十诫</a:t>
            </a:r>
            <a:r>
              <a:rPr lang="zh-TW" altLang="en-US" sz="6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：</a:t>
            </a:r>
            <a:endParaRPr lang="en-US" altLang="zh-TW" sz="6000" b="1" kern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hangingPunct="0"/>
            <a:r>
              <a:rPr lang="zh-CN" altLang="en-US" sz="6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出埃及记</a:t>
            </a:r>
            <a:r>
              <a:rPr lang="en-US" altLang="zh-CN" sz="6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20</a:t>
            </a:r>
            <a:r>
              <a:rPr lang="zh-CN" altLang="en-US" sz="6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章和申命记</a:t>
            </a:r>
            <a:r>
              <a:rPr lang="en-US" altLang="zh-CN" sz="6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5</a:t>
            </a:r>
            <a:r>
              <a:rPr lang="zh-CN" altLang="en-US" sz="6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章</a:t>
            </a:r>
            <a:endParaRPr lang="en-US" altLang="zh-CN" sz="6000" b="1" kern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hangingPunct="0"/>
            <a:endParaRPr lang="en-US" altLang="zh-CN" b="1" kern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hangingPunct="0"/>
            <a:r>
              <a:rPr lang="zh-CN" altLang="en-US" sz="8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十诫的意义</a:t>
            </a:r>
            <a:r>
              <a:rPr lang="en-US" altLang="zh-TW" sz="8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?</a:t>
            </a:r>
            <a:endParaRPr lang="en-GB" altLang="zh-TW" sz="6600" b="1" kern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1052736"/>
            <a:ext cx="9144000" cy="5805264"/>
          </a:xfrm>
          <a:prstGeom prst="rect">
            <a:avLst/>
          </a:prstGeom>
          <a:noFill/>
        </p:spPr>
        <p:txBody>
          <a:bodyPr>
            <a:noAutofit/>
          </a:bodyPr>
          <a:lstStyle/>
          <a:p>
            <a:pPr algn="ctr" eaLnBrk="0" hangingPunct="0"/>
            <a:r>
              <a:rPr lang="zh-CN" altLang="en-US" sz="66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十诫是用来建立国家的</a:t>
            </a:r>
            <a:endParaRPr lang="en-US" altLang="zh-CN" sz="66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hangingPunct="0"/>
            <a:r>
              <a:rPr lang="zh-CN" altLang="en-US" sz="66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「基本法」。</a:t>
            </a:r>
            <a:endParaRPr lang="en-GB" altLang="zh-TW" sz="54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1052736"/>
            <a:ext cx="9144000" cy="5805264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eaLnBrk="0" hangingPunct="0"/>
            <a:r>
              <a:rPr lang="zh-CN" altLang="en-US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申</a:t>
            </a:r>
            <a:r>
              <a:rPr lang="en-US" altLang="zh-CN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5:2-3</a:t>
            </a:r>
          </a:p>
          <a:p>
            <a:pPr algn="ctr" eaLnBrk="0" hangingPunct="0"/>
            <a:r>
              <a:rPr lang="zh-CN" altLang="en-US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耶和华我们的神在何烈山</a:t>
            </a:r>
            <a:endParaRPr lang="en-US" altLang="zh-CN" sz="5400" b="1" kern="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hangingPunct="0"/>
            <a:r>
              <a:rPr lang="zh-CN" altLang="en-US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与我们立约。</a:t>
            </a:r>
            <a:endParaRPr lang="en-US" altLang="zh-CN" sz="5400" b="1" kern="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hangingPunct="0"/>
            <a:r>
              <a:rPr lang="zh-CN" altLang="en-US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这约不是与我们列祖立的、</a:t>
            </a:r>
            <a:endParaRPr lang="en-US" altLang="zh-CN" sz="5400" b="1" kern="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hangingPunct="0"/>
            <a:r>
              <a:rPr lang="zh-CN" altLang="en-US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乃是与我们今日在这里存活之人立的。 </a:t>
            </a:r>
            <a:endParaRPr lang="en-GB" altLang="zh-TW" sz="4400" b="1" kern="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1052736"/>
            <a:ext cx="9144000" cy="5805264"/>
          </a:xfrm>
          <a:prstGeom prst="rect">
            <a:avLst/>
          </a:prstGeom>
          <a:solidFill>
            <a:srgbClr val="FF99CC">
              <a:alpha val="41961"/>
            </a:srgbClr>
          </a:solidFill>
        </p:spPr>
        <p:txBody>
          <a:bodyPr>
            <a:noAutofit/>
          </a:bodyPr>
          <a:lstStyle/>
          <a:p>
            <a:pPr algn="ctr" eaLnBrk="0" hangingPunct="0"/>
            <a:r>
              <a:rPr lang="zh-CN" altLang="en-US" sz="6000" b="1" kern="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基本上，十诫和律法书</a:t>
            </a:r>
            <a:r>
              <a:rPr lang="en-US" altLang="zh-CN" sz="6000" b="1" kern="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6000" b="1" kern="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尤其是出、利、申</a:t>
            </a:r>
            <a:r>
              <a:rPr lang="en-US" altLang="zh-CN" sz="6000" b="1" kern="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)</a:t>
            </a:r>
            <a:r>
              <a:rPr lang="zh-CN" altLang="en-US" sz="6000" b="1" kern="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中的诫命是给以色列民的。他们快要进入神给他们的应许地，十诫就是用来建立国家的「基本法」。</a:t>
            </a:r>
            <a:endParaRPr lang="en-GB" altLang="zh-TW" sz="4800" b="1" kern="0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1052736"/>
            <a:ext cx="9144000" cy="4968552"/>
          </a:xfrm>
          <a:prstGeom prst="rect">
            <a:avLst/>
          </a:prstGeom>
          <a:solidFill>
            <a:srgbClr val="FF99CC">
              <a:alpha val="41961"/>
            </a:srgbClr>
          </a:solidFill>
        </p:spPr>
        <p:txBody>
          <a:bodyPr>
            <a:noAutofit/>
          </a:bodyPr>
          <a:lstStyle/>
          <a:p>
            <a:pPr algn="ctr" eaLnBrk="0" hangingPunct="0"/>
            <a:r>
              <a:rPr lang="zh-CN" altLang="en-US" sz="6000" b="1" kern="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因此，有些诫命是属于国家法律，</a:t>
            </a:r>
            <a:endParaRPr lang="en-US" altLang="zh-CN" sz="6000" b="1" kern="0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hangingPunct="0"/>
            <a:r>
              <a:rPr lang="zh-CN" altLang="en-US" sz="6000" b="1" kern="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有些更是主耶稣降世前、在旧约时代中的敬拜礼仪</a:t>
            </a:r>
            <a:r>
              <a:rPr lang="en-US" altLang="zh-TW" sz="6000" b="1" kern="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,</a:t>
            </a:r>
            <a:r>
              <a:rPr lang="zh-CN" altLang="en-US" sz="6000" b="1" kern="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作用是预表关于主耶稣。</a:t>
            </a:r>
            <a:endParaRPr lang="en-GB" altLang="zh-TW" sz="4800" b="1" kern="0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1052736"/>
            <a:ext cx="9144000" cy="1944216"/>
          </a:xfrm>
          <a:prstGeom prst="rect">
            <a:avLst/>
          </a:prstGeom>
          <a:noFill/>
        </p:spPr>
        <p:txBody>
          <a:bodyPr>
            <a:noAutofit/>
          </a:bodyPr>
          <a:lstStyle/>
          <a:p>
            <a:pPr algn="ctr" eaLnBrk="0" hangingPunct="0"/>
            <a:r>
              <a:rPr lang="zh-CN" altLang="en-US" sz="66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十诫要小心</a:t>
            </a:r>
            <a:endParaRPr lang="en-US" altLang="zh-CN" sz="66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hangingPunct="0"/>
            <a:r>
              <a:rPr lang="zh-CN" altLang="en-US" sz="66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不要按字面来遵从。</a:t>
            </a:r>
            <a:endParaRPr lang="en-GB" altLang="zh-TW" sz="54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1052736"/>
            <a:ext cx="9144000" cy="4392488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eaLnBrk="0" hangingPunct="0"/>
            <a:r>
              <a:rPr lang="zh-CN" altLang="en-US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林后</a:t>
            </a:r>
            <a:r>
              <a:rPr lang="en-US" altLang="zh-CN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3:6 </a:t>
            </a:r>
          </a:p>
          <a:p>
            <a:pPr algn="ctr" eaLnBrk="0" hangingPunct="0"/>
            <a:r>
              <a:rPr lang="zh-CN" altLang="en-US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他叫我们能承当这新约的执事．不是凭着字句、乃是凭着精意．因为那字句是叫人死、精意是叫人活。</a:t>
            </a:r>
            <a:r>
              <a:rPr lang="en-US" altLang="zh-TW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[</a:t>
            </a:r>
            <a:r>
              <a:rPr lang="zh-CN" altLang="en-US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精意或作圣灵</a:t>
            </a:r>
            <a:r>
              <a:rPr lang="en-US" altLang="zh-TW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]</a:t>
            </a:r>
            <a:endParaRPr lang="en-GB" altLang="zh-TW" sz="4400" b="1" kern="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9000" b="-4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1052736"/>
            <a:ext cx="9144000" cy="3456384"/>
          </a:xfrm>
          <a:prstGeom prst="rect">
            <a:avLst/>
          </a:prstGeom>
          <a:noFill/>
        </p:spPr>
        <p:txBody>
          <a:bodyPr>
            <a:noAutofit/>
          </a:bodyPr>
          <a:lstStyle/>
          <a:p>
            <a:pPr algn="ctr" eaLnBrk="0" hangingPunct="0"/>
            <a:r>
              <a:rPr lang="zh-CN" altLang="en-US" sz="66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十诫真正作用不是叫人遵守</a:t>
            </a:r>
            <a:r>
              <a:rPr lang="en-US" altLang="zh-TW" sz="66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,</a:t>
            </a:r>
          </a:p>
          <a:p>
            <a:pPr algn="ctr" eaLnBrk="0" hangingPunct="0"/>
            <a:r>
              <a:rPr lang="zh-CN" altLang="en-US" sz="66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乃是叫人知罪。</a:t>
            </a:r>
            <a:endParaRPr lang="en-GB" altLang="zh-TW" sz="54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1052736"/>
            <a:ext cx="9144000" cy="5805264"/>
          </a:xfrm>
          <a:prstGeom prst="rect">
            <a:avLst/>
          </a:prstGeom>
        </p:spPr>
        <p:txBody>
          <a:bodyPr>
            <a:normAutofit fontScale="92500"/>
          </a:bodyPr>
          <a:lstStyle/>
          <a:p>
            <a:pPr algn="ctr" eaLnBrk="0" hangingPunct="0"/>
            <a:r>
              <a:rPr lang="zh-CN" altLang="en-US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罗</a:t>
            </a:r>
            <a:r>
              <a:rPr lang="en-US" altLang="zh-CN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3:19-20 </a:t>
            </a:r>
          </a:p>
          <a:p>
            <a:pPr algn="ctr" eaLnBrk="0" hangingPunct="0"/>
            <a:r>
              <a:rPr lang="zh-CN" altLang="en-US" sz="52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我们晓得律法上的话、都是对律法以下之人说的、好塞住各人的口、叫普世的人都伏在神审判之下．所以凡有血气的没有一个、因行律法、能在神面前称义．</a:t>
            </a:r>
            <a:endParaRPr lang="en-US" altLang="zh-CN" sz="5200" b="1" kern="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hangingPunct="0"/>
            <a:r>
              <a:rPr lang="zh-CN" altLang="en-US" sz="65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因为律法本是叫人知罪</a:t>
            </a:r>
            <a:r>
              <a:rPr lang="zh-CN" altLang="en-US" sz="58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。</a:t>
            </a:r>
            <a:endParaRPr lang="en-GB" altLang="zh-TW" sz="4800" b="1" kern="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1052736"/>
            <a:ext cx="9144000" cy="5805264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eaLnBrk="0" hangingPunct="0"/>
            <a:r>
              <a:rPr lang="zh-CN" altLang="en-US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申</a:t>
            </a:r>
            <a:r>
              <a:rPr lang="en-US" altLang="zh-CN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31:9-17 </a:t>
            </a:r>
          </a:p>
          <a:p>
            <a:pPr algn="ctr" eaLnBrk="0" hangingPunct="0"/>
            <a:r>
              <a:rPr lang="zh-CN" altLang="en-US" sz="52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摩西将这律法写出来、</a:t>
            </a:r>
            <a:r>
              <a:rPr lang="en-US" altLang="zh-CN" sz="52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...</a:t>
            </a:r>
            <a:r>
              <a:rPr lang="zh-CN" altLang="en-US" sz="52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那时你要在以色列众人面前、将这律法念给他们听。使他们学习、好敬畏耶和华你们的神、谨守遵行这律法的一切话。</a:t>
            </a:r>
            <a:endParaRPr lang="en-GB" altLang="zh-TW" sz="4800" b="1" kern="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1052736"/>
            <a:ext cx="9144000" cy="5805264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eaLnBrk="0" hangingPunct="0"/>
            <a:r>
              <a:rPr lang="zh-CN" altLang="en-US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申</a:t>
            </a:r>
            <a:r>
              <a:rPr lang="en-US" altLang="zh-CN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31:9-17 </a:t>
            </a:r>
          </a:p>
          <a:p>
            <a:pPr algn="ctr" eaLnBrk="0" hangingPunct="0"/>
            <a:r>
              <a:rPr lang="zh-CN" altLang="en-US" sz="52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耶和华对摩西说、你的死期临近了、、你必和你列祖同睡．这百姓要起来、在他们所要去的地上、在那地的人中、随从外邦神行邪淫、离弃我、违背我与他们所立的约</a:t>
            </a:r>
            <a:endParaRPr lang="en-GB" altLang="zh-TW" sz="4800" b="1" kern="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1052736"/>
            <a:ext cx="9144000" cy="5805264"/>
          </a:xfrm>
          <a:prstGeom prst="rect">
            <a:avLst/>
          </a:prstGeom>
        </p:spPr>
        <p:txBody>
          <a:bodyPr>
            <a:normAutofit fontScale="92500"/>
          </a:bodyPr>
          <a:lstStyle/>
          <a:p>
            <a:pPr algn="ctr" eaLnBrk="0" hangingPunct="0"/>
            <a:r>
              <a:rPr lang="zh-CN" altLang="en-US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申</a:t>
            </a:r>
            <a:r>
              <a:rPr lang="en-US" altLang="zh-CN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31:23-27</a:t>
            </a:r>
          </a:p>
          <a:p>
            <a:pPr algn="ctr" eaLnBrk="0" hangingPunct="0"/>
            <a:r>
              <a:rPr lang="zh-CN" altLang="en-US" sz="52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将这律法书放在耶和华你们神的约柜旁、可以在那里见证以色列人的不是．因为我知道你们是悖逆的、是硬着颈项的、</a:t>
            </a:r>
            <a:r>
              <a:rPr lang="zh-CN" altLang="en-US" sz="58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我今日还活着与你们同在、你们尚且悖逆耶和华、何况我死后呢。</a:t>
            </a:r>
            <a:endParaRPr lang="en-GB" altLang="zh-TW" sz="5200" b="1" kern="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1052736"/>
            <a:ext cx="9144000" cy="5805264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eaLnBrk="0" hangingPunct="0"/>
            <a:r>
              <a:rPr lang="zh-CN" altLang="en-US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罗</a:t>
            </a:r>
            <a:r>
              <a:rPr lang="en-US" altLang="zh-CN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7:6 </a:t>
            </a:r>
          </a:p>
          <a:p>
            <a:pPr algn="ctr" eaLnBrk="0" hangingPunct="0"/>
            <a:r>
              <a:rPr lang="zh-CN" altLang="en-US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但我们既然在捆我们的律法上死了、现今就脱离了律法．叫我们服事主、要按着心灵的新样、不按着仪文的旧样。</a:t>
            </a:r>
            <a:endParaRPr lang="en-US" altLang="zh-CN" sz="5400" b="1" kern="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hangingPunct="0"/>
            <a:r>
              <a:rPr lang="en-US" altLang="zh-CN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〔</a:t>
            </a:r>
            <a:r>
              <a:rPr lang="zh-CN" altLang="en-US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心灵或作圣灵</a:t>
            </a:r>
            <a:r>
              <a:rPr lang="en-US" altLang="zh-CN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〕</a:t>
            </a:r>
            <a:endParaRPr lang="en-GB" altLang="zh-TW" sz="5200" b="1" kern="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1052736"/>
            <a:ext cx="9144000" cy="5805264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eaLnBrk="0" hangingPunct="0"/>
            <a:r>
              <a:rPr lang="zh-CN" altLang="en-US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罗</a:t>
            </a:r>
            <a:r>
              <a:rPr lang="en-US" altLang="zh-CN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7:18 </a:t>
            </a:r>
          </a:p>
          <a:p>
            <a:pPr algn="ctr" eaLnBrk="0" hangingPunct="0"/>
            <a:r>
              <a:rPr lang="zh-CN" altLang="en-US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我也知道、在我里头、就是我肉体之中、没有良善．因为立志为善由得我、只是行出来由不得我。</a:t>
            </a:r>
            <a:endParaRPr lang="en-GB" altLang="zh-TW" sz="5200" b="1" kern="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1052736"/>
            <a:ext cx="9144000" cy="5805264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eaLnBrk="0" hangingPunct="0"/>
            <a:r>
              <a:rPr lang="zh-CN" altLang="en-US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罗</a:t>
            </a:r>
            <a:r>
              <a:rPr lang="en-US" altLang="zh-CN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7:24-25 </a:t>
            </a:r>
          </a:p>
          <a:p>
            <a:pPr algn="ctr" eaLnBrk="0" hangingPunct="0"/>
            <a:r>
              <a:rPr lang="zh-CN" altLang="en-US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我真是苦阿、谁能救我脱离这取死的身体呢。</a:t>
            </a:r>
            <a:endParaRPr lang="en-US" altLang="zh-CN" sz="5400" b="1" kern="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hangingPunct="0"/>
            <a:r>
              <a:rPr lang="en-US" altLang="zh-CN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25 </a:t>
            </a:r>
            <a:r>
              <a:rPr lang="zh-CN" altLang="en-US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感谢神、靠着我们的主耶稣基督就能脱离了。</a:t>
            </a:r>
            <a:endParaRPr lang="en-GB" altLang="zh-TW" sz="5200" b="1" kern="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8000" b="-4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3717032"/>
            <a:ext cx="9144000" cy="2736304"/>
          </a:xfrm>
          <a:prstGeom prst="rect">
            <a:avLst/>
          </a:prstGeom>
          <a:noFill/>
        </p:spPr>
        <p:txBody>
          <a:bodyPr>
            <a:noAutofit/>
          </a:bodyPr>
          <a:lstStyle/>
          <a:p>
            <a:pPr algn="ctr" eaLnBrk="0" hangingPunct="0"/>
            <a:r>
              <a:rPr lang="zh-CN" altLang="en-US" sz="72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十诫</a:t>
            </a:r>
            <a:endParaRPr lang="en-US" altLang="zh-CN" sz="72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hangingPunct="0"/>
            <a:r>
              <a:rPr lang="zh-CN" altLang="en-US" sz="72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不是神创造的规定</a:t>
            </a:r>
            <a:endParaRPr lang="en-GB" altLang="zh-TW" sz="60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1052736"/>
            <a:ext cx="9144000" cy="4968552"/>
          </a:xfrm>
          <a:prstGeom prst="rect">
            <a:avLst/>
          </a:prstGeom>
          <a:solidFill>
            <a:srgbClr val="FF99CC">
              <a:alpha val="41961"/>
            </a:srgbClr>
          </a:solidFill>
        </p:spPr>
        <p:txBody>
          <a:bodyPr>
            <a:noAutofit/>
          </a:bodyPr>
          <a:lstStyle/>
          <a:p>
            <a:pPr algn="ctr" eaLnBrk="0" hangingPunct="0"/>
            <a:r>
              <a:rPr lang="zh-CN" altLang="en-US" sz="6000" b="1" kern="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十诫不是神创造的规定，并不像一个制作游戏者要定下一些游戏规则。</a:t>
            </a:r>
            <a:endParaRPr lang="en-GB" altLang="zh-TW" sz="4800" b="1" kern="0" dirty="0" smtClean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1052736"/>
            <a:ext cx="9144000" cy="4968552"/>
          </a:xfrm>
          <a:prstGeom prst="rect">
            <a:avLst/>
          </a:prstGeom>
          <a:solidFill>
            <a:srgbClr val="FF99CC">
              <a:alpha val="41961"/>
            </a:srgbClr>
          </a:solidFill>
        </p:spPr>
        <p:txBody>
          <a:bodyPr>
            <a:noAutofit/>
          </a:bodyPr>
          <a:lstStyle/>
          <a:p>
            <a:pPr algn="ctr" eaLnBrk="0" hangingPunct="0"/>
            <a:r>
              <a:rPr lang="zh-CN" altLang="en-US" sz="6000" b="1" kern="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我们要圣洁，并非因为神「决定」圣洁是美好的，而是因为神是圣洁的。</a:t>
            </a:r>
            <a:endParaRPr lang="en-US" altLang="zh-CN" sz="6000" b="1" kern="0" dirty="0" smtClean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hangingPunct="0"/>
            <a:r>
              <a:rPr lang="en-US" altLang="zh-CN" sz="6000" b="1" kern="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6000" b="1" kern="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参利未记</a:t>
            </a:r>
            <a:r>
              <a:rPr lang="en-US" altLang="zh-CN" sz="6000" b="1" kern="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11:44-45﹔</a:t>
            </a:r>
          </a:p>
          <a:p>
            <a:pPr algn="ctr" eaLnBrk="0" hangingPunct="0"/>
            <a:r>
              <a:rPr lang="zh-CN" altLang="en-US" sz="6000" b="1" kern="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彼前</a:t>
            </a:r>
            <a:r>
              <a:rPr lang="en-US" altLang="zh-CN" sz="6000" b="1" kern="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1:14-17</a:t>
            </a:r>
            <a:r>
              <a:rPr lang="zh-CN" altLang="en-US" sz="6000" b="1" kern="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。</a:t>
            </a:r>
            <a:r>
              <a:rPr lang="en-US" altLang="zh-CN" sz="6000" b="1" kern="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)</a:t>
            </a:r>
            <a:endParaRPr lang="en-GB" altLang="zh-TW" sz="4800" b="1" kern="0" dirty="0" smtClean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1052736"/>
            <a:ext cx="9144000" cy="5805264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eaLnBrk="0" hangingPunct="0"/>
            <a:r>
              <a:rPr lang="zh-CN" altLang="en-US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申</a:t>
            </a:r>
            <a:r>
              <a:rPr lang="en-US" altLang="zh-CN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5:4-6</a:t>
            </a:r>
          </a:p>
          <a:p>
            <a:pPr algn="ctr" eaLnBrk="0" hangingPunct="0"/>
            <a:r>
              <a:rPr lang="zh-CN" altLang="en-US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耶和华在山上、从火中、</a:t>
            </a:r>
            <a:endParaRPr lang="en-US" altLang="zh-CN" sz="5400" b="1" kern="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hangingPunct="0"/>
            <a:r>
              <a:rPr lang="zh-CN" altLang="en-US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面对面与你们说话。说、</a:t>
            </a:r>
            <a:endParaRPr lang="en-US" altLang="zh-CN" sz="5400" b="1" kern="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hangingPunct="0"/>
            <a:r>
              <a:rPr lang="zh-CN" altLang="en-US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我是耶和华你的神、</a:t>
            </a:r>
            <a:endParaRPr lang="en-US" altLang="zh-CN" sz="5400" b="1" kern="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hangingPunct="0"/>
            <a:r>
              <a:rPr lang="zh-CN" altLang="en-US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曾将你从埃及地、</a:t>
            </a:r>
            <a:endParaRPr lang="en-US" altLang="zh-CN" sz="5400" b="1" kern="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hangingPunct="0"/>
            <a:r>
              <a:rPr lang="zh-CN" altLang="en-US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为奴之家领出来。</a:t>
            </a:r>
            <a:endParaRPr lang="en-GB" altLang="zh-TW" sz="5200" b="1" kern="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1052736"/>
            <a:ext cx="9144000" cy="4968552"/>
          </a:xfrm>
          <a:prstGeom prst="rect">
            <a:avLst/>
          </a:prstGeom>
          <a:solidFill>
            <a:srgbClr val="FF99CC">
              <a:alpha val="41961"/>
            </a:srgbClr>
          </a:solidFill>
        </p:spPr>
        <p:txBody>
          <a:bodyPr>
            <a:noAutofit/>
          </a:bodyPr>
          <a:lstStyle/>
          <a:p>
            <a:pPr algn="ctr" eaLnBrk="0" hangingPunct="0"/>
            <a:r>
              <a:rPr lang="zh-CN" altLang="en-US" sz="6000" b="1" kern="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十诫源自「你」的神，就是那位与我们有亲密来往的救赎主。</a:t>
            </a:r>
            <a:endParaRPr lang="en-GB" altLang="zh-TW" sz="4800" b="1" kern="0" dirty="0" smtClean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1052736"/>
            <a:ext cx="9144000" cy="4968552"/>
          </a:xfrm>
          <a:prstGeom prst="rect">
            <a:avLst/>
          </a:prstGeom>
          <a:solidFill>
            <a:srgbClr val="FF99CC">
              <a:alpha val="41961"/>
            </a:srgbClr>
          </a:solidFill>
        </p:spPr>
        <p:txBody>
          <a:bodyPr>
            <a:noAutofit/>
          </a:bodyPr>
          <a:lstStyle/>
          <a:p>
            <a:pPr algn="ctr" eaLnBrk="0" hangingPunct="0"/>
            <a:r>
              <a:rPr lang="zh-CN" altLang="en-US" sz="6000" b="1" kern="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察看十诫，十诫根本不是一些规条，而是本自神的本位</a:t>
            </a:r>
            <a:r>
              <a:rPr lang="en-US" altLang="zh-CN" sz="6000" b="1" kern="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en-GB" altLang="zh-CN" sz="6000" b="1" kern="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being)</a:t>
            </a:r>
            <a:r>
              <a:rPr lang="zh-CN" altLang="en-US" sz="6000" b="1" kern="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和性情</a:t>
            </a:r>
            <a:r>
              <a:rPr lang="en-US" altLang="zh-CN" sz="6000" b="1" kern="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en-GB" altLang="zh-CN" sz="6000" b="1" kern="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character)</a:t>
            </a:r>
            <a:r>
              <a:rPr lang="zh-CN" altLang="en-GB" sz="6000" b="1" kern="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，</a:t>
            </a:r>
            <a:endParaRPr lang="en-GB" altLang="zh-TW" sz="4800" b="1" kern="0" dirty="0" smtClean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1052736"/>
            <a:ext cx="9144000" cy="4968552"/>
          </a:xfrm>
          <a:prstGeom prst="rect">
            <a:avLst/>
          </a:prstGeom>
          <a:solidFill>
            <a:srgbClr val="FF99CC">
              <a:alpha val="41961"/>
            </a:srgbClr>
          </a:solidFill>
        </p:spPr>
        <p:txBody>
          <a:bodyPr>
            <a:noAutofit/>
          </a:bodyPr>
          <a:lstStyle/>
          <a:p>
            <a:pPr algn="ctr" eaLnBrk="0" hangingPunct="0"/>
            <a:r>
              <a:rPr lang="zh-CN" altLang="en-US" sz="6000" b="1" kern="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而我们研究十诫</a:t>
            </a:r>
            <a:r>
              <a:rPr lang="en-US" altLang="zh-TW" sz="6000" b="1" kern="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,</a:t>
            </a:r>
          </a:p>
          <a:p>
            <a:pPr algn="ctr" eaLnBrk="0" hangingPunct="0"/>
            <a:r>
              <a:rPr lang="zh-CN" altLang="en-US" sz="6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便能认识神</a:t>
            </a:r>
            <a:r>
              <a:rPr lang="en-US" altLang="zh-TW" sz="6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,</a:t>
            </a:r>
          </a:p>
          <a:p>
            <a:pPr algn="ctr" eaLnBrk="0" hangingPunct="0"/>
            <a:r>
              <a:rPr lang="zh-CN" altLang="en-US" sz="6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更清楚祂是怎样的</a:t>
            </a:r>
            <a:r>
              <a:rPr lang="en-US" altLang="zh-TW" sz="6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,</a:t>
            </a:r>
          </a:p>
          <a:p>
            <a:pPr algn="ctr" eaLnBrk="0" hangingPunct="0"/>
            <a:r>
              <a:rPr lang="zh-CN" altLang="en-US" sz="6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因而更晓得怎样讨神喜讨</a:t>
            </a:r>
            <a:r>
              <a:rPr lang="en-US" altLang="zh-TW" sz="6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.</a:t>
            </a:r>
            <a:endParaRPr lang="en-GB" altLang="zh-TW" sz="4800" b="1" kern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092280" y="44624"/>
            <a:ext cx="19629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fld id="{B691C7E3-5575-4B63-BD12-9BE6B54B410C}" type="datetime8">
              <a:rPr lang="en-GB" smtClean="0">
                <a:solidFill>
                  <a:srgbClr val="D0FCD1"/>
                </a:solidFill>
                <a:latin typeface="Arial" charset="0"/>
              </a:rPr>
              <a:pPr/>
              <a:t>13/07/2014 08:58</a:t>
            </a:fld>
            <a:endParaRPr lang="en-GB" dirty="0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0" y="576064"/>
            <a:ext cx="9144000" cy="4293096"/>
          </a:xfrm>
          <a:prstGeom prst="rect">
            <a:avLst/>
          </a:prstGeom>
          <a:solidFill>
            <a:srgbClr val="99FF66">
              <a:alpha val="40000"/>
            </a:srgbClr>
          </a:solidFill>
        </p:spPr>
        <p:txBody>
          <a:bodyPr>
            <a:normAutofit lnSpcReduction="10000"/>
          </a:bodyPr>
          <a:lstStyle/>
          <a:p>
            <a:pPr algn="ctr" eaLnBrk="0" hangingPunct="0"/>
            <a:r>
              <a:rPr lang="zh-CN" altLang="en-US" sz="88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十诫第一条 </a:t>
            </a:r>
            <a:endParaRPr lang="en-US" altLang="zh-CN" sz="8800" b="1" kern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hangingPunct="0">
              <a:buFontTx/>
              <a:buChar char="-"/>
            </a:pPr>
            <a:r>
              <a:rPr lang="zh-CN" altLang="en-US" sz="72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出</a:t>
            </a:r>
            <a:r>
              <a:rPr lang="en-US" altLang="zh-CN" sz="72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20:3</a:t>
            </a:r>
            <a:r>
              <a:rPr lang="en-US" altLang="zh-TW" sz="72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;</a:t>
            </a:r>
            <a:r>
              <a:rPr lang="zh-CN" altLang="en-US" sz="72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申</a:t>
            </a:r>
            <a:r>
              <a:rPr lang="en-US" altLang="zh-CN" sz="72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5:7</a:t>
            </a:r>
          </a:p>
          <a:p>
            <a:pPr algn="ctr" eaLnBrk="0" hangingPunct="0">
              <a:buFontTx/>
              <a:buChar char="-"/>
            </a:pPr>
            <a:r>
              <a:rPr lang="zh-CN" altLang="en-US" sz="72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除了我以外、你不可有别的神。</a:t>
            </a:r>
            <a:endParaRPr lang="en-GB" altLang="zh-TW" sz="6600" b="1" kern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722314"/>
          </a:xfrm>
        </p:spPr>
        <p:txBody>
          <a:bodyPr>
            <a:normAutofit/>
          </a:bodyPr>
          <a:lstStyle/>
          <a:p>
            <a:r>
              <a:rPr lang="zh-CN" altLang="en-US" sz="72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我们不可有别的神，因为神是独一真神。</a:t>
            </a:r>
            <a:endParaRPr lang="en-GB" sz="72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1052736"/>
            <a:ext cx="9144000" cy="5805264"/>
          </a:xfrm>
          <a:prstGeom prst="rect">
            <a:avLst/>
          </a:prstGeom>
          <a:solidFill>
            <a:srgbClr val="FFFF97">
              <a:alpha val="30196"/>
            </a:srgbClr>
          </a:solidFill>
        </p:spPr>
        <p:txBody>
          <a:bodyPr>
            <a:noAutofit/>
          </a:bodyPr>
          <a:lstStyle/>
          <a:p>
            <a:pPr algn="ctr" eaLnBrk="0" hangingPunct="0"/>
            <a:r>
              <a:rPr lang="zh-CN" altLang="en-US" sz="60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约</a:t>
            </a:r>
            <a:r>
              <a:rPr lang="en-US" altLang="zh-CN" sz="60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17:3 </a:t>
            </a:r>
          </a:p>
          <a:p>
            <a:pPr algn="ctr" eaLnBrk="0" hangingPunct="0"/>
            <a:r>
              <a:rPr lang="zh-CN" altLang="en-US" sz="60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认识你独一的真神、并且认识你所差来的耶稣基督、这就是永生。</a:t>
            </a:r>
            <a:endParaRPr lang="en-GB" altLang="zh-TW" sz="4800" b="1" kern="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1052736"/>
            <a:ext cx="9144000" cy="5805264"/>
          </a:xfrm>
          <a:prstGeom prst="rect">
            <a:avLst/>
          </a:prstGeom>
          <a:solidFill>
            <a:srgbClr val="FFFF97">
              <a:alpha val="30196"/>
            </a:srgbClr>
          </a:solidFill>
        </p:spPr>
        <p:txBody>
          <a:bodyPr>
            <a:noAutofit/>
          </a:bodyPr>
          <a:lstStyle/>
          <a:p>
            <a:pPr algn="ctr" eaLnBrk="0" hangingPunct="0"/>
            <a:r>
              <a:rPr lang="zh-CN" altLang="en-US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林前</a:t>
            </a:r>
            <a:r>
              <a:rPr lang="en-US" altLang="zh-CN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8:5-6</a:t>
            </a:r>
          </a:p>
          <a:p>
            <a:pPr algn="ctr" eaLnBrk="0" hangingPunct="0"/>
            <a:r>
              <a:rPr lang="zh-CN" altLang="en-US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虽有称为神的、或在天、或在地．就如那许多的神、许多的主．然而我们只有一位神、就是父万物都本于他、我们也归于他．</a:t>
            </a:r>
            <a:endParaRPr lang="en-GB" altLang="zh-TW" sz="4400" b="1" kern="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1052736"/>
            <a:ext cx="9144000" cy="5805264"/>
          </a:xfrm>
          <a:prstGeom prst="rect">
            <a:avLst/>
          </a:prstGeom>
          <a:solidFill>
            <a:srgbClr val="FFFF97">
              <a:alpha val="30196"/>
            </a:srgbClr>
          </a:solidFill>
        </p:spPr>
        <p:txBody>
          <a:bodyPr>
            <a:noAutofit/>
          </a:bodyPr>
          <a:lstStyle/>
          <a:p>
            <a:pPr algn="ctr" eaLnBrk="0" hangingPunct="0"/>
            <a:r>
              <a:rPr lang="zh-CN" altLang="en-US" sz="60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并有一位主、就是耶稣基督、万物都是借着他有的、我们也是借着他有的。</a:t>
            </a:r>
            <a:endParaRPr lang="en-GB" altLang="zh-TW" sz="4800" b="1" kern="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1052736"/>
            <a:ext cx="9144000" cy="5805264"/>
          </a:xfrm>
          <a:prstGeom prst="rect">
            <a:avLst/>
          </a:prstGeom>
          <a:solidFill>
            <a:srgbClr val="FFFF97">
              <a:alpha val="30196"/>
            </a:srgbClr>
          </a:solidFill>
        </p:spPr>
        <p:txBody>
          <a:bodyPr>
            <a:noAutofit/>
          </a:bodyPr>
          <a:lstStyle/>
          <a:p>
            <a:pPr algn="ctr" eaLnBrk="0" hangingPunct="0"/>
            <a:r>
              <a:rPr lang="zh-CN" altLang="en-US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弗</a:t>
            </a:r>
            <a:r>
              <a:rPr lang="en-US" altLang="zh-CN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4:4-6 </a:t>
            </a:r>
          </a:p>
          <a:p>
            <a:pPr algn="ctr" eaLnBrk="0" hangingPunct="0"/>
            <a:r>
              <a:rPr lang="zh-CN" altLang="en-US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身体只有一个、圣灵只有一个、正如你们蒙召、同有一个指望、一主、一信、一洗、 一神、就是众人的父、超乎众人之上、贯乎众人之中、也住在众人之内。</a:t>
            </a:r>
            <a:endParaRPr lang="en-GB" altLang="zh-TW" sz="4400" b="1" kern="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3000" b="-5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4722"/>
          </a:xfrm>
        </p:spPr>
        <p:txBody>
          <a:bodyPr>
            <a:normAutofit/>
          </a:bodyPr>
          <a:lstStyle/>
          <a:p>
            <a:r>
              <a:rPr lang="zh-CN" altLang="en-US" sz="72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神是独一真神，</a:t>
            </a:r>
            <a:r>
              <a:rPr lang="en-US" altLang="zh-CN" sz="72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CN" sz="72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72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从圣经的启示，</a:t>
            </a:r>
            <a:r>
              <a:rPr lang="en-US" altLang="zh-CN" sz="72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CN" sz="72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72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这位独一真神，</a:t>
            </a:r>
            <a:r>
              <a:rPr lang="en-US" altLang="zh-CN" sz="72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CN" sz="72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72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可描述为「三位一体」的独一真神。</a:t>
            </a:r>
            <a:endParaRPr lang="en-GB" sz="72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1052736"/>
            <a:ext cx="9144000" cy="5805264"/>
          </a:xfrm>
          <a:prstGeom prst="rect">
            <a:avLst/>
          </a:prstGeom>
          <a:solidFill>
            <a:srgbClr val="FFFF97">
              <a:alpha val="30196"/>
            </a:srgbClr>
          </a:solidFill>
        </p:spPr>
        <p:txBody>
          <a:bodyPr>
            <a:noAutofit/>
          </a:bodyPr>
          <a:lstStyle/>
          <a:p>
            <a:pPr algn="ctr" eaLnBrk="0" hangingPunct="0"/>
            <a:r>
              <a:rPr lang="zh-CN" altLang="en-US" sz="7200" b="1" kern="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三位一体」这名词</a:t>
            </a:r>
            <a:endParaRPr lang="en-US" altLang="zh-CN" sz="7200" b="1" kern="0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hangingPunct="0"/>
            <a:r>
              <a:rPr lang="zh-CN" altLang="en-US" sz="7200" b="1" kern="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所代表的教训，</a:t>
            </a:r>
            <a:endParaRPr lang="en-US" altLang="zh-CN" sz="7200" b="1" kern="0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hangingPunct="0"/>
            <a:r>
              <a:rPr lang="zh-CN" altLang="en-US" sz="7200" b="1" kern="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是圣经真理。</a:t>
            </a:r>
            <a:endParaRPr lang="en-GB" altLang="zh-TW" sz="6000" b="1" kern="0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1052736"/>
            <a:ext cx="9144000" cy="5805264"/>
          </a:xfrm>
          <a:prstGeom prst="rect">
            <a:avLst/>
          </a:prstGeom>
          <a:solidFill>
            <a:srgbClr val="FFFF97">
              <a:alpha val="30196"/>
            </a:srgbClr>
          </a:solidFill>
        </p:spPr>
        <p:txBody>
          <a:bodyPr>
            <a:noAutofit/>
          </a:bodyPr>
          <a:lstStyle/>
          <a:p>
            <a:pPr algn="ctr" eaLnBrk="0" hangingPunct="0"/>
            <a:r>
              <a:rPr lang="zh-CN" altLang="en-US" sz="6000" b="1" kern="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圣经中对圣父、圣子、圣灵之位格</a:t>
            </a:r>
            <a:r>
              <a:rPr lang="en-US" altLang="zh-CN" sz="5400" b="1" kern="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Person</a:t>
            </a:r>
            <a:r>
              <a:rPr lang="zh-CN" altLang="en-US" sz="6000" b="1" kern="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或本位</a:t>
            </a:r>
            <a:r>
              <a:rPr lang="en-US" altLang="zh-CN" sz="4800" b="1" kern="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being</a:t>
            </a:r>
            <a:r>
              <a:rPr lang="zh-CN" altLang="en-US" sz="6000" b="1" kern="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有以下几方面的教训</a:t>
            </a:r>
            <a:r>
              <a:rPr lang="en-US" altLang="zh-CN" sz="6000" b="1" kern="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:</a:t>
            </a:r>
          </a:p>
          <a:p>
            <a:pPr algn="ctr" eaLnBrk="0" hangingPunct="0"/>
            <a:r>
              <a:rPr lang="zh-CN" altLang="en-US" sz="6000" b="1" kern="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Ａ</a:t>
            </a:r>
            <a:r>
              <a:rPr lang="en-US" altLang="zh-CN" sz="6000" b="1" kern="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. </a:t>
            </a:r>
            <a:r>
              <a:rPr lang="zh-CN" altLang="en-US" sz="6000" b="1" kern="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只有一位独一真神；</a:t>
            </a:r>
            <a:endParaRPr lang="en-US" altLang="zh-CN" sz="6000" b="1" kern="0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1052736"/>
            <a:ext cx="9144000" cy="5805264"/>
          </a:xfrm>
          <a:prstGeom prst="rect">
            <a:avLst/>
          </a:prstGeom>
          <a:solidFill>
            <a:srgbClr val="FFFF97">
              <a:alpha val="30196"/>
            </a:srgbClr>
          </a:solidFill>
        </p:spPr>
        <p:txBody>
          <a:bodyPr>
            <a:noAutofit/>
          </a:bodyPr>
          <a:lstStyle/>
          <a:p>
            <a:pPr algn="ctr" eaLnBrk="0" hangingPunct="0"/>
            <a:r>
              <a:rPr lang="zh-CN" altLang="en-US" sz="6000" b="1" kern="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Ｂ</a:t>
            </a:r>
            <a:r>
              <a:rPr lang="en-US" altLang="zh-CN" sz="6000" b="1" kern="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. </a:t>
            </a:r>
            <a:r>
              <a:rPr lang="zh-CN" altLang="en-US" sz="6000" b="1" kern="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１</a:t>
            </a:r>
            <a:r>
              <a:rPr lang="en-US" altLang="zh-CN" sz="6000" b="1" kern="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. </a:t>
            </a:r>
            <a:r>
              <a:rPr lang="zh-CN" altLang="en-US" sz="6000" b="1" kern="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圣父是神； </a:t>
            </a:r>
            <a:endParaRPr lang="en-US" altLang="zh-CN" sz="6000" b="1" kern="0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  <a:cs typeface="Arial" pitchFamily="34" charset="0"/>
            </a:endParaRPr>
          </a:p>
          <a:p>
            <a:pPr marL="1143000" indent="-1143000" algn="ctr" eaLnBrk="0" hangingPunct="0">
              <a:buAutoNum type="arabicDbPlain" startAt="2"/>
            </a:pPr>
            <a:r>
              <a:rPr lang="zh-CN" altLang="en-US" sz="6000" b="1" kern="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圣子是神；</a:t>
            </a:r>
            <a:endParaRPr lang="en-US" altLang="zh-CN" sz="6000" b="1" kern="0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  <a:cs typeface="Arial" pitchFamily="34" charset="0"/>
            </a:endParaRPr>
          </a:p>
          <a:p>
            <a:pPr marL="1143000" indent="-1143000" algn="ctr" eaLnBrk="0" hangingPunct="0">
              <a:buAutoNum type="arabicDbPlain" startAt="2"/>
            </a:pPr>
            <a:r>
              <a:rPr lang="zh-CN" altLang="en-US" sz="6000" b="1" kern="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圣灵是神；</a:t>
            </a:r>
            <a:endParaRPr lang="en-GB" altLang="zh-TW" sz="4800" b="1" kern="0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1052736"/>
            <a:ext cx="9144000" cy="5805264"/>
          </a:xfrm>
          <a:prstGeom prst="rect">
            <a:avLst/>
          </a:prstGeom>
          <a:solidFill>
            <a:srgbClr val="FFFF97">
              <a:alpha val="30196"/>
            </a:srgbClr>
          </a:solidFill>
        </p:spPr>
        <p:txBody>
          <a:bodyPr>
            <a:noAutofit/>
          </a:bodyPr>
          <a:lstStyle/>
          <a:p>
            <a:pPr algn="ctr" eaLnBrk="0" hangingPunct="0"/>
            <a:r>
              <a:rPr lang="zh-CN" altLang="en-US" sz="6000" b="1" kern="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Ｃ</a:t>
            </a:r>
            <a:r>
              <a:rPr lang="en-US" altLang="zh-CN" sz="6000" b="1" kern="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. </a:t>
            </a:r>
            <a:r>
              <a:rPr lang="zh-CN" altLang="en-US" sz="6000" b="1" kern="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父、子、灵虽是同等</a:t>
            </a:r>
            <a:r>
              <a:rPr lang="en-US" altLang="zh-CN" sz="6000" b="1" kern="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equal</a:t>
            </a:r>
            <a:r>
              <a:rPr lang="zh-CN" altLang="en-US" sz="6000" b="1" kern="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，却不是完全相同</a:t>
            </a:r>
            <a:r>
              <a:rPr lang="en-US" altLang="zh-CN" sz="6000" b="1" kern="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identical</a:t>
            </a:r>
            <a:r>
              <a:rPr lang="zh-CN" altLang="en-US" sz="6000" b="1" kern="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的；换而言之，父、子、灵不是同一位格、不同时候出现的「化身」。这就是所谓「三位一体」，告诉我们神是「三一真神」。</a:t>
            </a:r>
            <a:endParaRPr lang="en-GB" altLang="zh-TW" sz="4800" b="1" kern="0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1052736"/>
            <a:ext cx="9144000" cy="5805264"/>
          </a:xfrm>
          <a:prstGeom prst="rect">
            <a:avLst/>
          </a:prstGeom>
          <a:solidFill>
            <a:srgbClr val="FFFF97">
              <a:alpha val="30196"/>
            </a:srgbClr>
          </a:solidFill>
        </p:spPr>
        <p:txBody>
          <a:bodyPr>
            <a:noAutofit/>
          </a:bodyPr>
          <a:lstStyle/>
          <a:p>
            <a:pPr algn="ctr" eaLnBrk="0" hangingPunct="0"/>
            <a:r>
              <a:rPr lang="zh-CN" altLang="en-US" sz="6000" b="1" kern="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Ｃ</a:t>
            </a:r>
            <a:r>
              <a:rPr lang="en-US" altLang="zh-CN" sz="6000" b="1" kern="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. </a:t>
            </a:r>
            <a:r>
              <a:rPr lang="zh-CN" altLang="en-US" sz="6000" b="1" kern="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父子灵虽是同等</a:t>
            </a:r>
            <a:r>
              <a:rPr lang="en-US" altLang="zh-CN" sz="6000" b="1" kern="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equal</a:t>
            </a:r>
            <a:r>
              <a:rPr lang="en-US" altLang="zh-TW" sz="6000" b="1" kern="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.</a:t>
            </a:r>
            <a:r>
              <a:rPr lang="zh-CN" altLang="en-US" sz="6000" b="1" kern="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却不是完全相同</a:t>
            </a:r>
            <a:r>
              <a:rPr lang="en-US" altLang="zh-CN" sz="6000" b="1" kern="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identical</a:t>
            </a:r>
            <a:r>
              <a:rPr lang="zh-CN" altLang="en-US" sz="6000" b="1" kern="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的；换而言之，父子灵不是同一位格、不同时候出现的「化身」。</a:t>
            </a:r>
            <a:endParaRPr lang="en-GB" altLang="zh-TW" sz="4800" b="1" kern="0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1052736"/>
            <a:ext cx="9144000" cy="5805264"/>
          </a:xfrm>
          <a:prstGeom prst="rect">
            <a:avLst/>
          </a:prstGeom>
          <a:solidFill>
            <a:srgbClr val="FFFF97">
              <a:alpha val="30196"/>
            </a:srgbClr>
          </a:solidFill>
        </p:spPr>
        <p:txBody>
          <a:bodyPr>
            <a:noAutofit/>
          </a:bodyPr>
          <a:lstStyle/>
          <a:p>
            <a:pPr algn="ctr" eaLnBrk="0" hangingPunct="0"/>
            <a:r>
              <a:rPr lang="zh-CN" altLang="en-US" sz="6000" b="1" kern="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新旧约圣经许多经文都叫我们见到在圣经众作者的意念中，</a:t>
            </a:r>
            <a:endParaRPr lang="en-US" altLang="zh-CN" sz="6000" b="1" kern="0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  <a:cs typeface="Arial" pitchFamily="34" charset="0"/>
            </a:endParaRPr>
          </a:p>
          <a:p>
            <a:pPr algn="ctr" eaLnBrk="0" hangingPunct="0"/>
            <a:r>
              <a:rPr lang="zh-CN" altLang="en-US" sz="6000" b="1" kern="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神是圣父、圣子、圣灵</a:t>
            </a:r>
            <a:endParaRPr lang="en-US" altLang="zh-CN" sz="6000" b="1" kern="0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  <a:cs typeface="Arial" pitchFamily="34" charset="0"/>
            </a:endParaRPr>
          </a:p>
          <a:p>
            <a:pPr algn="ctr" eaLnBrk="0" hangingPunct="0"/>
            <a:r>
              <a:rPr lang="zh-CN" altLang="en-US" sz="6000" b="1" kern="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「三而一」的真神。</a:t>
            </a:r>
            <a:endParaRPr lang="en-GB" altLang="zh-TW" sz="4800" b="1" kern="0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1052736"/>
            <a:ext cx="9144000" cy="5805264"/>
          </a:xfrm>
          <a:prstGeom prst="rect">
            <a:avLst/>
          </a:prstGeom>
          <a:solidFill>
            <a:srgbClr val="FFFF97">
              <a:alpha val="30196"/>
            </a:srgbClr>
          </a:solidFill>
        </p:spPr>
        <p:txBody>
          <a:bodyPr>
            <a:noAutofit/>
          </a:bodyPr>
          <a:lstStyle/>
          <a:p>
            <a:pPr algn="ctr" eaLnBrk="0" hangingPunct="0"/>
            <a:r>
              <a:rPr lang="zh-CN" altLang="en-US" sz="6000" b="1" kern="0" dirty="0" smtClean="0">
                <a:solidFill>
                  <a:srgbClr val="2B4C7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创世记 </a:t>
            </a:r>
            <a:r>
              <a:rPr lang="en-US" altLang="zh-CN" sz="6000" b="1" kern="0" dirty="0" smtClean="0">
                <a:solidFill>
                  <a:srgbClr val="2B4C7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1:26─27 </a:t>
            </a:r>
          </a:p>
          <a:p>
            <a:pPr algn="ctr" eaLnBrk="0" hangingPunct="0">
              <a:buFontTx/>
              <a:buChar char="-"/>
            </a:pPr>
            <a:r>
              <a:rPr lang="zh-CN" altLang="en-US" sz="6000" b="1" kern="0" dirty="0" smtClean="0">
                <a:solidFill>
                  <a:srgbClr val="2B4C7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在 </a:t>
            </a:r>
            <a:r>
              <a:rPr lang="en-US" altLang="zh-CN" sz="6000" b="1" kern="0" dirty="0" smtClean="0">
                <a:solidFill>
                  <a:srgbClr val="2B4C7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1:26</a:t>
            </a:r>
            <a:r>
              <a:rPr lang="zh-CN" altLang="en-US" sz="6000" b="1" kern="0" dirty="0" smtClean="0">
                <a:solidFill>
                  <a:srgbClr val="2B4C7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神使用「我们」</a:t>
            </a:r>
            <a:endParaRPr lang="en-US" altLang="zh-CN" sz="6000" b="1" kern="0" dirty="0" smtClean="0">
              <a:solidFill>
                <a:srgbClr val="2B4C7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  <a:cs typeface="Arial" pitchFamily="34" charset="0"/>
            </a:endParaRPr>
          </a:p>
          <a:p>
            <a:pPr algn="ctr" eaLnBrk="0" hangingPunct="0"/>
            <a:r>
              <a:rPr lang="zh-CN" altLang="en-US" sz="6000" b="1" kern="0" dirty="0" smtClean="0">
                <a:solidFill>
                  <a:srgbClr val="2B4C7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（复数）为代名词，</a:t>
            </a:r>
            <a:endParaRPr lang="en-US" altLang="zh-CN" sz="6000" b="1" kern="0" dirty="0" smtClean="0">
              <a:solidFill>
                <a:srgbClr val="2B4C7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  <a:cs typeface="Arial" pitchFamily="34" charset="0"/>
            </a:endParaRPr>
          </a:p>
          <a:p>
            <a:pPr algn="ctr" eaLnBrk="0" hangingPunct="0">
              <a:buFontTx/>
              <a:buChar char="-"/>
            </a:pPr>
            <a:r>
              <a:rPr lang="zh-CN" altLang="en-US" sz="6000" b="1" kern="0" dirty="0" smtClean="0">
                <a:solidFill>
                  <a:srgbClr val="2B4C7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而 </a:t>
            </a:r>
            <a:r>
              <a:rPr lang="en-US" altLang="zh-CN" sz="6000" b="1" kern="0" dirty="0" smtClean="0">
                <a:solidFill>
                  <a:srgbClr val="2B4C7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1:27</a:t>
            </a:r>
            <a:r>
              <a:rPr lang="zh-CN" altLang="en-US" sz="6000" b="1" kern="0" dirty="0" smtClean="0">
                <a:solidFill>
                  <a:srgbClr val="2B4C7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中则用「他」</a:t>
            </a:r>
            <a:endParaRPr lang="en-US" altLang="zh-CN" sz="6000" b="1" kern="0" dirty="0" smtClean="0">
              <a:solidFill>
                <a:srgbClr val="2B4C7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  <a:cs typeface="Arial" pitchFamily="34" charset="0"/>
            </a:endParaRPr>
          </a:p>
          <a:p>
            <a:pPr algn="ctr" eaLnBrk="0" hangingPunct="0"/>
            <a:r>
              <a:rPr lang="zh-CN" altLang="en-US" sz="6000" b="1" kern="0" dirty="0" smtClean="0">
                <a:solidFill>
                  <a:srgbClr val="2B4C7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（单数）为代名词。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1052736"/>
            <a:ext cx="9144000" cy="5805264"/>
          </a:xfrm>
          <a:prstGeom prst="rect">
            <a:avLst/>
          </a:prstGeom>
          <a:solidFill>
            <a:srgbClr val="FFFF97">
              <a:alpha val="30196"/>
            </a:srgbClr>
          </a:solidFill>
        </p:spPr>
        <p:txBody>
          <a:bodyPr>
            <a:noAutofit/>
          </a:bodyPr>
          <a:lstStyle/>
          <a:p>
            <a:pPr algn="ctr" eaLnBrk="0" hangingPunct="0"/>
            <a:r>
              <a:rPr lang="zh-CN" altLang="en-US" sz="6000" b="1" kern="0" dirty="0" smtClean="0">
                <a:solidFill>
                  <a:srgbClr val="2B4C7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马太福音</a:t>
            </a:r>
            <a:r>
              <a:rPr lang="en-US" altLang="zh-CN" sz="6000" b="1" kern="0" dirty="0" smtClean="0">
                <a:solidFill>
                  <a:srgbClr val="2B4C7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28:19─20 </a:t>
            </a:r>
          </a:p>
          <a:p>
            <a:pPr algn="ctr" eaLnBrk="0" hangingPunct="0"/>
            <a:r>
              <a:rPr lang="en-US" altLang="zh-CN" sz="6000" b="1" kern="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– </a:t>
            </a:r>
            <a:r>
              <a:rPr lang="zh-CN" altLang="en-US" sz="6000" b="1" kern="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父、子、圣灵的「名」是单数；我们成为门徒即受洗归父、子、圣灵独一的名下。</a:t>
            </a:r>
            <a:endParaRPr lang="en-GB" altLang="zh-TW" sz="4800" b="1" kern="0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1052736"/>
            <a:ext cx="9144000" cy="5805264"/>
          </a:xfrm>
          <a:prstGeom prst="rect">
            <a:avLst/>
          </a:prstGeom>
          <a:solidFill>
            <a:srgbClr val="FFFF97">
              <a:alpha val="30196"/>
            </a:srgbClr>
          </a:solidFill>
        </p:spPr>
        <p:txBody>
          <a:bodyPr>
            <a:noAutofit/>
          </a:bodyPr>
          <a:lstStyle/>
          <a:p>
            <a:pPr algn="ctr" eaLnBrk="0" hangingPunct="0"/>
            <a:r>
              <a:rPr lang="zh-CN" altLang="en-US" sz="6000" b="1" kern="0" dirty="0" smtClean="0">
                <a:solidFill>
                  <a:srgbClr val="B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三位一体是关于神的本位，是属于超乎时空永恒领域的真理。</a:t>
            </a:r>
          </a:p>
          <a:p>
            <a:pPr algn="ctr" eaLnBrk="0" hangingPunct="0"/>
            <a:r>
              <a:rPr lang="zh-CN" altLang="en-US" sz="6000" b="1" kern="0" dirty="0" smtClean="0">
                <a:solidFill>
                  <a:srgbClr val="B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神是无可比拟的，因此使用世界中的东西来作比方是有很大的危机。</a:t>
            </a:r>
            <a:endParaRPr lang="en-US" altLang="zh-CN" sz="6000" b="1" kern="0" dirty="0" smtClean="0">
              <a:solidFill>
                <a:srgbClr val="B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1052736"/>
            <a:ext cx="9144000" cy="5805264"/>
          </a:xfrm>
          <a:prstGeom prst="rect">
            <a:avLst/>
          </a:prstGeom>
          <a:solidFill>
            <a:srgbClr val="FFFF97">
              <a:alpha val="30196"/>
            </a:srgbClr>
          </a:solidFill>
        </p:spPr>
        <p:txBody>
          <a:bodyPr>
            <a:noAutofit/>
          </a:bodyPr>
          <a:lstStyle/>
          <a:p>
            <a:pPr algn="ctr" eaLnBrk="0" hangingPunct="0"/>
            <a:r>
              <a:rPr lang="zh-CN" altLang="en-US" sz="6000" b="1" kern="0" dirty="0" smtClean="0">
                <a:solidFill>
                  <a:srgbClr val="B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最简单的方法，就是以谦卑的心，领受圣经从不同角度表达的形容。</a:t>
            </a:r>
            <a:endParaRPr lang="en-GB" altLang="zh-TW" sz="4800" b="1" kern="0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1052736"/>
            <a:ext cx="9144000" cy="5805264"/>
          </a:xfrm>
          <a:prstGeom prst="rect">
            <a:avLst/>
          </a:prstGeom>
          <a:solidFill>
            <a:srgbClr val="FFFF97">
              <a:alpha val="30196"/>
            </a:srgbClr>
          </a:solidFill>
        </p:spPr>
        <p:txBody>
          <a:bodyPr>
            <a:noAutofit/>
          </a:bodyPr>
          <a:lstStyle/>
          <a:p>
            <a:pPr algn="ctr" eaLnBrk="0" hangingPunct="0"/>
            <a:r>
              <a:rPr lang="zh-CN" altLang="en-US" sz="6000" b="1" kern="0" dirty="0" smtClean="0">
                <a:solidFill>
                  <a:srgbClr val="B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我们更不要用只能应用在能够点算的东西的「算术性逻辑」</a:t>
            </a:r>
            <a:r>
              <a:rPr lang="en-US" altLang="zh-CN" sz="6000" b="1" kern="0" dirty="0" smtClean="0">
                <a:solidFill>
                  <a:srgbClr val="B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(arithmetic logic)</a:t>
            </a:r>
            <a:r>
              <a:rPr lang="zh-CN" altLang="en-US" sz="6000" b="1" kern="0" dirty="0" smtClean="0">
                <a:solidFill>
                  <a:srgbClr val="B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。</a:t>
            </a:r>
          </a:p>
          <a:p>
            <a:pPr algn="ctr" eaLnBrk="0" hangingPunct="0"/>
            <a:r>
              <a:rPr lang="zh-CN" altLang="en-US" sz="6000" b="1" kern="0" dirty="0" smtClean="0">
                <a:solidFill>
                  <a:srgbClr val="B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在微积分中，∞ </a:t>
            </a:r>
            <a:r>
              <a:rPr lang="en-US" altLang="zh-CN" sz="6000" b="1" kern="0" dirty="0" smtClean="0">
                <a:solidFill>
                  <a:srgbClr val="B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+ ∞ + ∞ = ∞ (</a:t>
            </a:r>
            <a:r>
              <a:rPr lang="zh-CN" altLang="en-US" sz="6000" b="1" kern="0" dirty="0" smtClean="0">
                <a:solidFill>
                  <a:srgbClr val="B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而不是等于</a:t>
            </a:r>
            <a:r>
              <a:rPr lang="en-US" altLang="zh-CN" sz="6000" b="1" kern="0" dirty="0" smtClean="0">
                <a:solidFill>
                  <a:srgbClr val="B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3∞)</a:t>
            </a:r>
            <a:r>
              <a:rPr lang="zh-CN" altLang="en-US" sz="6000" b="1" kern="0" dirty="0" smtClean="0">
                <a:solidFill>
                  <a:srgbClr val="B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。</a:t>
            </a:r>
            <a:endParaRPr lang="en-GB" altLang="zh-TW" sz="4800" b="1" kern="0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4722"/>
          </a:xfrm>
        </p:spPr>
        <p:txBody>
          <a:bodyPr>
            <a:normAutofit/>
          </a:bodyPr>
          <a:lstStyle/>
          <a:p>
            <a:r>
              <a:rPr lang="zh-CN" altLang="en-US" sz="8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我们不可有别的神，因为神本身就是专一而「情有独钟」的神。</a:t>
            </a:r>
            <a:endParaRPr lang="en-GB" sz="80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1052736"/>
            <a:ext cx="9144000" cy="5805264"/>
          </a:xfrm>
          <a:prstGeom prst="rect">
            <a:avLst/>
          </a:prstGeom>
          <a:solidFill>
            <a:srgbClr val="FFFF97">
              <a:alpha val="30196"/>
            </a:srgbClr>
          </a:solidFill>
        </p:spPr>
        <p:txBody>
          <a:bodyPr>
            <a:noAutofit/>
          </a:bodyPr>
          <a:lstStyle/>
          <a:p>
            <a:pPr algn="ctr" eaLnBrk="0" hangingPunct="0"/>
            <a:r>
              <a:rPr lang="zh-CN" altLang="en-US" sz="6000" b="1" kern="0" dirty="0" smtClean="0">
                <a:solidFill>
                  <a:srgbClr val="B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祂是绝对信实，</a:t>
            </a:r>
            <a:endParaRPr lang="en-US" altLang="zh-CN" sz="6000" b="1" kern="0" dirty="0" smtClean="0">
              <a:solidFill>
                <a:srgbClr val="B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  <a:cs typeface="Arial" pitchFamily="34" charset="0"/>
            </a:endParaRPr>
          </a:p>
          <a:p>
            <a:pPr algn="ctr" eaLnBrk="0" hangingPunct="0"/>
            <a:r>
              <a:rPr lang="zh-CN" altLang="en-US" sz="6000" b="1" kern="0" dirty="0" smtClean="0">
                <a:solidFill>
                  <a:srgbClr val="B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恒久忍耐、恒久恩慈，</a:t>
            </a:r>
            <a:endParaRPr lang="en-US" altLang="zh-CN" sz="6000" b="1" kern="0" dirty="0" smtClean="0">
              <a:solidFill>
                <a:srgbClr val="B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  <a:cs typeface="Arial" pitchFamily="34" charset="0"/>
            </a:endParaRPr>
          </a:p>
          <a:p>
            <a:pPr algn="ctr" eaLnBrk="0" hangingPunct="0"/>
            <a:r>
              <a:rPr lang="zh-CN" altLang="en-US" sz="6000" b="1" kern="0" dirty="0" smtClean="0">
                <a:solidFill>
                  <a:srgbClr val="B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祂是「昔是今是永是」的神。</a:t>
            </a:r>
            <a:endParaRPr lang="en-GB" altLang="zh-TW" sz="4800" b="1" kern="0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1052736"/>
            <a:ext cx="9144000" cy="5805264"/>
          </a:xfrm>
          <a:prstGeom prst="rect">
            <a:avLst/>
          </a:prstGeom>
          <a:solidFill>
            <a:srgbClr val="FFFF97">
              <a:alpha val="30196"/>
            </a:srgbClr>
          </a:solidFill>
        </p:spPr>
        <p:txBody>
          <a:bodyPr>
            <a:noAutofit/>
          </a:bodyPr>
          <a:lstStyle/>
          <a:p>
            <a:pPr algn="ctr" eaLnBrk="0" hangingPunct="0"/>
            <a:r>
              <a:rPr lang="zh-CN" altLang="en-US" sz="60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雅</a:t>
            </a:r>
            <a:r>
              <a:rPr lang="en-US" altLang="zh-CN" sz="60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1:17 </a:t>
            </a:r>
          </a:p>
          <a:p>
            <a:pPr algn="ctr" eaLnBrk="0" hangingPunct="0"/>
            <a:r>
              <a:rPr lang="zh-CN" altLang="en-US" sz="60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各样美善的恩赐、和各样全备的赏赐、都是从上头来的．从众光之父那里降下来的．在他并没有改变、也没有转动的影儿。</a:t>
            </a:r>
            <a:endParaRPr lang="en-GB" altLang="zh-TW" sz="4800" b="1" kern="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1052736"/>
            <a:ext cx="9144000" cy="5805264"/>
          </a:xfrm>
          <a:prstGeom prst="rect">
            <a:avLst/>
          </a:prstGeom>
          <a:solidFill>
            <a:srgbClr val="FFFF97">
              <a:alpha val="30196"/>
            </a:srgbClr>
          </a:solidFill>
        </p:spPr>
        <p:txBody>
          <a:bodyPr>
            <a:noAutofit/>
          </a:bodyPr>
          <a:lstStyle/>
          <a:p>
            <a:pPr algn="ctr" eaLnBrk="0" hangingPunct="0"/>
            <a:r>
              <a:rPr lang="zh-CN" altLang="en-US" sz="60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赛</a:t>
            </a:r>
            <a:r>
              <a:rPr lang="en-US" altLang="zh-CN" sz="60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49:14-15 </a:t>
            </a:r>
          </a:p>
          <a:p>
            <a:pPr algn="ctr" eaLnBrk="0" hangingPunct="0"/>
            <a:r>
              <a:rPr lang="zh-CN" altLang="en-US" sz="60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锡安说、耶和华离弃了我、主忘记了我。妇人焉能忘记他吃奶的婴孩、不怜恤他所生的儿子．即或有忘记的、我却不忘记你。</a:t>
            </a:r>
            <a:endParaRPr lang="en-GB" altLang="zh-TW" sz="4800" b="1" kern="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1052736"/>
            <a:ext cx="9144000" cy="5805264"/>
          </a:xfrm>
          <a:prstGeom prst="rect">
            <a:avLst/>
          </a:prstGeom>
          <a:solidFill>
            <a:srgbClr val="FFFF97">
              <a:alpha val="30196"/>
            </a:srgbClr>
          </a:solidFill>
        </p:spPr>
        <p:txBody>
          <a:bodyPr>
            <a:noAutofit/>
          </a:bodyPr>
          <a:lstStyle/>
          <a:p>
            <a:pPr algn="ctr" eaLnBrk="0" hangingPunct="0"/>
            <a:r>
              <a:rPr lang="zh-CN" altLang="en-US" sz="60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提后</a:t>
            </a:r>
            <a:r>
              <a:rPr lang="en-US" altLang="zh-CN" sz="60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2:13 </a:t>
            </a:r>
          </a:p>
          <a:p>
            <a:pPr algn="ctr" eaLnBrk="0" hangingPunct="0"/>
            <a:r>
              <a:rPr lang="zh-CN" altLang="en-US" sz="60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我们纵然失信、</a:t>
            </a:r>
            <a:endParaRPr lang="en-US" altLang="zh-CN" sz="6000" b="1" kern="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  <a:cs typeface="Arial" pitchFamily="34" charset="0"/>
            </a:endParaRPr>
          </a:p>
          <a:p>
            <a:pPr algn="ctr" eaLnBrk="0" hangingPunct="0"/>
            <a:r>
              <a:rPr lang="zh-CN" altLang="en-US" sz="60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他仍是可信的．</a:t>
            </a:r>
            <a:endParaRPr lang="en-US" altLang="zh-CN" sz="6000" b="1" kern="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  <a:cs typeface="Arial" pitchFamily="34" charset="0"/>
            </a:endParaRPr>
          </a:p>
          <a:p>
            <a:pPr algn="ctr" eaLnBrk="0" hangingPunct="0"/>
            <a:r>
              <a:rPr lang="zh-CN" altLang="en-US" sz="60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因为他不能背乎自己。</a:t>
            </a:r>
            <a:endParaRPr lang="en-GB" altLang="zh-TW" sz="4800" b="1" kern="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1052736"/>
            <a:ext cx="9144000" cy="5805264"/>
          </a:xfrm>
          <a:prstGeom prst="rect">
            <a:avLst/>
          </a:prstGeom>
          <a:solidFill>
            <a:srgbClr val="FFFF97">
              <a:alpha val="30196"/>
            </a:srgbClr>
          </a:solidFill>
        </p:spPr>
        <p:txBody>
          <a:bodyPr>
            <a:noAutofit/>
          </a:bodyPr>
          <a:lstStyle/>
          <a:p>
            <a:pPr algn="ctr" eaLnBrk="0" hangingPunct="0"/>
            <a:r>
              <a:rPr lang="zh-CN" altLang="en-US" sz="60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太</a:t>
            </a:r>
            <a:r>
              <a:rPr lang="en-US" altLang="zh-CN" sz="60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6:24</a:t>
            </a:r>
          </a:p>
          <a:p>
            <a:pPr algn="ctr" eaLnBrk="0" hangingPunct="0"/>
            <a:r>
              <a:rPr lang="en-US" altLang="zh-CN" sz="60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 </a:t>
            </a:r>
            <a:r>
              <a:rPr lang="zh-CN" altLang="en-US" sz="60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一个人不能事奉两个主．不是恶这个爱那个、就是重这个轻那个．你们不能又事奉神、又事奉玛门。</a:t>
            </a:r>
            <a:r>
              <a:rPr lang="en-US" altLang="zh-CN" sz="60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〔</a:t>
            </a:r>
            <a:r>
              <a:rPr lang="zh-CN" altLang="en-US" sz="60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玛门是财利的意思</a:t>
            </a:r>
            <a:r>
              <a:rPr lang="en-US" altLang="zh-CN" sz="60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〕</a:t>
            </a:r>
            <a:endParaRPr lang="en-GB" altLang="zh-TW" sz="4800" b="1" kern="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1052736"/>
            <a:ext cx="9144000" cy="5805264"/>
          </a:xfrm>
          <a:prstGeom prst="rect">
            <a:avLst/>
          </a:prstGeom>
          <a:solidFill>
            <a:srgbClr val="FFFF97">
              <a:alpha val="30196"/>
            </a:srgbClr>
          </a:solidFill>
        </p:spPr>
        <p:txBody>
          <a:bodyPr>
            <a:noAutofit/>
          </a:bodyPr>
          <a:lstStyle/>
          <a:p>
            <a:pPr algn="ctr" eaLnBrk="0" hangingPunct="0"/>
            <a:r>
              <a:rPr lang="zh-CN" altLang="en-US" sz="60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太</a:t>
            </a:r>
            <a:r>
              <a:rPr lang="en-US" altLang="zh-CN" sz="60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5:8 </a:t>
            </a:r>
          </a:p>
          <a:p>
            <a:pPr algn="ctr" eaLnBrk="0" hangingPunct="0"/>
            <a:r>
              <a:rPr lang="zh-CN" altLang="en-US" sz="60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清心的人有福了．</a:t>
            </a:r>
            <a:endParaRPr lang="en-US" altLang="zh-CN" sz="6000" b="1" kern="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  <a:cs typeface="Arial" pitchFamily="34" charset="0"/>
            </a:endParaRPr>
          </a:p>
          <a:p>
            <a:pPr algn="ctr" eaLnBrk="0" hangingPunct="0"/>
            <a:r>
              <a:rPr lang="zh-CN" altLang="en-US" sz="60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  <a:cs typeface="Arial" pitchFamily="34" charset="0"/>
              </a:rPr>
              <a:t>因为他们必得见神。</a:t>
            </a:r>
            <a:endParaRPr lang="en-GB" altLang="zh-TW" sz="4800" b="1" kern="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576064"/>
            <a:ext cx="9144000" cy="6281936"/>
          </a:xfrm>
          <a:prstGeom prst="rect">
            <a:avLst/>
          </a:prstGeom>
          <a:noFill/>
        </p:spPr>
        <p:txBody>
          <a:bodyPr>
            <a:normAutofit/>
          </a:bodyPr>
          <a:lstStyle/>
          <a:p>
            <a:pPr algn="ctr" eaLnBrk="0" hangingPunct="0"/>
            <a:r>
              <a:rPr lang="zh-CN" altLang="en-US" sz="88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十诫第一条 </a:t>
            </a:r>
            <a:endParaRPr lang="en-US" altLang="zh-CN" sz="8800" b="1" kern="0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hangingPunct="0"/>
            <a:r>
              <a:rPr lang="zh-CN" altLang="en-US" sz="72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出</a:t>
            </a:r>
            <a:r>
              <a:rPr lang="en-US" altLang="zh-CN" sz="72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20:3</a:t>
            </a:r>
            <a:r>
              <a:rPr lang="en-US" altLang="zh-TW" sz="72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;</a:t>
            </a:r>
            <a:r>
              <a:rPr lang="zh-CN" altLang="en-US" sz="72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申</a:t>
            </a:r>
            <a:r>
              <a:rPr lang="en-US" altLang="zh-CN" sz="72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5:7</a:t>
            </a:r>
          </a:p>
          <a:p>
            <a:pPr algn="ctr" eaLnBrk="0" hangingPunct="0"/>
            <a:r>
              <a:rPr lang="zh-CN" altLang="en-US" sz="80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除了我以外、</a:t>
            </a:r>
            <a:endParaRPr lang="en-US" altLang="zh-CN" sz="8000" b="1" kern="0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hangingPunct="0"/>
            <a:r>
              <a:rPr lang="zh-CN" altLang="en-US" sz="80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你不可有别的神。</a:t>
            </a:r>
            <a:endParaRPr lang="en-GB" altLang="zh-TW" sz="7200" b="1" kern="0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043608" y="4293096"/>
            <a:ext cx="7265367" cy="1584176"/>
          </a:xfrm>
        </p:spPr>
        <p:txBody>
          <a:bodyPr/>
          <a:lstStyle/>
          <a:p>
            <a:r>
              <a:rPr lang="zh-CN" altLang="en-US" sz="60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惟有主爱充满在我心</a:t>
            </a:r>
            <a:endParaRPr lang="en-US" altLang="zh-CN" sz="6000" b="1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043608" y="4293096"/>
            <a:ext cx="7265367" cy="1584176"/>
          </a:xfrm>
        </p:spPr>
        <p:txBody>
          <a:bodyPr/>
          <a:lstStyle/>
          <a:p>
            <a:r>
              <a:rPr lang="zh-CN" altLang="en-US" sz="4800" b="1" dirty="0" smtClean="0">
                <a:solidFill>
                  <a:srgbClr val="FFCC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惟有主爱充满在我心</a:t>
            </a:r>
            <a:endParaRPr lang="en-US" altLang="zh-CN" sz="4800" b="1" dirty="0">
              <a:solidFill>
                <a:srgbClr val="FFCC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pic>
        <p:nvPicPr>
          <p:cNvPr id="3" name="onlyChristsLovefillsme惟有主愛充滿在我心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4470400" y="3327400"/>
            <a:ext cx="203200" cy="203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25">
                <p:cTn id="10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404664"/>
            <a:ext cx="7427913" cy="5977086"/>
          </a:xfrm>
        </p:spPr>
        <p:txBody>
          <a:bodyPr/>
          <a:lstStyle/>
          <a:p>
            <a:pPr marL="0" indent="0">
              <a:lnSpc>
                <a:spcPct val="80000"/>
              </a:lnSpc>
              <a:buNone/>
            </a:pPr>
            <a:endParaRPr lang="en-US" altLang="zh-CN" sz="4400" b="1" dirty="0" smtClean="0">
              <a:solidFill>
                <a:srgbClr val="FFCC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zh-CN" altLang="en-US" sz="4800" b="1" dirty="0" smtClean="0">
                <a:solidFill>
                  <a:srgbClr val="FFCC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惟有主爱充满在我心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zh-CN" altLang="en-US" sz="4800" b="1" dirty="0" smtClean="0">
                <a:solidFill>
                  <a:srgbClr val="FFCC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我的心灵喜乐赞美主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zh-CN" altLang="en-US" sz="4800" b="1" dirty="0" smtClean="0">
                <a:solidFill>
                  <a:srgbClr val="FFCC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在此盼望之地 </a:t>
            </a:r>
            <a:endParaRPr lang="en-US" altLang="zh-CN" sz="4800" b="1" dirty="0" smtClean="0">
              <a:solidFill>
                <a:srgbClr val="FFCC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zh-CN" altLang="en-US" sz="4800" b="1" dirty="0" smtClean="0">
                <a:solidFill>
                  <a:srgbClr val="FFCC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充满喜乐之地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zh-CN" altLang="en-US" sz="4800" b="1" dirty="0" smtClean="0">
                <a:solidFill>
                  <a:srgbClr val="FFCC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向主献上我的爱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404664"/>
            <a:ext cx="7427913" cy="5977086"/>
          </a:xfrm>
        </p:spPr>
        <p:txBody>
          <a:bodyPr/>
          <a:lstStyle/>
          <a:p>
            <a:pPr marL="0" indent="0">
              <a:lnSpc>
                <a:spcPct val="80000"/>
              </a:lnSpc>
              <a:buNone/>
            </a:pPr>
            <a:endParaRPr lang="en-US" altLang="zh-CN" sz="4800" b="1" dirty="0" smtClean="0">
              <a:solidFill>
                <a:srgbClr val="FFCC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zh-CN" altLang="en-US" sz="4800" b="1" dirty="0" smtClean="0">
                <a:solidFill>
                  <a:srgbClr val="FFCC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惟独主的同在充满我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zh-CN" altLang="en-US" sz="4800" b="1" dirty="0" smtClean="0">
                <a:solidFill>
                  <a:srgbClr val="FFCC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我的心灵赞美主圣名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zh-CN" altLang="en-US" sz="4800" b="1" dirty="0" smtClean="0">
                <a:solidFill>
                  <a:srgbClr val="FFCC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在此盼望之地 </a:t>
            </a:r>
            <a:endParaRPr lang="en-US" altLang="zh-CN" sz="4800" b="1" dirty="0" smtClean="0">
              <a:solidFill>
                <a:srgbClr val="FFCC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zh-CN" altLang="en-US" sz="4800" b="1" dirty="0" smtClean="0">
                <a:solidFill>
                  <a:srgbClr val="FFCC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荣耀圣洁之地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zh-CN" altLang="en-US" sz="4800" b="1" dirty="0" smtClean="0">
                <a:solidFill>
                  <a:srgbClr val="FFCC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向主献上我的敬拜</a:t>
            </a:r>
          </a:p>
          <a:p>
            <a:pPr marL="0" indent="0">
              <a:lnSpc>
                <a:spcPct val="80000"/>
              </a:lnSpc>
              <a:buNone/>
            </a:pPr>
            <a:endParaRPr lang="en-US" altLang="zh-CN" sz="4800" b="1" dirty="0">
              <a:solidFill>
                <a:srgbClr val="FFCC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404664"/>
            <a:ext cx="7427913" cy="5977086"/>
          </a:xfrm>
        </p:spPr>
        <p:txBody>
          <a:bodyPr/>
          <a:lstStyle/>
          <a:p>
            <a:pPr marL="0" indent="0">
              <a:lnSpc>
                <a:spcPct val="80000"/>
              </a:lnSpc>
              <a:buNone/>
            </a:pPr>
            <a:endParaRPr lang="en-US" altLang="zh-CN" sz="4800" b="1" dirty="0" smtClean="0">
              <a:solidFill>
                <a:srgbClr val="FFCC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0" indent="0">
              <a:lnSpc>
                <a:spcPct val="80000"/>
              </a:lnSpc>
              <a:buNone/>
            </a:pPr>
            <a:endParaRPr lang="zh-CN" altLang="en-US" sz="4800" b="1" dirty="0" smtClean="0">
              <a:solidFill>
                <a:srgbClr val="FFCC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zh-CN" altLang="en-US" sz="4800" b="1" dirty="0" smtClean="0">
                <a:solidFill>
                  <a:srgbClr val="FFCC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主赐我一切丰盛恩惠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zh-CN" altLang="en-US" sz="4800" b="1" dirty="0" smtClean="0">
                <a:solidFill>
                  <a:srgbClr val="FFCC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我心难以述说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zh-CN" altLang="en-US" sz="4800" b="1" dirty="0" smtClean="0">
                <a:solidFill>
                  <a:srgbClr val="FFCC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我心灵喜乐地 </a:t>
            </a:r>
            <a:endParaRPr lang="en-US" altLang="zh-CN" sz="4800" b="1" dirty="0" smtClean="0">
              <a:solidFill>
                <a:srgbClr val="FFCC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zh-CN" altLang="en-US" sz="4800" b="1" dirty="0" smtClean="0">
                <a:solidFill>
                  <a:srgbClr val="FFCC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跟随主脚踪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zh-CN" altLang="en-US" sz="4800" b="1" dirty="0" smtClean="0">
                <a:solidFill>
                  <a:srgbClr val="FFCC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向主献上我的一生</a:t>
            </a:r>
          </a:p>
          <a:p>
            <a:pPr marL="0" indent="0">
              <a:lnSpc>
                <a:spcPct val="80000"/>
              </a:lnSpc>
              <a:buNone/>
            </a:pPr>
            <a:endParaRPr lang="en-US" altLang="zh-CN" sz="4800" b="1" dirty="0">
              <a:solidFill>
                <a:srgbClr val="FFCC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404664"/>
            <a:ext cx="7427913" cy="5977086"/>
          </a:xfrm>
        </p:spPr>
        <p:txBody>
          <a:bodyPr/>
          <a:lstStyle/>
          <a:p>
            <a:pPr marL="0" indent="0">
              <a:lnSpc>
                <a:spcPct val="80000"/>
              </a:lnSpc>
              <a:buNone/>
            </a:pPr>
            <a:endParaRPr lang="en-US" altLang="zh-CN" sz="4800" b="1" dirty="0" smtClean="0">
              <a:solidFill>
                <a:srgbClr val="FFCC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zh-CN" altLang="en-US" sz="4800" b="1" dirty="0" smtClean="0">
                <a:solidFill>
                  <a:srgbClr val="FFCC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惟有主爱充满在我心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zh-CN" altLang="en-US" sz="4800" b="1" dirty="0" smtClean="0">
                <a:solidFill>
                  <a:srgbClr val="FFCC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我的心灵喜乐赞美主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zh-CN" altLang="en-US" sz="4800" b="1" dirty="0" smtClean="0">
                <a:solidFill>
                  <a:srgbClr val="FFCC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在此盼望之地 </a:t>
            </a:r>
            <a:endParaRPr lang="en-US" altLang="zh-CN" sz="4800" b="1" dirty="0" smtClean="0">
              <a:solidFill>
                <a:srgbClr val="FFCC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zh-CN" altLang="en-US" sz="4800" b="1" dirty="0" smtClean="0">
                <a:solidFill>
                  <a:srgbClr val="FFCC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充满喜乐之地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zh-CN" altLang="en-US" sz="4800" b="1" dirty="0" smtClean="0">
                <a:solidFill>
                  <a:srgbClr val="FFCC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向主献上我的爱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404664"/>
            <a:ext cx="7427913" cy="5977086"/>
          </a:xfrm>
        </p:spPr>
        <p:txBody>
          <a:bodyPr/>
          <a:lstStyle/>
          <a:p>
            <a:pPr marL="0" indent="0">
              <a:lnSpc>
                <a:spcPct val="80000"/>
              </a:lnSpc>
              <a:buNone/>
            </a:pPr>
            <a:endParaRPr lang="en-US" altLang="zh-CN" sz="4800" b="1" dirty="0" smtClean="0">
              <a:solidFill>
                <a:srgbClr val="FFCC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zh-CN" altLang="en-US" sz="4800" b="1" dirty="0" smtClean="0">
                <a:solidFill>
                  <a:srgbClr val="FFCC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惟独主的同在充满我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zh-CN" altLang="en-US" sz="4800" b="1" dirty="0" smtClean="0">
                <a:solidFill>
                  <a:srgbClr val="FFCC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我的心灵赞美主圣名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zh-CN" altLang="en-US" sz="4800" b="1" dirty="0" smtClean="0">
                <a:solidFill>
                  <a:srgbClr val="FFCC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在此盼望之地 </a:t>
            </a:r>
            <a:endParaRPr lang="en-US" altLang="zh-CN" sz="4800" b="1" dirty="0" smtClean="0">
              <a:solidFill>
                <a:srgbClr val="FFCC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zh-CN" altLang="en-US" sz="4800" b="1" dirty="0" smtClean="0">
                <a:solidFill>
                  <a:srgbClr val="FFCC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荣耀圣洁之地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zh-CN" altLang="en-US" sz="4800" b="1" dirty="0" smtClean="0">
                <a:solidFill>
                  <a:srgbClr val="FFCC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向主献上我的敬拜</a:t>
            </a:r>
          </a:p>
          <a:p>
            <a:pPr marL="0" indent="0">
              <a:lnSpc>
                <a:spcPct val="80000"/>
              </a:lnSpc>
              <a:buNone/>
            </a:pPr>
            <a:endParaRPr lang="en-US" altLang="zh-CN" sz="4800" b="1" dirty="0">
              <a:solidFill>
                <a:srgbClr val="FFCC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404664"/>
            <a:ext cx="7427913" cy="5977086"/>
          </a:xfrm>
        </p:spPr>
        <p:txBody>
          <a:bodyPr/>
          <a:lstStyle/>
          <a:p>
            <a:pPr marL="0" indent="0">
              <a:lnSpc>
                <a:spcPct val="80000"/>
              </a:lnSpc>
              <a:buNone/>
            </a:pPr>
            <a:endParaRPr lang="en-US" altLang="zh-CN" sz="4800" b="1" dirty="0" smtClean="0">
              <a:solidFill>
                <a:srgbClr val="FFCC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0" indent="0">
              <a:lnSpc>
                <a:spcPct val="80000"/>
              </a:lnSpc>
              <a:buNone/>
            </a:pPr>
            <a:endParaRPr lang="zh-CN" altLang="en-US" sz="4800" b="1" dirty="0" smtClean="0">
              <a:solidFill>
                <a:srgbClr val="FFCC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zh-CN" altLang="en-US" sz="4800" b="1" dirty="0" smtClean="0">
                <a:solidFill>
                  <a:srgbClr val="FFCC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主赐我一切丰盛恩惠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zh-CN" altLang="en-US" sz="4800" b="1" dirty="0" smtClean="0">
                <a:solidFill>
                  <a:srgbClr val="FFCC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我心难以述说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zh-CN" altLang="en-US" sz="4800" b="1" dirty="0" smtClean="0">
                <a:solidFill>
                  <a:srgbClr val="FFCC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我心灵喜乐地 </a:t>
            </a:r>
            <a:endParaRPr lang="en-US" altLang="zh-CN" sz="4800" b="1" dirty="0" smtClean="0">
              <a:solidFill>
                <a:srgbClr val="FFCC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zh-CN" altLang="en-US" sz="4800" b="1" dirty="0" smtClean="0">
                <a:solidFill>
                  <a:srgbClr val="FFCC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跟随主脚踪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zh-CN" altLang="en-US" sz="4800" b="1" dirty="0" smtClean="0">
                <a:solidFill>
                  <a:srgbClr val="FFCC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向主献上我的一生</a:t>
            </a:r>
          </a:p>
          <a:p>
            <a:pPr marL="0" indent="0">
              <a:lnSpc>
                <a:spcPct val="80000"/>
              </a:lnSpc>
              <a:buNone/>
            </a:pPr>
            <a:endParaRPr lang="en-US" altLang="zh-CN" sz="4800" b="1" dirty="0">
              <a:solidFill>
                <a:srgbClr val="FFCC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404664"/>
            <a:ext cx="7427913" cy="5977086"/>
          </a:xfrm>
        </p:spPr>
        <p:txBody>
          <a:bodyPr/>
          <a:lstStyle/>
          <a:p>
            <a:pPr marL="0" indent="0">
              <a:lnSpc>
                <a:spcPct val="80000"/>
              </a:lnSpc>
              <a:buNone/>
            </a:pPr>
            <a:endParaRPr lang="en-US" altLang="zh-CN" sz="4800" b="1" dirty="0" smtClean="0">
              <a:solidFill>
                <a:srgbClr val="FFCC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0" indent="0">
              <a:lnSpc>
                <a:spcPct val="80000"/>
              </a:lnSpc>
              <a:buNone/>
            </a:pPr>
            <a:endParaRPr lang="zh-CN" altLang="en-US" sz="4800" b="1" dirty="0" smtClean="0">
              <a:solidFill>
                <a:srgbClr val="FFCC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zh-CN" altLang="en-US" sz="4800" b="1" dirty="0" smtClean="0">
                <a:solidFill>
                  <a:srgbClr val="FFCC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主赐我一切丰盛恩惠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zh-CN" altLang="en-US" sz="4800" b="1" dirty="0" smtClean="0">
                <a:solidFill>
                  <a:srgbClr val="FFCC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我心难以述说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zh-CN" altLang="en-US" sz="4800" b="1" dirty="0" smtClean="0">
                <a:solidFill>
                  <a:srgbClr val="FFCC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我心灵喜乐地 </a:t>
            </a:r>
            <a:endParaRPr lang="en-US" altLang="zh-CN" sz="4800" b="1" dirty="0" smtClean="0">
              <a:solidFill>
                <a:srgbClr val="FFCC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zh-CN" altLang="en-US" sz="4800" b="1" dirty="0" smtClean="0">
                <a:solidFill>
                  <a:srgbClr val="FFCC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跟随主脚踪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zh-CN" altLang="en-US" sz="4800" b="1" dirty="0" smtClean="0">
                <a:solidFill>
                  <a:srgbClr val="FFCC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向主献上我的一生</a:t>
            </a:r>
          </a:p>
          <a:p>
            <a:pPr marL="0" indent="0">
              <a:lnSpc>
                <a:spcPct val="80000"/>
              </a:lnSpc>
              <a:buNone/>
            </a:pPr>
            <a:endParaRPr lang="en-US" altLang="zh-CN" sz="4800" b="1" dirty="0">
              <a:solidFill>
                <a:srgbClr val="FFCC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000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2000"/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2000"/>
                                        <p:tgtEl>
                                          <p:spTgt spid="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404664"/>
            <a:ext cx="7427913" cy="5977086"/>
          </a:xfrm>
        </p:spPr>
        <p:txBody>
          <a:bodyPr/>
          <a:lstStyle/>
          <a:p>
            <a:pPr marL="0" indent="0">
              <a:lnSpc>
                <a:spcPct val="80000"/>
              </a:lnSpc>
              <a:buNone/>
            </a:pPr>
            <a:endParaRPr lang="en-US" altLang="zh-CN" sz="4800" b="1" dirty="0" smtClean="0">
              <a:solidFill>
                <a:srgbClr val="FFCC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0" indent="0">
              <a:lnSpc>
                <a:spcPct val="80000"/>
              </a:lnSpc>
              <a:buNone/>
            </a:pPr>
            <a:endParaRPr lang="zh-CN" altLang="en-US" sz="4800" b="1" dirty="0" smtClean="0">
              <a:solidFill>
                <a:srgbClr val="FFCC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zh-CN" altLang="en-US" sz="4800" b="1" dirty="0" smtClean="0">
                <a:solidFill>
                  <a:srgbClr val="FFCC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我心灵喜乐地 </a:t>
            </a:r>
            <a:endParaRPr lang="en-US" altLang="zh-CN" sz="4800" b="1" dirty="0" smtClean="0">
              <a:solidFill>
                <a:srgbClr val="FFCC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zh-CN" altLang="en-US" sz="4800" b="1" dirty="0" smtClean="0">
                <a:solidFill>
                  <a:srgbClr val="FFCC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跟随主脚踪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zh-CN" altLang="en-US" sz="4800" b="1" dirty="0" smtClean="0">
                <a:solidFill>
                  <a:srgbClr val="FFCC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向主献上我的一生</a:t>
            </a:r>
          </a:p>
          <a:p>
            <a:pPr marL="0" indent="0">
              <a:lnSpc>
                <a:spcPct val="80000"/>
              </a:lnSpc>
              <a:buNone/>
            </a:pPr>
            <a:endParaRPr lang="en-US" altLang="zh-CN" sz="4800" b="1" dirty="0">
              <a:solidFill>
                <a:srgbClr val="FFCC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Lotus2">
  <a:themeElements>
    <a:clrScheme name="Bureau 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 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ureau 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0Coventry03">
  <a:themeElements>
    <a:clrScheme name="Office Theme 1">
      <a:dk1>
        <a:srgbClr val="3C0023"/>
      </a:dk1>
      <a:lt1>
        <a:srgbClr val="FFFFFF"/>
      </a:lt1>
      <a:dk2>
        <a:srgbClr val="B50069"/>
      </a:dk2>
      <a:lt2>
        <a:srgbClr val="FFFF00"/>
      </a:lt2>
      <a:accent1>
        <a:srgbClr val="6699FF"/>
      </a:accent1>
      <a:accent2>
        <a:srgbClr val="FF33CC"/>
      </a:accent2>
      <a:accent3>
        <a:srgbClr val="D7AAB9"/>
      </a:accent3>
      <a:accent4>
        <a:srgbClr val="DADADA"/>
      </a:accent4>
      <a:accent5>
        <a:srgbClr val="B8CAFF"/>
      </a:accent5>
      <a:accent6>
        <a:srgbClr val="E72DB9"/>
      </a:accent6>
      <a:hlink>
        <a:srgbClr val="00FFFF"/>
      </a:hlink>
      <a:folHlink>
        <a:srgbClr val="FF3399"/>
      </a:folHlink>
    </a:clrScheme>
    <a:fontScheme name="Office Theme">
      <a:majorFont>
        <a:latin typeface="Arial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Office Theme 1">
        <a:dk1>
          <a:srgbClr val="3C0023"/>
        </a:dk1>
        <a:lt1>
          <a:srgbClr val="FFFFFF"/>
        </a:lt1>
        <a:dk2>
          <a:srgbClr val="B50069"/>
        </a:dk2>
        <a:lt2>
          <a:srgbClr val="FFFF00"/>
        </a:lt2>
        <a:accent1>
          <a:srgbClr val="6699FF"/>
        </a:accent1>
        <a:accent2>
          <a:srgbClr val="FF33CC"/>
        </a:accent2>
        <a:accent3>
          <a:srgbClr val="D7AAB9"/>
        </a:accent3>
        <a:accent4>
          <a:srgbClr val="DADADA"/>
        </a:accent4>
        <a:accent5>
          <a:srgbClr val="B8CAFF"/>
        </a:accent5>
        <a:accent6>
          <a:srgbClr val="E72DB9"/>
        </a:accent6>
        <a:hlink>
          <a:srgbClr val="00FFFF"/>
        </a:hlink>
        <a:folHlink>
          <a:srgbClr val="FF33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CC00CC"/>
        </a:dk2>
        <a:lt2>
          <a:srgbClr val="FFFFFF"/>
        </a:lt2>
        <a:accent1>
          <a:srgbClr val="3399FF"/>
        </a:accent1>
        <a:accent2>
          <a:srgbClr val="9900FF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00E7"/>
        </a:accent6>
        <a:hlink>
          <a:srgbClr val="66FF33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96969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878787"/>
        </a:accent6>
        <a:hlink>
          <a:srgbClr val="5F5F5F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waterlilyl">
  <a:themeElements>
    <a:clrScheme name="wondershare_20060508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ondershare_20060508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ondershare_20060508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waterlilyl">
  <a:themeElements>
    <a:clrScheme name="wondershare_20060508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ondershare_20060508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ondershare_20060508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2_waterlilyl">
  <a:themeElements>
    <a:clrScheme name="wondershare_20060508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ondershare_20060508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ondershare_20060508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3_waterlilyl">
  <a:themeElements>
    <a:clrScheme name="wondershare_20060508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ondershare_20060508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ondershare_20060508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4_waterlilyl">
  <a:themeElements>
    <a:clrScheme name="wondershare_20060508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ondershare_20060508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ondershare_20060508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5_waterlilyl">
  <a:themeElements>
    <a:clrScheme name="wondershare_20060508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ondershare_20060508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ondershare_20060508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6_waterlilyl">
  <a:themeElements>
    <a:clrScheme name="wondershare_20060508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ondershare_20060508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ondershare_20060508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7_waterlilyl">
  <a:themeElements>
    <a:clrScheme name="wondershare_20060508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ondershare_20060508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ondershare_20060508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8_waterlilyl">
  <a:themeElements>
    <a:clrScheme name="wondershare_20060508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ondershare_20060508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ondershare_20060508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9_waterlilyl">
  <a:themeElements>
    <a:clrScheme name="wondershare_20060508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ondershare_20060508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ondershare_20060508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Office Theme">
  <a:themeElements>
    <a:clrScheme name="Bureau 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 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ureau 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Lotus2</Template>
  <TotalTime>95</TotalTime>
  <Words>1760</Words>
  <Application>Microsoft Office PowerPoint</Application>
  <PresentationFormat>On-screen Show (4:3)</PresentationFormat>
  <Paragraphs>172</Paragraphs>
  <Slides>59</Slides>
  <Notes>0</Notes>
  <HiddenSlides>0</HiddenSlides>
  <MMClips>1</MMClips>
  <ScaleCrop>false</ScaleCrop>
  <HeadingPairs>
    <vt:vector size="4" baseType="variant">
      <vt:variant>
        <vt:lpstr>Theme</vt:lpstr>
      </vt:variant>
      <vt:variant>
        <vt:i4>12</vt:i4>
      </vt:variant>
      <vt:variant>
        <vt:lpstr>Slide Titles</vt:lpstr>
      </vt:variant>
      <vt:variant>
        <vt:i4>59</vt:i4>
      </vt:variant>
    </vt:vector>
  </HeadingPairs>
  <TitlesOfParts>
    <vt:vector size="71" baseType="lpstr">
      <vt:lpstr>Lotus2</vt:lpstr>
      <vt:lpstr>0Coventry03</vt:lpstr>
      <vt:lpstr>waterlilyl</vt:lpstr>
      <vt:lpstr>1_waterlilyl</vt:lpstr>
      <vt:lpstr>2_waterlilyl</vt:lpstr>
      <vt:lpstr>3_waterlilyl</vt:lpstr>
      <vt:lpstr>4_waterlilyl</vt:lpstr>
      <vt:lpstr>5_waterlilyl</vt:lpstr>
      <vt:lpstr>6_waterlilyl</vt:lpstr>
      <vt:lpstr>7_waterlilyl</vt:lpstr>
      <vt:lpstr>8_waterlilyl</vt:lpstr>
      <vt:lpstr>9_waterlilyl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我们不可有别的神，因为神是独一真神。</vt:lpstr>
      <vt:lpstr>Slide 26</vt:lpstr>
      <vt:lpstr>Slide 27</vt:lpstr>
      <vt:lpstr>Slide 28</vt:lpstr>
      <vt:lpstr>Slide 29</vt:lpstr>
      <vt:lpstr>神是独一真神， 从圣经的启示， 这位独一真神， 可描述为「三位一体」的独一真神。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我们不可有别的神，因为神本身就是专一而「情有独钟」的神。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Slide 50</vt:lpstr>
      <vt:lpstr>Slide 51</vt:lpstr>
      <vt:lpstr>Slide 52</vt:lpstr>
      <vt:lpstr>Slide 53</vt:lpstr>
      <vt:lpstr>Slide 54</vt:lpstr>
      <vt:lpstr>Slide 55</vt:lpstr>
      <vt:lpstr>Slide 56</vt:lpstr>
      <vt:lpstr>Slide 57</vt:lpstr>
      <vt:lpstr>Slide 58</vt:lpstr>
      <vt:lpstr>Slide 59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Edward</dc:creator>
  <cp:lastModifiedBy>ekcwei</cp:lastModifiedBy>
  <cp:revision>4</cp:revision>
  <dcterms:created xsi:type="dcterms:W3CDTF">2014-07-13T06:25:05Z</dcterms:created>
  <dcterms:modified xsi:type="dcterms:W3CDTF">2014-07-13T08:02:18Z</dcterms:modified>
</cp:coreProperties>
</file>