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s/slide79.xml" ContentType="application/vnd.openxmlformats-officedocument.presentationml.slide+xml"/>
  <Override PartName="/ppt/theme/theme8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4" r:id="rId3"/>
    <p:sldMasterId id="2147483666" r:id="rId4"/>
    <p:sldMasterId id="2147483669" r:id="rId5"/>
    <p:sldMasterId id="2147483671" r:id="rId6"/>
    <p:sldMasterId id="2147483673" r:id="rId7"/>
    <p:sldMasterId id="2147483675" r:id="rId8"/>
    <p:sldMasterId id="2147483677" r:id="rId9"/>
    <p:sldMasterId id="2147483679" r:id="rId10"/>
    <p:sldMasterId id="2147483681" r:id="rId11"/>
  </p:sldMasterIdLst>
  <p:sldIdLst>
    <p:sldId id="257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6" r:id="rId26"/>
    <p:sldId id="285" r:id="rId27"/>
    <p:sldId id="288" r:id="rId28"/>
    <p:sldId id="256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2" r:id="rId42"/>
    <p:sldId id="303" r:id="rId43"/>
    <p:sldId id="301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3" r:id="rId54"/>
    <p:sldId id="314" r:id="rId55"/>
    <p:sldId id="315" r:id="rId56"/>
    <p:sldId id="316" r:id="rId57"/>
    <p:sldId id="318" r:id="rId58"/>
    <p:sldId id="319" r:id="rId59"/>
    <p:sldId id="320" r:id="rId60"/>
    <p:sldId id="322" r:id="rId61"/>
    <p:sldId id="323" r:id="rId62"/>
    <p:sldId id="324" r:id="rId63"/>
    <p:sldId id="325" r:id="rId64"/>
    <p:sldId id="326" r:id="rId65"/>
    <p:sldId id="327" r:id="rId66"/>
    <p:sldId id="328" r:id="rId67"/>
    <p:sldId id="329" r:id="rId68"/>
    <p:sldId id="330" r:id="rId69"/>
    <p:sldId id="331" r:id="rId70"/>
    <p:sldId id="332" r:id="rId71"/>
    <p:sldId id="333" r:id="rId72"/>
    <p:sldId id="334" r:id="rId73"/>
    <p:sldId id="336" r:id="rId74"/>
    <p:sldId id="337" r:id="rId75"/>
    <p:sldId id="338" r:id="rId76"/>
    <p:sldId id="339" r:id="rId77"/>
    <p:sldId id="340" r:id="rId78"/>
    <p:sldId id="341" r:id="rId79"/>
    <p:sldId id="342" r:id="rId80"/>
    <p:sldId id="343" r:id="rId81"/>
    <p:sldId id="259" r:id="rId82"/>
    <p:sldId id="260" r:id="rId83"/>
    <p:sldId id="261" r:id="rId84"/>
    <p:sldId id="262" r:id="rId85"/>
    <p:sldId id="263" r:id="rId86"/>
    <p:sldId id="317" r:id="rId87"/>
    <p:sldId id="264" r:id="rId88"/>
    <p:sldId id="265" r:id="rId89"/>
    <p:sldId id="266" r:id="rId90"/>
    <p:sldId id="267" r:id="rId91"/>
    <p:sldId id="268" r:id="rId92"/>
    <p:sldId id="269" r:id="rId93"/>
    <p:sldId id="270" r:id="rId94"/>
    <p:sldId id="271" r:id="rId9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CBA3"/>
    <a:srgbClr val="FCDDC4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5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63" Type="http://schemas.openxmlformats.org/officeDocument/2006/relationships/slide" Target="slides/slide52.xml"/><Relationship Id="rId68" Type="http://schemas.openxmlformats.org/officeDocument/2006/relationships/slide" Target="slides/slide57.xml"/><Relationship Id="rId76" Type="http://schemas.openxmlformats.org/officeDocument/2006/relationships/slide" Target="slides/slide65.xml"/><Relationship Id="rId84" Type="http://schemas.openxmlformats.org/officeDocument/2006/relationships/slide" Target="slides/slide73.xml"/><Relationship Id="rId89" Type="http://schemas.openxmlformats.org/officeDocument/2006/relationships/slide" Target="slides/slide78.xml"/><Relationship Id="rId9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0.xml"/><Relationship Id="rId92" Type="http://schemas.openxmlformats.org/officeDocument/2006/relationships/slide" Target="slides/slide8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slide" Target="slides/slide42.xml"/><Relationship Id="rId58" Type="http://schemas.openxmlformats.org/officeDocument/2006/relationships/slide" Target="slides/slide47.xml"/><Relationship Id="rId66" Type="http://schemas.openxmlformats.org/officeDocument/2006/relationships/slide" Target="slides/slide55.xml"/><Relationship Id="rId74" Type="http://schemas.openxmlformats.org/officeDocument/2006/relationships/slide" Target="slides/slide63.xml"/><Relationship Id="rId79" Type="http://schemas.openxmlformats.org/officeDocument/2006/relationships/slide" Target="slides/slide68.xml"/><Relationship Id="rId87" Type="http://schemas.openxmlformats.org/officeDocument/2006/relationships/slide" Target="slides/slide76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0.xml"/><Relationship Id="rId82" Type="http://schemas.openxmlformats.org/officeDocument/2006/relationships/slide" Target="slides/slide71.xml"/><Relationship Id="rId90" Type="http://schemas.openxmlformats.org/officeDocument/2006/relationships/slide" Target="slides/slide79.xml"/><Relationship Id="rId95" Type="http://schemas.openxmlformats.org/officeDocument/2006/relationships/slide" Target="slides/slide84.xml"/><Relationship Id="rId19" Type="http://schemas.openxmlformats.org/officeDocument/2006/relationships/slide" Target="slides/slide8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slide" Target="slides/slide45.xml"/><Relationship Id="rId64" Type="http://schemas.openxmlformats.org/officeDocument/2006/relationships/slide" Target="slides/slide53.xml"/><Relationship Id="rId69" Type="http://schemas.openxmlformats.org/officeDocument/2006/relationships/slide" Target="slides/slide58.xml"/><Relationship Id="rId77" Type="http://schemas.openxmlformats.org/officeDocument/2006/relationships/slide" Target="slides/slide66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72" Type="http://schemas.openxmlformats.org/officeDocument/2006/relationships/slide" Target="slides/slide61.xml"/><Relationship Id="rId80" Type="http://schemas.openxmlformats.org/officeDocument/2006/relationships/slide" Target="slides/slide69.xml"/><Relationship Id="rId85" Type="http://schemas.openxmlformats.org/officeDocument/2006/relationships/slide" Target="slides/slide74.xml"/><Relationship Id="rId93" Type="http://schemas.openxmlformats.org/officeDocument/2006/relationships/slide" Target="slides/slide82.xml"/><Relationship Id="rId9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slide" Target="slides/slide48.xml"/><Relationship Id="rId67" Type="http://schemas.openxmlformats.org/officeDocument/2006/relationships/slide" Target="slides/slide56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62" Type="http://schemas.openxmlformats.org/officeDocument/2006/relationships/slide" Target="slides/slide51.xml"/><Relationship Id="rId70" Type="http://schemas.openxmlformats.org/officeDocument/2006/relationships/slide" Target="slides/slide59.xml"/><Relationship Id="rId75" Type="http://schemas.openxmlformats.org/officeDocument/2006/relationships/slide" Target="slides/slide64.xml"/><Relationship Id="rId83" Type="http://schemas.openxmlformats.org/officeDocument/2006/relationships/slide" Target="slides/slide72.xml"/><Relationship Id="rId88" Type="http://schemas.openxmlformats.org/officeDocument/2006/relationships/slide" Target="slides/slide77.xml"/><Relationship Id="rId91" Type="http://schemas.openxmlformats.org/officeDocument/2006/relationships/slide" Target="slides/slide8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slide" Target="slides/slide46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slide" Target="slides/slide49.xml"/><Relationship Id="rId65" Type="http://schemas.openxmlformats.org/officeDocument/2006/relationships/slide" Target="slides/slide54.xml"/><Relationship Id="rId73" Type="http://schemas.openxmlformats.org/officeDocument/2006/relationships/slide" Target="slides/slide62.xml"/><Relationship Id="rId78" Type="http://schemas.openxmlformats.org/officeDocument/2006/relationships/slide" Target="slides/slide67.xml"/><Relationship Id="rId81" Type="http://schemas.openxmlformats.org/officeDocument/2006/relationships/slide" Target="slides/slide70.xml"/><Relationship Id="rId86" Type="http://schemas.openxmlformats.org/officeDocument/2006/relationships/slide" Target="slides/slide75.xml"/><Relationship Id="rId94" Type="http://schemas.openxmlformats.org/officeDocument/2006/relationships/slide" Target="slides/slide83.xml"/><Relationship Id="rId9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3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sp>
          <p:nvSpPr>
            <p:cNvPr id="2050" name="Rectangle 2"/>
            <p:cNvSpPr>
              <a:spLocks noChangeArrowheads="1"/>
            </p:cNvSpPr>
            <p:nvPr/>
          </p:nvSpPr>
          <p:spPr bwMode="ltGray">
            <a:xfrm>
              <a:off x="2201" y="4113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ltGray">
            <a:xfrm>
              <a:off x="276" y="3715"/>
              <a:ext cx="62" cy="65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2" name="Freeform 4"/>
            <p:cNvSpPr>
              <a:spLocks/>
            </p:cNvSpPr>
            <p:nvPr/>
          </p:nvSpPr>
          <p:spPr bwMode="ltGray">
            <a:xfrm>
              <a:off x="4516" y="3856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ltGray">
            <a:xfrm>
              <a:off x="262" y="2361"/>
              <a:ext cx="101" cy="309"/>
            </a:xfrm>
            <a:custGeom>
              <a:avLst/>
              <a:gdLst/>
              <a:ahLst/>
              <a:cxnLst>
                <a:cxn ang="0">
                  <a:pos x="50" y="305"/>
                </a:cxn>
                <a:cxn ang="0">
                  <a:pos x="53" y="296"/>
                </a:cxn>
                <a:cxn ang="0">
                  <a:pos x="56" y="292"/>
                </a:cxn>
                <a:cxn ang="0">
                  <a:pos x="56" y="286"/>
                </a:cxn>
                <a:cxn ang="0">
                  <a:pos x="65" y="270"/>
                </a:cxn>
                <a:cxn ang="0">
                  <a:pos x="71" y="247"/>
                </a:cxn>
                <a:cxn ang="0">
                  <a:pos x="76" y="231"/>
                </a:cxn>
                <a:cxn ang="0">
                  <a:pos x="76" y="215"/>
                </a:cxn>
                <a:cxn ang="0">
                  <a:pos x="80" y="202"/>
                </a:cxn>
                <a:cxn ang="0">
                  <a:pos x="80" y="188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5" y="159"/>
                </a:cxn>
                <a:cxn ang="0">
                  <a:pos x="56" y="146"/>
                </a:cxn>
                <a:cxn ang="0">
                  <a:pos x="44" y="134"/>
                </a:cxn>
                <a:cxn ang="0">
                  <a:pos x="24" y="110"/>
                </a:cxn>
                <a:cxn ang="0">
                  <a:pos x="12" y="91"/>
                </a:cxn>
                <a:cxn ang="0">
                  <a:pos x="6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6" y="13"/>
                </a:cxn>
                <a:cxn ang="0">
                  <a:pos x="12" y="0"/>
                </a:cxn>
                <a:cxn ang="0">
                  <a:pos x="29" y="20"/>
                </a:cxn>
                <a:cxn ang="0">
                  <a:pos x="27" y="29"/>
                </a:cxn>
                <a:cxn ang="0">
                  <a:pos x="24" y="46"/>
                </a:cxn>
                <a:cxn ang="0">
                  <a:pos x="21" y="59"/>
                </a:cxn>
                <a:cxn ang="0">
                  <a:pos x="21" y="72"/>
                </a:cxn>
                <a:cxn ang="0">
                  <a:pos x="21" y="85"/>
                </a:cxn>
                <a:cxn ang="0">
                  <a:pos x="27" y="97"/>
                </a:cxn>
                <a:cxn ang="0">
                  <a:pos x="29" y="110"/>
                </a:cxn>
                <a:cxn ang="0">
                  <a:pos x="36" y="118"/>
                </a:cxn>
                <a:cxn ang="0">
                  <a:pos x="47" y="127"/>
                </a:cxn>
                <a:cxn ang="0">
                  <a:pos x="61" y="140"/>
                </a:cxn>
                <a:cxn ang="0">
                  <a:pos x="71" y="153"/>
                </a:cxn>
                <a:cxn ang="0">
                  <a:pos x="80" y="166"/>
                </a:cxn>
                <a:cxn ang="0">
                  <a:pos x="88" y="185"/>
                </a:cxn>
                <a:cxn ang="0">
                  <a:pos x="97" y="199"/>
                </a:cxn>
                <a:cxn ang="0">
                  <a:pos x="100" y="208"/>
                </a:cxn>
                <a:cxn ang="0">
                  <a:pos x="100" y="227"/>
                </a:cxn>
                <a:cxn ang="0">
                  <a:pos x="100" y="247"/>
                </a:cxn>
                <a:cxn ang="0">
                  <a:pos x="100" y="259"/>
                </a:cxn>
                <a:cxn ang="0">
                  <a:pos x="97" y="276"/>
                </a:cxn>
                <a:cxn ang="0">
                  <a:pos x="94" y="286"/>
                </a:cxn>
                <a:cxn ang="0">
                  <a:pos x="94" y="299"/>
                </a:cxn>
                <a:cxn ang="0">
                  <a:pos x="88" y="308"/>
                </a:cxn>
                <a:cxn ang="0">
                  <a:pos x="50" y="305"/>
                </a:cxn>
              </a:cxnLst>
              <a:rect l="0" t="0" r="r" b="b"/>
              <a:pathLst>
                <a:path w="101" h="309">
                  <a:moveTo>
                    <a:pt x="50" y="305"/>
                  </a:moveTo>
                  <a:lnTo>
                    <a:pt x="53" y="296"/>
                  </a:lnTo>
                  <a:lnTo>
                    <a:pt x="56" y="292"/>
                  </a:lnTo>
                  <a:lnTo>
                    <a:pt x="56" y="286"/>
                  </a:lnTo>
                  <a:lnTo>
                    <a:pt x="65" y="270"/>
                  </a:lnTo>
                  <a:lnTo>
                    <a:pt x="71" y="247"/>
                  </a:lnTo>
                  <a:lnTo>
                    <a:pt x="76" y="231"/>
                  </a:lnTo>
                  <a:lnTo>
                    <a:pt x="76" y="215"/>
                  </a:lnTo>
                  <a:lnTo>
                    <a:pt x="80" y="202"/>
                  </a:lnTo>
                  <a:lnTo>
                    <a:pt x="80" y="188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5" y="159"/>
                  </a:lnTo>
                  <a:lnTo>
                    <a:pt x="56" y="146"/>
                  </a:lnTo>
                  <a:lnTo>
                    <a:pt x="44" y="134"/>
                  </a:lnTo>
                  <a:lnTo>
                    <a:pt x="24" y="110"/>
                  </a:lnTo>
                  <a:lnTo>
                    <a:pt x="12" y="91"/>
                  </a:lnTo>
                  <a:lnTo>
                    <a:pt x="6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6" y="13"/>
                  </a:lnTo>
                  <a:lnTo>
                    <a:pt x="12" y="0"/>
                  </a:lnTo>
                  <a:lnTo>
                    <a:pt x="29" y="20"/>
                  </a:lnTo>
                  <a:lnTo>
                    <a:pt x="27" y="29"/>
                  </a:lnTo>
                  <a:lnTo>
                    <a:pt x="24" y="46"/>
                  </a:lnTo>
                  <a:lnTo>
                    <a:pt x="21" y="59"/>
                  </a:lnTo>
                  <a:lnTo>
                    <a:pt x="21" y="72"/>
                  </a:lnTo>
                  <a:lnTo>
                    <a:pt x="21" y="85"/>
                  </a:lnTo>
                  <a:lnTo>
                    <a:pt x="27" y="97"/>
                  </a:lnTo>
                  <a:lnTo>
                    <a:pt x="29" y="110"/>
                  </a:lnTo>
                  <a:lnTo>
                    <a:pt x="36" y="118"/>
                  </a:lnTo>
                  <a:lnTo>
                    <a:pt x="47" y="127"/>
                  </a:lnTo>
                  <a:lnTo>
                    <a:pt x="61" y="140"/>
                  </a:lnTo>
                  <a:lnTo>
                    <a:pt x="71" y="153"/>
                  </a:lnTo>
                  <a:lnTo>
                    <a:pt x="80" y="166"/>
                  </a:lnTo>
                  <a:lnTo>
                    <a:pt x="88" y="185"/>
                  </a:lnTo>
                  <a:lnTo>
                    <a:pt x="97" y="199"/>
                  </a:lnTo>
                  <a:lnTo>
                    <a:pt x="100" y="208"/>
                  </a:lnTo>
                  <a:lnTo>
                    <a:pt x="100" y="227"/>
                  </a:lnTo>
                  <a:lnTo>
                    <a:pt x="100" y="247"/>
                  </a:lnTo>
                  <a:lnTo>
                    <a:pt x="100" y="259"/>
                  </a:lnTo>
                  <a:lnTo>
                    <a:pt x="97" y="276"/>
                  </a:lnTo>
                  <a:lnTo>
                    <a:pt x="94" y="286"/>
                  </a:lnTo>
                  <a:lnTo>
                    <a:pt x="94" y="299"/>
                  </a:lnTo>
                  <a:lnTo>
                    <a:pt x="88" y="308"/>
                  </a:lnTo>
                  <a:lnTo>
                    <a:pt x="50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ltGray">
            <a:xfrm>
              <a:off x="5204" y="0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ltGray">
            <a:xfrm>
              <a:off x="5358" y="2133"/>
              <a:ext cx="229" cy="114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6" y="113"/>
                </a:cxn>
                <a:cxn ang="0">
                  <a:pos x="18" y="113"/>
                </a:cxn>
                <a:cxn ang="0">
                  <a:pos x="28" y="113"/>
                </a:cxn>
                <a:cxn ang="0">
                  <a:pos x="36" y="110"/>
                </a:cxn>
                <a:cxn ang="0">
                  <a:pos x="48" y="107"/>
                </a:cxn>
                <a:cxn ang="0">
                  <a:pos x="58" y="103"/>
                </a:cxn>
                <a:cxn ang="0">
                  <a:pos x="64" y="101"/>
                </a:cxn>
                <a:cxn ang="0">
                  <a:pos x="69" y="92"/>
                </a:cxn>
                <a:cxn ang="0">
                  <a:pos x="76" y="82"/>
                </a:cxn>
                <a:cxn ang="0">
                  <a:pos x="79" y="77"/>
                </a:cxn>
                <a:cxn ang="0">
                  <a:pos x="82" y="70"/>
                </a:cxn>
                <a:cxn ang="0">
                  <a:pos x="94" y="55"/>
                </a:cxn>
                <a:cxn ang="0">
                  <a:pos x="106" y="39"/>
                </a:cxn>
                <a:cxn ang="0">
                  <a:pos x="115" y="36"/>
                </a:cxn>
                <a:cxn ang="0">
                  <a:pos x="130" y="31"/>
                </a:cxn>
                <a:cxn ang="0">
                  <a:pos x="143" y="24"/>
                </a:cxn>
                <a:cxn ang="0">
                  <a:pos x="155" y="21"/>
                </a:cxn>
                <a:cxn ang="0">
                  <a:pos x="164" y="18"/>
                </a:cxn>
                <a:cxn ang="0">
                  <a:pos x="176" y="21"/>
                </a:cxn>
                <a:cxn ang="0">
                  <a:pos x="191" y="24"/>
                </a:cxn>
                <a:cxn ang="0">
                  <a:pos x="206" y="31"/>
                </a:cxn>
                <a:cxn ang="0">
                  <a:pos x="213" y="36"/>
                </a:cxn>
                <a:cxn ang="0">
                  <a:pos x="219" y="42"/>
                </a:cxn>
                <a:cxn ang="0">
                  <a:pos x="228" y="11"/>
                </a:cxn>
                <a:cxn ang="0">
                  <a:pos x="221" y="9"/>
                </a:cxn>
                <a:cxn ang="0">
                  <a:pos x="206" y="3"/>
                </a:cxn>
                <a:cxn ang="0">
                  <a:pos x="195" y="0"/>
                </a:cxn>
                <a:cxn ang="0">
                  <a:pos x="180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0" y="9"/>
                </a:cxn>
                <a:cxn ang="0">
                  <a:pos x="127" y="15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2"/>
                </a:cxn>
                <a:cxn ang="0">
                  <a:pos x="88" y="55"/>
                </a:cxn>
                <a:cxn ang="0">
                  <a:pos x="76" y="67"/>
                </a:cxn>
                <a:cxn ang="0">
                  <a:pos x="69" y="73"/>
                </a:cxn>
                <a:cxn ang="0">
                  <a:pos x="61" y="82"/>
                </a:cxn>
                <a:cxn ang="0">
                  <a:pos x="51" y="85"/>
                </a:cxn>
                <a:cxn ang="0">
                  <a:pos x="43" y="88"/>
                </a:cxn>
                <a:cxn ang="0">
                  <a:pos x="30" y="88"/>
                </a:cxn>
                <a:cxn ang="0">
                  <a:pos x="24" y="88"/>
                </a:cxn>
                <a:cxn ang="0">
                  <a:pos x="18" y="85"/>
                </a:cxn>
                <a:cxn ang="0">
                  <a:pos x="6" y="79"/>
                </a:cxn>
                <a:cxn ang="0">
                  <a:pos x="0" y="110"/>
                </a:cxn>
              </a:cxnLst>
              <a:rect l="0" t="0" r="r" b="b"/>
              <a:pathLst>
                <a:path w="229" h="114">
                  <a:moveTo>
                    <a:pt x="0" y="110"/>
                  </a:moveTo>
                  <a:lnTo>
                    <a:pt x="6" y="113"/>
                  </a:lnTo>
                  <a:lnTo>
                    <a:pt x="18" y="113"/>
                  </a:lnTo>
                  <a:lnTo>
                    <a:pt x="28" y="113"/>
                  </a:lnTo>
                  <a:lnTo>
                    <a:pt x="36" y="110"/>
                  </a:lnTo>
                  <a:lnTo>
                    <a:pt x="48" y="107"/>
                  </a:lnTo>
                  <a:lnTo>
                    <a:pt x="58" y="103"/>
                  </a:lnTo>
                  <a:lnTo>
                    <a:pt x="64" y="101"/>
                  </a:lnTo>
                  <a:lnTo>
                    <a:pt x="69" y="92"/>
                  </a:lnTo>
                  <a:lnTo>
                    <a:pt x="76" y="82"/>
                  </a:lnTo>
                  <a:lnTo>
                    <a:pt x="79" y="77"/>
                  </a:lnTo>
                  <a:lnTo>
                    <a:pt x="82" y="70"/>
                  </a:lnTo>
                  <a:lnTo>
                    <a:pt x="94" y="55"/>
                  </a:lnTo>
                  <a:lnTo>
                    <a:pt x="106" y="39"/>
                  </a:lnTo>
                  <a:lnTo>
                    <a:pt x="115" y="36"/>
                  </a:lnTo>
                  <a:lnTo>
                    <a:pt x="130" y="31"/>
                  </a:lnTo>
                  <a:lnTo>
                    <a:pt x="143" y="24"/>
                  </a:lnTo>
                  <a:lnTo>
                    <a:pt x="155" y="21"/>
                  </a:lnTo>
                  <a:lnTo>
                    <a:pt x="164" y="18"/>
                  </a:lnTo>
                  <a:lnTo>
                    <a:pt x="176" y="21"/>
                  </a:lnTo>
                  <a:lnTo>
                    <a:pt x="191" y="24"/>
                  </a:lnTo>
                  <a:lnTo>
                    <a:pt x="206" y="31"/>
                  </a:lnTo>
                  <a:lnTo>
                    <a:pt x="213" y="36"/>
                  </a:lnTo>
                  <a:lnTo>
                    <a:pt x="219" y="42"/>
                  </a:lnTo>
                  <a:lnTo>
                    <a:pt x="228" y="11"/>
                  </a:lnTo>
                  <a:lnTo>
                    <a:pt x="221" y="9"/>
                  </a:lnTo>
                  <a:lnTo>
                    <a:pt x="206" y="3"/>
                  </a:lnTo>
                  <a:lnTo>
                    <a:pt x="195" y="0"/>
                  </a:lnTo>
                  <a:lnTo>
                    <a:pt x="180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0" y="9"/>
                  </a:lnTo>
                  <a:lnTo>
                    <a:pt x="127" y="15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2"/>
                  </a:lnTo>
                  <a:lnTo>
                    <a:pt x="88" y="55"/>
                  </a:lnTo>
                  <a:lnTo>
                    <a:pt x="76" y="67"/>
                  </a:lnTo>
                  <a:lnTo>
                    <a:pt x="69" y="73"/>
                  </a:lnTo>
                  <a:lnTo>
                    <a:pt x="61" y="82"/>
                  </a:lnTo>
                  <a:lnTo>
                    <a:pt x="51" y="85"/>
                  </a:lnTo>
                  <a:lnTo>
                    <a:pt x="43" y="88"/>
                  </a:lnTo>
                  <a:lnTo>
                    <a:pt x="30" y="88"/>
                  </a:lnTo>
                  <a:lnTo>
                    <a:pt x="24" y="88"/>
                  </a:lnTo>
                  <a:lnTo>
                    <a:pt x="18" y="85"/>
                  </a:lnTo>
                  <a:lnTo>
                    <a:pt x="6" y="79"/>
                  </a:lnTo>
                  <a:lnTo>
                    <a:pt x="0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ltGray">
            <a:xfrm>
              <a:off x="43" y="1862"/>
              <a:ext cx="233" cy="119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7" y="118"/>
                </a:cxn>
                <a:cxn ang="0">
                  <a:pos x="19" y="118"/>
                </a:cxn>
                <a:cxn ang="0">
                  <a:pos x="28" y="118"/>
                </a:cxn>
                <a:cxn ang="0">
                  <a:pos x="40" y="118"/>
                </a:cxn>
                <a:cxn ang="0">
                  <a:pos x="49" y="111"/>
                </a:cxn>
                <a:cxn ang="0">
                  <a:pos x="58" y="108"/>
                </a:cxn>
                <a:cxn ang="0">
                  <a:pos x="65" y="105"/>
                </a:cxn>
                <a:cxn ang="0">
                  <a:pos x="73" y="95"/>
                </a:cxn>
                <a:cxn ang="0">
                  <a:pos x="76" y="86"/>
                </a:cxn>
                <a:cxn ang="0">
                  <a:pos x="83" y="79"/>
                </a:cxn>
                <a:cxn ang="0">
                  <a:pos x="86" y="73"/>
                </a:cxn>
                <a:cxn ang="0">
                  <a:pos x="95" y="58"/>
                </a:cxn>
                <a:cxn ang="0">
                  <a:pos x="110" y="45"/>
                </a:cxn>
                <a:cxn ang="0">
                  <a:pos x="116" y="39"/>
                </a:cxn>
                <a:cxn ang="0">
                  <a:pos x="131" y="32"/>
                </a:cxn>
                <a:cxn ang="0">
                  <a:pos x="146" y="26"/>
                </a:cxn>
                <a:cxn ang="0">
                  <a:pos x="156" y="23"/>
                </a:cxn>
                <a:cxn ang="0">
                  <a:pos x="164" y="23"/>
                </a:cxn>
                <a:cxn ang="0">
                  <a:pos x="177" y="23"/>
                </a:cxn>
                <a:cxn ang="0">
                  <a:pos x="192" y="26"/>
                </a:cxn>
                <a:cxn ang="0">
                  <a:pos x="207" y="32"/>
                </a:cxn>
                <a:cxn ang="0">
                  <a:pos x="217" y="42"/>
                </a:cxn>
                <a:cxn ang="0">
                  <a:pos x="220" y="48"/>
                </a:cxn>
                <a:cxn ang="0">
                  <a:pos x="232" y="16"/>
                </a:cxn>
                <a:cxn ang="0">
                  <a:pos x="222" y="10"/>
                </a:cxn>
                <a:cxn ang="0">
                  <a:pos x="210" y="4"/>
                </a:cxn>
                <a:cxn ang="0">
                  <a:pos x="195" y="4"/>
                </a:cxn>
                <a:cxn ang="0">
                  <a:pos x="183" y="0"/>
                </a:cxn>
                <a:cxn ang="0">
                  <a:pos x="167" y="0"/>
                </a:cxn>
                <a:cxn ang="0">
                  <a:pos x="156" y="4"/>
                </a:cxn>
                <a:cxn ang="0">
                  <a:pos x="141" y="10"/>
                </a:cxn>
                <a:cxn ang="0">
                  <a:pos x="131" y="16"/>
                </a:cxn>
                <a:cxn ang="0">
                  <a:pos x="126" y="20"/>
                </a:cxn>
                <a:cxn ang="0">
                  <a:pos x="110" y="32"/>
                </a:cxn>
                <a:cxn ang="0">
                  <a:pos x="101" y="45"/>
                </a:cxn>
                <a:cxn ang="0">
                  <a:pos x="88" y="58"/>
                </a:cxn>
                <a:cxn ang="0">
                  <a:pos x="80" y="70"/>
                </a:cxn>
                <a:cxn ang="0">
                  <a:pos x="73" y="79"/>
                </a:cxn>
                <a:cxn ang="0">
                  <a:pos x="61" y="86"/>
                </a:cxn>
                <a:cxn ang="0">
                  <a:pos x="52" y="89"/>
                </a:cxn>
                <a:cxn ang="0">
                  <a:pos x="43" y="92"/>
                </a:cxn>
                <a:cxn ang="0">
                  <a:pos x="34" y="92"/>
                </a:cxn>
                <a:cxn ang="0">
                  <a:pos x="25" y="92"/>
                </a:cxn>
                <a:cxn ang="0">
                  <a:pos x="19" y="89"/>
                </a:cxn>
                <a:cxn ang="0">
                  <a:pos x="7" y="83"/>
                </a:cxn>
                <a:cxn ang="0">
                  <a:pos x="0" y="115"/>
                </a:cxn>
              </a:cxnLst>
              <a:rect l="0" t="0" r="r" b="b"/>
              <a:pathLst>
                <a:path w="233" h="119">
                  <a:moveTo>
                    <a:pt x="0" y="115"/>
                  </a:moveTo>
                  <a:lnTo>
                    <a:pt x="7" y="118"/>
                  </a:lnTo>
                  <a:lnTo>
                    <a:pt x="19" y="118"/>
                  </a:lnTo>
                  <a:lnTo>
                    <a:pt x="28" y="118"/>
                  </a:lnTo>
                  <a:lnTo>
                    <a:pt x="40" y="118"/>
                  </a:lnTo>
                  <a:lnTo>
                    <a:pt x="49" y="111"/>
                  </a:lnTo>
                  <a:lnTo>
                    <a:pt x="58" y="108"/>
                  </a:lnTo>
                  <a:lnTo>
                    <a:pt x="65" y="105"/>
                  </a:lnTo>
                  <a:lnTo>
                    <a:pt x="73" y="95"/>
                  </a:lnTo>
                  <a:lnTo>
                    <a:pt x="76" y="86"/>
                  </a:lnTo>
                  <a:lnTo>
                    <a:pt x="83" y="79"/>
                  </a:lnTo>
                  <a:lnTo>
                    <a:pt x="86" y="73"/>
                  </a:lnTo>
                  <a:lnTo>
                    <a:pt x="95" y="58"/>
                  </a:lnTo>
                  <a:lnTo>
                    <a:pt x="110" y="45"/>
                  </a:lnTo>
                  <a:lnTo>
                    <a:pt x="116" y="39"/>
                  </a:lnTo>
                  <a:lnTo>
                    <a:pt x="131" y="32"/>
                  </a:lnTo>
                  <a:lnTo>
                    <a:pt x="146" y="26"/>
                  </a:lnTo>
                  <a:lnTo>
                    <a:pt x="156" y="23"/>
                  </a:lnTo>
                  <a:lnTo>
                    <a:pt x="164" y="23"/>
                  </a:lnTo>
                  <a:lnTo>
                    <a:pt x="177" y="23"/>
                  </a:lnTo>
                  <a:lnTo>
                    <a:pt x="192" y="26"/>
                  </a:lnTo>
                  <a:lnTo>
                    <a:pt x="207" y="32"/>
                  </a:lnTo>
                  <a:lnTo>
                    <a:pt x="217" y="42"/>
                  </a:lnTo>
                  <a:lnTo>
                    <a:pt x="220" y="48"/>
                  </a:lnTo>
                  <a:lnTo>
                    <a:pt x="232" y="16"/>
                  </a:lnTo>
                  <a:lnTo>
                    <a:pt x="222" y="10"/>
                  </a:lnTo>
                  <a:lnTo>
                    <a:pt x="210" y="4"/>
                  </a:lnTo>
                  <a:lnTo>
                    <a:pt x="195" y="4"/>
                  </a:lnTo>
                  <a:lnTo>
                    <a:pt x="183" y="0"/>
                  </a:lnTo>
                  <a:lnTo>
                    <a:pt x="167" y="0"/>
                  </a:lnTo>
                  <a:lnTo>
                    <a:pt x="156" y="4"/>
                  </a:lnTo>
                  <a:lnTo>
                    <a:pt x="141" y="10"/>
                  </a:lnTo>
                  <a:lnTo>
                    <a:pt x="131" y="16"/>
                  </a:lnTo>
                  <a:lnTo>
                    <a:pt x="126" y="20"/>
                  </a:lnTo>
                  <a:lnTo>
                    <a:pt x="110" y="32"/>
                  </a:lnTo>
                  <a:lnTo>
                    <a:pt x="101" y="45"/>
                  </a:lnTo>
                  <a:lnTo>
                    <a:pt x="88" y="58"/>
                  </a:lnTo>
                  <a:lnTo>
                    <a:pt x="80" y="70"/>
                  </a:lnTo>
                  <a:lnTo>
                    <a:pt x="73" y="79"/>
                  </a:lnTo>
                  <a:lnTo>
                    <a:pt x="61" y="86"/>
                  </a:lnTo>
                  <a:lnTo>
                    <a:pt x="52" y="89"/>
                  </a:lnTo>
                  <a:lnTo>
                    <a:pt x="43" y="92"/>
                  </a:lnTo>
                  <a:lnTo>
                    <a:pt x="34" y="92"/>
                  </a:lnTo>
                  <a:lnTo>
                    <a:pt x="25" y="92"/>
                  </a:lnTo>
                  <a:lnTo>
                    <a:pt x="19" y="89"/>
                  </a:lnTo>
                  <a:lnTo>
                    <a:pt x="7" y="83"/>
                  </a:lnTo>
                  <a:lnTo>
                    <a:pt x="0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ltGray">
            <a:xfrm>
              <a:off x="454" y="3914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ltGray">
            <a:xfrm>
              <a:off x="5314" y="1011"/>
              <a:ext cx="233" cy="119"/>
            </a:xfrm>
            <a:custGeom>
              <a:avLst/>
              <a:gdLst/>
              <a:ahLst/>
              <a:cxnLst>
                <a:cxn ang="0">
                  <a:pos x="232" y="115"/>
                </a:cxn>
                <a:cxn ang="0">
                  <a:pos x="222" y="115"/>
                </a:cxn>
                <a:cxn ang="0">
                  <a:pos x="214" y="118"/>
                </a:cxn>
                <a:cxn ang="0">
                  <a:pos x="201" y="118"/>
                </a:cxn>
                <a:cxn ang="0">
                  <a:pos x="192" y="115"/>
                </a:cxn>
                <a:cxn ang="0">
                  <a:pos x="183" y="112"/>
                </a:cxn>
                <a:cxn ang="0">
                  <a:pos x="171" y="106"/>
                </a:cxn>
                <a:cxn ang="0">
                  <a:pos x="164" y="102"/>
                </a:cxn>
                <a:cxn ang="0">
                  <a:pos x="158" y="94"/>
                </a:cxn>
                <a:cxn ang="0">
                  <a:pos x="153" y="84"/>
                </a:cxn>
                <a:cxn ang="0">
                  <a:pos x="149" y="78"/>
                </a:cxn>
                <a:cxn ang="0">
                  <a:pos x="146" y="71"/>
                </a:cxn>
                <a:cxn ang="0">
                  <a:pos x="134" y="59"/>
                </a:cxn>
                <a:cxn ang="0">
                  <a:pos x="122" y="44"/>
                </a:cxn>
                <a:cxn ang="0">
                  <a:pos x="113" y="37"/>
                </a:cxn>
                <a:cxn ang="0">
                  <a:pos x="97" y="31"/>
                </a:cxn>
                <a:cxn ang="0">
                  <a:pos x="85" y="28"/>
                </a:cxn>
                <a:cxn ang="0">
                  <a:pos x="73" y="24"/>
                </a:cxn>
                <a:cxn ang="0">
                  <a:pos x="64" y="21"/>
                </a:cxn>
                <a:cxn ang="0">
                  <a:pos x="52" y="24"/>
                </a:cxn>
                <a:cxn ang="0">
                  <a:pos x="39" y="28"/>
                </a:cxn>
                <a:cxn ang="0">
                  <a:pos x="24" y="31"/>
                </a:cxn>
                <a:cxn ang="0">
                  <a:pos x="15" y="40"/>
                </a:cxn>
                <a:cxn ang="0">
                  <a:pos x="9" y="47"/>
                </a:cxn>
                <a:cxn ang="0">
                  <a:pos x="0" y="16"/>
                </a:cxn>
                <a:cxn ang="0">
                  <a:pos x="6" y="9"/>
                </a:cxn>
                <a:cxn ang="0">
                  <a:pos x="21" y="6"/>
                </a:cxn>
                <a:cxn ang="0">
                  <a:pos x="33" y="3"/>
                </a:cxn>
                <a:cxn ang="0">
                  <a:pos x="49" y="0"/>
                </a:cxn>
                <a:cxn ang="0">
                  <a:pos x="61" y="3"/>
                </a:cxn>
                <a:cxn ang="0">
                  <a:pos x="73" y="6"/>
                </a:cxn>
                <a:cxn ang="0">
                  <a:pos x="88" y="13"/>
                </a:cxn>
                <a:cxn ang="0">
                  <a:pos x="100" y="16"/>
                </a:cxn>
                <a:cxn ang="0">
                  <a:pos x="107" y="21"/>
                </a:cxn>
                <a:cxn ang="0">
                  <a:pos x="118" y="31"/>
                </a:cxn>
                <a:cxn ang="0">
                  <a:pos x="131" y="47"/>
                </a:cxn>
                <a:cxn ang="0">
                  <a:pos x="143" y="59"/>
                </a:cxn>
                <a:cxn ang="0">
                  <a:pos x="153" y="71"/>
                </a:cxn>
                <a:cxn ang="0">
                  <a:pos x="158" y="78"/>
                </a:cxn>
                <a:cxn ang="0">
                  <a:pos x="168" y="84"/>
                </a:cxn>
                <a:cxn ang="0">
                  <a:pos x="177" y="91"/>
                </a:cxn>
                <a:cxn ang="0">
                  <a:pos x="186" y="94"/>
                </a:cxn>
                <a:cxn ang="0">
                  <a:pos x="199" y="94"/>
                </a:cxn>
                <a:cxn ang="0">
                  <a:pos x="204" y="91"/>
                </a:cxn>
                <a:cxn ang="0">
                  <a:pos x="214" y="91"/>
                </a:cxn>
                <a:cxn ang="0">
                  <a:pos x="225" y="84"/>
                </a:cxn>
                <a:cxn ang="0">
                  <a:pos x="232" y="115"/>
                </a:cxn>
              </a:cxnLst>
              <a:rect l="0" t="0" r="r" b="b"/>
              <a:pathLst>
                <a:path w="233" h="119">
                  <a:moveTo>
                    <a:pt x="232" y="115"/>
                  </a:moveTo>
                  <a:lnTo>
                    <a:pt x="222" y="115"/>
                  </a:lnTo>
                  <a:lnTo>
                    <a:pt x="214" y="118"/>
                  </a:lnTo>
                  <a:lnTo>
                    <a:pt x="201" y="118"/>
                  </a:lnTo>
                  <a:lnTo>
                    <a:pt x="192" y="115"/>
                  </a:lnTo>
                  <a:lnTo>
                    <a:pt x="183" y="112"/>
                  </a:lnTo>
                  <a:lnTo>
                    <a:pt x="171" y="106"/>
                  </a:lnTo>
                  <a:lnTo>
                    <a:pt x="164" y="102"/>
                  </a:lnTo>
                  <a:lnTo>
                    <a:pt x="158" y="94"/>
                  </a:lnTo>
                  <a:lnTo>
                    <a:pt x="153" y="84"/>
                  </a:lnTo>
                  <a:lnTo>
                    <a:pt x="149" y="78"/>
                  </a:lnTo>
                  <a:lnTo>
                    <a:pt x="146" y="71"/>
                  </a:lnTo>
                  <a:lnTo>
                    <a:pt x="134" y="59"/>
                  </a:lnTo>
                  <a:lnTo>
                    <a:pt x="122" y="44"/>
                  </a:lnTo>
                  <a:lnTo>
                    <a:pt x="113" y="37"/>
                  </a:lnTo>
                  <a:lnTo>
                    <a:pt x="97" y="31"/>
                  </a:lnTo>
                  <a:lnTo>
                    <a:pt x="85" y="28"/>
                  </a:lnTo>
                  <a:lnTo>
                    <a:pt x="73" y="24"/>
                  </a:lnTo>
                  <a:lnTo>
                    <a:pt x="64" y="21"/>
                  </a:lnTo>
                  <a:lnTo>
                    <a:pt x="52" y="24"/>
                  </a:lnTo>
                  <a:lnTo>
                    <a:pt x="39" y="28"/>
                  </a:lnTo>
                  <a:lnTo>
                    <a:pt x="24" y="31"/>
                  </a:lnTo>
                  <a:lnTo>
                    <a:pt x="15" y="40"/>
                  </a:lnTo>
                  <a:lnTo>
                    <a:pt x="9" y="47"/>
                  </a:lnTo>
                  <a:lnTo>
                    <a:pt x="0" y="16"/>
                  </a:lnTo>
                  <a:lnTo>
                    <a:pt x="6" y="9"/>
                  </a:lnTo>
                  <a:lnTo>
                    <a:pt x="21" y="6"/>
                  </a:lnTo>
                  <a:lnTo>
                    <a:pt x="33" y="3"/>
                  </a:lnTo>
                  <a:lnTo>
                    <a:pt x="49" y="0"/>
                  </a:lnTo>
                  <a:lnTo>
                    <a:pt x="61" y="3"/>
                  </a:lnTo>
                  <a:lnTo>
                    <a:pt x="73" y="6"/>
                  </a:lnTo>
                  <a:lnTo>
                    <a:pt x="88" y="13"/>
                  </a:lnTo>
                  <a:lnTo>
                    <a:pt x="100" y="16"/>
                  </a:lnTo>
                  <a:lnTo>
                    <a:pt x="107" y="21"/>
                  </a:lnTo>
                  <a:lnTo>
                    <a:pt x="118" y="31"/>
                  </a:lnTo>
                  <a:lnTo>
                    <a:pt x="131" y="47"/>
                  </a:lnTo>
                  <a:lnTo>
                    <a:pt x="143" y="59"/>
                  </a:lnTo>
                  <a:lnTo>
                    <a:pt x="153" y="71"/>
                  </a:lnTo>
                  <a:lnTo>
                    <a:pt x="158" y="78"/>
                  </a:lnTo>
                  <a:lnTo>
                    <a:pt x="168" y="84"/>
                  </a:lnTo>
                  <a:lnTo>
                    <a:pt x="177" y="91"/>
                  </a:lnTo>
                  <a:lnTo>
                    <a:pt x="186" y="94"/>
                  </a:lnTo>
                  <a:lnTo>
                    <a:pt x="199" y="94"/>
                  </a:lnTo>
                  <a:lnTo>
                    <a:pt x="204" y="91"/>
                  </a:lnTo>
                  <a:lnTo>
                    <a:pt x="214" y="91"/>
                  </a:lnTo>
                  <a:lnTo>
                    <a:pt x="225" y="84"/>
                  </a:lnTo>
                  <a:lnTo>
                    <a:pt x="232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ltGray">
            <a:xfrm>
              <a:off x="1852" y="147"/>
              <a:ext cx="232" cy="114"/>
            </a:xfrm>
            <a:custGeom>
              <a:avLst/>
              <a:gdLst/>
              <a:ahLst/>
              <a:cxnLst>
                <a:cxn ang="0">
                  <a:pos x="231" y="110"/>
                </a:cxn>
                <a:cxn ang="0">
                  <a:pos x="221" y="113"/>
                </a:cxn>
                <a:cxn ang="0">
                  <a:pos x="213" y="113"/>
                </a:cxn>
                <a:cxn ang="0">
                  <a:pos x="201" y="113"/>
                </a:cxn>
                <a:cxn ang="0">
                  <a:pos x="191" y="113"/>
                </a:cxn>
                <a:cxn ang="0">
                  <a:pos x="183" y="110"/>
                </a:cxn>
                <a:cxn ang="0">
                  <a:pos x="170" y="104"/>
                </a:cxn>
                <a:cxn ang="0">
                  <a:pos x="167" y="102"/>
                </a:cxn>
                <a:cxn ang="0">
                  <a:pos x="158" y="92"/>
                </a:cxn>
                <a:cxn ang="0">
                  <a:pos x="155" y="82"/>
                </a:cxn>
                <a:cxn ang="0">
                  <a:pos x="148" y="77"/>
                </a:cxn>
                <a:cxn ang="0">
                  <a:pos x="145" y="71"/>
                </a:cxn>
                <a:cxn ang="0">
                  <a:pos x="133" y="56"/>
                </a:cxn>
                <a:cxn ang="0">
                  <a:pos x="122" y="43"/>
                </a:cxn>
                <a:cxn ang="0">
                  <a:pos x="112" y="36"/>
                </a:cxn>
                <a:cxn ang="0">
                  <a:pos x="100" y="31"/>
                </a:cxn>
                <a:cxn ang="0">
                  <a:pos x="85" y="25"/>
                </a:cxn>
                <a:cxn ang="0">
                  <a:pos x="76" y="21"/>
                </a:cxn>
                <a:cxn ang="0">
                  <a:pos x="64" y="21"/>
                </a:cxn>
                <a:cxn ang="0">
                  <a:pos x="54" y="21"/>
                </a:cxn>
                <a:cxn ang="0">
                  <a:pos x="39" y="25"/>
                </a:cxn>
                <a:cxn ang="0">
                  <a:pos x="24" y="31"/>
                </a:cxn>
                <a:cxn ang="0">
                  <a:pos x="15" y="36"/>
                </a:cxn>
                <a:cxn ang="0">
                  <a:pos x="9" y="46"/>
                </a:cxn>
                <a:cxn ang="0">
                  <a:pos x="0" y="15"/>
                </a:cxn>
                <a:cxn ang="0">
                  <a:pos x="9" y="10"/>
                </a:cxn>
                <a:cxn ang="0">
                  <a:pos x="21" y="3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4" y="0"/>
                </a:cxn>
                <a:cxn ang="0">
                  <a:pos x="72" y="3"/>
                </a:cxn>
                <a:cxn ang="0">
                  <a:pos x="87" y="10"/>
                </a:cxn>
                <a:cxn ang="0">
                  <a:pos x="100" y="15"/>
                </a:cxn>
                <a:cxn ang="0">
                  <a:pos x="106" y="18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43" y="58"/>
                </a:cxn>
                <a:cxn ang="0">
                  <a:pos x="152" y="67"/>
                </a:cxn>
                <a:cxn ang="0">
                  <a:pos x="158" y="77"/>
                </a:cxn>
                <a:cxn ang="0">
                  <a:pos x="167" y="82"/>
                </a:cxn>
                <a:cxn ang="0">
                  <a:pos x="179" y="86"/>
                </a:cxn>
                <a:cxn ang="0">
                  <a:pos x="185" y="89"/>
                </a:cxn>
                <a:cxn ang="0">
                  <a:pos x="198" y="89"/>
                </a:cxn>
                <a:cxn ang="0">
                  <a:pos x="206" y="89"/>
                </a:cxn>
                <a:cxn ang="0">
                  <a:pos x="213" y="86"/>
                </a:cxn>
                <a:cxn ang="0">
                  <a:pos x="224" y="79"/>
                </a:cxn>
                <a:cxn ang="0">
                  <a:pos x="231" y="110"/>
                </a:cxn>
              </a:cxnLst>
              <a:rect l="0" t="0" r="r" b="b"/>
              <a:pathLst>
                <a:path w="232" h="114">
                  <a:moveTo>
                    <a:pt x="231" y="110"/>
                  </a:moveTo>
                  <a:lnTo>
                    <a:pt x="221" y="113"/>
                  </a:lnTo>
                  <a:lnTo>
                    <a:pt x="213" y="113"/>
                  </a:lnTo>
                  <a:lnTo>
                    <a:pt x="201" y="113"/>
                  </a:lnTo>
                  <a:lnTo>
                    <a:pt x="191" y="113"/>
                  </a:lnTo>
                  <a:lnTo>
                    <a:pt x="183" y="110"/>
                  </a:lnTo>
                  <a:lnTo>
                    <a:pt x="170" y="104"/>
                  </a:lnTo>
                  <a:lnTo>
                    <a:pt x="167" y="102"/>
                  </a:lnTo>
                  <a:lnTo>
                    <a:pt x="158" y="92"/>
                  </a:lnTo>
                  <a:lnTo>
                    <a:pt x="155" y="82"/>
                  </a:lnTo>
                  <a:lnTo>
                    <a:pt x="148" y="77"/>
                  </a:lnTo>
                  <a:lnTo>
                    <a:pt x="145" y="71"/>
                  </a:lnTo>
                  <a:lnTo>
                    <a:pt x="133" y="56"/>
                  </a:lnTo>
                  <a:lnTo>
                    <a:pt x="122" y="43"/>
                  </a:lnTo>
                  <a:lnTo>
                    <a:pt x="112" y="36"/>
                  </a:lnTo>
                  <a:lnTo>
                    <a:pt x="100" y="31"/>
                  </a:lnTo>
                  <a:lnTo>
                    <a:pt x="85" y="25"/>
                  </a:lnTo>
                  <a:lnTo>
                    <a:pt x="76" y="21"/>
                  </a:lnTo>
                  <a:lnTo>
                    <a:pt x="64" y="21"/>
                  </a:lnTo>
                  <a:lnTo>
                    <a:pt x="54" y="21"/>
                  </a:lnTo>
                  <a:lnTo>
                    <a:pt x="39" y="25"/>
                  </a:lnTo>
                  <a:lnTo>
                    <a:pt x="24" y="31"/>
                  </a:lnTo>
                  <a:lnTo>
                    <a:pt x="15" y="36"/>
                  </a:lnTo>
                  <a:lnTo>
                    <a:pt x="9" y="46"/>
                  </a:lnTo>
                  <a:lnTo>
                    <a:pt x="0" y="15"/>
                  </a:lnTo>
                  <a:lnTo>
                    <a:pt x="9" y="10"/>
                  </a:lnTo>
                  <a:lnTo>
                    <a:pt x="21" y="3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4" y="0"/>
                  </a:lnTo>
                  <a:lnTo>
                    <a:pt x="72" y="3"/>
                  </a:lnTo>
                  <a:lnTo>
                    <a:pt x="87" y="10"/>
                  </a:lnTo>
                  <a:lnTo>
                    <a:pt x="100" y="15"/>
                  </a:lnTo>
                  <a:lnTo>
                    <a:pt x="106" y="18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43" y="58"/>
                  </a:lnTo>
                  <a:lnTo>
                    <a:pt x="152" y="67"/>
                  </a:lnTo>
                  <a:lnTo>
                    <a:pt x="158" y="77"/>
                  </a:lnTo>
                  <a:lnTo>
                    <a:pt x="167" y="82"/>
                  </a:lnTo>
                  <a:lnTo>
                    <a:pt x="179" y="86"/>
                  </a:lnTo>
                  <a:lnTo>
                    <a:pt x="185" y="89"/>
                  </a:lnTo>
                  <a:lnTo>
                    <a:pt x="198" y="89"/>
                  </a:lnTo>
                  <a:lnTo>
                    <a:pt x="206" y="89"/>
                  </a:lnTo>
                  <a:lnTo>
                    <a:pt x="213" y="86"/>
                  </a:lnTo>
                  <a:lnTo>
                    <a:pt x="224" y="79"/>
                  </a:lnTo>
                  <a:lnTo>
                    <a:pt x="231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0" name="Freeform 12"/>
            <p:cNvSpPr>
              <a:spLocks/>
            </p:cNvSpPr>
            <p:nvPr/>
          </p:nvSpPr>
          <p:spPr bwMode="ltGray">
            <a:xfrm>
              <a:off x="151" y="121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ltGray">
            <a:xfrm>
              <a:off x="1756" y="3890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ltGray">
            <a:xfrm>
              <a:off x="5489" y="3411"/>
              <a:ext cx="228" cy="116"/>
            </a:xfrm>
            <a:custGeom>
              <a:avLst/>
              <a:gdLst/>
              <a:ahLst/>
              <a:cxnLst>
                <a:cxn ang="0">
                  <a:pos x="227" y="3"/>
                </a:cxn>
                <a:cxn ang="0">
                  <a:pos x="220" y="3"/>
                </a:cxn>
                <a:cxn ang="0">
                  <a:pos x="209" y="0"/>
                </a:cxn>
                <a:cxn ang="0">
                  <a:pos x="200" y="0"/>
                </a:cxn>
                <a:cxn ang="0">
                  <a:pos x="190" y="3"/>
                </a:cxn>
                <a:cxn ang="0">
                  <a:pos x="179" y="6"/>
                </a:cxn>
                <a:cxn ang="0">
                  <a:pos x="169" y="9"/>
                </a:cxn>
                <a:cxn ang="0">
                  <a:pos x="164" y="16"/>
                </a:cxn>
                <a:cxn ang="0">
                  <a:pos x="157" y="24"/>
                </a:cxn>
                <a:cxn ang="0">
                  <a:pos x="151" y="34"/>
                </a:cxn>
                <a:cxn ang="0">
                  <a:pos x="148" y="40"/>
                </a:cxn>
                <a:cxn ang="0">
                  <a:pos x="145" y="47"/>
                </a:cxn>
                <a:cxn ang="0">
                  <a:pos x="133" y="58"/>
                </a:cxn>
                <a:cxn ang="0">
                  <a:pos x="118" y="74"/>
                </a:cxn>
                <a:cxn ang="0">
                  <a:pos x="112" y="78"/>
                </a:cxn>
                <a:cxn ang="0">
                  <a:pos x="96" y="87"/>
                </a:cxn>
                <a:cxn ang="0">
                  <a:pos x="84" y="90"/>
                </a:cxn>
                <a:cxn ang="0">
                  <a:pos x="73" y="94"/>
                </a:cxn>
                <a:cxn ang="0">
                  <a:pos x="63" y="96"/>
                </a:cxn>
                <a:cxn ang="0">
                  <a:pos x="51" y="94"/>
                </a:cxn>
                <a:cxn ang="0">
                  <a:pos x="36" y="90"/>
                </a:cxn>
                <a:cxn ang="0">
                  <a:pos x="21" y="84"/>
                </a:cxn>
                <a:cxn ang="0">
                  <a:pos x="15" y="78"/>
                </a:cxn>
                <a:cxn ang="0">
                  <a:pos x="9" y="71"/>
                </a:cxn>
                <a:cxn ang="0">
                  <a:pos x="0" y="102"/>
                </a:cxn>
                <a:cxn ang="0">
                  <a:pos x="6" y="109"/>
                </a:cxn>
                <a:cxn ang="0">
                  <a:pos x="18" y="112"/>
                </a:cxn>
                <a:cxn ang="0">
                  <a:pos x="33" y="115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9"/>
                </a:cxn>
                <a:cxn ang="0">
                  <a:pos x="96" y="102"/>
                </a:cxn>
                <a:cxn ang="0">
                  <a:pos x="103" y="96"/>
                </a:cxn>
                <a:cxn ang="0">
                  <a:pos x="118" y="84"/>
                </a:cxn>
                <a:cxn ang="0">
                  <a:pos x="130" y="71"/>
                </a:cxn>
                <a:cxn ang="0">
                  <a:pos x="139" y="58"/>
                </a:cxn>
                <a:cxn ang="0">
                  <a:pos x="148" y="47"/>
                </a:cxn>
                <a:cxn ang="0">
                  <a:pos x="157" y="40"/>
                </a:cxn>
                <a:cxn ang="0">
                  <a:pos x="166" y="34"/>
                </a:cxn>
                <a:cxn ang="0">
                  <a:pos x="175" y="27"/>
                </a:cxn>
                <a:cxn ang="0">
                  <a:pos x="184" y="24"/>
                </a:cxn>
                <a:cxn ang="0">
                  <a:pos x="194" y="24"/>
                </a:cxn>
                <a:cxn ang="0">
                  <a:pos x="202" y="24"/>
                </a:cxn>
                <a:cxn ang="0">
                  <a:pos x="209" y="27"/>
                </a:cxn>
                <a:cxn ang="0">
                  <a:pos x="220" y="34"/>
                </a:cxn>
                <a:cxn ang="0">
                  <a:pos x="227" y="3"/>
                </a:cxn>
              </a:cxnLst>
              <a:rect l="0" t="0" r="r" b="b"/>
              <a:pathLst>
                <a:path w="228" h="116">
                  <a:moveTo>
                    <a:pt x="227" y="3"/>
                  </a:moveTo>
                  <a:lnTo>
                    <a:pt x="220" y="3"/>
                  </a:lnTo>
                  <a:lnTo>
                    <a:pt x="209" y="0"/>
                  </a:lnTo>
                  <a:lnTo>
                    <a:pt x="200" y="0"/>
                  </a:lnTo>
                  <a:lnTo>
                    <a:pt x="190" y="3"/>
                  </a:lnTo>
                  <a:lnTo>
                    <a:pt x="179" y="6"/>
                  </a:lnTo>
                  <a:lnTo>
                    <a:pt x="169" y="9"/>
                  </a:lnTo>
                  <a:lnTo>
                    <a:pt x="164" y="16"/>
                  </a:lnTo>
                  <a:lnTo>
                    <a:pt x="157" y="24"/>
                  </a:lnTo>
                  <a:lnTo>
                    <a:pt x="151" y="34"/>
                  </a:lnTo>
                  <a:lnTo>
                    <a:pt x="148" y="40"/>
                  </a:lnTo>
                  <a:lnTo>
                    <a:pt x="145" y="47"/>
                  </a:lnTo>
                  <a:lnTo>
                    <a:pt x="133" y="58"/>
                  </a:lnTo>
                  <a:lnTo>
                    <a:pt x="118" y="74"/>
                  </a:lnTo>
                  <a:lnTo>
                    <a:pt x="112" y="78"/>
                  </a:lnTo>
                  <a:lnTo>
                    <a:pt x="96" y="87"/>
                  </a:lnTo>
                  <a:lnTo>
                    <a:pt x="84" y="90"/>
                  </a:lnTo>
                  <a:lnTo>
                    <a:pt x="73" y="94"/>
                  </a:lnTo>
                  <a:lnTo>
                    <a:pt x="63" y="96"/>
                  </a:lnTo>
                  <a:lnTo>
                    <a:pt x="51" y="94"/>
                  </a:lnTo>
                  <a:lnTo>
                    <a:pt x="3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9" y="71"/>
                  </a:lnTo>
                  <a:lnTo>
                    <a:pt x="0" y="102"/>
                  </a:lnTo>
                  <a:lnTo>
                    <a:pt x="6" y="109"/>
                  </a:lnTo>
                  <a:lnTo>
                    <a:pt x="18" y="112"/>
                  </a:lnTo>
                  <a:lnTo>
                    <a:pt x="33" y="115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9"/>
                  </a:lnTo>
                  <a:lnTo>
                    <a:pt x="96" y="102"/>
                  </a:lnTo>
                  <a:lnTo>
                    <a:pt x="103" y="96"/>
                  </a:lnTo>
                  <a:lnTo>
                    <a:pt x="118" y="84"/>
                  </a:lnTo>
                  <a:lnTo>
                    <a:pt x="130" y="71"/>
                  </a:lnTo>
                  <a:lnTo>
                    <a:pt x="139" y="58"/>
                  </a:lnTo>
                  <a:lnTo>
                    <a:pt x="148" y="47"/>
                  </a:lnTo>
                  <a:lnTo>
                    <a:pt x="157" y="40"/>
                  </a:lnTo>
                  <a:lnTo>
                    <a:pt x="166" y="34"/>
                  </a:lnTo>
                  <a:lnTo>
                    <a:pt x="175" y="27"/>
                  </a:lnTo>
                  <a:lnTo>
                    <a:pt x="184" y="24"/>
                  </a:lnTo>
                  <a:lnTo>
                    <a:pt x="194" y="24"/>
                  </a:lnTo>
                  <a:lnTo>
                    <a:pt x="202" y="24"/>
                  </a:lnTo>
                  <a:lnTo>
                    <a:pt x="209" y="27"/>
                  </a:lnTo>
                  <a:lnTo>
                    <a:pt x="220" y="34"/>
                  </a:lnTo>
                  <a:lnTo>
                    <a:pt x="227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ltGray">
            <a:xfrm>
              <a:off x="5442" y="2855"/>
              <a:ext cx="66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39"/>
                </a:cxn>
                <a:cxn ang="0">
                  <a:pos x="41" y="60"/>
                </a:cxn>
                <a:cxn ang="0">
                  <a:pos x="65" y="20"/>
                </a:cxn>
                <a:cxn ang="0">
                  <a:pos x="21" y="0"/>
                </a:cxn>
              </a:cxnLst>
              <a:rect l="0" t="0" r="r" b="b"/>
              <a:pathLst>
                <a:path w="66" h="61">
                  <a:moveTo>
                    <a:pt x="21" y="0"/>
                  </a:moveTo>
                  <a:lnTo>
                    <a:pt x="0" y="39"/>
                  </a:lnTo>
                  <a:lnTo>
                    <a:pt x="41" y="60"/>
                  </a:lnTo>
                  <a:lnTo>
                    <a:pt x="65" y="20"/>
                  </a:lnTo>
                  <a:lnTo>
                    <a:pt x="2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ltGray">
            <a:xfrm>
              <a:off x="3764" y="4046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ltGray">
            <a:xfrm>
              <a:off x="50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ltGray">
            <a:xfrm>
              <a:off x="2644" y="186"/>
              <a:ext cx="57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6" y="49"/>
                </a:cxn>
                <a:cxn ang="0">
                  <a:pos x="16" y="0"/>
                </a:cxn>
              </a:cxnLst>
              <a:rect l="0" t="0" r="r" b="b"/>
              <a:pathLst>
                <a:path w="57" h="102">
                  <a:moveTo>
                    <a:pt x="16" y="0"/>
                  </a:moveTo>
                  <a:lnTo>
                    <a:pt x="0" y="101"/>
                  </a:lnTo>
                  <a:lnTo>
                    <a:pt x="56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ltGray">
            <a:xfrm>
              <a:off x="5673" y="2034"/>
              <a:ext cx="58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7" y="49"/>
                </a:cxn>
                <a:cxn ang="0">
                  <a:pos x="16" y="0"/>
                </a:cxn>
              </a:cxnLst>
              <a:rect l="0" t="0" r="r" b="b"/>
              <a:pathLst>
                <a:path w="58" h="102">
                  <a:moveTo>
                    <a:pt x="16" y="0"/>
                  </a:moveTo>
                  <a:lnTo>
                    <a:pt x="0" y="101"/>
                  </a:lnTo>
                  <a:lnTo>
                    <a:pt x="57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ltGray">
            <a:xfrm>
              <a:off x="3478" y="3974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ltGray">
            <a:xfrm>
              <a:off x="426" y="4149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ltGray">
            <a:xfrm>
              <a:off x="1604" y="4043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1" name="Freeform 23"/>
            <p:cNvSpPr>
              <a:spLocks/>
            </p:cNvSpPr>
            <p:nvPr/>
          </p:nvSpPr>
          <p:spPr bwMode="ltGray">
            <a:xfrm>
              <a:off x="5453" y="1573"/>
              <a:ext cx="46" cy="88"/>
            </a:xfrm>
            <a:custGeom>
              <a:avLst/>
              <a:gdLst/>
              <a:ahLst/>
              <a:cxnLst>
                <a:cxn ang="0">
                  <a:pos x="27" y="87"/>
                </a:cxn>
                <a:cxn ang="0">
                  <a:pos x="45" y="46"/>
                </a:cxn>
                <a:cxn ang="0">
                  <a:pos x="18" y="0"/>
                </a:cxn>
                <a:cxn ang="0">
                  <a:pos x="0" y="49"/>
                </a:cxn>
                <a:cxn ang="0">
                  <a:pos x="27" y="87"/>
                </a:cxn>
              </a:cxnLst>
              <a:rect l="0" t="0" r="r" b="b"/>
              <a:pathLst>
                <a:path w="46" h="88">
                  <a:moveTo>
                    <a:pt x="27" y="87"/>
                  </a:moveTo>
                  <a:lnTo>
                    <a:pt x="45" y="46"/>
                  </a:lnTo>
                  <a:lnTo>
                    <a:pt x="18" y="0"/>
                  </a:lnTo>
                  <a:lnTo>
                    <a:pt x="0" y="49"/>
                  </a:lnTo>
                  <a:lnTo>
                    <a:pt x="27" y="8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2" name="Freeform 24"/>
            <p:cNvSpPr>
              <a:spLocks/>
            </p:cNvSpPr>
            <p:nvPr/>
          </p:nvSpPr>
          <p:spPr bwMode="ltGray">
            <a:xfrm>
              <a:off x="5571" y="3729"/>
              <a:ext cx="47" cy="85"/>
            </a:xfrm>
            <a:custGeom>
              <a:avLst/>
              <a:gdLst/>
              <a:ahLst/>
              <a:cxnLst>
                <a:cxn ang="0">
                  <a:pos x="19" y="84"/>
                </a:cxn>
                <a:cxn ang="0">
                  <a:pos x="0" y="45"/>
                </a:cxn>
                <a:cxn ang="0">
                  <a:pos x="27" y="0"/>
                </a:cxn>
                <a:cxn ang="0">
                  <a:pos x="46" y="45"/>
                </a:cxn>
                <a:cxn ang="0">
                  <a:pos x="19" y="84"/>
                </a:cxn>
              </a:cxnLst>
              <a:rect l="0" t="0" r="r" b="b"/>
              <a:pathLst>
                <a:path w="47" h="85">
                  <a:moveTo>
                    <a:pt x="19" y="84"/>
                  </a:moveTo>
                  <a:lnTo>
                    <a:pt x="0" y="45"/>
                  </a:lnTo>
                  <a:lnTo>
                    <a:pt x="27" y="0"/>
                  </a:lnTo>
                  <a:lnTo>
                    <a:pt x="46" y="45"/>
                  </a:lnTo>
                  <a:lnTo>
                    <a:pt x="19" y="8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3" name="Freeform 25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4" name="Freeform 26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5" name="Freeform 27"/>
            <p:cNvSpPr>
              <a:spLocks/>
            </p:cNvSpPr>
            <p:nvPr/>
          </p:nvSpPr>
          <p:spPr bwMode="ltGray">
            <a:xfrm>
              <a:off x="4854" y="237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6" name="Freeform 28"/>
            <p:cNvSpPr>
              <a:spLocks/>
            </p:cNvSpPr>
            <p:nvPr/>
          </p:nvSpPr>
          <p:spPr bwMode="ltGray">
            <a:xfrm>
              <a:off x="5357" y="3223"/>
              <a:ext cx="154" cy="73"/>
            </a:xfrm>
            <a:custGeom>
              <a:avLst/>
              <a:gdLst/>
              <a:ahLst/>
              <a:cxnLst>
                <a:cxn ang="0">
                  <a:pos x="147" y="27"/>
                </a:cxn>
                <a:cxn ang="0">
                  <a:pos x="138" y="24"/>
                </a:cxn>
                <a:cxn ang="0">
                  <a:pos x="127" y="24"/>
                </a:cxn>
                <a:cxn ang="0">
                  <a:pos x="117" y="27"/>
                </a:cxn>
                <a:cxn ang="0">
                  <a:pos x="112" y="36"/>
                </a:cxn>
                <a:cxn ang="0">
                  <a:pos x="105" y="48"/>
                </a:cxn>
                <a:cxn ang="0">
                  <a:pos x="97" y="60"/>
                </a:cxn>
                <a:cxn ang="0">
                  <a:pos x="84" y="69"/>
                </a:cxn>
                <a:cxn ang="0">
                  <a:pos x="69" y="72"/>
                </a:cxn>
                <a:cxn ang="0">
                  <a:pos x="57" y="69"/>
                </a:cxn>
                <a:cxn ang="0">
                  <a:pos x="49" y="63"/>
                </a:cxn>
                <a:cxn ang="0">
                  <a:pos x="37" y="57"/>
                </a:cxn>
                <a:cxn ang="0">
                  <a:pos x="24" y="54"/>
                </a:cxn>
                <a:cxn ang="0">
                  <a:pos x="12" y="54"/>
                </a:cxn>
                <a:cxn ang="0">
                  <a:pos x="4" y="57"/>
                </a:cxn>
                <a:cxn ang="0">
                  <a:pos x="0" y="54"/>
                </a:cxn>
                <a:cxn ang="0">
                  <a:pos x="7" y="48"/>
                </a:cxn>
                <a:cxn ang="0">
                  <a:pos x="19" y="45"/>
                </a:cxn>
                <a:cxn ang="0">
                  <a:pos x="27" y="48"/>
                </a:cxn>
                <a:cxn ang="0">
                  <a:pos x="39" y="54"/>
                </a:cxn>
                <a:cxn ang="0">
                  <a:pos x="52" y="60"/>
                </a:cxn>
                <a:cxn ang="0">
                  <a:pos x="64" y="60"/>
                </a:cxn>
                <a:cxn ang="0">
                  <a:pos x="75" y="60"/>
                </a:cxn>
                <a:cxn ang="0">
                  <a:pos x="84" y="57"/>
                </a:cxn>
                <a:cxn ang="0">
                  <a:pos x="93" y="51"/>
                </a:cxn>
                <a:cxn ang="0">
                  <a:pos x="102" y="39"/>
                </a:cxn>
                <a:cxn ang="0">
                  <a:pos x="112" y="22"/>
                </a:cxn>
                <a:cxn ang="0">
                  <a:pos x="120" y="7"/>
                </a:cxn>
                <a:cxn ang="0">
                  <a:pos x="127" y="0"/>
                </a:cxn>
                <a:cxn ang="0">
                  <a:pos x="135" y="0"/>
                </a:cxn>
                <a:cxn ang="0">
                  <a:pos x="145" y="3"/>
                </a:cxn>
                <a:cxn ang="0">
                  <a:pos x="153" y="30"/>
                </a:cxn>
              </a:cxnLst>
              <a:rect l="0" t="0" r="r" b="b"/>
              <a:pathLst>
                <a:path w="154" h="73">
                  <a:moveTo>
                    <a:pt x="153" y="30"/>
                  </a:moveTo>
                  <a:lnTo>
                    <a:pt x="147" y="27"/>
                  </a:lnTo>
                  <a:lnTo>
                    <a:pt x="142" y="24"/>
                  </a:lnTo>
                  <a:lnTo>
                    <a:pt x="138" y="24"/>
                  </a:lnTo>
                  <a:lnTo>
                    <a:pt x="132" y="24"/>
                  </a:lnTo>
                  <a:lnTo>
                    <a:pt x="127" y="24"/>
                  </a:lnTo>
                  <a:lnTo>
                    <a:pt x="123" y="27"/>
                  </a:lnTo>
                  <a:lnTo>
                    <a:pt x="117" y="27"/>
                  </a:lnTo>
                  <a:lnTo>
                    <a:pt x="115" y="30"/>
                  </a:lnTo>
                  <a:lnTo>
                    <a:pt x="112" y="36"/>
                  </a:lnTo>
                  <a:lnTo>
                    <a:pt x="105" y="42"/>
                  </a:lnTo>
                  <a:lnTo>
                    <a:pt x="105" y="48"/>
                  </a:lnTo>
                  <a:lnTo>
                    <a:pt x="99" y="54"/>
                  </a:lnTo>
                  <a:lnTo>
                    <a:pt x="97" y="60"/>
                  </a:lnTo>
                  <a:lnTo>
                    <a:pt x="90" y="66"/>
                  </a:lnTo>
                  <a:lnTo>
                    <a:pt x="84" y="69"/>
                  </a:lnTo>
                  <a:lnTo>
                    <a:pt x="75" y="72"/>
                  </a:lnTo>
                  <a:lnTo>
                    <a:pt x="69" y="72"/>
                  </a:lnTo>
                  <a:lnTo>
                    <a:pt x="64" y="72"/>
                  </a:lnTo>
                  <a:lnTo>
                    <a:pt x="57" y="69"/>
                  </a:lnTo>
                  <a:lnTo>
                    <a:pt x="52" y="66"/>
                  </a:lnTo>
                  <a:lnTo>
                    <a:pt x="49" y="63"/>
                  </a:lnTo>
                  <a:lnTo>
                    <a:pt x="42" y="60"/>
                  </a:lnTo>
                  <a:lnTo>
                    <a:pt x="37" y="57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19" y="51"/>
                  </a:lnTo>
                  <a:lnTo>
                    <a:pt x="12" y="54"/>
                  </a:lnTo>
                  <a:lnTo>
                    <a:pt x="7" y="54"/>
                  </a:lnTo>
                  <a:lnTo>
                    <a:pt x="4" y="57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4" y="51"/>
                  </a:lnTo>
                  <a:lnTo>
                    <a:pt x="7" y="48"/>
                  </a:lnTo>
                  <a:lnTo>
                    <a:pt x="12" y="45"/>
                  </a:lnTo>
                  <a:lnTo>
                    <a:pt x="19" y="45"/>
                  </a:lnTo>
                  <a:lnTo>
                    <a:pt x="22" y="45"/>
                  </a:lnTo>
                  <a:lnTo>
                    <a:pt x="27" y="48"/>
                  </a:lnTo>
                  <a:lnTo>
                    <a:pt x="30" y="48"/>
                  </a:lnTo>
                  <a:lnTo>
                    <a:pt x="39" y="54"/>
                  </a:lnTo>
                  <a:lnTo>
                    <a:pt x="49" y="57"/>
                  </a:lnTo>
                  <a:lnTo>
                    <a:pt x="52" y="60"/>
                  </a:lnTo>
                  <a:lnTo>
                    <a:pt x="57" y="60"/>
                  </a:lnTo>
                  <a:lnTo>
                    <a:pt x="64" y="60"/>
                  </a:lnTo>
                  <a:lnTo>
                    <a:pt x="72" y="60"/>
                  </a:lnTo>
                  <a:lnTo>
                    <a:pt x="75" y="60"/>
                  </a:lnTo>
                  <a:lnTo>
                    <a:pt x="82" y="60"/>
                  </a:lnTo>
                  <a:lnTo>
                    <a:pt x="84" y="57"/>
                  </a:lnTo>
                  <a:lnTo>
                    <a:pt x="90" y="54"/>
                  </a:lnTo>
                  <a:lnTo>
                    <a:pt x="93" y="51"/>
                  </a:lnTo>
                  <a:lnTo>
                    <a:pt x="97" y="48"/>
                  </a:lnTo>
                  <a:lnTo>
                    <a:pt x="102" y="39"/>
                  </a:lnTo>
                  <a:lnTo>
                    <a:pt x="108" y="33"/>
                  </a:lnTo>
                  <a:lnTo>
                    <a:pt x="112" y="22"/>
                  </a:lnTo>
                  <a:lnTo>
                    <a:pt x="117" y="12"/>
                  </a:lnTo>
                  <a:lnTo>
                    <a:pt x="120" y="7"/>
                  </a:lnTo>
                  <a:lnTo>
                    <a:pt x="123" y="3"/>
                  </a:lnTo>
                  <a:lnTo>
                    <a:pt x="127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38" y="0"/>
                  </a:lnTo>
                  <a:lnTo>
                    <a:pt x="145" y="3"/>
                  </a:lnTo>
                  <a:lnTo>
                    <a:pt x="147" y="7"/>
                  </a:lnTo>
                  <a:lnTo>
                    <a:pt x="153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7" name="Freeform 29"/>
            <p:cNvSpPr>
              <a:spLocks/>
            </p:cNvSpPr>
            <p:nvPr/>
          </p:nvSpPr>
          <p:spPr bwMode="ltGray">
            <a:xfrm>
              <a:off x="224" y="1995"/>
              <a:ext cx="157" cy="74"/>
            </a:xfrm>
            <a:custGeom>
              <a:avLst/>
              <a:gdLst/>
              <a:ahLst/>
              <a:cxnLst>
                <a:cxn ang="0">
                  <a:pos x="149" y="27"/>
                </a:cxn>
                <a:cxn ang="0">
                  <a:pos x="141" y="25"/>
                </a:cxn>
                <a:cxn ang="0">
                  <a:pos x="129" y="25"/>
                </a:cxn>
                <a:cxn ang="0">
                  <a:pos x="120" y="27"/>
                </a:cxn>
                <a:cxn ang="0">
                  <a:pos x="114" y="36"/>
                </a:cxn>
                <a:cxn ang="0">
                  <a:pos x="105" y="48"/>
                </a:cxn>
                <a:cxn ang="0">
                  <a:pos x="99" y="61"/>
                </a:cxn>
                <a:cxn ang="0">
                  <a:pos x="84" y="70"/>
                </a:cxn>
                <a:cxn ang="0">
                  <a:pos x="72" y="73"/>
                </a:cxn>
                <a:cxn ang="0">
                  <a:pos x="60" y="70"/>
                </a:cxn>
                <a:cxn ang="0">
                  <a:pos x="51" y="64"/>
                </a:cxn>
                <a:cxn ang="0">
                  <a:pos x="39" y="58"/>
                </a:cxn>
                <a:cxn ang="0">
                  <a:pos x="27" y="51"/>
                </a:cxn>
                <a:cxn ang="0">
                  <a:pos x="15" y="51"/>
                </a:cxn>
                <a:cxn ang="0">
                  <a:pos x="7" y="58"/>
                </a:cxn>
                <a:cxn ang="0">
                  <a:pos x="3" y="51"/>
                </a:cxn>
                <a:cxn ang="0">
                  <a:pos x="9" y="48"/>
                </a:cxn>
                <a:cxn ang="0">
                  <a:pos x="21" y="46"/>
                </a:cxn>
                <a:cxn ang="0">
                  <a:pos x="30" y="46"/>
                </a:cxn>
                <a:cxn ang="0">
                  <a:pos x="42" y="51"/>
                </a:cxn>
                <a:cxn ang="0">
                  <a:pos x="54" y="58"/>
                </a:cxn>
                <a:cxn ang="0">
                  <a:pos x="66" y="61"/>
                </a:cxn>
                <a:cxn ang="0">
                  <a:pos x="78" y="61"/>
                </a:cxn>
                <a:cxn ang="0">
                  <a:pos x="87" y="58"/>
                </a:cxn>
                <a:cxn ang="0">
                  <a:pos x="96" y="51"/>
                </a:cxn>
                <a:cxn ang="0">
                  <a:pos x="105" y="40"/>
                </a:cxn>
                <a:cxn ang="0">
                  <a:pos x="114" y="21"/>
                </a:cxn>
                <a:cxn ang="0">
                  <a:pos x="120" y="6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44" y="3"/>
                </a:cxn>
                <a:cxn ang="0">
                  <a:pos x="156" y="30"/>
                </a:cxn>
              </a:cxnLst>
              <a:rect l="0" t="0" r="r" b="b"/>
              <a:pathLst>
                <a:path w="157" h="74">
                  <a:moveTo>
                    <a:pt x="156" y="30"/>
                  </a:moveTo>
                  <a:lnTo>
                    <a:pt x="149" y="27"/>
                  </a:lnTo>
                  <a:lnTo>
                    <a:pt x="144" y="25"/>
                  </a:lnTo>
                  <a:lnTo>
                    <a:pt x="141" y="25"/>
                  </a:lnTo>
                  <a:lnTo>
                    <a:pt x="135" y="25"/>
                  </a:lnTo>
                  <a:lnTo>
                    <a:pt x="129" y="25"/>
                  </a:lnTo>
                  <a:lnTo>
                    <a:pt x="122" y="27"/>
                  </a:lnTo>
                  <a:lnTo>
                    <a:pt x="120" y="27"/>
                  </a:lnTo>
                  <a:lnTo>
                    <a:pt x="117" y="30"/>
                  </a:lnTo>
                  <a:lnTo>
                    <a:pt x="114" y="36"/>
                  </a:lnTo>
                  <a:lnTo>
                    <a:pt x="107" y="43"/>
                  </a:lnTo>
                  <a:lnTo>
                    <a:pt x="105" y="48"/>
                  </a:lnTo>
                  <a:lnTo>
                    <a:pt x="102" y="55"/>
                  </a:lnTo>
                  <a:lnTo>
                    <a:pt x="99" y="61"/>
                  </a:lnTo>
                  <a:lnTo>
                    <a:pt x="92" y="66"/>
                  </a:lnTo>
                  <a:lnTo>
                    <a:pt x="84" y="70"/>
                  </a:lnTo>
                  <a:lnTo>
                    <a:pt x="78" y="73"/>
                  </a:lnTo>
                  <a:lnTo>
                    <a:pt x="72" y="73"/>
                  </a:lnTo>
                  <a:lnTo>
                    <a:pt x="66" y="73"/>
                  </a:lnTo>
                  <a:lnTo>
                    <a:pt x="60" y="70"/>
                  </a:lnTo>
                  <a:lnTo>
                    <a:pt x="54" y="66"/>
                  </a:lnTo>
                  <a:lnTo>
                    <a:pt x="51" y="64"/>
                  </a:lnTo>
                  <a:lnTo>
                    <a:pt x="45" y="61"/>
                  </a:lnTo>
                  <a:lnTo>
                    <a:pt x="39" y="58"/>
                  </a:lnTo>
                  <a:lnTo>
                    <a:pt x="33" y="55"/>
                  </a:lnTo>
                  <a:lnTo>
                    <a:pt x="27" y="51"/>
                  </a:lnTo>
                  <a:lnTo>
                    <a:pt x="21" y="51"/>
                  </a:lnTo>
                  <a:lnTo>
                    <a:pt x="15" y="51"/>
                  </a:lnTo>
                  <a:lnTo>
                    <a:pt x="9" y="55"/>
                  </a:lnTo>
                  <a:lnTo>
                    <a:pt x="7" y="58"/>
                  </a:lnTo>
                  <a:lnTo>
                    <a:pt x="0" y="58"/>
                  </a:lnTo>
                  <a:lnTo>
                    <a:pt x="3" y="51"/>
                  </a:lnTo>
                  <a:lnTo>
                    <a:pt x="7" y="48"/>
                  </a:lnTo>
                  <a:lnTo>
                    <a:pt x="9" y="48"/>
                  </a:lnTo>
                  <a:lnTo>
                    <a:pt x="15" y="46"/>
                  </a:lnTo>
                  <a:lnTo>
                    <a:pt x="21" y="46"/>
                  </a:lnTo>
                  <a:lnTo>
                    <a:pt x="24" y="46"/>
                  </a:lnTo>
                  <a:lnTo>
                    <a:pt x="30" y="46"/>
                  </a:lnTo>
                  <a:lnTo>
                    <a:pt x="33" y="48"/>
                  </a:lnTo>
                  <a:lnTo>
                    <a:pt x="42" y="51"/>
                  </a:lnTo>
                  <a:lnTo>
                    <a:pt x="51" y="58"/>
                  </a:lnTo>
                  <a:lnTo>
                    <a:pt x="54" y="58"/>
                  </a:lnTo>
                  <a:lnTo>
                    <a:pt x="57" y="61"/>
                  </a:lnTo>
                  <a:lnTo>
                    <a:pt x="66" y="61"/>
                  </a:lnTo>
                  <a:lnTo>
                    <a:pt x="72" y="61"/>
                  </a:lnTo>
                  <a:lnTo>
                    <a:pt x="78" y="61"/>
                  </a:lnTo>
                  <a:lnTo>
                    <a:pt x="84" y="58"/>
                  </a:lnTo>
                  <a:lnTo>
                    <a:pt x="87" y="58"/>
                  </a:lnTo>
                  <a:lnTo>
                    <a:pt x="92" y="55"/>
                  </a:lnTo>
                  <a:lnTo>
                    <a:pt x="96" y="51"/>
                  </a:lnTo>
                  <a:lnTo>
                    <a:pt x="99" y="48"/>
                  </a:lnTo>
                  <a:lnTo>
                    <a:pt x="105" y="40"/>
                  </a:lnTo>
                  <a:lnTo>
                    <a:pt x="107" y="30"/>
                  </a:lnTo>
                  <a:lnTo>
                    <a:pt x="114" y="21"/>
                  </a:lnTo>
                  <a:lnTo>
                    <a:pt x="117" y="12"/>
                  </a:lnTo>
                  <a:lnTo>
                    <a:pt x="120" y="6"/>
                  </a:lnTo>
                  <a:lnTo>
                    <a:pt x="126" y="3"/>
                  </a:lnTo>
                  <a:lnTo>
                    <a:pt x="129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41" y="0"/>
                  </a:lnTo>
                  <a:lnTo>
                    <a:pt x="144" y="3"/>
                  </a:lnTo>
                  <a:lnTo>
                    <a:pt x="149" y="6"/>
                  </a:lnTo>
                  <a:lnTo>
                    <a:pt x="156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8" name="Freeform 30"/>
            <p:cNvSpPr>
              <a:spLocks/>
            </p:cNvSpPr>
            <p:nvPr/>
          </p:nvSpPr>
          <p:spPr bwMode="ltGray">
            <a:xfrm>
              <a:off x="3594" y="91"/>
              <a:ext cx="158" cy="75"/>
            </a:xfrm>
            <a:custGeom>
              <a:avLst/>
              <a:gdLst/>
              <a:ahLst/>
              <a:cxnLst>
                <a:cxn ang="0">
                  <a:pos x="4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9" y="48"/>
                </a:cxn>
                <a:cxn ang="0">
                  <a:pos x="57" y="63"/>
                </a:cxn>
                <a:cxn ang="0">
                  <a:pos x="70" y="71"/>
                </a:cxn>
                <a:cxn ang="0">
                  <a:pos x="85" y="74"/>
                </a:cxn>
                <a:cxn ang="0">
                  <a:pos x="97" y="71"/>
                </a:cxn>
                <a:cxn ang="0">
                  <a:pos x="105" y="63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6"/>
                </a:cxn>
                <a:cxn ang="0">
                  <a:pos x="154" y="54"/>
                </a:cxn>
                <a:cxn ang="0">
                  <a:pos x="145" y="48"/>
                </a:cxn>
                <a:cxn ang="0">
                  <a:pos x="135" y="48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59"/>
                </a:cxn>
                <a:cxn ang="0">
                  <a:pos x="87" y="59"/>
                </a:cxn>
                <a:cxn ang="0">
                  <a:pos x="79" y="59"/>
                </a:cxn>
                <a:cxn ang="0">
                  <a:pos x="70" y="56"/>
                </a:cxn>
                <a:cxn ang="0">
                  <a:pos x="60" y="54"/>
                </a:cxn>
                <a:cxn ang="0">
                  <a:pos x="52" y="42"/>
                </a:cxn>
                <a:cxn ang="0">
                  <a:pos x="42" y="24"/>
                </a:cxn>
                <a:cxn ang="0">
                  <a:pos x="34" y="9"/>
                </a:cxn>
                <a:cxn ang="0">
                  <a:pos x="27" y="4"/>
                </a:cxn>
                <a:cxn ang="0">
                  <a:pos x="19" y="0"/>
                </a:cxn>
                <a:cxn ang="0">
                  <a:pos x="9" y="6"/>
                </a:cxn>
                <a:cxn ang="0">
                  <a:pos x="0" y="33"/>
                </a:cxn>
              </a:cxnLst>
              <a:rect l="0" t="0" r="r" b="b"/>
              <a:pathLst>
                <a:path w="158" h="75">
                  <a:moveTo>
                    <a:pt x="0" y="33"/>
                  </a:moveTo>
                  <a:lnTo>
                    <a:pt x="4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2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37" y="33"/>
                  </a:lnTo>
                  <a:lnTo>
                    <a:pt x="42" y="36"/>
                  </a:lnTo>
                  <a:lnTo>
                    <a:pt x="45" y="42"/>
                  </a:lnTo>
                  <a:lnTo>
                    <a:pt x="49" y="48"/>
                  </a:lnTo>
                  <a:lnTo>
                    <a:pt x="52" y="54"/>
                  </a:lnTo>
                  <a:lnTo>
                    <a:pt x="57" y="63"/>
                  </a:lnTo>
                  <a:lnTo>
                    <a:pt x="64" y="66"/>
                  </a:lnTo>
                  <a:lnTo>
                    <a:pt x="70" y="71"/>
                  </a:lnTo>
                  <a:lnTo>
                    <a:pt x="75" y="74"/>
                  </a:lnTo>
                  <a:lnTo>
                    <a:pt x="85" y="74"/>
                  </a:lnTo>
                  <a:lnTo>
                    <a:pt x="90" y="74"/>
                  </a:lnTo>
                  <a:lnTo>
                    <a:pt x="97" y="71"/>
                  </a:lnTo>
                  <a:lnTo>
                    <a:pt x="102" y="68"/>
                  </a:lnTo>
                  <a:lnTo>
                    <a:pt x="105" y="63"/>
                  </a:lnTo>
                  <a:lnTo>
                    <a:pt x="112" y="59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3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0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0" y="51"/>
                  </a:lnTo>
                  <a:lnTo>
                    <a:pt x="145" y="48"/>
                  </a:lnTo>
                  <a:lnTo>
                    <a:pt x="142" y="48"/>
                  </a:lnTo>
                  <a:lnTo>
                    <a:pt x="135" y="48"/>
                  </a:lnTo>
                  <a:lnTo>
                    <a:pt x="133" y="48"/>
                  </a:lnTo>
                  <a:lnTo>
                    <a:pt x="127" y="48"/>
                  </a:lnTo>
                  <a:lnTo>
                    <a:pt x="124" y="51"/>
                  </a:lnTo>
                  <a:lnTo>
                    <a:pt x="115" y="54"/>
                  </a:lnTo>
                  <a:lnTo>
                    <a:pt x="105" y="59"/>
                  </a:lnTo>
                  <a:lnTo>
                    <a:pt x="102" y="59"/>
                  </a:lnTo>
                  <a:lnTo>
                    <a:pt x="97" y="59"/>
                  </a:lnTo>
                  <a:lnTo>
                    <a:pt x="87" y="59"/>
                  </a:lnTo>
                  <a:lnTo>
                    <a:pt x="82" y="63"/>
                  </a:lnTo>
                  <a:lnTo>
                    <a:pt x="79" y="59"/>
                  </a:lnTo>
                  <a:lnTo>
                    <a:pt x="72" y="59"/>
                  </a:lnTo>
                  <a:lnTo>
                    <a:pt x="70" y="56"/>
                  </a:lnTo>
                  <a:lnTo>
                    <a:pt x="64" y="56"/>
                  </a:lnTo>
                  <a:lnTo>
                    <a:pt x="60" y="54"/>
                  </a:lnTo>
                  <a:lnTo>
                    <a:pt x="57" y="48"/>
                  </a:lnTo>
                  <a:lnTo>
                    <a:pt x="52" y="42"/>
                  </a:lnTo>
                  <a:lnTo>
                    <a:pt x="45" y="33"/>
                  </a:lnTo>
                  <a:lnTo>
                    <a:pt x="42" y="24"/>
                  </a:lnTo>
                  <a:lnTo>
                    <a:pt x="37" y="12"/>
                  </a:lnTo>
                  <a:lnTo>
                    <a:pt x="34" y="9"/>
                  </a:lnTo>
                  <a:lnTo>
                    <a:pt x="30" y="4"/>
                  </a:lnTo>
                  <a:lnTo>
                    <a:pt x="27" y="4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4"/>
                  </a:lnTo>
                  <a:lnTo>
                    <a:pt x="9" y="6"/>
                  </a:lnTo>
                  <a:lnTo>
                    <a:pt x="7" y="9"/>
                  </a:lnTo>
                  <a:lnTo>
                    <a:pt x="0" y="3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ltGray">
            <a:xfrm>
              <a:off x="148" y="3372"/>
              <a:ext cx="160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8" y="24"/>
                </a:cxn>
                <a:cxn ang="0">
                  <a:pos x="37" y="30"/>
                </a:cxn>
                <a:cxn ang="0">
                  <a:pos x="43" y="36"/>
                </a:cxn>
                <a:cxn ang="0">
                  <a:pos x="50" y="49"/>
                </a:cxn>
                <a:cxn ang="0">
                  <a:pos x="58" y="60"/>
                </a:cxn>
                <a:cxn ang="0">
                  <a:pos x="70" y="69"/>
                </a:cxn>
                <a:cxn ang="0">
                  <a:pos x="86" y="72"/>
                </a:cxn>
                <a:cxn ang="0">
                  <a:pos x="98" y="72"/>
                </a:cxn>
                <a:cxn ang="0">
                  <a:pos x="107" y="64"/>
                </a:cxn>
                <a:cxn ang="0">
                  <a:pos x="119" y="57"/>
                </a:cxn>
                <a:cxn ang="0">
                  <a:pos x="131" y="54"/>
                </a:cxn>
                <a:cxn ang="0">
                  <a:pos x="144" y="54"/>
                </a:cxn>
                <a:cxn ang="0">
                  <a:pos x="152" y="57"/>
                </a:cxn>
                <a:cxn ang="0">
                  <a:pos x="156" y="54"/>
                </a:cxn>
                <a:cxn ang="0">
                  <a:pos x="147" y="49"/>
                </a:cxn>
                <a:cxn ang="0">
                  <a:pos x="137" y="45"/>
                </a:cxn>
                <a:cxn ang="0">
                  <a:pos x="129" y="49"/>
                </a:cxn>
                <a:cxn ang="0">
                  <a:pos x="116" y="54"/>
                </a:cxn>
                <a:cxn ang="0">
                  <a:pos x="104" y="60"/>
                </a:cxn>
                <a:cxn ang="0">
                  <a:pos x="89" y="60"/>
                </a:cxn>
                <a:cxn ang="0">
                  <a:pos x="80" y="60"/>
                </a:cxn>
                <a:cxn ang="0">
                  <a:pos x="70" y="57"/>
                </a:cxn>
                <a:cxn ang="0">
                  <a:pos x="61" y="51"/>
                </a:cxn>
                <a:cxn ang="0">
                  <a:pos x="52" y="39"/>
                </a:cxn>
                <a:cxn ang="0">
                  <a:pos x="43" y="24"/>
                </a:cxn>
                <a:cxn ang="0">
                  <a:pos x="34" y="7"/>
                </a:cxn>
                <a:cxn ang="0">
                  <a:pos x="28" y="0"/>
                </a:cxn>
                <a:cxn ang="0">
                  <a:pos x="22" y="0"/>
                </a:cxn>
                <a:cxn ang="0">
                  <a:pos x="10" y="4"/>
                </a:cxn>
                <a:cxn ang="0">
                  <a:pos x="0" y="30"/>
                </a:cxn>
              </a:cxnLst>
              <a:rect l="0" t="0" r="r" b="b"/>
              <a:pathLst>
                <a:path w="160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8" y="24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40" y="30"/>
                  </a:lnTo>
                  <a:lnTo>
                    <a:pt x="43" y="36"/>
                  </a:lnTo>
                  <a:lnTo>
                    <a:pt x="46" y="42"/>
                  </a:lnTo>
                  <a:lnTo>
                    <a:pt x="50" y="49"/>
                  </a:lnTo>
                  <a:lnTo>
                    <a:pt x="55" y="54"/>
                  </a:lnTo>
                  <a:lnTo>
                    <a:pt x="58" y="60"/>
                  </a:lnTo>
                  <a:lnTo>
                    <a:pt x="65" y="66"/>
                  </a:lnTo>
                  <a:lnTo>
                    <a:pt x="70" y="69"/>
                  </a:lnTo>
                  <a:lnTo>
                    <a:pt x="80" y="72"/>
                  </a:lnTo>
                  <a:lnTo>
                    <a:pt x="86" y="72"/>
                  </a:lnTo>
                  <a:lnTo>
                    <a:pt x="91" y="72"/>
                  </a:lnTo>
                  <a:lnTo>
                    <a:pt x="98" y="72"/>
                  </a:lnTo>
                  <a:lnTo>
                    <a:pt x="104" y="66"/>
                  </a:lnTo>
                  <a:lnTo>
                    <a:pt x="107" y="64"/>
                  </a:lnTo>
                  <a:lnTo>
                    <a:pt x="113" y="60"/>
                  </a:lnTo>
                  <a:lnTo>
                    <a:pt x="119" y="57"/>
                  </a:lnTo>
                  <a:lnTo>
                    <a:pt x="126" y="54"/>
                  </a:lnTo>
                  <a:lnTo>
                    <a:pt x="131" y="54"/>
                  </a:lnTo>
                  <a:lnTo>
                    <a:pt x="137" y="54"/>
                  </a:lnTo>
                  <a:lnTo>
                    <a:pt x="144" y="54"/>
                  </a:lnTo>
                  <a:lnTo>
                    <a:pt x="149" y="54"/>
                  </a:lnTo>
                  <a:lnTo>
                    <a:pt x="152" y="57"/>
                  </a:lnTo>
                  <a:lnTo>
                    <a:pt x="159" y="60"/>
                  </a:lnTo>
                  <a:lnTo>
                    <a:pt x="156" y="54"/>
                  </a:lnTo>
                  <a:lnTo>
                    <a:pt x="152" y="51"/>
                  </a:lnTo>
                  <a:lnTo>
                    <a:pt x="147" y="49"/>
                  </a:lnTo>
                  <a:lnTo>
                    <a:pt x="144" y="45"/>
                  </a:lnTo>
                  <a:lnTo>
                    <a:pt x="137" y="45"/>
                  </a:lnTo>
                  <a:lnTo>
                    <a:pt x="134" y="45"/>
                  </a:lnTo>
                  <a:lnTo>
                    <a:pt x="129" y="49"/>
                  </a:lnTo>
                  <a:lnTo>
                    <a:pt x="126" y="49"/>
                  </a:lnTo>
                  <a:lnTo>
                    <a:pt x="116" y="54"/>
                  </a:lnTo>
                  <a:lnTo>
                    <a:pt x="107" y="57"/>
                  </a:lnTo>
                  <a:lnTo>
                    <a:pt x="104" y="60"/>
                  </a:lnTo>
                  <a:lnTo>
                    <a:pt x="98" y="60"/>
                  </a:lnTo>
                  <a:lnTo>
                    <a:pt x="89" y="60"/>
                  </a:lnTo>
                  <a:lnTo>
                    <a:pt x="83" y="60"/>
                  </a:lnTo>
                  <a:lnTo>
                    <a:pt x="80" y="60"/>
                  </a:lnTo>
                  <a:lnTo>
                    <a:pt x="73" y="60"/>
                  </a:lnTo>
                  <a:lnTo>
                    <a:pt x="70" y="57"/>
                  </a:lnTo>
                  <a:lnTo>
                    <a:pt x="65" y="54"/>
                  </a:lnTo>
                  <a:lnTo>
                    <a:pt x="61" y="51"/>
                  </a:lnTo>
                  <a:lnTo>
                    <a:pt x="58" y="49"/>
                  </a:lnTo>
                  <a:lnTo>
                    <a:pt x="52" y="39"/>
                  </a:lnTo>
                  <a:lnTo>
                    <a:pt x="46" y="34"/>
                  </a:lnTo>
                  <a:lnTo>
                    <a:pt x="43" y="24"/>
                  </a:lnTo>
                  <a:lnTo>
                    <a:pt x="37" y="12"/>
                  </a:lnTo>
                  <a:lnTo>
                    <a:pt x="34" y="7"/>
                  </a:lnTo>
                  <a:lnTo>
                    <a:pt x="30" y="4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0" y="4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0" name="Freeform 32"/>
            <p:cNvSpPr>
              <a:spLocks/>
            </p:cNvSpPr>
            <p:nvPr/>
          </p:nvSpPr>
          <p:spPr bwMode="ltGray">
            <a:xfrm>
              <a:off x="4006" y="3905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1" name="Freeform 33"/>
            <p:cNvSpPr>
              <a:spLocks/>
            </p:cNvSpPr>
            <p:nvPr/>
          </p:nvSpPr>
          <p:spPr bwMode="ltGray">
            <a:xfrm>
              <a:off x="954" y="220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2" name="Freeform 34"/>
            <p:cNvSpPr>
              <a:spLocks/>
            </p:cNvSpPr>
            <p:nvPr/>
          </p:nvSpPr>
          <p:spPr bwMode="ltGray">
            <a:xfrm>
              <a:off x="4097" y="136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3" name="Freeform 35"/>
            <p:cNvSpPr>
              <a:spLocks/>
            </p:cNvSpPr>
            <p:nvPr/>
          </p:nvSpPr>
          <p:spPr bwMode="ltGray">
            <a:xfrm>
              <a:off x="15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4" name="Freeform 36"/>
            <p:cNvSpPr>
              <a:spLocks/>
            </p:cNvSpPr>
            <p:nvPr/>
          </p:nvSpPr>
          <p:spPr bwMode="ltGray">
            <a:xfrm>
              <a:off x="5581" y="1847"/>
              <a:ext cx="154" cy="72"/>
            </a:xfrm>
            <a:custGeom>
              <a:avLst/>
              <a:gdLst/>
              <a:ahLst/>
              <a:cxnLst>
                <a:cxn ang="0">
                  <a:pos x="3" y="44"/>
                </a:cxn>
                <a:cxn ang="0">
                  <a:pos x="15" y="48"/>
                </a:cxn>
                <a:cxn ang="0">
                  <a:pos x="26" y="48"/>
                </a:cxn>
                <a:cxn ang="0">
                  <a:pos x="33" y="41"/>
                </a:cxn>
                <a:cxn ang="0">
                  <a:pos x="41" y="36"/>
                </a:cxn>
                <a:cxn ang="0">
                  <a:pos x="48" y="24"/>
                </a:cxn>
                <a:cxn ang="0">
                  <a:pos x="56" y="12"/>
                </a:cxn>
                <a:cxn ang="0">
                  <a:pos x="69" y="4"/>
                </a:cxn>
                <a:cxn ang="0">
                  <a:pos x="84" y="0"/>
                </a:cxn>
                <a:cxn ang="0">
                  <a:pos x="93" y="4"/>
                </a:cxn>
                <a:cxn ang="0">
                  <a:pos x="105" y="9"/>
                </a:cxn>
                <a:cxn ang="0">
                  <a:pos x="116" y="15"/>
                </a:cxn>
                <a:cxn ang="0">
                  <a:pos x="126" y="18"/>
                </a:cxn>
                <a:cxn ang="0">
                  <a:pos x="138" y="18"/>
                </a:cxn>
                <a:cxn ang="0">
                  <a:pos x="150" y="15"/>
                </a:cxn>
                <a:cxn ang="0">
                  <a:pos x="153" y="18"/>
                </a:cxn>
                <a:cxn ang="0">
                  <a:pos x="144" y="24"/>
                </a:cxn>
                <a:cxn ang="0">
                  <a:pos x="135" y="27"/>
                </a:cxn>
                <a:cxn ang="0">
                  <a:pos x="126" y="24"/>
                </a:cxn>
                <a:cxn ang="0">
                  <a:pos x="114" y="18"/>
                </a:cxn>
                <a:cxn ang="0">
                  <a:pos x="101" y="12"/>
                </a:cxn>
                <a:cxn ang="0">
                  <a:pos x="86" y="12"/>
                </a:cxn>
                <a:cxn ang="0">
                  <a:pos x="78" y="12"/>
                </a:cxn>
                <a:cxn ang="0">
                  <a:pos x="66" y="15"/>
                </a:cxn>
                <a:cxn ang="0">
                  <a:pos x="56" y="21"/>
                </a:cxn>
                <a:cxn ang="0">
                  <a:pos x="51" y="33"/>
                </a:cxn>
                <a:cxn ang="0">
                  <a:pos x="41" y="51"/>
                </a:cxn>
                <a:cxn ang="0">
                  <a:pos x="33" y="65"/>
                </a:cxn>
                <a:cxn ang="0">
                  <a:pos x="26" y="71"/>
                </a:cxn>
                <a:cxn ang="0">
                  <a:pos x="18" y="71"/>
                </a:cxn>
                <a:cxn ang="0">
                  <a:pos x="8" y="68"/>
                </a:cxn>
                <a:cxn ang="0">
                  <a:pos x="0" y="41"/>
                </a:cxn>
              </a:cxnLst>
              <a:rect l="0" t="0" r="r" b="b"/>
              <a:pathLst>
                <a:path w="154" h="72">
                  <a:moveTo>
                    <a:pt x="0" y="41"/>
                  </a:moveTo>
                  <a:lnTo>
                    <a:pt x="3" y="44"/>
                  </a:lnTo>
                  <a:lnTo>
                    <a:pt x="8" y="48"/>
                  </a:lnTo>
                  <a:lnTo>
                    <a:pt x="15" y="48"/>
                  </a:lnTo>
                  <a:lnTo>
                    <a:pt x="21" y="48"/>
                  </a:lnTo>
                  <a:lnTo>
                    <a:pt x="26" y="48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6" y="41"/>
                  </a:lnTo>
                  <a:lnTo>
                    <a:pt x="41" y="36"/>
                  </a:lnTo>
                  <a:lnTo>
                    <a:pt x="45" y="30"/>
                  </a:lnTo>
                  <a:lnTo>
                    <a:pt x="48" y="24"/>
                  </a:lnTo>
                  <a:lnTo>
                    <a:pt x="51" y="18"/>
                  </a:lnTo>
                  <a:lnTo>
                    <a:pt x="56" y="12"/>
                  </a:lnTo>
                  <a:lnTo>
                    <a:pt x="63" y="6"/>
                  </a:lnTo>
                  <a:lnTo>
                    <a:pt x="69" y="4"/>
                  </a:lnTo>
                  <a:lnTo>
                    <a:pt x="75" y="0"/>
                  </a:lnTo>
                  <a:lnTo>
                    <a:pt x="84" y="0"/>
                  </a:lnTo>
                  <a:lnTo>
                    <a:pt x="90" y="0"/>
                  </a:lnTo>
                  <a:lnTo>
                    <a:pt x="93" y="4"/>
                  </a:lnTo>
                  <a:lnTo>
                    <a:pt x="99" y="6"/>
                  </a:lnTo>
                  <a:lnTo>
                    <a:pt x="105" y="9"/>
                  </a:lnTo>
                  <a:lnTo>
                    <a:pt x="108" y="12"/>
                  </a:lnTo>
                  <a:lnTo>
                    <a:pt x="116" y="15"/>
                  </a:lnTo>
                  <a:lnTo>
                    <a:pt x="123" y="18"/>
                  </a:lnTo>
                  <a:lnTo>
                    <a:pt x="126" y="18"/>
                  </a:lnTo>
                  <a:lnTo>
                    <a:pt x="131" y="21"/>
                  </a:lnTo>
                  <a:lnTo>
                    <a:pt x="138" y="18"/>
                  </a:lnTo>
                  <a:lnTo>
                    <a:pt x="144" y="18"/>
                  </a:lnTo>
                  <a:lnTo>
                    <a:pt x="150" y="15"/>
                  </a:lnTo>
                  <a:lnTo>
                    <a:pt x="153" y="12"/>
                  </a:lnTo>
                  <a:lnTo>
                    <a:pt x="153" y="18"/>
                  </a:lnTo>
                  <a:lnTo>
                    <a:pt x="150" y="21"/>
                  </a:lnTo>
                  <a:lnTo>
                    <a:pt x="144" y="24"/>
                  </a:lnTo>
                  <a:lnTo>
                    <a:pt x="141" y="27"/>
                  </a:lnTo>
                  <a:lnTo>
                    <a:pt x="135" y="27"/>
                  </a:lnTo>
                  <a:lnTo>
                    <a:pt x="131" y="27"/>
                  </a:lnTo>
                  <a:lnTo>
                    <a:pt x="126" y="24"/>
                  </a:lnTo>
                  <a:lnTo>
                    <a:pt x="120" y="24"/>
                  </a:lnTo>
                  <a:lnTo>
                    <a:pt x="114" y="18"/>
                  </a:lnTo>
                  <a:lnTo>
                    <a:pt x="105" y="15"/>
                  </a:lnTo>
                  <a:lnTo>
                    <a:pt x="101" y="12"/>
                  </a:lnTo>
                  <a:lnTo>
                    <a:pt x="96" y="12"/>
                  </a:lnTo>
                  <a:lnTo>
                    <a:pt x="86" y="12"/>
                  </a:lnTo>
                  <a:lnTo>
                    <a:pt x="81" y="12"/>
                  </a:lnTo>
                  <a:lnTo>
                    <a:pt x="78" y="12"/>
                  </a:lnTo>
                  <a:lnTo>
                    <a:pt x="71" y="12"/>
                  </a:lnTo>
                  <a:lnTo>
                    <a:pt x="66" y="15"/>
                  </a:lnTo>
                  <a:lnTo>
                    <a:pt x="63" y="18"/>
                  </a:lnTo>
                  <a:lnTo>
                    <a:pt x="56" y="21"/>
                  </a:lnTo>
                  <a:lnTo>
                    <a:pt x="54" y="24"/>
                  </a:lnTo>
                  <a:lnTo>
                    <a:pt x="51" y="33"/>
                  </a:lnTo>
                  <a:lnTo>
                    <a:pt x="45" y="39"/>
                  </a:lnTo>
                  <a:lnTo>
                    <a:pt x="41" y="51"/>
                  </a:lnTo>
                  <a:lnTo>
                    <a:pt x="36" y="59"/>
                  </a:lnTo>
                  <a:lnTo>
                    <a:pt x="33" y="65"/>
                  </a:lnTo>
                  <a:lnTo>
                    <a:pt x="30" y="68"/>
                  </a:lnTo>
                  <a:lnTo>
                    <a:pt x="26" y="71"/>
                  </a:lnTo>
                  <a:lnTo>
                    <a:pt x="21" y="71"/>
                  </a:lnTo>
                  <a:lnTo>
                    <a:pt x="18" y="71"/>
                  </a:lnTo>
                  <a:lnTo>
                    <a:pt x="15" y="71"/>
                  </a:lnTo>
                  <a:lnTo>
                    <a:pt x="8" y="68"/>
                  </a:lnTo>
                  <a:lnTo>
                    <a:pt x="6" y="65"/>
                  </a:lnTo>
                  <a:lnTo>
                    <a:pt x="0" y="4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5" name="Freeform 37"/>
            <p:cNvSpPr>
              <a:spLocks/>
            </p:cNvSpPr>
            <p:nvPr/>
          </p:nvSpPr>
          <p:spPr bwMode="ltGray">
            <a:xfrm>
              <a:off x="4436" y="4096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6" name="Freeform 38"/>
            <p:cNvSpPr>
              <a:spLocks/>
            </p:cNvSpPr>
            <p:nvPr/>
          </p:nvSpPr>
          <p:spPr bwMode="ltGray">
            <a:xfrm>
              <a:off x="107" y="2501"/>
              <a:ext cx="55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4" y="40"/>
                </a:cxn>
                <a:cxn ang="0">
                  <a:pos x="30" y="0"/>
                </a:cxn>
              </a:cxnLst>
              <a:rect l="0" t="0" r="r" b="b"/>
              <a:pathLst>
                <a:path w="55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4" y="40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7" name="Freeform 39"/>
            <p:cNvSpPr>
              <a:spLocks/>
            </p:cNvSpPr>
            <p:nvPr/>
          </p:nvSpPr>
          <p:spPr bwMode="ltGray">
            <a:xfrm>
              <a:off x="5139" y="1106"/>
              <a:ext cx="56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5" y="41"/>
                </a:cxn>
                <a:cxn ang="0">
                  <a:pos x="30" y="0"/>
                </a:cxn>
              </a:cxnLst>
              <a:rect l="0" t="0" r="r" b="b"/>
              <a:pathLst>
                <a:path w="56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5" y="41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8" name="Freeform 40"/>
            <p:cNvSpPr>
              <a:spLocks/>
            </p:cNvSpPr>
            <p:nvPr/>
          </p:nvSpPr>
          <p:spPr bwMode="ltGray">
            <a:xfrm>
              <a:off x="4703" y="54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9" name="Freeform 41"/>
            <p:cNvSpPr>
              <a:spLocks/>
            </p:cNvSpPr>
            <p:nvPr/>
          </p:nvSpPr>
          <p:spPr bwMode="ltGray">
            <a:xfrm>
              <a:off x="5601" y="3074"/>
              <a:ext cx="60" cy="80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2" y="79"/>
                </a:cxn>
                <a:cxn ang="0">
                  <a:pos x="59" y="0"/>
                </a:cxn>
              </a:cxnLst>
              <a:rect l="0" t="0" r="r" b="b"/>
              <a:pathLst>
                <a:path w="60" h="80">
                  <a:moveTo>
                    <a:pt x="59" y="0"/>
                  </a:moveTo>
                  <a:lnTo>
                    <a:pt x="0" y="30"/>
                  </a:lnTo>
                  <a:lnTo>
                    <a:pt x="42" y="79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0" name="Freeform 42"/>
            <p:cNvSpPr>
              <a:spLocks/>
            </p:cNvSpPr>
            <p:nvPr/>
          </p:nvSpPr>
          <p:spPr bwMode="ltGray">
            <a:xfrm>
              <a:off x="2788" y="4005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1" name="Freeform 43"/>
            <p:cNvSpPr>
              <a:spLocks/>
            </p:cNvSpPr>
            <p:nvPr/>
          </p:nvSpPr>
          <p:spPr bwMode="ltGray">
            <a:xfrm>
              <a:off x="256" y="3041"/>
              <a:ext cx="61" cy="8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1"/>
                </a:cxn>
                <a:cxn ang="0">
                  <a:pos x="46" y="82"/>
                </a:cxn>
                <a:cxn ang="0">
                  <a:pos x="60" y="0"/>
                </a:cxn>
              </a:cxnLst>
              <a:rect l="0" t="0" r="r" b="b"/>
              <a:pathLst>
                <a:path w="61" h="83">
                  <a:moveTo>
                    <a:pt x="60" y="0"/>
                  </a:moveTo>
                  <a:lnTo>
                    <a:pt x="0" y="31"/>
                  </a:lnTo>
                  <a:lnTo>
                    <a:pt x="46" y="82"/>
                  </a:lnTo>
                  <a:lnTo>
                    <a:pt x="6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2" name="Freeform 44"/>
            <p:cNvSpPr>
              <a:spLocks/>
            </p:cNvSpPr>
            <p:nvPr/>
          </p:nvSpPr>
          <p:spPr bwMode="ltGray">
            <a:xfrm>
              <a:off x="4707" y="4074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3" name="Freeform 45"/>
            <p:cNvSpPr>
              <a:spLocks/>
            </p:cNvSpPr>
            <p:nvPr/>
          </p:nvSpPr>
          <p:spPr bwMode="ltGray">
            <a:xfrm>
              <a:off x="234" y="3987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4" name="Freeform 46"/>
            <p:cNvSpPr>
              <a:spLocks/>
            </p:cNvSpPr>
            <p:nvPr/>
          </p:nvSpPr>
          <p:spPr bwMode="ltGray">
            <a:xfrm>
              <a:off x="2285" y="99"/>
              <a:ext cx="61" cy="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1"/>
                </a:cxn>
                <a:cxn ang="0">
                  <a:pos x="0" y="0"/>
                </a:cxn>
              </a:cxnLst>
              <a:rect l="0" t="0" r="r" b="b"/>
              <a:pathLst>
                <a:path w="61" h="82">
                  <a:moveTo>
                    <a:pt x="0" y="0"/>
                  </a:moveTo>
                  <a:lnTo>
                    <a:pt x="60" y="31"/>
                  </a:lnTo>
                  <a:lnTo>
                    <a:pt x="18" y="81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5" name="Rectangle 47"/>
            <p:cNvSpPr>
              <a:spLocks noChangeArrowheads="1"/>
            </p:cNvSpPr>
            <p:nvPr/>
          </p:nvSpPr>
          <p:spPr bwMode="ltGray">
            <a:xfrm>
              <a:off x="1629" y="103"/>
              <a:ext cx="53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6" name="Rectangle 48"/>
            <p:cNvSpPr>
              <a:spLocks noChangeArrowheads="1"/>
            </p:cNvSpPr>
            <p:nvPr/>
          </p:nvSpPr>
          <p:spPr bwMode="ltGray">
            <a:xfrm>
              <a:off x="5563" y="129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7" name="Rectangle 49"/>
            <p:cNvSpPr>
              <a:spLocks noChangeArrowheads="1"/>
            </p:cNvSpPr>
            <p:nvPr/>
          </p:nvSpPr>
          <p:spPr bwMode="ltGray">
            <a:xfrm>
              <a:off x="5039" y="4013"/>
              <a:ext cx="53" cy="5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8" name="Rectangle 50"/>
            <p:cNvSpPr>
              <a:spLocks noChangeArrowheads="1"/>
            </p:cNvSpPr>
            <p:nvPr/>
          </p:nvSpPr>
          <p:spPr bwMode="ltGray">
            <a:xfrm>
              <a:off x="5651" y="782"/>
              <a:ext cx="41" cy="43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9" name="Rectangle 51"/>
            <p:cNvSpPr>
              <a:spLocks noChangeArrowheads="1"/>
            </p:cNvSpPr>
            <p:nvPr/>
          </p:nvSpPr>
          <p:spPr bwMode="ltGray">
            <a:xfrm>
              <a:off x="648" y="202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0" name="Freeform 52"/>
            <p:cNvSpPr>
              <a:spLocks/>
            </p:cNvSpPr>
            <p:nvPr/>
          </p:nvSpPr>
          <p:spPr bwMode="ltGray">
            <a:xfrm>
              <a:off x="177" y="1414"/>
              <a:ext cx="229" cy="116"/>
            </a:xfrm>
            <a:custGeom>
              <a:avLst/>
              <a:gdLst/>
              <a:ahLst/>
              <a:cxnLst>
                <a:cxn ang="0">
                  <a:pos x="228" y="4"/>
                </a:cxn>
                <a:cxn ang="0">
                  <a:pos x="222" y="0"/>
                </a:cxn>
                <a:cxn ang="0">
                  <a:pos x="210" y="0"/>
                </a:cxn>
                <a:cxn ang="0">
                  <a:pos x="200" y="0"/>
                </a:cxn>
                <a:cxn ang="0">
                  <a:pos x="192" y="0"/>
                </a:cxn>
                <a:cxn ang="0">
                  <a:pos x="180" y="4"/>
                </a:cxn>
                <a:cxn ang="0">
                  <a:pos x="170" y="10"/>
                </a:cxn>
                <a:cxn ang="0">
                  <a:pos x="164" y="13"/>
                </a:cxn>
                <a:cxn ang="0">
                  <a:pos x="159" y="22"/>
                </a:cxn>
                <a:cxn ang="0">
                  <a:pos x="152" y="31"/>
                </a:cxn>
                <a:cxn ang="0">
                  <a:pos x="149" y="38"/>
                </a:cxn>
                <a:cxn ang="0">
                  <a:pos x="146" y="43"/>
                </a:cxn>
                <a:cxn ang="0">
                  <a:pos x="134" y="59"/>
                </a:cxn>
                <a:cxn ang="0">
                  <a:pos x="122" y="72"/>
                </a:cxn>
                <a:cxn ang="0">
                  <a:pos x="113" y="77"/>
                </a:cxn>
                <a:cxn ang="0">
                  <a:pos x="98" y="84"/>
                </a:cxn>
                <a:cxn ang="0">
                  <a:pos x="86" y="90"/>
                </a:cxn>
                <a:cxn ang="0">
                  <a:pos x="73" y="93"/>
                </a:cxn>
                <a:cxn ang="0">
                  <a:pos x="64" y="93"/>
                </a:cxn>
                <a:cxn ang="0">
                  <a:pos x="52" y="93"/>
                </a:cxn>
                <a:cxn ang="0">
                  <a:pos x="37" y="90"/>
                </a:cxn>
                <a:cxn ang="0">
                  <a:pos x="25" y="84"/>
                </a:cxn>
                <a:cxn ang="0">
                  <a:pos x="15" y="74"/>
                </a:cxn>
                <a:cxn ang="0">
                  <a:pos x="10" y="69"/>
                </a:cxn>
                <a:cxn ang="0">
                  <a:pos x="0" y="100"/>
                </a:cxn>
                <a:cxn ang="0">
                  <a:pos x="7" y="105"/>
                </a:cxn>
                <a:cxn ang="0">
                  <a:pos x="22" y="112"/>
                </a:cxn>
                <a:cxn ang="0">
                  <a:pos x="33" y="112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5"/>
                </a:cxn>
                <a:cxn ang="0">
                  <a:pos x="98" y="100"/>
                </a:cxn>
                <a:cxn ang="0">
                  <a:pos x="104" y="97"/>
                </a:cxn>
                <a:cxn ang="0">
                  <a:pos x="119" y="84"/>
                </a:cxn>
                <a:cxn ang="0">
                  <a:pos x="131" y="72"/>
                </a:cxn>
                <a:cxn ang="0">
                  <a:pos x="140" y="56"/>
                </a:cxn>
                <a:cxn ang="0">
                  <a:pos x="149" y="43"/>
                </a:cxn>
                <a:cxn ang="0">
                  <a:pos x="159" y="41"/>
                </a:cxn>
                <a:cxn ang="0">
                  <a:pos x="167" y="31"/>
                </a:cxn>
                <a:cxn ang="0">
                  <a:pos x="177" y="28"/>
                </a:cxn>
                <a:cxn ang="0">
                  <a:pos x="185" y="25"/>
                </a:cxn>
                <a:cxn ang="0">
                  <a:pos x="198" y="25"/>
                </a:cxn>
                <a:cxn ang="0">
                  <a:pos x="204" y="25"/>
                </a:cxn>
                <a:cxn ang="0">
                  <a:pos x="210" y="28"/>
                </a:cxn>
                <a:cxn ang="0">
                  <a:pos x="222" y="35"/>
                </a:cxn>
                <a:cxn ang="0">
                  <a:pos x="228" y="4"/>
                </a:cxn>
              </a:cxnLst>
              <a:rect l="0" t="0" r="r" b="b"/>
              <a:pathLst>
                <a:path w="229" h="116">
                  <a:moveTo>
                    <a:pt x="228" y="4"/>
                  </a:moveTo>
                  <a:lnTo>
                    <a:pt x="222" y="0"/>
                  </a:lnTo>
                  <a:lnTo>
                    <a:pt x="210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80" y="4"/>
                  </a:lnTo>
                  <a:lnTo>
                    <a:pt x="170" y="10"/>
                  </a:lnTo>
                  <a:lnTo>
                    <a:pt x="164" y="13"/>
                  </a:lnTo>
                  <a:lnTo>
                    <a:pt x="159" y="22"/>
                  </a:lnTo>
                  <a:lnTo>
                    <a:pt x="152" y="31"/>
                  </a:lnTo>
                  <a:lnTo>
                    <a:pt x="149" y="38"/>
                  </a:lnTo>
                  <a:lnTo>
                    <a:pt x="146" y="43"/>
                  </a:lnTo>
                  <a:lnTo>
                    <a:pt x="134" y="59"/>
                  </a:lnTo>
                  <a:lnTo>
                    <a:pt x="122" y="72"/>
                  </a:lnTo>
                  <a:lnTo>
                    <a:pt x="113" y="77"/>
                  </a:lnTo>
                  <a:lnTo>
                    <a:pt x="98" y="84"/>
                  </a:lnTo>
                  <a:lnTo>
                    <a:pt x="86" y="90"/>
                  </a:lnTo>
                  <a:lnTo>
                    <a:pt x="73" y="93"/>
                  </a:lnTo>
                  <a:lnTo>
                    <a:pt x="64" y="93"/>
                  </a:lnTo>
                  <a:lnTo>
                    <a:pt x="52" y="93"/>
                  </a:lnTo>
                  <a:lnTo>
                    <a:pt x="37" y="90"/>
                  </a:lnTo>
                  <a:lnTo>
                    <a:pt x="25" y="84"/>
                  </a:lnTo>
                  <a:lnTo>
                    <a:pt x="15" y="74"/>
                  </a:lnTo>
                  <a:lnTo>
                    <a:pt x="10" y="69"/>
                  </a:lnTo>
                  <a:lnTo>
                    <a:pt x="0" y="100"/>
                  </a:lnTo>
                  <a:lnTo>
                    <a:pt x="7" y="105"/>
                  </a:lnTo>
                  <a:lnTo>
                    <a:pt x="22" y="112"/>
                  </a:lnTo>
                  <a:lnTo>
                    <a:pt x="33" y="112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5"/>
                  </a:lnTo>
                  <a:lnTo>
                    <a:pt x="98" y="100"/>
                  </a:lnTo>
                  <a:lnTo>
                    <a:pt x="104" y="97"/>
                  </a:lnTo>
                  <a:lnTo>
                    <a:pt x="119" y="84"/>
                  </a:lnTo>
                  <a:lnTo>
                    <a:pt x="131" y="72"/>
                  </a:lnTo>
                  <a:lnTo>
                    <a:pt x="140" y="56"/>
                  </a:lnTo>
                  <a:lnTo>
                    <a:pt x="149" y="43"/>
                  </a:lnTo>
                  <a:lnTo>
                    <a:pt x="159" y="41"/>
                  </a:lnTo>
                  <a:lnTo>
                    <a:pt x="167" y="31"/>
                  </a:lnTo>
                  <a:lnTo>
                    <a:pt x="177" y="28"/>
                  </a:lnTo>
                  <a:lnTo>
                    <a:pt x="185" y="25"/>
                  </a:lnTo>
                  <a:lnTo>
                    <a:pt x="198" y="25"/>
                  </a:lnTo>
                  <a:lnTo>
                    <a:pt x="204" y="25"/>
                  </a:lnTo>
                  <a:lnTo>
                    <a:pt x="210" y="28"/>
                  </a:lnTo>
                  <a:lnTo>
                    <a:pt x="222" y="35"/>
                  </a:lnTo>
                  <a:lnTo>
                    <a:pt x="228" y="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1" name="Freeform 53"/>
            <p:cNvSpPr>
              <a:spLocks/>
            </p:cNvSpPr>
            <p:nvPr/>
          </p:nvSpPr>
          <p:spPr bwMode="ltGray">
            <a:xfrm>
              <a:off x="2288" y="4156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2" name="Freeform 54"/>
            <p:cNvSpPr>
              <a:spLocks/>
            </p:cNvSpPr>
            <p:nvPr/>
          </p:nvSpPr>
          <p:spPr bwMode="ltGray">
            <a:xfrm>
              <a:off x="5310" y="388"/>
              <a:ext cx="234" cy="115"/>
            </a:xfrm>
            <a:custGeom>
              <a:avLst/>
              <a:gdLst/>
              <a:ahLst/>
              <a:cxnLst>
                <a:cxn ang="0">
                  <a:pos x="233" y="3"/>
                </a:cxn>
                <a:cxn ang="0">
                  <a:pos x="223" y="0"/>
                </a:cxn>
                <a:cxn ang="0">
                  <a:pos x="214" y="0"/>
                </a:cxn>
                <a:cxn ang="0">
                  <a:pos x="202" y="0"/>
                </a:cxn>
                <a:cxn ang="0">
                  <a:pos x="193" y="0"/>
                </a:cxn>
                <a:cxn ang="0">
                  <a:pos x="183" y="3"/>
                </a:cxn>
                <a:cxn ang="0">
                  <a:pos x="172" y="10"/>
                </a:cxn>
                <a:cxn ang="0">
                  <a:pos x="168" y="13"/>
                </a:cxn>
                <a:cxn ang="0">
                  <a:pos x="159" y="21"/>
                </a:cxn>
                <a:cxn ang="0">
                  <a:pos x="153" y="31"/>
                </a:cxn>
                <a:cxn ang="0">
                  <a:pos x="150" y="37"/>
                </a:cxn>
                <a:cxn ang="0">
                  <a:pos x="147" y="43"/>
                </a:cxn>
                <a:cxn ang="0">
                  <a:pos x="138" y="59"/>
                </a:cxn>
                <a:cxn ang="0">
                  <a:pos x="122" y="71"/>
                </a:cxn>
                <a:cxn ang="0">
                  <a:pos x="114" y="77"/>
                </a:cxn>
                <a:cxn ang="0">
                  <a:pos x="101" y="83"/>
                </a:cxn>
                <a:cxn ang="0">
                  <a:pos x="86" y="90"/>
                </a:cxn>
                <a:cxn ang="0">
                  <a:pos x="76" y="93"/>
                </a:cxn>
                <a:cxn ang="0">
                  <a:pos x="65" y="93"/>
                </a:cxn>
                <a:cxn ang="0">
                  <a:pos x="55" y="93"/>
                </a:cxn>
                <a:cxn ang="0">
                  <a:pos x="40" y="87"/>
                </a:cxn>
                <a:cxn ang="0">
                  <a:pos x="25" y="83"/>
                </a:cxn>
                <a:cxn ang="0">
                  <a:pos x="15" y="74"/>
                </a:cxn>
                <a:cxn ang="0">
                  <a:pos x="10" y="68"/>
                </a:cxn>
                <a:cxn ang="0">
                  <a:pos x="0" y="99"/>
                </a:cxn>
                <a:cxn ang="0">
                  <a:pos x="10" y="105"/>
                </a:cxn>
                <a:cxn ang="0">
                  <a:pos x="22" y="111"/>
                </a:cxn>
                <a:cxn ang="0">
                  <a:pos x="34" y="111"/>
                </a:cxn>
                <a:cxn ang="0">
                  <a:pos x="50" y="114"/>
                </a:cxn>
                <a:cxn ang="0">
                  <a:pos x="61" y="114"/>
                </a:cxn>
                <a:cxn ang="0">
                  <a:pos x="74" y="111"/>
                </a:cxn>
                <a:cxn ang="0">
                  <a:pos x="89" y="105"/>
                </a:cxn>
                <a:cxn ang="0">
                  <a:pos x="101" y="99"/>
                </a:cxn>
                <a:cxn ang="0">
                  <a:pos x="107" y="96"/>
                </a:cxn>
                <a:cxn ang="0">
                  <a:pos x="119" y="83"/>
                </a:cxn>
                <a:cxn ang="0">
                  <a:pos x="132" y="71"/>
                </a:cxn>
                <a:cxn ang="0">
                  <a:pos x="144" y="56"/>
                </a:cxn>
                <a:cxn ang="0">
                  <a:pos x="153" y="46"/>
                </a:cxn>
                <a:cxn ang="0">
                  <a:pos x="159" y="37"/>
                </a:cxn>
                <a:cxn ang="0">
                  <a:pos x="172" y="31"/>
                </a:cxn>
                <a:cxn ang="0">
                  <a:pos x="180" y="25"/>
                </a:cxn>
                <a:cxn ang="0">
                  <a:pos x="190" y="21"/>
                </a:cxn>
                <a:cxn ang="0">
                  <a:pos x="199" y="21"/>
                </a:cxn>
                <a:cxn ang="0">
                  <a:pos x="208" y="25"/>
                </a:cxn>
                <a:cxn ang="0">
                  <a:pos x="214" y="25"/>
                </a:cxn>
                <a:cxn ang="0">
                  <a:pos x="226" y="34"/>
                </a:cxn>
                <a:cxn ang="0">
                  <a:pos x="233" y="3"/>
                </a:cxn>
              </a:cxnLst>
              <a:rect l="0" t="0" r="r" b="b"/>
              <a:pathLst>
                <a:path w="234" h="115">
                  <a:moveTo>
                    <a:pt x="233" y="3"/>
                  </a:moveTo>
                  <a:lnTo>
                    <a:pt x="223" y="0"/>
                  </a:lnTo>
                  <a:lnTo>
                    <a:pt x="214" y="0"/>
                  </a:lnTo>
                  <a:lnTo>
                    <a:pt x="202" y="0"/>
                  </a:lnTo>
                  <a:lnTo>
                    <a:pt x="193" y="0"/>
                  </a:lnTo>
                  <a:lnTo>
                    <a:pt x="183" y="3"/>
                  </a:lnTo>
                  <a:lnTo>
                    <a:pt x="172" y="10"/>
                  </a:lnTo>
                  <a:lnTo>
                    <a:pt x="168" y="13"/>
                  </a:lnTo>
                  <a:lnTo>
                    <a:pt x="159" y="21"/>
                  </a:lnTo>
                  <a:lnTo>
                    <a:pt x="153" y="31"/>
                  </a:lnTo>
                  <a:lnTo>
                    <a:pt x="150" y="37"/>
                  </a:lnTo>
                  <a:lnTo>
                    <a:pt x="147" y="43"/>
                  </a:lnTo>
                  <a:lnTo>
                    <a:pt x="138" y="59"/>
                  </a:lnTo>
                  <a:lnTo>
                    <a:pt x="122" y="71"/>
                  </a:lnTo>
                  <a:lnTo>
                    <a:pt x="114" y="77"/>
                  </a:lnTo>
                  <a:lnTo>
                    <a:pt x="101" y="83"/>
                  </a:lnTo>
                  <a:lnTo>
                    <a:pt x="86" y="90"/>
                  </a:lnTo>
                  <a:lnTo>
                    <a:pt x="76" y="93"/>
                  </a:lnTo>
                  <a:lnTo>
                    <a:pt x="65" y="93"/>
                  </a:lnTo>
                  <a:lnTo>
                    <a:pt x="55" y="93"/>
                  </a:lnTo>
                  <a:lnTo>
                    <a:pt x="40" y="87"/>
                  </a:lnTo>
                  <a:lnTo>
                    <a:pt x="25" y="83"/>
                  </a:lnTo>
                  <a:lnTo>
                    <a:pt x="15" y="74"/>
                  </a:lnTo>
                  <a:lnTo>
                    <a:pt x="10" y="68"/>
                  </a:lnTo>
                  <a:lnTo>
                    <a:pt x="0" y="99"/>
                  </a:lnTo>
                  <a:lnTo>
                    <a:pt x="10" y="105"/>
                  </a:lnTo>
                  <a:lnTo>
                    <a:pt x="22" y="111"/>
                  </a:lnTo>
                  <a:lnTo>
                    <a:pt x="34" y="111"/>
                  </a:lnTo>
                  <a:lnTo>
                    <a:pt x="50" y="114"/>
                  </a:lnTo>
                  <a:lnTo>
                    <a:pt x="61" y="114"/>
                  </a:lnTo>
                  <a:lnTo>
                    <a:pt x="74" y="111"/>
                  </a:lnTo>
                  <a:lnTo>
                    <a:pt x="89" y="105"/>
                  </a:lnTo>
                  <a:lnTo>
                    <a:pt x="101" y="99"/>
                  </a:lnTo>
                  <a:lnTo>
                    <a:pt x="107" y="96"/>
                  </a:lnTo>
                  <a:lnTo>
                    <a:pt x="119" y="83"/>
                  </a:lnTo>
                  <a:lnTo>
                    <a:pt x="132" y="71"/>
                  </a:lnTo>
                  <a:lnTo>
                    <a:pt x="144" y="56"/>
                  </a:lnTo>
                  <a:lnTo>
                    <a:pt x="153" y="46"/>
                  </a:lnTo>
                  <a:lnTo>
                    <a:pt x="159" y="37"/>
                  </a:lnTo>
                  <a:lnTo>
                    <a:pt x="172" y="31"/>
                  </a:lnTo>
                  <a:lnTo>
                    <a:pt x="180" y="25"/>
                  </a:lnTo>
                  <a:lnTo>
                    <a:pt x="190" y="21"/>
                  </a:lnTo>
                  <a:lnTo>
                    <a:pt x="199" y="21"/>
                  </a:lnTo>
                  <a:lnTo>
                    <a:pt x="208" y="25"/>
                  </a:lnTo>
                  <a:lnTo>
                    <a:pt x="214" y="25"/>
                  </a:lnTo>
                  <a:lnTo>
                    <a:pt x="226" y="34"/>
                  </a:lnTo>
                  <a:lnTo>
                    <a:pt x="233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3" name="Freeform 55"/>
            <p:cNvSpPr>
              <a:spLocks/>
            </p:cNvSpPr>
            <p:nvPr/>
          </p:nvSpPr>
          <p:spPr bwMode="ltGray">
            <a:xfrm>
              <a:off x="3135" y="4006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4" name="Freeform 56"/>
            <p:cNvSpPr>
              <a:spLocks/>
            </p:cNvSpPr>
            <p:nvPr/>
          </p:nvSpPr>
          <p:spPr bwMode="ltGray">
            <a:xfrm>
              <a:off x="5643" y="2518"/>
              <a:ext cx="102" cy="312"/>
            </a:xfrm>
            <a:custGeom>
              <a:avLst/>
              <a:gdLst/>
              <a:ahLst/>
              <a:cxnLst>
                <a:cxn ang="0">
                  <a:pos x="51" y="6"/>
                </a:cxn>
                <a:cxn ang="0">
                  <a:pos x="47" y="16"/>
                </a:cxn>
                <a:cxn ang="0">
                  <a:pos x="44" y="19"/>
                </a:cxn>
                <a:cxn ang="0">
                  <a:pos x="44" y="26"/>
                </a:cxn>
                <a:cxn ang="0">
                  <a:pos x="39" y="43"/>
                </a:cxn>
                <a:cxn ang="0">
                  <a:pos x="30" y="65"/>
                </a:cxn>
                <a:cxn ang="0">
                  <a:pos x="24" y="81"/>
                </a:cxn>
                <a:cxn ang="0">
                  <a:pos x="21" y="97"/>
                </a:cxn>
                <a:cxn ang="0">
                  <a:pos x="21" y="110"/>
                </a:cxn>
                <a:cxn ang="0">
                  <a:pos x="21" y="120"/>
                </a:cxn>
                <a:cxn ang="0">
                  <a:pos x="24" y="133"/>
                </a:cxn>
                <a:cxn ang="0">
                  <a:pos x="27" y="140"/>
                </a:cxn>
                <a:cxn ang="0">
                  <a:pos x="36" y="152"/>
                </a:cxn>
                <a:cxn ang="0">
                  <a:pos x="44" y="165"/>
                </a:cxn>
                <a:cxn ang="0">
                  <a:pos x="57" y="178"/>
                </a:cxn>
                <a:cxn ang="0">
                  <a:pos x="77" y="201"/>
                </a:cxn>
                <a:cxn ang="0">
                  <a:pos x="89" y="221"/>
                </a:cxn>
                <a:cxn ang="0">
                  <a:pos x="95" y="230"/>
                </a:cxn>
                <a:cxn ang="0">
                  <a:pos x="98" y="240"/>
                </a:cxn>
                <a:cxn ang="0">
                  <a:pos x="101" y="256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5" y="298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4" y="279"/>
                </a:cxn>
                <a:cxn ang="0">
                  <a:pos x="77" y="265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4" y="211"/>
                </a:cxn>
                <a:cxn ang="0">
                  <a:pos x="71" y="201"/>
                </a:cxn>
                <a:cxn ang="0">
                  <a:pos x="66" y="195"/>
                </a:cxn>
                <a:cxn ang="0">
                  <a:pos x="54" y="184"/>
                </a:cxn>
                <a:cxn ang="0">
                  <a:pos x="39" y="168"/>
                </a:cxn>
                <a:cxn ang="0">
                  <a:pos x="27" y="156"/>
                </a:cxn>
                <a:cxn ang="0">
                  <a:pos x="21" y="146"/>
                </a:cxn>
                <a:cxn ang="0">
                  <a:pos x="12" y="127"/>
                </a:cxn>
                <a:cxn ang="0">
                  <a:pos x="3" y="113"/>
                </a:cxn>
                <a:cxn ang="0">
                  <a:pos x="0" y="103"/>
                </a:cxn>
                <a:cxn ang="0">
                  <a:pos x="0" y="84"/>
                </a:cxn>
                <a:cxn ang="0">
                  <a:pos x="0" y="65"/>
                </a:cxn>
                <a:cxn ang="0">
                  <a:pos x="0" y="52"/>
                </a:cxn>
                <a:cxn ang="0">
                  <a:pos x="3" y="35"/>
                </a:cxn>
                <a:cxn ang="0">
                  <a:pos x="6" y="22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1" y="6"/>
                </a:cxn>
              </a:cxnLst>
              <a:rect l="0" t="0" r="r" b="b"/>
              <a:pathLst>
                <a:path w="102" h="312">
                  <a:moveTo>
                    <a:pt x="51" y="6"/>
                  </a:moveTo>
                  <a:lnTo>
                    <a:pt x="47" y="16"/>
                  </a:lnTo>
                  <a:lnTo>
                    <a:pt x="44" y="19"/>
                  </a:lnTo>
                  <a:lnTo>
                    <a:pt x="44" y="26"/>
                  </a:lnTo>
                  <a:lnTo>
                    <a:pt x="39" y="43"/>
                  </a:lnTo>
                  <a:lnTo>
                    <a:pt x="30" y="65"/>
                  </a:lnTo>
                  <a:lnTo>
                    <a:pt x="24" y="81"/>
                  </a:lnTo>
                  <a:lnTo>
                    <a:pt x="21" y="97"/>
                  </a:lnTo>
                  <a:lnTo>
                    <a:pt x="21" y="110"/>
                  </a:lnTo>
                  <a:lnTo>
                    <a:pt x="21" y="120"/>
                  </a:lnTo>
                  <a:lnTo>
                    <a:pt x="24" y="133"/>
                  </a:lnTo>
                  <a:lnTo>
                    <a:pt x="27" y="140"/>
                  </a:lnTo>
                  <a:lnTo>
                    <a:pt x="36" y="152"/>
                  </a:lnTo>
                  <a:lnTo>
                    <a:pt x="44" y="165"/>
                  </a:lnTo>
                  <a:lnTo>
                    <a:pt x="57" y="178"/>
                  </a:lnTo>
                  <a:lnTo>
                    <a:pt x="77" y="201"/>
                  </a:lnTo>
                  <a:lnTo>
                    <a:pt x="89" y="221"/>
                  </a:lnTo>
                  <a:lnTo>
                    <a:pt x="95" y="230"/>
                  </a:lnTo>
                  <a:lnTo>
                    <a:pt x="98" y="240"/>
                  </a:lnTo>
                  <a:lnTo>
                    <a:pt x="101" y="256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5" y="298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4" y="279"/>
                  </a:lnTo>
                  <a:lnTo>
                    <a:pt x="77" y="265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4" y="211"/>
                  </a:lnTo>
                  <a:lnTo>
                    <a:pt x="71" y="201"/>
                  </a:lnTo>
                  <a:lnTo>
                    <a:pt x="66" y="195"/>
                  </a:lnTo>
                  <a:lnTo>
                    <a:pt x="54" y="184"/>
                  </a:lnTo>
                  <a:lnTo>
                    <a:pt x="39" y="168"/>
                  </a:lnTo>
                  <a:lnTo>
                    <a:pt x="27" y="156"/>
                  </a:lnTo>
                  <a:lnTo>
                    <a:pt x="21" y="146"/>
                  </a:lnTo>
                  <a:lnTo>
                    <a:pt x="12" y="127"/>
                  </a:lnTo>
                  <a:lnTo>
                    <a:pt x="3" y="113"/>
                  </a:lnTo>
                  <a:lnTo>
                    <a:pt x="0" y="103"/>
                  </a:lnTo>
                  <a:lnTo>
                    <a:pt x="0" y="84"/>
                  </a:lnTo>
                  <a:lnTo>
                    <a:pt x="0" y="65"/>
                  </a:lnTo>
                  <a:lnTo>
                    <a:pt x="0" y="52"/>
                  </a:lnTo>
                  <a:lnTo>
                    <a:pt x="3" y="35"/>
                  </a:lnTo>
                  <a:lnTo>
                    <a:pt x="6" y="22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1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5" name="Freeform 57"/>
            <p:cNvSpPr>
              <a:spLocks/>
            </p:cNvSpPr>
            <p:nvPr/>
          </p:nvSpPr>
          <p:spPr bwMode="ltGray">
            <a:xfrm>
              <a:off x="5449" y="3971"/>
              <a:ext cx="103" cy="313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46" y="16"/>
                </a:cxn>
                <a:cxn ang="0">
                  <a:pos x="44" y="26"/>
                </a:cxn>
                <a:cxn ang="0">
                  <a:pos x="37" y="43"/>
                </a:cxn>
                <a:cxn ang="0">
                  <a:pos x="29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3" y="134"/>
                </a:cxn>
                <a:cxn ang="0">
                  <a:pos x="29" y="140"/>
                </a:cxn>
                <a:cxn ang="0">
                  <a:pos x="37" y="153"/>
                </a:cxn>
                <a:cxn ang="0">
                  <a:pos x="46" y="166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90" y="218"/>
                </a:cxn>
                <a:cxn ang="0">
                  <a:pos x="96" y="231"/>
                </a:cxn>
                <a:cxn ang="0">
                  <a:pos x="98" y="240"/>
                </a:cxn>
                <a:cxn ang="0">
                  <a:pos x="98" y="256"/>
                </a:cxn>
                <a:cxn ang="0">
                  <a:pos x="102" y="266"/>
                </a:cxn>
                <a:cxn ang="0">
                  <a:pos x="98" y="280"/>
                </a:cxn>
                <a:cxn ang="0">
                  <a:pos x="96" y="299"/>
                </a:cxn>
                <a:cxn ang="0">
                  <a:pos x="90" y="312"/>
                </a:cxn>
                <a:cxn ang="0">
                  <a:pos x="69" y="292"/>
                </a:cxn>
                <a:cxn ang="0">
                  <a:pos x="76" y="280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6" y="211"/>
                </a:cxn>
                <a:cxn ang="0">
                  <a:pos x="73" y="202"/>
                </a:cxn>
                <a:cxn ang="0">
                  <a:pos x="64" y="194"/>
                </a:cxn>
                <a:cxn ang="0">
                  <a:pos x="55" y="185"/>
                </a:cxn>
                <a:cxn ang="0">
                  <a:pos x="40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1" y="127"/>
                </a:cxn>
                <a:cxn ang="0">
                  <a:pos x="5" y="110"/>
                </a:cxn>
                <a:cxn ang="0">
                  <a:pos x="3" y="104"/>
                </a:cxn>
                <a:cxn ang="0">
                  <a:pos x="0" y="85"/>
                </a:cxn>
                <a:cxn ang="0">
                  <a:pos x="0" y="65"/>
                </a:cxn>
                <a:cxn ang="0">
                  <a:pos x="3" y="49"/>
                </a:cxn>
                <a:cxn ang="0">
                  <a:pos x="3" y="36"/>
                </a:cxn>
                <a:cxn ang="0">
                  <a:pos x="5" y="23"/>
                </a:cxn>
                <a:cxn ang="0">
                  <a:pos x="8" y="10"/>
                </a:cxn>
                <a:cxn ang="0">
                  <a:pos x="11" y="0"/>
                </a:cxn>
                <a:cxn ang="0">
                  <a:pos x="52" y="7"/>
                </a:cxn>
              </a:cxnLst>
              <a:rect l="0" t="0" r="r" b="b"/>
              <a:pathLst>
                <a:path w="103" h="313">
                  <a:moveTo>
                    <a:pt x="52" y="7"/>
                  </a:moveTo>
                  <a:lnTo>
                    <a:pt x="46" y="16"/>
                  </a:lnTo>
                  <a:lnTo>
                    <a:pt x="44" y="26"/>
                  </a:lnTo>
                  <a:lnTo>
                    <a:pt x="37" y="43"/>
                  </a:lnTo>
                  <a:lnTo>
                    <a:pt x="29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3" y="134"/>
                  </a:lnTo>
                  <a:lnTo>
                    <a:pt x="29" y="140"/>
                  </a:lnTo>
                  <a:lnTo>
                    <a:pt x="37" y="153"/>
                  </a:lnTo>
                  <a:lnTo>
                    <a:pt x="46" y="166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90" y="218"/>
                  </a:lnTo>
                  <a:lnTo>
                    <a:pt x="96" y="231"/>
                  </a:lnTo>
                  <a:lnTo>
                    <a:pt x="98" y="240"/>
                  </a:lnTo>
                  <a:lnTo>
                    <a:pt x="98" y="256"/>
                  </a:lnTo>
                  <a:lnTo>
                    <a:pt x="102" y="266"/>
                  </a:lnTo>
                  <a:lnTo>
                    <a:pt x="98" y="280"/>
                  </a:lnTo>
                  <a:lnTo>
                    <a:pt x="96" y="299"/>
                  </a:lnTo>
                  <a:lnTo>
                    <a:pt x="90" y="312"/>
                  </a:lnTo>
                  <a:lnTo>
                    <a:pt x="69" y="292"/>
                  </a:lnTo>
                  <a:lnTo>
                    <a:pt x="76" y="280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6" y="211"/>
                  </a:lnTo>
                  <a:lnTo>
                    <a:pt x="73" y="202"/>
                  </a:lnTo>
                  <a:lnTo>
                    <a:pt x="64" y="194"/>
                  </a:lnTo>
                  <a:lnTo>
                    <a:pt x="55" y="185"/>
                  </a:lnTo>
                  <a:lnTo>
                    <a:pt x="40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1" y="127"/>
                  </a:lnTo>
                  <a:lnTo>
                    <a:pt x="5" y="110"/>
                  </a:lnTo>
                  <a:lnTo>
                    <a:pt x="3" y="104"/>
                  </a:lnTo>
                  <a:lnTo>
                    <a:pt x="0" y="85"/>
                  </a:lnTo>
                  <a:lnTo>
                    <a:pt x="0" y="65"/>
                  </a:lnTo>
                  <a:lnTo>
                    <a:pt x="3" y="49"/>
                  </a:lnTo>
                  <a:lnTo>
                    <a:pt x="3" y="36"/>
                  </a:lnTo>
                  <a:lnTo>
                    <a:pt x="5" y="23"/>
                  </a:lnTo>
                  <a:lnTo>
                    <a:pt x="8" y="10"/>
                  </a:lnTo>
                  <a:lnTo>
                    <a:pt x="11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6" name="Freeform 58"/>
            <p:cNvSpPr>
              <a:spLocks/>
            </p:cNvSpPr>
            <p:nvPr/>
          </p:nvSpPr>
          <p:spPr bwMode="ltGray">
            <a:xfrm>
              <a:off x="1045" y="390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7" name="Freeform 59"/>
            <p:cNvSpPr>
              <a:spLocks/>
            </p:cNvSpPr>
            <p:nvPr/>
          </p:nvSpPr>
          <p:spPr bwMode="ltGray">
            <a:xfrm>
              <a:off x="3307" y="0"/>
              <a:ext cx="102" cy="312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50" y="16"/>
                </a:cxn>
                <a:cxn ang="0">
                  <a:pos x="46" y="16"/>
                </a:cxn>
                <a:cxn ang="0">
                  <a:pos x="46" y="26"/>
                </a:cxn>
                <a:cxn ang="0">
                  <a:pos x="38" y="43"/>
                </a:cxn>
                <a:cxn ang="0">
                  <a:pos x="32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6" y="130"/>
                </a:cxn>
                <a:cxn ang="0">
                  <a:pos x="29" y="140"/>
                </a:cxn>
                <a:cxn ang="0">
                  <a:pos x="38" y="153"/>
                </a:cxn>
                <a:cxn ang="0">
                  <a:pos x="46" y="162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89" y="218"/>
                </a:cxn>
                <a:cxn ang="0">
                  <a:pos x="96" y="227"/>
                </a:cxn>
                <a:cxn ang="0">
                  <a:pos x="98" y="240"/>
                </a:cxn>
                <a:cxn ang="0">
                  <a:pos x="101" y="253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6" y="295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5" y="279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37"/>
                </a:cxn>
                <a:cxn ang="0">
                  <a:pos x="81" y="227"/>
                </a:cxn>
                <a:cxn ang="0">
                  <a:pos x="75" y="211"/>
                </a:cxn>
                <a:cxn ang="0">
                  <a:pos x="72" y="202"/>
                </a:cxn>
                <a:cxn ang="0">
                  <a:pos x="67" y="191"/>
                </a:cxn>
                <a:cxn ang="0">
                  <a:pos x="55" y="181"/>
                </a:cxn>
                <a:cxn ang="0">
                  <a:pos x="41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4" y="127"/>
                </a:cxn>
                <a:cxn ang="0">
                  <a:pos x="6" y="110"/>
                </a:cxn>
                <a:cxn ang="0">
                  <a:pos x="3" y="104"/>
                </a:cxn>
                <a:cxn ang="0">
                  <a:pos x="0" y="84"/>
                </a:cxn>
                <a:cxn ang="0">
                  <a:pos x="0" y="62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3"/>
                </a:cxn>
                <a:cxn ang="0">
                  <a:pos x="9" y="10"/>
                </a:cxn>
                <a:cxn ang="0">
                  <a:pos x="14" y="0"/>
                </a:cxn>
                <a:cxn ang="0">
                  <a:pos x="52" y="7"/>
                </a:cxn>
              </a:cxnLst>
              <a:rect l="0" t="0" r="r" b="b"/>
              <a:pathLst>
                <a:path w="102" h="312">
                  <a:moveTo>
                    <a:pt x="52" y="7"/>
                  </a:moveTo>
                  <a:lnTo>
                    <a:pt x="50" y="16"/>
                  </a:lnTo>
                  <a:lnTo>
                    <a:pt x="46" y="16"/>
                  </a:lnTo>
                  <a:lnTo>
                    <a:pt x="46" y="26"/>
                  </a:lnTo>
                  <a:lnTo>
                    <a:pt x="38" y="43"/>
                  </a:lnTo>
                  <a:lnTo>
                    <a:pt x="32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6" y="130"/>
                  </a:lnTo>
                  <a:lnTo>
                    <a:pt x="29" y="140"/>
                  </a:lnTo>
                  <a:lnTo>
                    <a:pt x="38" y="153"/>
                  </a:lnTo>
                  <a:lnTo>
                    <a:pt x="46" y="162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89" y="218"/>
                  </a:lnTo>
                  <a:lnTo>
                    <a:pt x="96" y="227"/>
                  </a:lnTo>
                  <a:lnTo>
                    <a:pt x="98" y="240"/>
                  </a:lnTo>
                  <a:lnTo>
                    <a:pt x="101" y="253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6" y="295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5" y="279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37"/>
                  </a:lnTo>
                  <a:lnTo>
                    <a:pt x="81" y="227"/>
                  </a:lnTo>
                  <a:lnTo>
                    <a:pt x="75" y="211"/>
                  </a:lnTo>
                  <a:lnTo>
                    <a:pt x="72" y="202"/>
                  </a:lnTo>
                  <a:lnTo>
                    <a:pt x="67" y="191"/>
                  </a:lnTo>
                  <a:lnTo>
                    <a:pt x="55" y="181"/>
                  </a:lnTo>
                  <a:lnTo>
                    <a:pt x="41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4" y="127"/>
                  </a:lnTo>
                  <a:lnTo>
                    <a:pt x="6" y="110"/>
                  </a:lnTo>
                  <a:lnTo>
                    <a:pt x="3" y="104"/>
                  </a:lnTo>
                  <a:lnTo>
                    <a:pt x="0" y="84"/>
                  </a:lnTo>
                  <a:lnTo>
                    <a:pt x="0" y="62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3"/>
                  </a:lnTo>
                  <a:lnTo>
                    <a:pt x="9" y="10"/>
                  </a:lnTo>
                  <a:lnTo>
                    <a:pt x="14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8" name="Freeform 60"/>
            <p:cNvSpPr>
              <a:spLocks/>
            </p:cNvSpPr>
            <p:nvPr/>
          </p:nvSpPr>
          <p:spPr bwMode="ltGray">
            <a:xfrm>
              <a:off x="2412" y="3901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9" name="Freeform 61"/>
            <p:cNvSpPr>
              <a:spLocks/>
            </p:cNvSpPr>
            <p:nvPr/>
          </p:nvSpPr>
          <p:spPr bwMode="ltGray">
            <a:xfrm>
              <a:off x="2972" y="63"/>
              <a:ext cx="56" cy="102"/>
            </a:xfrm>
            <a:custGeom>
              <a:avLst/>
              <a:gdLst/>
              <a:ahLst/>
              <a:cxnLst>
                <a:cxn ang="0">
                  <a:pos x="14" y="101"/>
                </a:cxn>
                <a:cxn ang="0">
                  <a:pos x="0" y="0"/>
                </a:cxn>
                <a:cxn ang="0">
                  <a:pos x="55" y="51"/>
                </a:cxn>
                <a:cxn ang="0">
                  <a:pos x="14" y="101"/>
                </a:cxn>
              </a:cxnLst>
              <a:rect l="0" t="0" r="r" b="b"/>
              <a:pathLst>
                <a:path w="56" h="102">
                  <a:moveTo>
                    <a:pt x="14" y="101"/>
                  </a:moveTo>
                  <a:lnTo>
                    <a:pt x="0" y="0"/>
                  </a:lnTo>
                  <a:lnTo>
                    <a:pt x="55" y="51"/>
                  </a:lnTo>
                  <a:lnTo>
                    <a:pt x="14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0" name="Freeform 62"/>
            <p:cNvSpPr>
              <a:spLocks/>
            </p:cNvSpPr>
            <p:nvPr/>
          </p:nvSpPr>
          <p:spPr bwMode="ltGray">
            <a:xfrm>
              <a:off x="21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1" name="Freeform 63"/>
            <p:cNvSpPr>
              <a:spLocks/>
            </p:cNvSpPr>
            <p:nvPr/>
          </p:nvSpPr>
          <p:spPr bwMode="ltGray">
            <a:xfrm>
              <a:off x="1452" y="115"/>
              <a:ext cx="53" cy="68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4" y="67"/>
                </a:cxn>
                <a:cxn ang="0">
                  <a:pos x="52" y="42"/>
                </a:cxn>
                <a:cxn ang="0">
                  <a:pos x="30" y="0"/>
                </a:cxn>
              </a:cxnLst>
              <a:rect l="0" t="0" r="r" b="b"/>
              <a:pathLst>
                <a:path w="53" h="68">
                  <a:moveTo>
                    <a:pt x="30" y="0"/>
                  </a:moveTo>
                  <a:lnTo>
                    <a:pt x="0" y="18"/>
                  </a:lnTo>
                  <a:lnTo>
                    <a:pt x="14" y="67"/>
                  </a:lnTo>
                  <a:lnTo>
                    <a:pt x="52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2" name="Freeform 64"/>
            <p:cNvSpPr>
              <a:spLocks/>
            </p:cNvSpPr>
            <p:nvPr/>
          </p:nvSpPr>
          <p:spPr bwMode="ltGray">
            <a:xfrm>
              <a:off x="4571" y="216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3" name="Freeform 65"/>
            <p:cNvSpPr>
              <a:spLocks/>
            </p:cNvSpPr>
            <p:nvPr/>
          </p:nvSpPr>
          <p:spPr bwMode="ltGray">
            <a:xfrm>
              <a:off x="5490" y="2335"/>
              <a:ext cx="57" cy="6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21"/>
                </a:cxn>
                <a:cxn ang="0">
                  <a:pos x="17" y="68"/>
                </a:cxn>
                <a:cxn ang="0">
                  <a:pos x="56" y="44"/>
                </a:cxn>
                <a:cxn ang="0">
                  <a:pos x="31" y="0"/>
                </a:cxn>
              </a:cxnLst>
              <a:rect l="0" t="0" r="r" b="b"/>
              <a:pathLst>
                <a:path w="57" h="69">
                  <a:moveTo>
                    <a:pt x="31" y="0"/>
                  </a:moveTo>
                  <a:lnTo>
                    <a:pt x="0" y="21"/>
                  </a:lnTo>
                  <a:lnTo>
                    <a:pt x="17" y="68"/>
                  </a:lnTo>
                  <a:lnTo>
                    <a:pt x="56" y="44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4" name="Freeform 66"/>
            <p:cNvSpPr>
              <a:spLocks/>
            </p:cNvSpPr>
            <p:nvPr/>
          </p:nvSpPr>
          <p:spPr bwMode="ltGray">
            <a:xfrm>
              <a:off x="5631" y="1402"/>
              <a:ext cx="58" cy="65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4"/>
                </a:cxn>
                <a:cxn ang="0">
                  <a:pos x="57" y="41"/>
                </a:cxn>
                <a:cxn ang="0">
                  <a:pos x="31" y="0"/>
                </a:cxn>
              </a:cxnLst>
              <a:rect l="0" t="0" r="r" b="b"/>
              <a:pathLst>
                <a:path w="58" h="65">
                  <a:moveTo>
                    <a:pt x="31" y="0"/>
                  </a:moveTo>
                  <a:lnTo>
                    <a:pt x="0" y="17"/>
                  </a:lnTo>
                  <a:lnTo>
                    <a:pt x="17" y="64"/>
                  </a:lnTo>
                  <a:lnTo>
                    <a:pt x="57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5" name="Freeform 67"/>
            <p:cNvSpPr>
              <a:spLocks/>
            </p:cNvSpPr>
            <p:nvPr/>
          </p:nvSpPr>
          <p:spPr bwMode="ltGray">
            <a:xfrm>
              <a:off x="0" y="1366"/>
              <a:ext cx="60" cy="102"/>
            </a:xfrm>
            <a:custGeom>
              <a:avLst/>
              <a:gdLst/>
              <a:ahLst/>
              <a:cxnLst>
                <a:cxn ang="0">
                  <a:pos x="17" y="101"/>
                </a:cxn>
                <a:cxn ang="0">
                  <a:pos x="0" y="0"/>
                </a:cxn>
                <a:cxn ang="0">
                  <a:pos x="59" y="52"/>
                </a:cxn>
                <a:cxn ang="0">
                  <a:pos x="17" y="101"/>
                </a:cxn>
              </a:cxnLst>
              <a:rect l="0" t="0" r="r" b="b"/>
              <a:pathLst>
                <a:path w="60" h="102">
                  <a:moveTo>
                    <a:pt x="17" y="101"/>
                  </a:moveTo>
                  <a:lnTo>
                    <a:pt x="0" y="0"/>
                  </a:lnTo>
                  <a:lnTo>
                    <a:pt x="59" y="52"/>
                  </a:lnTo>
                  <a:lnTo>
                    <a:pt x="17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6" name="Freeform 68"/>
            <p:cNvSpPr>
              <a:spLocks/>
            </p:cNvSpPr>
            <p:nvPr/>
          </p:nvSpPr>
          <p:spPr bwMode="ltGray">
            <a:xfrm>
              <a:off x="196" y="1205"/>
              <a:ext cx="59" cy="105"/>
            </a:xfrm>
            <a:custGeom>
              <a:avLst/>
              <a:gdLst/>
              <a:ahLst/>
              <a:cxnLst>
                <a:cxn ang="0">
                  <a:pos x="17" y="104"/>
                </a:cxn>
                <a:cxn ang="0">
                  <a:pos x="0" y="0"/>
                </a:cxn>
                <a:cxn ang="0">
                  <a:pos x="58" y="54"/>
                </a:cxn>
                <a:cxn ang="0">
                  <a:pos x="17" y="104"/>
                </a:cxn>
              </a:cxnLst>
              <a:rect l="0" t="0" r="r" b="b"/>
              <a:pathLst>
                <a:path w="59" h="105">
                  <a:moveTo>
                    <a:pt x="17" y="104"/>
                  </a:moveTo>
                  <a:lnTo>
                    <a:pt x="0" y="0"/>
                  </a:lnTo>
                  <a:lnTo>
                    <a:pt x="58" y="54"/>
                  </a:lnTo>
                  <a:lnTo>
                    <a:pt x="17" y="1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7" name="Freeform 69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8" name="Rectangle 70"/>
            <p:cNvSpPr>
              <a:spLocks noChangeArrowheads="1"/>
            </p:cNvSpPr>
            <p:nvPr/>
          </p:nvSpPr>
          <p:spPr bwMode="ltGray">
            <a:xfrm>
              <a:off x="2057" y="705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9" name="Freeform 71"/>
            <p:cNvSpPr>
              <a:spLocks/>
            </p:cNvSpPr>
            <p:nvPr/>
          </p:nvSpPr>
          <p:spPr bwMode="ltGray">
            <a:xfrm>
              <a:off x="4372" y="448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0" name="Freeform 72"/>
            <p:cNvSpPr>
              <a:spLocks/>
            </p:cNvSpPr>
            <p:nvPr/>
          </p:nvSpPr>
          <p:spPr bwMode="ltGray">
            <a:xfrm>
              <a:off x="1612" y="482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1" name="Freeform 73"/>
            <p:cNvSpPr>
              <a:spLocks/>
            </p:cNvSpPr>
            <p:nvPr/>
          </p:nvSpPr>
          <p:spPr bwMode="ltGray">
            <a:xfrm>
              <a:off x="3620" y="638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2" name="Freeform 74"/>
            <p:cNvSpPr>
              <a:spLocks/>
            </p:cNvSpPr>
            <p:nvPr/>
          </p:nvSpPr>
          <p:spPr bwMode="ltGray">
            <a:xfrm>
              <a:off x="3334" y="566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3" name="Freeform 75"/>
            <p:cNvSpPr>
              <a:spLocks/>
            </p:cNvSpPr>
            <p:nvPr/>
          </p:nvSpPr>
          <p:spPr bwMode="ltGray">
            <a:xfrm>
              <a:off x="1460" y="635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4" name="Freeform 76"/>
            <p:cNvSpPr>
              <a:spLocks/>
            </p:cNvSpPr>
            <p:nvPr/>
          </p:nvSpPr>
          <p:spPr bwMode="ltGray">
            <a:xfrm>
              <a:off x="3862" y="497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5" name="Freeform 77"/>
            <p:cNvSpPr>
              <a:spLocks/>
            </p:cNvSpPr>
            <p:nvPr/>
          </p:nvSpPr>
          <p:spPr bwMode="ltGray">
            <a:xfrm>
              <a:off x="4292" y="688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6" name="Freeform 78"/>
            <p:cNvSpPr>
              <a:spLocks/>
            </p:cNvSpPr>
            <p:nvPr/>
          </p:nvSpPr>
          <p:spPr bwMode="ltGray">
            <a:xfrm>
              <a:off x="2644" y="597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7" name="Freeform 79"/>
            <p:cNvSpPr>
              <a:spLocks/>
            </p:cNvSpPr>
            <p:nvPr/>
          </p:nvSpPr>
          <p:spPr bwMode="ltGray">
            <a:xfrm>
              <a:off x="4563" y="666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8" name="Freeform 80"/>
            <p:cNvSpPr>
              <a:spLocks/>
            </p:cNvSpPr>
            <p:nvPr/>
          </p:nvSpPr>
          <p:spPr bwMode="ltGray">
            <a:xfrm>
              <a:off x="2144" y="748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9" name="Freeform 81"/>
            <p:cNvSpPr>
              <a:spLocks/>
            </p:cNvSpPr>
            <p:nvPr/>
          </p:nvSpPr>
          <p:spPr bwMode="ltGray">
            <a:xfrm>
              <a:off x="2991" y="598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0" name="Freeform 82"/>
            <p:cNvSpPr>
              <a:spLocks/>
            </p:cNvSpPr>
            <p:nvPr/>
          </p:nvSpPr>
          <p:spPr bwMode="ltGray">
            <a:xfrm>
              <a:off x="901" y="498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1" name="Freeform 83"/>
            <p:cNvSpPr>
              <a:spLocks/>
            </p:cNvSpPr>
            <p:nvPr/>
          </p:nvSpPr>
          <p:spPr bwMode="ltGray">
            <a:xfrm>
              <a:off x="2268" y="493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2" name="Freeform 84"/>
            <p:cNvSpPr>
              <a:spLocks/>
            </p:cNvSpPr>
            <p:nvPr/>
          </p:nvSpPr>
          <p:spPr bwMode="ltGray">
            <a:xfrm>
              <a:off x="506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3" name="Freeform 85"/>
            <p:cNvSpPr>
              <a:spLocks/>
            </p:cNvSpPr>
            <p:nvPr/>
          </p:nvSpPr>
          <p:spPr bwMode="ltGray">
            <a:xfrm>
              <a:off x="471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4" name="Freeform 86"/>
            <p:cNvSpPr>
              <a:spLocks/>
            </p:cNvSpPr>
            <p:nvPr/>
          </p:nvSpPr>
          <p:spPr bwMode="ltGray">
            <a:xfrm>
              <a:off x="477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5" name="Freeform 87"/>
            <p:cNvSpPr>
              <a:spLocks/>
            </p:cNvSpPr>
            <p:nvPr/>
          </p:nvSpPr>
          <p:spPr bwMode="ltGray">
            <a:xfrm>
              <a:off x="493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6" name="Freeform 88"/>
            <p:cNvSpPr>
              <a:spLocks/>
            </p:cNvSpPr>
            <p:nvPr/>
          </p:nvSpPr>
          <p:spPr bwMode="ltGray">
            <a:xfrm>
              <a:off x="3415" y="889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7" name="Freeform 89"/>
            <p:cNvSpPr>
              <a:spLocks/>
            </p:cNvSpPr>
            <p:nvPr/>
          </p:nvSpPr>
          <p:spPr bwMode="ltGray">
            <a:xfrm>
              <a:off x="3764" y="1309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8" name="Freeform 90"/>
            <p:cNvSpPr>
              <a:spLocks/>
            </p:cNvSpPr>
            <p:nvPr/>
          </p:nvSpPr>
          <p:spPr bwMode="ltGray">
            <a:xfrm>
              <a:off x="4218" y="988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9" name="Freeform 91"/>
            <p:cNvSpPr>
              <a:spLocks/>
            </p:cNvSpPr>
            <p:nvPr/>
          </p:nvSpPr>
          <p:spPr bwMode="ltGray">
            <a:xfrm>
              <a:off x="3421" y="1278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0" name="Rectangle 92"/>
            <p:cNvSpPr>
              <a:spLocks noChangeArrowheads="1"/>
            </p:cNvSpPr>
            <p:nvPr/>
          </p:nvSpPr>
          <p:spPr bwMode="ltGray">
            <a:xfrm>
              <a:off x="3912" y="970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1" name="Freeform 93"/>
            <p:cNvSpPr>
              <a:spLocks/>
            </p:cNvSpPr>
            <p:nvPr/>
          </p:nvSpPr>
          <p:spPr bwMode="ltGray">
            <a:xfrm>
              <a:off x="4165" y="126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2" name="Freeform 94"/>
            <p:cNvSpPr>
              <a:spLocks/>
            </p:cNvSpPr>
            <p:nvPr/>
          </p:nvSpPr>
          <p:spPr bwMode="ltGray">
            <a:xfrm>
              <a:off x="1844" y="1008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3" name="Freeform 95"/>
            <p:cNvSpPr>
              <a:spLocks/>
            </p:cNvSpPr>
            <p:nvPr/>
          </p:nvSpPr>
          <p:spPr bwMode="ltGray">
            <a:xfrm>
              <a:off x="1494" y="1245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4" name="Freeform 96"/>
            <p:cNvSpPr>
              <a:spLocks/>
            </p:cNvSpPr>
            <p:nvPr/>
          </p:nvSpPr>
          <p:spPr bwMode="ltGray">
            <a:xfrm>
              <a:off x="737" y="1144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5" name="Freeform 97"/>
            <p:cNvSpPr>
              <a:spLocks/>
            </p:cNvSpPr>
            <p:nvPr/>
          </p:nvSpPr>
          <p:spPr bwMode="ltGray">
            <a:xfrm>
              <a:off x="1343" y="1062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6" name="Rectangle 98"/>
            <p:cNvSpPr>
              <a:spLocks noChangeArrowheads="1"/>
            </p:cNvSpPr>
            <p:nvPr/>
          </p:nvSpPr>
          <p:spPr bwMode="ltGray">
            <a:xfrm>
              <a:off x="2203" y="1137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7" name="Freeform 99"/>
            <p:cNvSpPr>
              <a:spLocks/>
            </p:cNvSpPr>
            <p:nvPr/>
          </p:nvSpPr>
          <p:spPr bwMode="ltGray">
            <a:xfrm>
              <a:off x="1211" y="1224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8" name="Freeform 100"/>
            <p:cNvSpPr>
              <a:spLocks/>
            </p:cNvSpPr>
            <p:nvPr/>
          </p:nvSpPr>
          <p:spPr bwMode="ltGray">
            <a:xfrm>
              <a:off x="2902" y="1082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9" name="Freeform 101"/>
            <p:cNvSpPr>
              <a:spLocks/>
            </p:cNvSpPr>
            <p:nvPr/>
          </p:nvSpPr>
          <p:spPr bwMode="ltGray">
            <a:xfrm>
              <a:off x="2874" y="1317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50" name="Freeform 102"/>
            <p:cNvSpPr>
              <a:spLocks/>
            </p:cNvSpPr>
            <p:nvPr/>
          </p:nvSpPr>
          <p:spPr bwMode="ltGray">
            <a:xfrm>
              <a:off x="2682" y="1155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2152" name="Rectangle 10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153" name="Rectangle 10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2154" name="Rectangle 10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5" name="Rectangle 10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6" name="Rectangle 10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329A8E0-E798-408C-A16D-9282763D7CC7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6F05C3-3ED7-4662-8750-6DE74807133F}" type="datetimeFigureOut">
              <a:rPr lang="fr-FR"/>
              <a:pPr/>
              <a:t>10/08/2014</a:t>
            </a:fld>
            <a:endParaRPr lang="fr-CA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612471-C36C-4F37-8904-559A4A73CE9B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7F724E6-6205-4E82-8067-07D6AEDD842E}" type="datetimeFigureOut">
              <a:rPr lang="fr-FR"/>
              <a:pPr/>
              <a:t>10/08/2014</a:t>
            </a:fld>
            <a:endParaRPr lang="fr-CA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94401-C78D-4C31-AD56-DB6FFA30BB42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8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9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0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3DDC9-238C-4512-9AD6-E01275A947EB}" type="datetimeFigureOut">
              <a:rPr lang="en-GB" smtClean="0"/>
              <a:pPr/>
              <a:t>10/08/2014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grpSp>
          <p:nvGrpSpPr>
            <p:cNvPr id="3" name="Group 69"/>
            <p:cNvGrpSpPr>
              <a:grpSpLocks/>
            </p:cNvGrpSpPr>
            <p:nvPr/>
          </p:nvGrpSpPr>
          <p:grpSpPr bwMode="auto">
            <a:xfrm>
              <a:off x="0" y="0"/>
              <a:ext cx="5745" cy="4313"/>
              <a:chOff x="0" y="0"/>
              <a:chExt cx="5745" cy="4313"/>
            </a:xfrm>
          </p:grpSpPr>
          <p:sp>
            <p:nvSpPr>
              <p:cNvPr id="1026" name="Rectangle 2"/>
              <p:cNvSpPr>
                <a:spLocks noChangeArrowheads="1"/>
              </p:cNvSpPr>
              <p:nvPr/>
            </p:nvSpPr>
            <p:spPr bwMode="ltGray">
              <a:xfrm>
                <a:off x="2201" y="4113"/>
                <a:ext cx="62" cy="6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7" name="Rectangle 3"/>
              <p:cNvSpPr>
                <a:spLocks noChangeArrowheads="1"/>
              </p:cNvSpPr>
              <p:nvPr/>
            </p:nvSpPr>
            <p:spPr bwMode="ltGray">
              <a:xfrm>
                <a:off x="276" y="3715"/>
                <a:ext cx="62" cy="6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8" name="Freeform 4"/>
              <p:cNvSpPr>
                <a:spLocks/>
              </p:cNvSpPr>
              <p:nvPr/>
            </p:nvSpPr>
            <p:spPr bwMode="ltGray">
              <a:xfrm>
                <a:off x="4516" y="3856"/>
                <a:ext cx="99" cy="311"/>
              </a:xfrm>
              <a:custGeom>
                <a:avLst/>
                <a:gdLst/>
                <a:ahLst/>
                <a:cxnLst>
                  <a:cxn ang="0">
                    <a:pos x="49" y="304"/>
                  </a:cxn>
                  <a:cxn ang="0">
                    <a:pos x="52" y="294"/>
                  </a:cxn>
                  <a:cxn ang="0">
                    <a:pos x="55" y="288"/>
                  </a:cxn>
                  <a:cxn ang="0">
                    <a:pos x="60" y="272"/>
                  </a:cxn>
                  <a:cxn ang="0">
                    <a:pos x="69" y="245"/>
                  </a:cxn>
                  <a:cxn ang="0">
                    <a:pos x="72" y="232"/>
                  </a:cxn>
                  <a:cxn ang="0">
                    <a:pos x="75" y="213"/>
                  </a:cxn>
                  <a:cxn ang="0">
                    <a:pos x="75" y="203"/>
                  </a:cxn>
                  <a:cxn ang="0">
                    <a:pos x="75" y="191"/>
                  </a:cxn>
                  <a:cxn ang="0">
                    <a:pos x="75" y="181"/>
                  </a:cxn>
                  <a:cxn ang="0">
                    <a:pos x="69" y="171"/>
                  </a:cxn>
                  <a:cxn ang="0">
                    <a:pos x="64" y="162"/>
                  </a:cxn>
                  <a:cxn ang="0">
                    <a:pos x="52" y="148"/>
                  </a:cxn>
                  <a:cxn ang="0">
                    <a:pos x="40" y="135"/>
                  </a:cxn>
                  <a:cxn ang="0">
                    <a:pos x="23" y="110"/>
                  </a:cxn>
                  <a:cxn ang="0">
                    <a:pos x="9" y="94"/>
                  </a:cxn>
                  <a:cxn ang="0">
                    <a:pos x="3" y="84"/>
                  </a:cxn>
                  <a:cxn ang="0">
                    <a:pos x="0" y="74"/>
                  </a:cxn>
                  <a:cxn ang="0">
                    <a:pos x="0" y="58"/>
                  </a:cxn>
                  <a:cxn ang="0">
                    <a:pos x="0" y="45"/>
                  </a:cxn>
                  <a:cxn ang="0">
                    <a:pos x="0" y="32"/>
                  </a:cxn>
                  <a:cxn ang="0">
                    <a:pos x="6" y="16"/>
                  </a:cxn>
                  <a:cxn ang="0">
                    <a:pos x="9" y="0"/>
                  </a:cxn>
                  <a:cxn ang="0">
                    <a:pos x="29" y="22"/>
                  </a:cxn>
                  <a:cxn ang="0">
                    <a:pos x="26" y="32"/>
                  </a:cxn>
                  <a:cxn ang="0">
                    <a:pos x="21" y="48"/>
                  </a:cxn>
                  <a:cxn ang="0">
                    <a:pos x="17" y="62"/>
                  </a:cxn>
                  <a:cxn ang="0">
                    <a:pos x="17" y="74"/>
                  </a:cxn>
                  <a:cxn ang="0">
                    <a:pos x="17" y="84"/>
                  </a:cxn>
                  <a:cxn ang="0">
                    <a:pos x="23" y="100"/>
                  </a:cxn>
                  <a:cxn ang="0">
                    <a:pos x="26" y="110"/>
                  </a:cxn>
                  <a:cxn ang="0">
                    <a:pos x="35" y="119"/>
                  </a:cxn>
                  <a:cxn ang="0">
                    <a:pos x="43" y="129"/>
                  </a:cxn>
                  <a:cxn ang="0">
                    <a:pos x="58" y="142"/>
                  </a:cxn>
                  <a:cxn ang="0">
                    <a:pos x="69" y="154"/>
                  </a:cxn>
                  <a:cxn ang="0">
                    <a:pos x="75" y="168"/>
                  </a:cxn>
                  <a:cxn ang="0">
                    <a:pos x="86" y="187"/>
                  </a:cxn>
                  <a:cxn ang="0">
                    <a:pos x="95" y="200"/>
                  </a:cxn>
                  <a:cxn ang="0">
                    <a:pos x="95" y="210"/>
                  </a:cxn>
                  <a:cxn ang="0">
                    <a:pos x="98" y="226"/>
                  </a:cxn>
                  <a:cxn ang="0">
                    <a:pos x="98" y="248"/>
                  </a:cxn>
                  <a:cxn ang="0">
                    <a:pos x="95" y="262"/>
                  </a:cxn>
                  <a:cxn ang="0">
                    <a:pos x="95" y="278"/>
                  </a:cxn>
                  <a:cxn ang="0">
                    <a:pos x="93" y="288"/>
                  </a:cxn>
                  <a:cxn ang="0">
                    <a:pos x="89" y="300"/>
                  </a:cxn>
                  <a:cxn ang="0">
                    <a:pos x="86" y="310"/>
                  </a:cxn>
                  <a:cxn ang="0">
                    <a:pos x="49" y="304"/>
                  </a:cxn>
                </a:cxnLst>
                <a:rect l="0" t="0" r="r" b="b"/>
                <a:pathLst>
                  <a:path w="99" h="311">
                    <a:moveTo>
                      <a:pt x="49" y="304"/>
                    </a:moveTo>
                    <a:lnTo>
                      <a:pt x="52" y="294"/>
                    </a:lnTo>
                    <a:lnTo>
                      <a:pt x="55" y="288"/>
                    </a:lnTo>
                    <a:lnTo>
                      <a:pt x="60" y="272"/>
                    </a:lnTo>
                    <a:lnTo>
                      <a:pt x="69" y="245"/>
                    </a:lnTo>
                    <a:lnTo>
                      <a:pt x="72" y="232"/>
                    </a:lnTo>
                    <a:lnTo>
                      <a:pt x="75" y="213"/>
                    </a:lnTo>
                    <a:lnTo>
                      <a:pt x="75" y="203"/>
                    </a:lnTo>
                    <a:lnTo>
                      <a:pt x="75" y="191"/>
                    </a:lnTo>
                    <a:lnTo>
                      <a:pt x="75" y="181"/>
                    </a:lnTo>
                    <a:lnTo>
                      <a:pt x="69" y="171"/>
                    </a:lnTo>
                    <a:lnTo>
                      <a:pt x="64" y="162"/>
                    </a:lnTo>
                    <a:lnTo>
                      <a:pt x="52" y="148"/>
                    </a:lnTo>
                    <a:lnTo>
                      <a:pt x="40" y="135"/>
                    </a:lnTo>
                    <a:lnTo>
                      <a:pt x="23" y="110"/>
                    </a:lnTo>
                    <a:lnTo>
                      <a:pt x="9" y="94"/>
                    </a:lnTo>
                    <a:lnTo>
                      <a:pt x="3" y="84"/>
                    </a:lnTo>
                    <a:lnTo>
                      <a:pt x="0" y="74"/>
                    </a:lnTo>
                    <a:lnTo>
                      <a:pt x="0" y="58"/>
                    </a:lnTo>
                    <a:lnTo>
                      <a:pt x="0" y="45"/>
                    </a:lnTo>
                    <a:lnTo>
                      <a:pt x="0" y="32"/>
                    </a:lnTo>
                    <a:lnTo>
                      <a:pt x="6" y="16"/>
                    </a:lnTo>
                    <a:lnTo>
                      <a:pt x="9" y="0"/>
                    </a:lnTo>
                    <a:lnTo>
                      <a:pt x="29" y="22"/>
                    </a:lnTo>
                    <a:lnTo>
                      <a:pt x="26" y="32"/>
                    </a:lnTo>
                    <a:lnTo>
                      <a:pt x="21" y="48"/>
                    </a:lnTo>
                    <a:lnTo>
                      <a:pt x="17" y="62"/>
                    </a:lnTo>
                    <a:lnTo>
                      <a:pt x="17" y="74"/>
                    </a:lnTo>
                    <a:lnTo>
                      <a:pt x="17" y="84"/>
                    </a:lnTo>
                    <a:lnTo>
                      <a:pt x="23" y="100"/>
                    </a:lnTo>
                    <a:lnTo>
                      <a:pt x="26" y="110"/>
                    </a:lnTo>
                    <a:lnTo>
                      <a:pt x="35" y="119"/>
                    </a:lnTo>
                    <a:lnTo>
                      <a:pt x="43" y="129"/>
                    </a:lnTo>
                    <a:lnTo>
                      <a:pt x="58" y="142"/>
                    </a:lnTo>
                    <a:lnTo>
                      <a:pt x="69" y="154"/>
                    </a:lnTo>
                    <a:lnTo>
                      <a:pt x="75" y="168"/>
                    </a:lnTo>
                    <a:lnTo>
                      <a:pt x="86" y="187"/>
                    </a:lnTo>
                    <a:lnTo>
                      <a:pt x="95" y="200"/>
                    </a:lnTo>
                    <a:lnTo>
                      <a:pt x="95" y="210"/>
                    </a:lnTo>
                    <a:lnTo>
                      <a:pt x="98" y="226"/>
                    </a:lnTo>
                    <a:lnTo>
                      <a:pt x="98" y="248"/>
                    </a:lnTo>
                    <a:lnTo>
                      <a:pt x="95" y="262"/>
                    </a:lnTo>
                    <a:lnTo>
                      <a:pt x="95" y="278"/>
                    </a:lnTo>
                    <a:lnTo>
                      <a:pt x="93" y="288"/>
                    </a:lnTo>
                    <a:lnTo>
                      <a:pt x="89" y="300"/>
                    </a:lnTo>
                    <a:lnTo>
                      <a:pt x="86" y="310"/>
                    </a:lnTo>
                    <a:lnTo>
                      <a:pt x="49" y="3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9" name="Freeform 5"/>
              <p:cNvSpPr>
                <a:spLocks/>
              </p:cNvSpPr>
              <p:nvPr/>
            </p:nvSpPr>
            <p:spPr bwMode="ltGray">
              <a:xfrm>
                <a:off x="262" y="2361"/>
                <a:ext cx="101" cy="309"/>
              </a:xfrm>
              <a:custGeom>
                <a:avLst/>
                <a:gdLst/>
                <a:ahLst/>
                <a:cxnLst>
                  <a:cxn ang="0">
                    <a:pos x="50" y="305"/>
                  </a:cxn>
                  <a:cxn ang="0">
                    <a:pos x="53" y="296"/>
                  </a:cxn>
                  <a:cxn ang="0">
                    <a:pos x="56" y="292"/>
                  </a:cxn>
                  <a:cxn ang="0">
                    <a:pos x="56" y="286"/>
                  </a:cxn>
                  <a:cxn ang="0">
                    <a:pos x="65" y="270"/>
                  </a:cxn>
                  <a:cxn ang="0">
                    <a:pos x="71" y="247"/>
                  </a:cxn>
                  <a:cxn ang="0">
                    <a:pos x="76" y="231"/>
                  </a:cxn>
                  <a:cxn ang="0">
                    <a:pos x="76" y="215"/>
                  </a:cxn>
                  <a:cxn ang="0">
                    <a:pos x="80" y="202"/>
                  </a:cxn>
                  <a:cxn ang="0">
                    <a:pos x="80" y="188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5" y="159"/>
                  </a:cxn>
                  <a:cxn ang="0">
                    <a:pos x="56" y="146"/>
                  </a:cxn>
                  <a:cxn ang="0">
                    <a:pos x="44" y="134"/>
                  </a:cxn>
                  <a:cxn ang="0">
                    <a:pos x="24" y="110"/>
                  </a:cxn>
                  <a:cxn ang="0">
                    <a:pos x="12" y="91"/>
                  </a:cxn>
                  <a:cxn ang="0">
                    <a:pos x="6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6" y="13"/>
                  </a:cxn>
                  <a:cxn ang="0">
                    <a:pos x="12" y="0"/>
                  </a:cxn>
                  <a:cxn ang="0">
                    <a:pos x="29" y="20"/>
                  </a:cxn>
                  <a:cxn ang="0">
                    <a:pos x="27" y="29"/>
                  </a:cxn>
                  <a:cxn ang="0">
                    <a:pos x="24" y="46"/>
                  </a:cxn>
                  <a:cxn ang="0">
                    <a:pos x="21" y="59"/>
                  </a:cxn>
                  <a:cxn ang="0">
                    <a:pos x="21" y="72"/>
                  </a:cxn>
                  <a:cxn ang="0">
                    <a:pos x="21" y="85"/>
                  </a:cxn>
                  <a:cxn ang="0">
                    <a:pos x="27" y="97"/>
                  </a:cxn>
                  <a:cxn ang="0">
                    <a:pos x="29" y="110"/>
                  </a:cxn>
                  <a:cxn ang="0">
                    <a:pos x="36" y="118"/>
                  </a:cxn>
                  <a:cxn ang="0">
                    <a:pos x="47" y="127"/>
                  </a:cxn>
                  <a:cxn ang="0">
                    <a:pos x="61" y="140"/>
                  </a:cxn>
                  <a:cxn ang="0">
                    <a:pos x="71" y="153"/>
                  </a:cxn>
                  <a:cxn ang="0">
                    <a:pos x="80" y="166"/>
                  </a:cxn>
                  <a:cxn ang="0">
                    <a:pos x="88" y="185"/>
                  </a:cxn>
                  <a:cxn ang="0">
                    <a:pos x="97" y="199"/>
                  </a:cxn>
                  <a:cxn ang="0">
                    <a:pos x="100" y="208"/>
                  </a:cxn>
                  <a:cxn ang="0">
                    <a:pos x="100" y="227"/>
                  </a:cxn>
                  <a:cxn ang="0">
                    <a:pos x="100" y="247"/>
                  </a:cxn>
                  <a:cxn ang="0">
                    <a:pos x="100" y="259"/>
                  </a:cxn>
                  <a:cxn ang="0">
                    <a:pos x="97" y="276"/>
                  </a:cxn>
                  <a:cxn ang="0">
                    <a:pos x="94" y="286"/>
                  </a:cxn>
                  <a:cxn ang="0">
                    <a:pos x="94" y="299"/>
                  </a:cxn>
                  <a:cxn ang="0">
                    <a:pos x="88" y="308"/>
                  </a:cxn>
                  <a:cxn ang="0">
                    <a:pos x="50" y="305"/>
                  </a:cxn>
                </a:cxnLst>
                <a:rect l="0" t="0" r="r" b="b"/>
                <a:pathLst>
                  <a:path w="101" h="309">
                    <a:moveTo>
                      <a:pt x="50" y="305"/>
                    </a:moveTo>
                    <a:lnTo>
                      <a:pt x="53" y="296"/>
                    </a:lnTo>
                    <a:lnTo>
                      <a:pt x="56" y="292"/>
                    </a:lnTo>
                    <a:lnTo>
                      <a:pt x="56" y="286"/>
                    </a:lnTo>
                    <a:lnTo>
                      <a:pt x="65" y="270"/>
                    </a:lnTo>
                    <a:lnTo>
                      <a:pt x="71" y="247"/>
                    </a:lnTo>
                    <a:lnTo>
                      <a:pt x="76" y="231"/>
                    </a:lnTo>
                    <a:lnTo>
                      <a:pt x="76" y="215"/>
                    </a:lnTo>
                    <a:lnTo>
                      <a:pt x="80" y="202"/>
                    </a:lnTo>
                    <a:lnTo>
                      <a:pt x="80" y="188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5" y="159"/>
                    </a:lnTo>
                    <a:lnTo>
                      <a:pt x="56" y="146"/>
                    </a:lnTo>
                    <a:lnTo>
                      <a:pt x="44" y="134"/>
                    </a:lnTo>
                    <a:lnTo>
                      <a:pt x="24" y="110"/>
                    </a:lnTo>
                    <a:lnTo>
                      <a:pt x="12" y="91"/>
                    </a:lnTo>
                    <a:lnTo>
                      <a:pt x="6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6" y="13"/>
                    </a:lnTo>
                    <a:lnTo>
                      <a:pt x="12" y="0"/>
                    </a:lnTo>
                    <a:lnTo>
                      <a:pt x="29" y="20"/>
                    </a:lnTo>
                    <a:lnTo>
                      <a:pt x="27" y="29"/>
                    </a:lnTo>
                    <a:lnTo>
                      <a:pt x="24" y="46"/>
                    </a:lnTo>
                    <a:lnTo>
                      <a:pt x="21" y="59"/>
                    </a:lnTo>
                    <a:lnTo>
                      <a:pt x="21" y="72"/>
                    </a:lnTo>
                    <a:lnTo>
                      <a:pt x="21" y="85"/>
                    </a:lnTo>
                    <a:lnTo>
                      <a:pt x="27" y="97"/>
                    </a:lnTo>
                    <a:lnTo>
                      <a:pt x="29" y="110"/>
                    </a:lnTo>
                    <a:lnTo>
                      <a:pt x="36" y="118"/>
                    </a:lnTo>
                    <a:lnTo>
                      <a:pt x="47" y="127"/>
                    </a:lnTo>
                    <a:lnTo>
                      <a:pt x="61" y="140"/>
                    </a:lnTo>
                    <a:lnTo>
                      <a:pt x="71" y="153"/>
                    </a:lnTo>
                    <a:lnTo>
                      <a:pt x="80" y="166"/>
                    </a:lnTo>
                    <a:lnTo>
                      <a:pt x="88" y="185"/>
                    </a:lnTo>
                    <a:lnTo>
                      <a:pt x="97" y="199"/>
                    </a:lnTo>
                    <a:lnTo>
                      <a:pt x="100" y="208"/>
                    </a:lnTo>
                    <a:lnTo>
                      <a:pt x="100" y="227"/>
                    </a:lnTo>
                    <a:lnTo>
                      <a:pt x="100" y="247"/>
                    </a:lnTo>
                    <a:lnTo>
                      <a:pt x="100" y="259"/>
                    </a:lnTo>
                    <a:lnTo>
                      <a:pt x="97" y="276"/>
                    </a:lnTo>
                    <a:lnTo>
                      <a:pt x="94" y="286"/>
                    </a:lnTo>
                    <a:lnTo>
                      <a:pt x="94" y="299"/>
                    </a:lnTo>
                    <a:lnTo>
                      <a:pt x="88" y="308"/>
                    </a:lnTo>
                    <a:lnTo>
                      <a:pt x="50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0" name="Freeform 6"/>
              <p:cNvSpPr>
                <a:spLocks/>
              </p:cNvSpPr>
              <p:nvPr/>
            </p:nvSpPr>
            <p:spPr bwMode="ltGray">
              <a:xfrm>
                <a:off x="5204" y="0"/>
                <a:ext cx="103" cy="312"/>
              </a:xfrm>
              <a:custGeom>
                <a:avLst/>
                <a:gdLst/>
                <a:ahLst/>
                <a:cxnLst>
                  <a:cxn ang="0">
                    <a:pos x="49" y="305"/>
                  </a:cxn>
                  <a:cxn ang="0">
                    <a:pos x="56" y="295"/>
                  </a:cxn>
                  <a:cxn ang="0">
                    <a:pos x="56" y="292"/>
                  </a:cxn>
                  <a:cxn ang="0">
                    <a:pos x="58" y="286"/>
                  </a:cxn>
                  <a:cxn ang="0">
                    <a:pos x="64" y="269"/>
                  </a:cxn>
                  <a:cxn ang="0">
                    <a:pos x="70" y="246"/>
                  </a:cxn>
                  <a:cxn ang="0">
                    <a:pos x="76" y="234"/>
                  </a:cxn>
                  <a:cxn ang="0">
                    <a:pos x="78" y="214"/>
                  </a:cxn>
                  <a:cxn ang="0">
                    <a:pos x="78" y="202"/>
                  </a:cxn>
                  <a:cxn ang="0">
                    <a:pos x="78" y="191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4" y="159"/>
                  </a:cxn>
                  <a:cxn ang="0">
                    <a:pos x="56" y="146"/>
                  </a:cxn>
                  <a:cxn ang="0">
                    <a:pos x="44" y="133"/>
                  </a:cxn>
                  <a:cxn ang="0">
                    <a:pos x="23" y="110"/>
                  </a:cxn>
                  <a:cxn ang="0">
                    <a:pos x="12" y="94"/>
                  </a:cxn>
                  <a:cxn ang="0">
                    <a:pos x="5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5" y="16"/>
                  </a:cxn>
                  <a:cxn ang="0">
                    <a:pos x="12" y="0"/>
                  </a:cxn>
                  <a:cxn ang="0">
                    <a:pos x="32" y="19"/>
                  </a:cxn>
                  <a:cxn ang="0">
                    <a:pos x="26" y="32"/>
                  </a:cxn>
                  <a:cxn ang="0">
                    <a:pos x="23" y="46"/>
                  </a:cxn>
                  <a:cxn ang="0">
                    <a:pos x="20" y="59"/>
                  </a:cxn>
                  <a:cxn ang="0">
                    <a:pos x="20" y="72"/>
                  </a:cxn>
                  <a:cxn ang="0">
                    <a:pos x="20" y="84"/>
                  </a:cxn>
                  <a:cxn ang="0">
                    <a:pos x="26" y="100"/>
                  </a:cxn>
                  <a:cxn ang="0">
                    <a:pos x="29" y="110"/>
                  </a:cxn>
                  <a:cxn ang="0">
                    <a:pos x="35" y="121"/>
                  </a:cxn>
                  <a:cxn ang="0">
                    <a:pos x="46" y="127"/>
                  </a:cxn>
                  <a:cxn ang="0">
                    <a:pos x="61" y="143"/>
                  </a:cxn>
                  <a:cxn ang="0">
                    <a:pos x="73" y="156"/>
                  </a:cxn>
                  <a:cxn ang="0">
                    <a:pos x="78" y="165"/>
                  </a:cxn>
                  <a:cxn ang="0">
                    <a:pos x="90" y="185"/>
                  </a:cxn>
                  <a:cxn ang="0">
                    <a:pos x="96" y="198"/>
                  </a:cxn>
                  <a:cxn ang="0">
                    <a:pos x="99" y="208"/>
                  </a:cxn>
                  <a:cxn ang="0">
                    <a:pos x="102" y="227"/>
                  </a:cxn>
                  <a:cxn ang="0">
                    <a:pos x="102" y="246"/>
                  </a:cxn>
                  <a:cxn ang="0">
                    <a:pos x="99" y="259"/>
                  </a:cxn>
                  <a:cxn ang="0">
                    <a:pos x="99" y="276"/>
                  </a:cxn>
                  <a:cxn ang="0">
                    <a:pos x="96" y="289"/>
                  </a:cxn>
                  <a:cxn ang="0">
                    <a:pos x="93" y="302"/>
                  </a:cxn>
                  <a:cxn ang="0">
                    <a:pos x="87" y="311"/>
                  </a:cxn>
                  <a:cxn ang="0">
                    <a:pos x="49" y="305"/>
                  </a:cxn>
                </a:cxnLst>
                <a:rect l="0" t="0" r="r" b="b"/>
                <a:pathLst>
                  <a:path w="103" h="312">
                    <a:moveTo>
                      <a:pt x="49" y="305"/>
                    </a:moveTo>
                    <a:lnTo>
                      <a:pt x="56" y="295"/>
                    </a:lnTo>
                    <a:lnTo>
                      <a:pt x="56" y="292"/>
                    </a:lnTo>
                    <a:lnTo>
                      <a:pt x="58" y="286"/>
                    </a:lnTo>
                    <a:lnTo>
                      <a:pt x="64" y="269"/>
                    </a:lnTo>
                    <a:lnTo>
                      <a:pt x="70" y="246"/>
                    </a:lnTo>
                    <a:lnTo>
                      <a:pt x="76" y="234"/>
                    </a:lnTo>
                    <a:lnTo>
                      <a:pt x="78" y="214"/>
                    </a:lnTo>
                    <a:lnTo>
                      <a:pt x="78" y="202"/>
                    </a:lnTo>
                    <a:lnTo>
                      <a:pt x="78" y="191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4" y="159"/>
                    </a:lnTo>
                    <a:lnTo>
                      <a:pt x="56" y="146"/>
                    </a:lnTo>
                    <a:lnTo>
                      <a:pt x="44" y="133"/>
                    </a:lnTo>
                    <a:lnTo>
                      <a:pt x="23" y="110"/>
                    </a:lnTo>
                    <a:lnTo>
                      <a:pt x="12" y="94"/>
                    </a:lnTo>
                    <a:lnTo>
                      <a:pt x="5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5" y="16"/>
                    </a:lnTo>
                    <a:lnTo>
                      <a:pt x="12" y="0"/>
                    </a:lnTo>
                    <a:lnTo>
                      <a:pt x="32" y="19"/>
                    </a:lnTo>
                    <a:lnTo>
                      <a:pt x="26" y="32"/>
                    </a:lnTo>
                    <a:lnTo>
                      <a:pt x="23" y="46"/>
                    </a:lnTo>
                    <a:lnTo>
                      <a:pt x="20" y="59"/>
                    </a:lnTo>
                    <a:lnTo>
                      <a:pt x="20" y="72"/>
                    </a:lnTo>
                    <a:lnTo>
                      <a:pt x="20" y="84"/>
                    </a:lnTo>
                    <a:lnTo>
                      <a:pt x="26" y="100"/>
                    </a:lnTo>
                    <a:lnTo>
                      <a:pt x="29" y="110"/>
                    </a:lnTo>
                    <a:lnTo>
                      <a:pt x="35" y="121"/>
                    </a:lnTo>
                    <a:lnTo>
                      <a:pt x="46" y="127"/>
                    </a:lnTo>
                    <a:lnTo>
                      <a:pt x="61" y="143"/>
                    </a:lnTo>
                    <a:lnTo>
                      <a:pt x="73" y="156"/>
                    </a:lnTo>
                    <a:lnTo>
                      <a:pt x="78" y="165"/>
                    </a:lnTo>
                    <a:lnTo>
                      <a:pt x="90" y="185"/>
                    </a:lnTo>
                    <a:lnTo>
                      <a:pt x="96" y="198"/>
                    </a:lnTo>
                    <a:lnTo>
                      <a:pt x="99" y="208"/>
                    </a:lnTo>
                    <a:lnTo>
                      <a:pt x="102" y="227"/>
                    </a:lnTo>
                    <a:lnTo>
                      <a:pt x="102" y="246"/>
                    </a:lnTo>
                    <a:lnTo>
                      <a:pt x="99" y="259"/>
                    </a:lnTo>
                    <a:lnTo>
                      <a:pt x="99" y="276"/>
                    </a:lnTo>
                    <a:lnTo>
                      <a:pt x="96" y="289"/>
                    </a:lnTo>
                    <a:lnTo>
                      <a:pt x="93" y="302"/>
                    </a:lnTo>
                    <a:lnTo>
                      <a:pt x="87" y="311"/>
                    </a:lnTo>
                    <a:lnTo>
                      <a:pt x="49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1" name="Freeform 7"/>
              <p:cNvSpPr>
                <a:spLocks/>
              </p:cNvSpPr>
              <p:nvPr/>
            </p:nvSpPr>
            <p:spPr bwMode="ltGray">
              <a:xfrm>
                <a:off x="5358" y="2133"/>
                <a:ext cx="229" cy="114"/>
              </a:xfrm>
              <a:custGeom>
                <a:avLst/>
                <a:gdLst/>
                <a:ahLst/>
                <a:cxnLst>
                  <a:cxn ang="0">
                    <a:pos x="0" y="110"/>
                  </a:cxn>
                  <a:cxn ang="0">
                    <a:pos x="6" y="113"/>
                  </a:cxn>
                  <a:cxn ang="0">
                    <a:pos x="18" y="113"/>
                  </a:cxn>
                  <a:cxn ang="0">
                    <a:pos x="28" y="113"/>
                  </a:cxn>
                  <a:cxn ang="0">
                    <a:pos x="36" y="110"/>
                  </a:cxn>
                  <a:cxn ang="0">
                    <a:pos x="48" y="107"/>
                  </a:cxn>
                  <a:cxn ang="0">
                    <a:pos x="58" y="103"/>
                  </a:cxn>
                  <a:cxn ang="0">
                    <a:pos x="64" y="101"/>
                  </a:cxn>
                  <a:cxn ang="0">
                    <a:pos x="69" y="92"/>
                  </a:cxn>
                  <a:cxn ang="0">
                    <a:pos x="76" y="82"/>
                  </a:cxn>
                  <a:cxn ang="0">
                    <a:pos x="79" y="77"/>
                  </a:cxn>
                  <a:cxn ang="0">
                    <a:pos x="82" y="70"/>
                  </a:cxn>
                  <a:cxn ang="0">
                    <a:pos x="94" y="55"/>
                  </a:cxn>
                  <a:cxn ang="0">
                    <a:pos x="106" y="39"/>
                  </a:cxn>
                  <a:cxn ang="0">
                    <a:pos x="115" y="36"/>
                  </a:cxn>
                  <a:cxn ang="0">
                    <a:pos x="130" y="31"/>
                  </a:cxn>
                  <a:cxn ang="0">
                    <a:pos x="143" y="24"/>
                  </a:cxn>
                  <a:cxn ang="0">
                    <a:pos x="155" y="21"/>
                  </a:cxn>
                  <a:cxn ang="0">
                    <a:pos x="164" y="18"/>
                  </a:cxn>
                  <a:cxn ang="0">
                    <a:pos x="176" y="21"/>
                  </a:cxn>
                  <a:cxn ang="0">
                    <a:pos x="191" y="24"/>
                  </a:cxn>
                  <a:cxn ang="0">
                    <a:pos x="206" y="31"/>
                  </a:cxn>
                  <a:cxn ang="0">
                    <a:pos x="213" y="36"/>
                  </a:cxn>
                  <a:cxn ang="0">
                    <a:pos x="219" y="42"/>
                  </a:cxn>
                  <a:cxn ang="0">
                    <a:pos x="228" y="11"/>
                  </a:cxn>
                  <a:cxn ang="0">
                    <a:pos x="221" y="9"/>
                  </a:cxn>
                  <a:cxn ang="0">
                    <a:pos x="206" y="3"/>
                  </a:cxn>
                  <a:cxn ang="0">
                    <a:pos x="195" y="0"/>
                  </a:cxn>
                  <a:cxn ang="0">
                    <a:pos x="180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0" y="9"/>
                  </a:cxn>
                  <a:cxn ang="0">
                    <a:pos x="127" y="15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2"/>
                  </a:cxn>
                  <a:cxn ang="0">
                    <a:pos x="88" y="55"/>
                  </a:cxn>
                  <a:cxn ang="0">
                    <a:pos x="76" y="67"/>
                  </a:cxn>
                  <a:cxn ang="0">
                    <a:pos x="69" y="73"/>
                  </a:cxn>
                  <a:cxn ang="0">
                    <a:pos x="61" y="82"/>
                  </a:cxn>
                  <a:cxn ang="0">
                    <a:pos x="51" y="85"/>
                  </a:cxn>
                  <a:cxn ang="0">
                    <a:pos x="43" y="88"/>
                  </a:cxn>
                  <a:cxn ang="0">
                    <a:pos x="30" y="88"/>
                  </a:cxn>
                  <a:cxn ang="0">
                    <a:pos x="24" y="88"/>
                  </a:cxn>
                  <a:cxn ang="0">
                    <a:pos x="18" y="85"/>
                  </a:cxn>
                  <a:cxn ang="0">
                    <a:pos x="6" y="79"/>
                  </a:cxn>
                  <a:cxn ang="0">
                    <a:pos x="0" y="110"/>
                  </a:cxn>
                </a:cxnLst>
                <a:rect l="0" t="0" r="r" b="b"/>
                <a:pathLst>
                  <a:path w="229" h="114">
                    <a:moveTo>
                      <a:pt x="0" y="110"/>
                    </a:moveTo>
                    <a:lnTo>
                      <a:pt x="6" y="113"/>
                    </a:lnTo>
                    <a:lnTo>
                      <a:pt x="18" y="113"/>
                    </a:lnTo>
                    <a:lnTo>
                      <a:pt x="28" y="113"/>
                    </a:lnTo>
                    <a:lnTo>
                      <a:pt x="36" y="110"/>
                    </a:lnTo>
                    <a:lnTo>
                      <a:pt x="48" y="107"/>
                    </a:lnTo>
                    <a:lnTo>
                      <a:pt x="58" y="103"/>
                    </a:lnTo>
                    <a:lnTo>
                      <a:pt x="64" y="101"/>
                    </a:lnTo>
                    <a:lnTo>
                      <a:pt x="69" y="92"/>
                    </a:lnTo>
                    <a:lnTo>
                      <a:pt x="76" y="82"/>
                    </a:lnTo>
                    <a:lnTo>
                      <a:pt x="79" y="77"/>
                    </a:lnTo>
                    <a:lnTo>
                      <a:pt x="82" y="70"/>
                    </a:lnTo>
                    <a:lnTo>
                      <a:pt x="94" y="55"/>
                    </a:lnTo>
                    <a:lnTo>
                      <a:pt x="106" y="39"/>
                    </a:lnTo>
                    <a:lnTo>
                      <a:pt x="115" y="36"/>
                    </a:lnTo>
                    <a:lnTo>
                      <a:pt x="130" y="31"/>
                    </a:lnTo>
                    <a:lnTo>
                      <a:pt x="143" y="24"/>
                    </a:lnTo>
                    <a:lnTo>
                      <a:pt x="155" y="21"/>
                    </a:lnTo>
                    <a:lnTo>
                      <a:pt x="164" y="18"/>
                    </a:lnTo>
                    <a:lnTo>
                      <a:pt x="176" y="21"/>
                    </a:lnTo>
                    <a:lnTo>
                      <a:pt x="191" y="24"/>
                    </a:lnTo>
                    <a:lnTo>
                      <a:pt x="206" y="31"/>
                    </a:lnTo>
                    <a:lnTo>
                      <a:pt x="213" y="36"/>
                    </a:lnTo>
                    <a:lnTo>
                      <a:pt x="219" y="42"/>
                    </a:lnTo>
                    <a:lnTo>
                      <a:pt x="228" y="11"/>
                    </a:lnTo>
                    <a:lnTo>
                      <a:pt x="221" y="9"/>
                    </a:lnTo>
                    <a:lnTo>
                      <a:pt x="206" y="3"/>
                    </a:lnTo>
                    <a:lnTo>
                      <a:pt x="195" y="0"/>
                    </a:lnTo>
                    <a:lnTo>
                      <a:pt x="180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0" y="9"/>
                    </a:lnTo>
                    <a:lnTo>
                      <a:pt x="127" y="15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2"/>
                    </a:lnTo>
                    <a:lnTo>
                      <a:pt x="88" y="55"/>
                    </a:lnTo>
                    <a:lnTo>
                      <a:pt x="76" y="67"/>
                    </a:lnTo>
                    <a:lnTo>
                      <a:pt x="69" y="73"/>
                    </a:lnTo>
                    <a:lnTo>
                      <a:pt x="61" y="82"/>
                    </a:lnTo>
                    <a:lnTo>
                      <a:pt x="51" y="85"/>
                    </a:lnTo>
                    <a:lnTo>
                      <a:pt x="43" y="88"/>
                    </a:lnTo>
                    <a:lnTo>
                      <a:pt x="30" y="88"/>
                    </a:lnTo>
                    <a:lnTo>
                      <a:pt x="24" y="88"/>
                    </a:lnTo>
                    <a:lnTo>
                      <a:pt x="18" y="85"/>
                    </a:lnTo>
                    <a:lnTo>
                      <a:pt x="6" y="79"/>
                    </a:lnTo>
                    <a:lnTo>
                      <a:pt x="0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2" name="Freeform 8"/>
              <p:cNvSpPr>
                <a:spLocks/>
              </p:cNvSpPr>
              <p:nvPr/>
            </p:nvSpPr>
            <p:spPr bwMode="ltGray">
              <a:xfrm>
                <a:off x="43" y="1862"/>
                <a:ext cx="233" cy="119"/>
              </a:xfrm>
              <a:custGeom>
                <a:avLst/>
                <a:gdLst/>
                <a:ahLst/>
                <a:cxnLst>
                  <a:cxn ang="0">
                    <a:pos x="0" y="115"/>
                  </a:cxn>
                  <a:cxn ang="0">
                    <a:pos x="7" y="118"/>
                  </a:cxn>
                  <a:cxn ang="0">
                    <a:pos x="19" y="118"/>
                  </a:cxn>
                  <a:cxn ang="0">
                    <a:pos x="28" y="118"/>
                  </a:cxn>
                  <a:cxn ang="0">
                    <a:pos x="40" y="118"/>
                  </a:cxn>
                  <a:cxn ang="0">
                    <a:pos x="49" y="111"/>
                  </a:cxn>
                  <a:cxn ang="0">
                    <a:pos x="58" y="108"/>
                  </a:cxn>
                  <a:cxn ang="0">
                    <a:pos x="65" y="105"/>
                  </a:cxn>
                  <a:cxn ang="0">
                    <a:pos x="73" y="95"/>
                  </a:cxn>
                  <a:cxn ang="0">
                    <a:pos x="76" y="86"/>
                  </a:cxn>
                  <a:cxn ang="0">
                    <a:pos x="83" y="79"/>
                  </a:cxn>
                  <a:cxn ang="0">
                    <a:pos x="86" y="73"/>
                  </a:cxn>
                  <a:cxn ang="0">
                    <a:pos x="95" y="58"/>
                  </a:cxn>
                  <a:cxn ang="0">
                    <a:pos x="110" y="45"/>
                  </a:cxn>
                  <a:cxn ang="0">
                    <a:pos x="116" y="39"/>
                  </a:cxn>
                  <a:cxn ang="0">
                    <a:pos x="131" y="32"/>
                  </a:cxn>
                  <a:cxn ang="0">
                    <a:pos x="146" y="26"/>
                  </a:cxn>
                  <a:cxn ang="0">
                    <a:pos x="156" y="23"/>
                  </a:cxn>
                  <a:cxn ang="0">
                    <a:pos x="164" y="23"/>
                  </a:cxn>
                  <a:cxn ang="0">
                    <a:pos x="177" y="23"/>
                  </a:cxn>
                  <a:cxn ang="0">
                    <a:pos x="192" y="26"/>
                  </a:cxn>
                  <a:cxn ang="0">
                    <a:pos x="207" y="32"/>
                  </a:cxn>
                  <a:cxn ang="0">
                    <a:pos x="217" y="42"/>
                  </a:cxn>
                  <a:cxn ang="0">
                    <a:pos x="220" y="48"/>
                  </a:cxn>
                  <a:cxn ang="0">
                    <a:pos x="232" y="16"/>
                  </a:cxn>
                  <a:cxn ang="0">
                    <a:pos x="222" y="10"/>
                  </a:cxn>
                  <a:cxn ang="0">
                    <a:pos x="210" y="4"/>
                  </a:cxn>
                  <a:cxn ang="0">
                    <a:pos x="195" y="4"/>
                  </a:cxn>
                  <a:cxn ang="0">
                    <a:pos x="183" y="0"/>
                  </a:cxn>
                  <a:cxn ang="0">
                    <a:pos x="167" y="0"/>
                  </a:cxn>
                  <a:cxn ang="0">
                    <a:pos x="156" y="4"/>
                  </a:cxn>
                  <a:cxn ang="0">
                    <a:pos x="141" y="10"/>
                  </a:cxn>
                  <a:cxn ang="0">
                    <a:pos x="131" y="16"/>
                  </a:cxn>
                  <a:cxn ang="0">
                    <a:pos x="126" y="20"/>
                  </a:cxn>
                  <a:cxn ang="0">
                    <a:pos x="110" y="32"/>
                  </a:cxn>
                  <a:cxn ang="0">
                    <a:pos x="101" y="45"/>
                  </a:cxn>
                  <a:cxn ang="0">
                    <a:pos x="88" y="58"/>
                  </a:cxn>
                  <a:cxn ang="0">
                    <a:pos x="80" y="70"/>
                  </a:cxn>
                  <a:cxn ang="0">
                    <a:pos x="73" y="79"/>
                  </a:cxn>
                  <a:cxn ang="0">
                    <a:pos x="61" y="86"/>
                  </a:cxn>
                  <a:cxn ang="0">
                    <a:pos x="52" y="89"/>
                  </a:cxn>
                  <a:cxn ang="0">
                    <a:pos x="43" y="92"/>
                  </a:cxn>
                  <a:cxn ang="0">
                    <a:pos x="34" y="92"/>
                  </a:cxn>
                  <a:cxn ang="0">
                    <a:pos x="25" y="92"/>
                  </a:cxn>
                  <a:cxn ang="0">
                    <a:pos x="19" y="89"/>
                  </a:cxn>
                  <a:cxn ang="0">
                    <a:pos x="7" y="83"/>
                  </a:cxn>
                  <a:cxn ang="0">
                    <a:pos x="0" y="115"/>
                  </a:cxn>
                </a:cxnLst>
                <a:rect l="0" t="0" r="r" b="b"/>
                <a:pathLst>
                  <a:path w="233" h="119">
                    <a:moveTo>
                      <a:pt x="0" y="115"/>
                    </a:moveTo>
                    <a:lnTo>
                      <a:pt x="7" y="118"/>
                    </a:lnTo>
                    <a:lnTo>
                      <a:pt x="19" y="118"/>
                    </a:lnTo>
                    <a:lnTo>
                      <a:pt x="28" y="118"/>
                    </a:lnTo>
                    <a:lnTo>
                      <a:pt x="40" y="118"/>
                    </a:lnTo>
                    <a:lnTo>
                      <a:pt x="49" y="111"/>
                    </a:lnTo>
                    <a:lnTo>
                      <a:pt x="58" y="108"/>
                    </a:lnTo>
                    <a:lnTo>
                      <a:pt x="65" y="105"/>
                    </a:lnTo>
                    <a:lnTo>
                      <a:pt x="73" y="95"/>
                    </a:lnTo>
                    <a:lnTo>
                      <a:pt x="76" y="86"/>
                    </a:lnTo>
                    <a:lnTo>
                      <a:pt x="83" y="79"/>
                    </a:lnTo>
                    <a:lnTo>
                      <a:pt x="86" y="73"/>
                    </a:lnTo>
                    <a:lnTo>
                      <a:pt x="95" y="58"/>
                    </a:lnTo>
                    <a:lnTo>
                      <a:pt x="110" y="45"/>
                    </a:lnTo>
                    <a:lnTo>
                      <a:pt x="116" y="39"/>
                    </a:lnTo>
                    <a:lnTo>
                      <a:pt x="131" y="32"/>
                    </a:lnTo>
                    <a:lnTo>
                      <a:pt x="146" y="26"/>
                    </a:lnTo>
                    <a:lnTo>
                      <a:pt x="156" y="23"/>
                    </a:lnTo>
                    <a:lnTo>
                      <a:pt x="164" y="23"/>
                    </a:lnTo>
                    <a:lnTo>
                      <a:pt x="177" y="23"/>
                    </a:lnTo>
                    <a:lnTo>
                      <a:pt x="192" y="26"/>
                    </a:lnTo>
                    <a:lnTo>
                      <a:pt x="207" y="32"/>
                    </a:lnTo>
                    <a:lnTo>
                      <a:pt x="217" y="42"/>
                    </a:lnTo>
                    <a:lnTo>
                      <a:pt x="220" y="48"/>
                    </a:lnTo>
                    <a:lnTo>
                      <a:pt x="232" y="16"/>
                    </a:lnTo>
                    <a:lnTo>
                      <a:pt x="222" y="10"/>
                    </a:lnTo>
                    <a:lnTo>
                      <a:pt x="210" y="4"/>
                    </a:lnTo>
                    <a:lnTo>
                      <a:pt x="195" y="4"/>
                    </a:lnTo>
                    <a:lnTo>
                      <a:pt x="183" y="0"/>
                    </a:lnTo>
                    <a:lnTo>
                      <a:pt x="167" y="0"/>
                    </a:lnTo>
                    <a:lnTo>
                      <a:pt x="156" y="4"/>
                    </a:lnTo>
                    <a:lnTo>
                      <a:pt x="141" y="10"/>
                    </a:lnTo>
                    <a:lnTo>
                      <a:pt x="131" y="16"/>
                    </a:lnTo>
                    <a:lnTo>
                      <a:pt x="126" y="20"/>
                    </a:lnTo>
                    <a:lnTo>
                      <a:pt x="110" y="32"/>
                    </a:lnTo>
                    <a:lnTo>
                      <a:pt x="101" y="45"/>
                    </a:lnTo>
                    <a:lnTo>
                      <a:pt x="88" y="58"/>
                    </a:lnTo>
                    <a:lnTo>
                      <a:pt x="80" y="70"/>
                    </a:lnTo>
                    <a:lnTo>
                      <a:pt x="73" y="79"/>
                    </a:lnTo>
                    <a:lnTo>
                      <a:pt x="61" y="86"/>
                    </a:lnTo>
                    <a:lnTo>
                      <a:pt x="52" y="89"/>
                    </a:lnTo>
                    <a:lnTo>
                      <a:pt x="43" y="92"/>
                    </a:lnTo>
                    <a:lnTo>
                      <a:pt x="34" y="92"/>
                    </a:lnTo>
                    <a:lnTo>
                      <a:pt x="25" y="92"/>
                    </a:lnTo>
                    <a:lnTo>
                      <a:pt x="19" y="89"/>
                    </a:lnTo>
                    <a:lnTo>
                      <a:pt x="7" y="83"/>
                    </a:lnTo>
                    <a:lnTo>
                      <a:pt x="0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ltGray">
              <a:xfrm>
                <a:off x="454" y="3914"/>
                <a:ext cx="232" cy="116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9" y="115"/>
                  </a:cxn>
                  <a:cxn ang="0">
                    <a:pos x="19" y="115"/>
                  </a:cxn>
                  <a:cxn ang="0">
                    <a:pos x="30" y="115"/>
                  </a:cxn>
                  <a:cxn ang="0">
                    <a:pos x="40" y="111"/>
                  </a:cxn>
                  <a:cxn ang="0">
                    <a:pos x="49" y="108"/>
                  </a:cxn>
                  <a:cxn ang="0">
                    <a:pos x="61" y="105"/>
                  </a:cxn>
                  <a:cxn ang="0">
                    <a:pos x="64" y="102"/>
                  </a:cxn>
                  <a:cxn ang="0">
                    <a:pos x="73" y="93"/>
                  </a:cxn>
                  <a:cxn ang="0">
                    <a:pos x="76" y="84"/>
                  </a:cxn>
                  <a:cxn ang="0">
                    <a:pos x="82" y="77"/>
                  </a:cxn>
                  <a:cxn ang="0">
                    <a:pos x="85" y="72"/>
                  </a:cxn>
                  <a:cxn ang="0">
                    <a:pos x="95" y="56"/>
                  </a:cxn>
                  <a:cxn ang="0">
                    <a:pos x="110" y="43"/>
                  </a:cxn>
                  <a:cxn ang="0">
                    <a:pos x="116" y="38"/>
                  </a:cxn>
                  <a:cxn ang="0">
                    <a:pos x="131" y="31"/>
                  </a:cxn>
                  <a:cxn ang="0">
                    <a:pos x="146" y="25"/>
                  </a:cxn>
                  <a:cxn ang="0">
                    <a:pos x="155" y="22"/>
                  </a:cxn>
                  <a:cxn ang="0">
                    <a:pos x="167" y="18"/>
                  </a:cxn>
                  <a:cxn ang="0">
                    <a:pos x="176" y="22"/>
                  </a:cxn>
                  <a:cxn ang="0">
                    <a:pos x="191" y="25"/>
                  </a:cxn>
                  <a:cxn ang="0">
                    <a:pos x="206" y="31"/>
                  </a:cxn>
                  <a:cxn ang="0">
                    <a:pos x="216" y="38"/>
                  </a:cxn>
                  <a:cxn ang="0">
                    <a:pos x="219" y="46"/>
                  </a:cxn>
                  <a:cxn ang="0">
                    <a:pos x="231" y="13"/>
                  </a:cxn>
                  <a:cxn ang="0">
                    <a:pos x="222" y="10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82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3" y="10"/>
                  </a:cxn>
                  <a:cxn ang="0">
                    <a:pos x="131" y="13"/>
                  </a:cxn>
                  <a:cxn ang="0">
                    <a:pos x="125" y="18"/>
                  </a:cxn>
                  <a:cxn ang="0">
                    <a:pos x="113" y="31"/>
                  </a:cxn>
                  <a:cxn ang="0">
                    <a:pos x="100" y="43"/>
                  </a:cxn>
                  <a:cxn ang="0">
                    <a:pos x="88" y="56"/>
                  </a:cxn>
                  <a:cxn ang="0">
                    <a:pos x="80" y="69"/>
                  </a:cxn>
                  <a:cxn ang="0">
                    <a:pos x="73" y="74"/>
                  </a:cxn>
                  <a:cxn ang="0">
                    <a:pos x="61" y="84"/>
                  </a:cxn>
                  <a:cxn ang="0">
                    <a:pos x="52" y="87"/>
                  </a:cxn>
                  <a:cxn ang="0">
                    <a:pos x="45" y="90"/>
                  </a:cxn>
                  <a:cxn ang="0">
                    <a:pos x="34" y="90"/>
                  </a:cxn>
                  <a:cxn ang="0">
                    <a:pos x="25" y="90"/>
                  </a:cxn>
                  <a:cxn ang="0">
                    <a:pos x="19" y="87"/>
                  </a:cxn>
                  <a:cxn ang="0">
                    <a:pos x="7" y="80"/>
                  </a:cxn>
                  <a:cxn ang="0">
                    <a:pos x="0" y="111"/>
                  </a:cxn>
                </a:cxnLst>
                <a:rect l="0" t="0" r="r" b="b"/>
                <a:pathLst>
                  <a:path w="232" h="116">
                    <a:moveTo>
                      <a:pt x="0" y="111"/>
                    </a:moveTo>
                    <a:lnTo>
                      <a:pt x="9" y="115"/>
                    </a:lnTo>
                    <a:lnTo>
                      <a:pt x="19" y="115"/>
                    </a:lnTo>
                    <a:lnTo>
                      <a:pt x="30" y="115"/>
                    </a:lnTo>
                    <a:lnTo>
                      <a:pt x="40" y="111"/>
                    </a:lnTo>
                    <a:lnTo>
                      <a:pt x="49" y="108"/>
                    </a:lnTo>
                    <a:lnTo>
                      <a:pt x="61" y="105"/>
                    </a:lnTo>
                    <a:lnTo>
                      <a:pt x="64" y="102"/>
                    </a:lnTo>
                    <a:lnTo>
                      <a:pt x="73" y="93"/>
                    </a:lnTo>
                    <a:lnTo>
                      <a:pt x="76" y="84"/>
                    </a:lnTo>
                    <a:lnTo>
                      <a:pt x="82" y="77"/>
                    </a:lnTo>
                    <a:lnTo>
                      <a:pt x="85" y="72"/>
                    </a:lnTo>
                    <a:lnTo>
                      <a:pt x="95" y="56"/>
                    </a:lnTo>
                    <a:lnTo>
                      <a:pt x="110" y="43"/>
                    </a:lnTo>
                    <a:lnTo>
                      <a:pt x="116" y="38"/>
                    </a:lnTo>
                    <a:lnTo>
                      <a:pt x="131" y="31"/>
                    </a:lnTo>
                    <a:lnTo>
                      <a:pt x="146" y="25"/>
                    </a:lnTo>
                    <a:lnTo>
                      <a:pt x="155" y="22"/>
                    </a:lnTo>
                    <a:lnTo>
                      <a:pt x="167" y="18"/>
                    </a:lnTo>
                    <a:lnTo>
                      <a:pt x="176" y="22"/>
                    </a:lnTo>
                    <a:lnTo>
                      <a:pt x="191" y="25"/>
                    </a:lnTo>
                    <a:lnTo>
                      <a:pt x="206" y="31"/>
                    </a:lnTo>
                    <a:lnTo>
                      <a:pt x="216" y="38"/>
                    </a:lnTo>
                    <a:lnTo>
                      <a:pt x="219" y="46"/>
                    </a:lnTo>
                    <a:lnTo>
                      <a:pt x="231" y="13"/>
                    </a:lnTo>
                    <a:lnTo>
                      <a:pt x="222" y="10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82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3" y="10"/>
                    </a:lnTo>
                    <a:lnTo>
                      <a:pt x="131" y="13"/>
                    </a:lnTo>
                    <a:lnTo>
                      <a:pt x="125" y="18"/>
                    </a:lnTo>
                    <a:lnTo>
                      <a:pt x="113" y="31"/>
                    </a:lnTo>
                    <a:lnTo>
                      <a:pt x="100" y="43"/>
                    </a:lnTo>
                    <a:lnTo>
                      <a:pt x="88" y="56"/>
                    </a:lnTo>
                    <a:lnTo>
                      <a:pt x="80" y="69"/>
                    </a:lnTo>
                    <a:lnTo>
                      <a:pt x="73" y="74"/>
                    </a:lnTo>
                    <a:lnTo>
                      <a:pt x="61" y="84"/>
                    </a:lnTo>
                    <a:lnTo>
                      <a:pt x="52" y="87"/>
                    </a:lnTo>
                    <a:lnTo>
                      <a:pt x="45" y="90"/>
                    </a:lnTo>
                    <a:lnTo>
                      <a:pt x="34" y="90"/>
                    </a:lnTo>
                    <a:lnTo>
                      <a:pt x="25" y="90"/>
                    </a:lnTo>
                    <a:lnTo>
                      <a:pt x="19" y="87"/>
                    </a:lnTo>
                    <a:lnTo>
                      <a:pt x="7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ltGray">
              <a:xfrm>
                <a:off x="5314" y="1011"/>
                <a:ext cx="233" cy="119"/>
              </a:xfrm>
              <a:custGeom>
                <a:avLst/>
                <a:gdLst/>
                <a:ahLst/>
                <a:cxnLst>
                  <a:cxn ang="0">
                    <a:pos x="232" y="115"/>
                  </a:cxn>
                  <a:cxn ang="0">
                    <a:pos x="222" y="115"/>
                  </a:cxn>
                  <a:cxn ang="0">
                    <a:pos x="214" y="118"/>
                  </a:cxn>
                  <a:cxn ang="0">
                    <a:pos x="201" y="118"/>
                  </a:cxn>
                  <a:cxn ang="0">
                    <a:pos x="192" y="115"/>
                  </a:cxn>
                  <a:cxn ang="0">
                    <a:pos x="183" y="112"/>
                  </a:cxn>
                  <a:cxn ang="0">
                    <a:pos x="171" y="106"/>
                  </a:cxn>
                  <a:cxn ang="0">
                    <a:pos x="164" y="102"/>
                  </a:cxn>
                  <a:cxn ang="0">
                    <a:pos x="158" y="94"/>
                  </a:cxn>
                  <a:cxn ang="0">
                    <a:pos x="153" y="84"/>
                  </a:cxn>
                  <a:cxn ang="0">
                    <a:pos x="149" y="78"/>
                  </a:cxn>
                  <a:cxn ang="0">
                    <a:pos x="146" y="71"/>
                  </a:cxn>
                  <a:cxn ang="0">
                    <a:pos x="134" y="59"/>
                  </a:cxn>
                  <a:cxn ang="0">
                    <a:pos x="122" y="44"/>
                  </a:cxn>
                  <a:cxn ang="0">
                    <a:pos x="113" y="37"/>
                  </a:cxn>
                  <a:cxn ang="0">
                    <a:pos x="97" y="31"/>
                  </a:cxn>
                  <a:cxn ang="0">
                    <a:pos x="85" y="28"/>
                  </a:cxn>
                  <a:cxn ang="0">
                    <a:pos x="73" y="24"/>
                  </a:cxn>
                  <a:cxn ang="0">
                    <a:pos x="64" y="21"/>
                  </a:cxn>
                  <a:cxn ang="0">
                    <a:pos x="52" y="24"/>
                  </a:cxn>
                  <a:cxn ang="0">
                    <a:pos x="39" y="28"/>
                  </a:cxn>
                  <a:cxn ang="0">
                    <a:pos x="24" y="31"/>
                  </a:cxn>
                  <a:cxn ang="0">
                    <a:pos x="15" y="40"/>
                  </a:cxn>
                  <a:cxn ang="0">
                    <a:pos x="9" y="47"/>
                  </a:cxn>
                  <a:cxn ang="0">
                    <a:pos x="0" y="16"/>
                  </a:cxn>
                  <a:cxn ang="0">
                    <a:pos x="6" y="9"/>
                  </a:cxn>
                  <a:cxn ang="0">
                    <a:pos x="21" y="6"/>
                  </a:cxn>
                  <a:cxn ang="0">
                    <a:pos x="33" y="3"/>
                  </a:cxn>
                  <a:cxn ang="0">
                    <a:pos x="49" y="0"/>
                  </a:cxn>
                  <a:cxn ang="0">
                    <a:pos x="61" y="3"/>
                  </a:cxn>
                  <a:cxn ang="0">
                    <a:pos x="73" y="6"/>
                  </a:cxn>
                  <a:cxn ang="0">
                    <a:pos x="88" y="13"/>
                  </a:cxn>
                  <a:cxn ang="0">
                    <a:pos x="100" y="16"/>
                  </a:cxn>
                  <a:cxn ang="0">
                    <a:pos x="107" y="21"/>
                  </a:cxn>
                  <a:cxn ang="0">
                    <a:pos x="118" y="31"/>
                  </a:cxn>
                  <a:cxn ang="0">
                    <a:pos x="131" y="47"/>
                  </a:cxn>
                  <a:cxn ang="0">
                    <a:pos x="143" y="59"/>
                  </a:cxn>
                  <a:cxn ang="0">
                    <a:pos x="153" y="71"/>
                  </a:cxn>
                  <a:cxn ang="0">
                    <a:pos x="158" y="78"/>
                  </a:cxn>
                  <a:cxn ang="0">
                    <a:pos x="168" y="84"/>
                  </a:cxn>
                  <a:cxn ang="0">
                    <a:pos x="177" y="91"/>
                  </a:cxn>
                  <a:cxn ang="0">
                    <a:pos x="186" y="94"/>
                  </a:cxn>
                  <a:cxn ang="0">
                    <a:pos x="199" y="94"/>
                  </a:cxn>
                  <a:cxn ang="0">
                    <a:pos x="204" y="91"/>
                  </a:cxn>
                  <a:cxn ang="0">
                    <a:pos x="214" y="91"/>
                  </a:cxn>
                  <a:cxn ang="0">
                    <a:pos x="225" y="84"/>
                  </a:cxn>
                  <a:cxn ang="0">
                    <a:pos x="232" y="115"/>
                  </a:cxn>
                </a:cxnLst>
                <a:rect l="0" t="0" r="r" b="b"/>
                <a:pathLst>
                  <a:path w="233" h="119">
                    <a:moveTo>
                      <a:pt x="232" y="115"/>
                    </a:moveTo>
                    <a:lnTo>
                      <a:pt x="222" y="115"/>
                    </a:lnTo>
                    <a:lnTo>
                      <a:pt x="214" y="118"/>
                    </a:lnTo>
                    <a:lnTo>
                      <a:pt x="201" y="118"/>
                    </a:lnTo>
                    <a:lnTo>
                      <a:pt x="192" y="115"/>
                    </a:lnTo>
                    <a:lnTo>
                      <a:pt x="183" y="112"/>
                    </a:lnTo>
                    <a:lnTo>
                      <a:pt x="171" y="106"/>
                    </a:lnTo>
                    <a:lnTo>
                      <a:pt x="164" y="102"/>
                    </a:lnTo>
                    <a:lnTo>
                      <a:pt x="158" y="94"/>
                    </a:lnTo>
                    <a:lnTo>
                      <a:pt x="153" y="84"/>
                    </a:lnTo>
                    <a:lnTo>
                      <a:pt x="149" y="78"/>
                    </a:lnTo>
                    <a:lnTo>
                      <a:pt x="146" y="71"/>
                    </a:lnTo>
                    <a:lnTo>
                      <a:pt x="134" y="59"/>
                    </a:lnTo>
                    <a:lnTo>
                      <a:pt x="122" y="44"/>
                    </a:lnTo>
                    <a:lnTo>
                      <a:pt x="113" y="37"/>
                    </a:lnTo>
                    <a:lnTo>
                      <a:pt x="97" y="31"/>
                    </a:lnTo>
                    <a:lnTo>
                      <a:pt x="85" y="28"/>
                    </a:lnTo>
                    <a:lnTo>
                      <a:pt x="73" y="24"/>
                    </a:lnTo>
                    <a:lnTo>
                      <a:pt x="64" y="21"/>
                    </a:lnTo>
                    <a:lnTo>
                      <a:pt x="52" y="24"/>
                    </a:lnTo>
                    <a:lnTo>
                      <a:pt x="39" y="28"/>
                    </a:lnTo>
                    <a:lnTo>
                      <a:pt x="24" y="31"/>
                    </a:lnTo>
                    <a:lnTo>
                      <a:pt x="15" y="40"/>
                    </a:lnTo>
                    <a:lnTo>
                      <a:pt x="9" y="47"/>
                    </a:lnTo>
                    <a:lnTo>
                      <a:pt x="0" y="16"/>
                    </a:lnTo>
                    <a:lnTo>
                      <a:pt x="6" y="9"/>
                    </a:lnTo>
                    <a:lnTo>
                      <a:pt x="21" y="6"/>
                    </a:lnTo>
                    <a:lnTo>
                      <a:pt x="33" y="3"/>
                    </a:lnTo>
                    <a:lnTo>
                      <a:pt x="49" y="0"/>
                    </a:lnTo>
                    <a:lnTo>
                      <a:pt x="61" y="3"/>
                    </a:lnTo>
                    <a:lnTo>
                      <a:pt x="73" y="6"/>
                    </a:lnTo>
                    <a:lnTo>
                      <a:pt x="88" y="13"/>
                    </a:lnTo>
                    <a:lnTo>
                      <a:pt x="100" y="16"/>
                    </a:lnTo>
                    <a:lnTo>
                      <a:pt x="107" y="21"/>
                    </a:lnTo>
                    <a:lnTo>
                      <a:pt x="118" y="31"/>
                    </a:lnTo>
                    <a:lnTo>
                      <a:pt x="131" y="47"/>
                    </a:lnTo>
                    <a:lnTo>
                      <a:pt x="143" y="59"/>
                    </a:lnTo>
                    <a:lnTo>
                      <a:pt x="153" y="71"/>
                    </a:lnTo>
                    <a:lnTo>
                      <a:pt x="158" y="78"/>
                    </a:lnTo>
                    <a:lnTo>
                      <a:pt x="168" y="84"/>
                    </a:lnTo>
                    <a:lnTo>
                      <a:pt x="177" y="91"/>
                    </a:lnTo>
                    <a:lnTo>
                      <a:pt x="186" y="94"/>
                    </a:lnTo>
                    <a:lnTo>
                      <a:pt x="199" y="94"/>
                    </a:lnTo>
                    <a:lnTo>
                      <a:pt x="204" y="91"/>
                    </a:lnTo>
                    <a:lnTo>
                      <a:pt x="214" y="91"/>
                    </a:lnTo>
                    <a:lnTo>
                      <a:pt x="225" y="84"/>
                    </a:lnTo>
                    <a:lnTo>
                      <a:pt x="232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ltGray">
              <a:xfrm>
                <a:off x="1852" y="147"/>
                <a:ext cx="232" cy="114"/>
              </a:xfrm>
              <a:custGeom>
                <a:avLst/>
                <a:gdLst/>
                <a:ahLst/>
                <a:cxnLst>
                  <a:cxn ang="0">
                    <a:pos x="231" y="110"/>
                  </a:cxn>
                  <a:cxn ang="0">
                    <a:pos x="221" y="113"/>
                  </a:cxn>
                  <a:cxn ang="0">
                    <a:pos x="213" y="113"/>
                  </a:cxn>
                  <a:cxn ang="0">
                    <a:pos x="201" y="113"/>
                  </a:cxn>
                  <a:cxn ang="0">
                    <a:pos x="191" y="113"/>
                  </a:cxn>
                  <a:cxn ang="0">
                    <a:pos x="183" y="110"/>
                  </a:cxn>
                  <a:cxn ang="0">
                    <a:pos x="170" y="104"/>
                  </a:cxn>
                  <a:cxn ang="0">
                    <a:pos x="167" y="102"/>
                  </a:cxn>
                  <a:cxn ang="0">
                    <a:pos x="158" y="92"/>
                  </a:cxn>
                  <a:cxn ang="0">
                    <a:pos x="155" y="82"/>
                  </a:cxn>
                  <a:cxn ang="0">
                    <a:pos x="148" y="77"/>
                  </a:cxn>
                  <a:cxn ang="0">
                    <a:pos x="145" y="71"/>
                  </a:cxn>
                  <a:cxn ang="0">
                    <a:pos x="133" y="56"/>
                  </a:cxn>
                  <a:cxn ang="0">
                    <a:pos x="122" y="43"/>
                  </a:cxn>
                  <a:cxn ang="0">
                    <a:pos x="112" y="36"/>
                  </a:cxn>
                  <a:cxn ang="0">
                    <a:pos x="100" y="31"/>
                  </a:cxn>
                  <a:cxn ang="0">
                    <a:pos x="85" y="25"/>
                  </a:cxn>
                  <a:cxn ang="0">
                    <a:pos x="76" y="21"/>
                  </a:cxn>
                  <a:cxn ang="0">
                    <a:pos x="64" y="21"/>
                  </a:cxn>
                  <a:cxn ang="0">
                    <a:pos x="54" y="21"/>
                  </a:cxn>
                  <a:cxn ang="0">
                    <a:pos x="39" y="25"/>
                  </a:cxn>
                  <a:cxn ang="0">
                    <a:pos x="24" y="31"/>
                  </a:cxn>
                  <a:cxn ang="0">
                    <a:pos x="15" y="36"/>
                  </a:cxn>
                  <a:cxn ang="0">
                    <a:pos x="9" y="46"/>
                  </a:cxn>
                  <a:cxn ang="0">
                    <a:pos x="0" y="15"/>
                  </a:cxn>
                  <a:cxn ang="0">
                    <a:pos x="9" y="10"/>
                  </a:cxn>
                  <a:cxn ang="0">
                    <a:pos x="21" y="3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4" y="0"/>
                  </a:cxn>
                  <a:cxn ang="0">
                    <a:pos x="72" y="3"/>
                  </a:cxn>
                  <a:cxn ang="0">
                    <a:pos x="87" y="10"/>
                  </a:cxn>
                  <a:cxn ang="0">
                    <a:pos x="100" y="15"/>
                  </a:cxn>
                  <a:cxn ang="0">
                    <a:pos x="106" y="18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43" y="58"/>
                  </a:cxn>
                  <a:cxn ang="0">
                    <a:pos x="152" y="67"/>
                  </a:cxn>
                  <a:cxn ang="0">
                    <a:pos x="158" y="77"/>
                  </a:cxn>
                  <a:cxn ang="0">
                    <a:pos x="167" y="82"/>
                  </a:cxn>
                  <a:cxn ang="0">
                    <a:pos x="179" y="86"/>
                  </a:cxn>
                  <a:cxn ang="0">
                    <a:pos x="185" y="89"/>
                  </a:cxn>
                  <a:cxn ang="0">
                    <a:pos x="198" y="89"/>
                  </a:cxn>
                  <a:cxn ang="0">
                    <a:pos x="206" y="89"/>
                  </a:cxn>
                  <a:cxn ang="0">
                    <a:pos x="213" y="86"/>
                  </a:cxn>
                  <a:cxn ang="0">
                    <a:pos x="224" y="79"/>
                  </a:cxn>
                  <a:cxn ang="0">
                    <a:pos x="231" y="110"/>
                  </a:cxn>
                </a:cxnLst>
                <a:rect l="0" t="0" r="r" b="b"/>
                <a:pathLst>
                  <a:path w="232" h="114">
                    <a:moveTo>
                      <a:pt x="231" y="110"/>
                    </a:moveTo>
                    <a:lnTo>
                      <a:pt x="221" y="113"/>
                    </a:lnTo>
                    <a:lnTo>
                      <a:pt x="213" y="113"/>
                    </a:lnTo>
                    <a:lnTo>
                      <a:pt x="201" y="113"/>
                    </a:lnTo>
                    <a:lnTo>
                      <a:pt x="191" y="113"/>
                    </a:lnTo>
                    <a:lnTo>
                      <a:pt x="183" y="110"/>
                    </a:lnTo>
                    <a:lnTo>
                      <a:pt x="170" y="104"/>
                    </a:lnTo>
                    <a:lnTo>
                      <a:pt x="167" y="102"/>
                    </a:lnTo>
                    <a:lnTo>
                      <a:pt x="158" y="92"/>
                    </a:lnTo>
                    <a:lnTo>
                      <a:pt x="155" y="82"/>
                    </a:lnTo>
                    <a:lnTo>
                      <a:pt x="148" y="77"/>
                    </a:lnTo>
                    <a:lnTo>
                      <a:pt x="145" y="71"/>
                    </a:lnTo>
                    <a:lnTo>
                      <a:pt x="133" y="56"/>
                    </a:lnTo>
                    <a:lnTo>
                      <a:pt x="122" y="43"/>
                    </a:lnTo>
                    <a:lnTo>
                      <a:pt x="112" y="36"/>
                    </a:lnTo>
                    <a:lnTo>
                      <a:pt x="100" y="31"/>
                    </a:lnTo>
                    <a:lnTo>
                      <a:pt x="85" y="25"/>
                    </a:lnTo>
                    <a:lnTo>
                      <a:pt x="76" y="21"/>
                    </a:lnTo>
                    <a:lnTo>
                      <a:pt x="64" y="21"/>
                    </a:lnTo>
                    <a:lnTo>
                      <a:pt x="54" y="21"/>
                    </a:lnTo>
                    <a:lnTo>
                      <a:pt x="39" y="25"/>
                    </a:lnTo>
                    <a:lnTo>
                      <a:pt x="24" y="31"/>
                    </a:lnTo>
                    <a:lnTo>
                      <a:pt x="15" y="36"/>
                    </a:lnTo>
                    <a:lnTo>
                      <a:pt x="9" y="46"/>
                    </a:lnTo>
                    <a:lnTo>
                      <a:pt x="0" y="15"/>
                    </a:lnTo>
                    <a:lnTo>
                      <a:pt x="9" y="10"/>
                    </a:lnTo>
                    <a:lnTo>
                      <a:pt x="21" y="3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4" y="0"/>
                    </a:lnTo>
                    <a:lnTo>
                      <a:pt x="72" y="3"/>
                    </a:lnTo>
                    <a:lnTo>
                      <a:pt x="87" y="10"/>
                    </a:lnTo>
                    <a:lnTo>
                      <a:pt x="100" y="15"/>
                    </a:lnTo>
                    <a:lnTo>
                      <a:pt x="106" y="18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43" y="58"/>
                    </a:lnTo>
                    <a:lnTo>
                      <a:pt x="152" y="67"/>
                    </a:lnTo>
                    <a:lnTo>
                      <a:pt x="158" y="77"/>
                    </a:lnTo>
                    <a:lnTo>
                      <a:pt x="167" y="82"/>
                    </a:lnTo>
                    <a:lnTo>
                      <a:pt x="179" y="86"/>
                    </a:lnTo>
                    <a:lnTo>
                      <a:pt x="185" y="89"/>
                    </a:lnTo>
                    <a:lnTo>
                      <a:pt x="198" y="89"/>
                    </a:lnTo>
                    <a:lnTo>
                      <a:pt x="206" y="89"/>
                    </a:lnTo>
                    <a:lnTo>
                      <a:pt x="213" y="86"/>
                    </a:lnTo>
                    <a:lnTo>
                      <a:pt x="224" y="79"/>
                    </a:lnTo>
                    <a:lnTo>
                      <a:pt x="231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6" name="Freeform 12"/>
              <p:cNvSpPr>
                <a:spLocks/>
              </p:cNvSpPr>
              <p:nvPr/>
            </p:nvSpPr>
            <p:spPr bwMode="ltGray">
              <a:xfrm>
                <a:off x="151" y="121"/>
                <a:ext cx="233" cy="120"/>
              </a:xfrm>
              <a:custGeom>
                <a:avLst/>
                <a:gdLst/>
                <a:ahLst/>
                <a:cxnLst>
                  <a:cxn ang="0">
                    <a:pos x="232" y="116"/>
                  </a:cxn>
                  <a:cxn ang="0">
                    <a:pos x="223" y="116"/>
                  </a:cxn>
                  <a:cxn ang="0">
                    <a:pos x="214" y="119"/>
                  </a:cxn>
                  <a:cxn ang="0">
                    <a:pos x="204" y="119"/>
                  </a:cxn>
                  <a:cxn ang="0">
                    <a:pos x="193" y="116"/>
                  </a:cxn>
                  <a:cxn ang="0">
                    <a:pos x="183" y="112"/>
                  </a:cxn>
                  <a:cxn ang="0">
                    <a:pos x="174" y="106"/>
                  </a:cxn>
                  <a:cxn ang="0">
                    <a:pos x="168" y="103"/>
                  </a:cxn>
                  <a:cxn ang="0">
                    <a:pos x="158" y="94"/>
                  </a:cxn>
                  <a:cxn ang="0">
                    <a:pos x="156" y="85"/>
                  </a:cxn>
                  <a:cxn ang="0">
                    <a:pos x="150" y="78"/>
                  </a:cxn>
                  <a:cxn ang="0">
                    <a:pos x="147" y="72"/>
                  </a:cxn>
                  <a:cxn ang="0">
                    <a:pos x="137" y="60"/>
                  </a:cxn>
                  <a:cxn ang="0">
                    <a:pos x="122" y="44"/>
                  </a:cxn>
                  <a:cxn ang="0">
                    <a:pos x="116" y="38"/>
                  </a:cxn>
                  <a:cxn ang="0">
                    <a:pos x="101" y="31"/>
                  </a:cxn>
                  <a:cxn ang="0">
                    <a:pos x="86" y="25"/>
                  </a:cxn>
                  <a:cxn ang="0">
                    <a:pos x="76" y="22"/>
                  </a:cxn>
                  <a:cxn ang="0">
                    <a:pos x="67" y="22"/>
                  </a:cxn>
                  <a:cxn ang="0">
                    <a:pos x="55" y="22"/>
                  </a:cxn>
                  <a:cxn ang="0">
                    <a:pos x="40" y="28"/>
                  </a:cxn>
                  <a:cxn ang="0">
                    <a:pos x="25" y="31"/>
                  </a:cxn>
                  <a:cxn ang="0">
                    <a:pos x="18" y="41"/>
                  </a:cxn>
                  <a:cxn ang="0">
                    <a:pos x="12" y="47"/>
                  </a:cxn>
                  <a:cxn ang="0">
                    <a:pos x="0" y="16"/>
                  </a:cxn>
                  <a:cxn ang="0">
                    <a:pos x="10" y="10"/>
                  </a:cxn>
                  <a:cxn ang="0">
                    <a:pos x="21" y="7"/>
                  </a:cxn>
                  <a:cxn ang="0">
                    <a:pos x="36" y="3"/>
                  </a:cxn>
                  <a:cxn ang="0">
                    <a:pos x="49" y="0"/>
                  </a:cxn>
                  <a:cxn ang="0">
                    <a:pos x="64" y="3"/>
                  </a:cxn>
                  <a:cxn ang="0">
                    <a:pos x="76" y="7"/>
                  </a:cxn>
                  <a:cxn ang="0">
                    <a:pos x="89" y="13"/>
                  </a:cxn>
                  <a:cxn ang="0">
                    <a:pos x="101" y="16"/>
                  </a:cxn>
                  <a:cxn ang="0">
                    <a:pos x="107" y="22"/>
                  </a:cxn>
                  <a:cxn ang="0">
                    <a:pos x="119" y="31"/>
                  </a:cxn>
                  <a:cxn ang="0">
                    <a:pos x="132" y="47"/>
                  </a:cxn>
                  <a:cxn ang="0">
                    <a:pos x="143" y="60"/>
                  </a:cxn>
                  <a:cxn ang="0">
                    <a:pos x="153" y="72"/>
                  </a:cxn>
                  <a:cxn ang="0">
                    <a:pos x="158" y="78"/>
                  </a:cxn>
                  <a:cxn ang="0">
                    <a:pos x="171" y="85"/>
                  </a:cxn>
                  <a:cxn ang="0">
                    <a:pos x="180" y="91"/>
                  </a:cxn>
                  <a:cxn ang="0">
                    <a:pos x="189" y="94"/>
                  </a:cxn>
                  <a:cxn ang="0">
                    <a:pos x="199" y="94"/>
                  </a:cxn>
                  <a:cxn ang="0">
                    <a:pos x="208" y="91"/>
                  </a:cxn>
                  <a:cxn ang="0">
                    <a:pos x="214" y="91"/>
                  </a:cxn>
                  <a:cxn ang="0">
                    <a:pos x="226" y="85"/>
                  </a:cxn>
                  <a:cxn ang="0">
                    <a:pos x="232" y="116"/>
                  </a:cxn>
                </a:cxnLst>
                <a:rect l="0" t="0" r="r" b="b"/>
                <a:pathLst>
                  <a:path w="233" h="120">
                    <a:moveTo>
                      <a:pt x="232" y="116"/>
                    </a:moveTo>
                    <a:lnTo>
                      <a:pt x="223" y="116"/>
                    </a:lnTo>
                    <a:lnTo>
                      <a:pt x="214" y="119"/>
                    </a:lnTo>
                    <a:lnTo>
                      <a:pt x="204" y="119"/>
                    </a:lnTo>
                    <a:lnTo>
                      <a:pt x="193" y="116"/>
                    </a:lnTo>
                    <a:lnTo>
                      <a:pt x="183" y="112"/>
                    </a:lnTo>
                    <a:lnTo>
                      <a:pt x="174" y="106"/>
                    </a:lnTo>
                    <a:lnTo>
                      <a:pt x="168" y="103"/>
                    </a:lnTo>
                    <a:lnTo>
                      <a:pt x="158" y="94"/>
                    </a:lnTo>
                    <a:lnTo>
                      <a:pt x="156" y="85"/>
                    </a:lnTo>
                    <a:lnTo>
                      <a:pt x="150" y="78"/>
                    </a:lnTo>
                    <a:lnTo>
                      <a:pt x="147" y="72"/>
                    </a:lnTo>
                    <a:lnTo>
                      <a:pt x="137" y="60"/>
                    </a:lnTo>
                    <a:lnTo>
                      <a:pt x="122" y="44"/>
                    </a:lnTo>
                    <a:lnTo>
                      <a:pt x="116" y="38"/>
                    </a:lnTo>
                    <a:lnTo>
                      <a:pt x="101" y="31"/>
                    </a:lnTo>
                    <a:lnTo>
                      <a:pt x="86" y="25"/>
                    </a:lnTo>
                    <a:lnTo>
                      <a:pt x="76" y="22"/>
                    </a:lnTo>
                    <a:lnTo>
                      <a:pt x="67" y="22"/>
                    </a:lnTo>
                    <a:lnTo>
                      <a:pt x="55" y="22"/>
                    </a:lnTo>
                    <a:lnTo>
                      <a:pt x="40" y="28"/>
                    </a:lnTo>
                    <a:lnTo>
                      <a:pt x="25" y="31"/>
                    </a:lnTo>
                    <a:lnTo>
                      <a:pt x="18" y="41"/>
                    </a:lnTo>
                    <a:lnTo>
                      <a:pt x="12" y="47"/>
                    </a:lnTo>
                    <a:lnTo>
                      <a:pt x="0" y="16"/>
                    </a:lnTo>
                    <a:lnTo>
                      <a:pt x="10" y="10"/>
                    </a:lnTo>
                    <a:lnTo>
                      <a:pt x="21" y="7"/>
                    </a:lnTo>
                    <a:lnTo>
                      <a:pt x="36" y="3"/>
                    </a:lnTo>
                    <a:lnTo>
                      <a:pt x="49" y="0"/>
                    </a:lnTo>
                    <a:lnTo>
                      <a:pt x="64" y="3"/>
                    </a:lnTo>
                    <a:lnTo>
                      <a:pt x="76" y="7"/>
                    </a:lnTo>
                    <a:lnTo>
                      <a:pt x="89" y="13"/>
                    </a:lnTo>
                    <a:lnTo>
                      <a:pt x="101" y="16"/>
                    </a:lnTo>
                    <a:lnTo>
                      <a:pt x="107" y="22"/>
                    </a:lnTo>
                    <a:lnTo>
                      <a:pt x="119" y="31"/>
                    </a:lnTo>
                    <a:lnTo>
                      <a:pt x="132" y="47"/>
                    </a:lnTo>
                    <a:lnTo>
                      <a:pt x="143" y="60"/>
                    </a:lnTo>
                    <a:lnTo>
                      <a:pt x="153" y="72"/>
                    </a:lnTo>
                    <a:lnTo>
                      <a:pt x="158" y="78"/>
                    </a:lnTo>
                    <a:lnTo>
                      <a:pt x="171" y="85"/>
                    </a:lnTo>
                    <a:lnTo>
                      <a:pt x="180" y="91"/>
                    </a:lnTo>
                    <a:lnTo>
                      <a:pt x="189" y="94"/>
                    </a:lnTo>
                    <a:lnTo>
                      <a:pt x="199" y="94"/>
                    </a:lnTo>
                    <a:lnTo>
                      <a:pt x="208" y="91"/>
                    </a:lnTo>
                    <a:lnTo>
                      <a:pt x="214" y="91"/>
                    </a:lnTo>
                    <a:lnTo>
                      <a:pt x="226" y="85"/>
                    </a:lnTo>
                    <a:lnTo>
                      <a:pt x="232" y="11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7" name="Freeform 13"/>
              <p:cNvSpPr>
                <a:spLocks/>
              </p:cNvSpPr>
              <p:nvPr/>
            </p:nvSpPr>
            <p:spPr bwMode="ltGray">
              <a:xfrm>
                <a:off x="1756" y="3890"/>
                <a:ext cx="228" cy="116"/>
              </a:xfrm>
              <a:custGeom>
                <a:avLst/>
                <a:gdLst/>
                <a:ahLst/>
                <a:cxnLst>
                  <a:cxn ang="0">
                    <a:pos x="227" y="112"/>
                  </a:cxn>
                  <a:cxn ang="0">
                    <a:pos x="220" y="115"/>
                  </a:cxn>
                  <a:cxn ang="0">
                    <a:pos x="209" y="115"/>
                  </a:cxn>
                  <a:cxn ang="0">
                    <a:pos x="200" y="115"/>
                  </a:cxn>
                  <a:cxn ang="0">
                    <a:pos x="187" y="112"/>
                  </a:cxn>
                  <a:cxn ang="0">
                    <a:pos x="179" y="108"/>
                  </a:cxn>
                  <a:cxn ang="0">
                    <a:pos x="169" y="105"/>
                  </a:cxn>
                  <a:cxn ang="0">
                    <a:pos x="164" y="100"/>
                  </a:cxn>
                  <a:cxn ang="0">
                    <a:pos x="157" y="90"/>
                  </a:cxn>
                  <a:cxn ang="0">
                    <a:pos x="151" y="84"/>
                  </a:cxn>
                  <a:cxn ang="0">
                    <a:pos x="148" y="77"/>
                  </a:cxn>
                  <a:cxn ang="0">
                    <a:pos x="145" y="72"/>
                  </a:cxn>
                  <a:cxn ang="0">
                    <a:pos x="133" y="56"/>
                  </a:cxn>
                  <a:cxn ang="0">
                    <a:pos x="118" y="41"/>
                  </a:cxn>
                  <a:cxn ang="0">
                    <a:pos x="112" y="35"/>
                  </a:cxn>
                  <a:cxn ang="0">
                    <a:pos x="96" y="31"/>
                  </a:cxn>
                  <a:cxn ang="0">
                    <a:pos x="84" y="25"/>
                  </a:cxn>
                  <a:cxn ang="0">
                    <a:pos x="73" y="22"/>
                  </a:cxn>
                  <a:cxn ang="0">
                    <a:pos x="63" y="19"/>
                  </a:cxn>
                  <a:cxn ang="0">
                    <a:pos x="51" y="22"/>
                  </a:cxn>
                  <a:cxn ang="0">
                    <a:pos x="36" y="25"/>
                  </a:cxn>
                  <a:cxn ang="0">
                    <a:pos x="21" y="31"/>
                  </a:cxn>
                  <a:cxn ang="0">
                    <a:pos x="15" y="38"/>
                  </a:cxn>
                  <a:cxn ang="0">
                    <a:pos x="9" y="43"/>
                  </a:cxn>
                  <a:cxn ang="0">
                    <a:pos x="0" y="13"/>
                  </a:cxn>
                  <a:cxn ang="0">
                    <a:pos x="6" y="10"/>
                  </a:cxn>
                  <a:cxn ang="0">
                    <a:pos x="21" y="4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1" y="0"/>
                  </a:cxn>
                  <a:cxn ang="0">
                    <a:pos x="73" y="4"/>
                  </a:cxn>
                  <a:cxn ang="0">
                    <a:pos x="88" y="10"/>
                  </a:cxn>
                  <a:cxn ang="0">
                    <a:pos x="96" y="13"/>
                  </a:cxn>
                  <a:cxn ang="0">
                    <a:pos x="103" y="19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39" y="56"/>
                  </a:cxn>
                  <a:cxn ang="0">
                    <a:pos x="148" y="69"/>
                  </a:cxn>
                  <a:cxn ang="0">
                    <a:pos x="157" y="74"/>
                  </a:cxn>
                  <a:cxn ang="0">
                    <a:pos x="166" y="84"/>
                  </a:cxn>
                  <a:cxn ang="0">
                    <a:pos x="175" y="87"/>
                  </a:cxn>
                  <a:cxn ang="0">
                    <a:pos x="184" y="90"/>
                  </a:cxn>
                  <a:cxn ang="0">
                    <a:pos x="194" y="90"/>
                  </a:cxn>
                  <a:cxn ang="0">
                    <a:pos x="202" y="90"/>
                  </a:cxn>
                  <a:cxn ang="0">
                    <a:pos x="209" y="87"/>
                  </a:cxn>
                  <a:cxn ang="0">
                    <a:pos x="220" y="81"/>
                  </a:cxn>
                  <a:cxn ang="0">
                    <a:pos x="227" y="112"/>
                  </a:cxn>
                </a:cxnLst>
                <a:rect l="0" t="0" r="r" b="b"/>
                <a:pathLst>
                  <a:path w="228" h="116">
                    <a:moveTo>
                      <a:pt x="227" y="112"/>
                    </a:moveTo>
                    <a:lnTo>
                      <a:pt x="220" y="115"/>
                    </a:lnTo>
                    <a:lnTo>
                      <a:pt x="209" y="115"/>
                    </a:lnTo>
                    <a:lnTo>
                      <a:pt x="200" y="115"/>
                    </a:lnTo>
                    <a:lnTo>
                      <a:pt x="187" y="112"/>
                    </a:lnTo>
                    <a:lnTo>
                      <a:pt x="179" y="108"/>
                    </a:lnTo>
                    <a:lnTo>
                      <a:pt x="169" y="105"/>
                    </a:lnTo>
                    <a:lnTo>
                      <a:pt x="164" y="100"/>
                    </a:lnTo>
                    <a:lnTo>
                      <a:pt x="157" y="90"/>
                    </a:lnTo>
                    <a:lnTo>
                      <a:pt x="151" y="84"/>
                    </a:lnTo>
                    <a:lnTo>
                      <a:pt x="148" y="77"/>
                    </a:lnTo>
                    <a:lnTo>
                      <a:pt x="145" y="72"/>
                    </a:lnTo>
                    <a:lnTo>
                      <a:pt x="133" y="56"/>
                    </a:lnTo>
                    <a:lnTo>
                      <a:pt x="118" y="41"/>
                    </a:lnTo>
                    <a:lnTo>
                      <a:pt x="112" y="35"/>
                    </a:lnTo>
                    <a:lnTo>
                      <a:pt x="96" y="31"/>
                    </a:lnTo>
                    <a:lnTo>
                      <a:pt x="84" y="25"/>
                    </a:lnTo>
                    <a:lnTo>
                      <a:pt x="73" y="22"/>
                    </a:lnTo>
                    <a:lnTo>
                      <a:pt x="63" y="19"/>
                    </a:lnTo>
                    <a:lnTo>
                      <a:pt x="51" y="22"/>
                    </a:lnTo>
                    <a:lnTo>
                      <a:pt x="36" y="25"/>
                    </a:lnTo>
                    <a:lnTo>
                      <a:pt x="21" y="31"/>
                    </a:lnTo>
                    <a:lnTo>
                      <a:pt x="15" y="38"/>
                    </a:lnTo>
                    <a:lnTo>
                      <a:pt x="9" y="43"/>
                    </a:lnTo>
                    <a:lnTo>
                      <a:pt x="0" y="13"/>
                    </a:lnTo>
                    <a:lnTo>
                      <a:pt x="6" y="10"/>
                    </a:lnTo>
                    <a:lnTo>
                      <a:pt x="21" y="4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1" y="0"/>
                    </a:lnTo>
                    <a:lnTo>
                      <a:pt x="73" y="4"/>
                    </a:lnTo>
                    <a:lnTo>
                      <a:pt x="88" y="10"/>
                    </a:lnTo>
                    <a:lnTo>
                      <a:pt x="96" y="13"/>
                    </a:lnTo>
                    <a:lnTo>
                      <a:pt x="103" y="19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39" y="56"/>
                    </a:lnTo>
                    <a:lnTo>
                      <a:pt x="148" y="69"/>
                    </a:lnTo>
                    <a:lnTo>
                      <a:pt x="157" y="74"/>
                    </a:lnTo>
                    <a:lnTo>
                      <a:pt x="166" y="84"/>
                    </a:lnTo>
                    <a:lnTo>
                      <a:pt x="175" y="87"/>
                    </a:lnTo>
                    <a:lnTo>
                      <a:pt x="184" y="90"/>
                    </a:lnTo>
                    <a:lnTo>
                      <a:pt x="194" y="90"/>
                    </a:lnTo>
                    <a:lnTo>
                      <a:pt x="202" y="90"/>
                    </a:lnTo>
                    <a:lnTo>
                      <a:pt x="209" y="87"/>
                    </a:lnTo>
                    <a:lnTo>
                      <a:pt x="220" y="81"/>
                    </a:lnTo>
                    <a:lnTo>
                      <a:pt x="227" y="11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ltGray">
              <a:xfrm>
                <a:off x="5489" y="3411"/>
                <a:ext cx="228" cy="116"/>
              </a:xfrm>
              <a:custGeom>
                <a:avLst/>
                <a:gdLst/>
                <a:ahLst/>
                <a:cxnLst>
                  <a:cxn ang="0">
                    <a:pos x="227" y="3"/>
                  </a:cxn>
                  <a:cxn ang="0">
                    <a:pos x="220" y="3"/>
                  </a:cxn>
                  <a:cxn ang="0">
                    <a:pos x="209" y="0"/>
                  </a:cxn>
                  <a:cxn ang="0">
                    <a:pos x="200" y="0"/>
                  </a:cxn>
                  <a:cxn ang="0">
                    <a:pos x="190" y="3"/>
                  </a:cxn>
                  <a:cxn ang="0">
                    <a:pos x="179" y="6"/>
                  </a:cxn>
                  <a:cxn ang="0">
                    <a:pos x="169" y="9"/>
                  </a:cxn>
                  <a:cxn ang="0">
                    <a:pos x="164" y="16"/>
                  </a:cxn>
                  <a:cxn ang="0">
                    <a:pos x="157" y="24"/>
                  </a:cxn>
                  <a:cxn ang="0">
                    <a:pos x="151" y="34"/>
                  </a:cxn>
                  <a:cxn ang="0">
                    <a:pos x="148" y="40"/>
                  </a:cxn>
                  <a:cxn ang="0">
                    <a:pos x="145" y="47"/>
                  </a:cxn>
                  <a:cxn ang="0">
                    <a:pos x="133" y="58"/>
                  </a:cxn>
                  <a:cxn ang="0">
                    <a:pos x="118" y="74"/>
                  </a:cxn>
                  <a:cxn ang="0">
                    <a:pos x="112" y="78"/>
                  </a:cxn>
                  <a:cxn ang="0">
                    <a:pos x="96" y="87"/>
                  </a:cxn>
                  <a:cxn ang="0">
                    <a:pos x="84" y="90"/>
                  </a:cxn>
                  <a:cxn ang="0">
                    <a:pos x="73" y="94"/>
                  </a:cxn>
                  <a:cxn ang="0">
                    <a:pos x="63" y="96"/>
                  </a:cxn>
                  <a:cxn ang="0">
                    <a:pos x="51" y="94"/>
                  </a:cxn>
                  <a:cxn ang="0">
                    <a:pos x="36" y="90"/>
                  </a:cxn>
                  <a:cxn ang="0">
                    <a:pos x="21" y="84"/>
                  </a:cxn>
                  <a:cxn ang="0">
                    <a:pos x="15" y="78"/>
                  </a:cxn>
                  <a:cxn ang="0">
                    <a:pos x="9" y="71"/>
                  </a:cxn>
                  <a:cxn ang="0">
                    <a:pos x="0" y="102"/>
                  </a:cxn>
                  <a:cxn ang="0">
                    <a:pos x="6" y="109"/>
                  </a:cxn>
                  <a:cxn ang="0">
                    <a:pos x="18" y="112"/>
                  </a:cxn>
                  <a:cxn ang="0">
                    <a:pos x="33" y="115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9"/>
                  </a:cxn>
                  <a:cxn ang="0">
                    <a:pos x="96" y="102"/>
                  </a:cxn>
                  <a:cxn ang="0">
                    <a:pos x="103" y="96"/>
                  </a:cxn>
                  <a:cxn ang="0">
                    <a:pos x="118" y="84"/>
                  </a:cxn>
                  <a:cxn ang="0">
                    <a:pos x="130" y="71"/>
                  </a:cxn>
                  <a:cxn ang="0">
                    <a:pos x="139" y="58"/>
                  </a:cxn>
                  <a:cxn ang="0">
                    <a:pos x="148" y="47"/>
                  </a:cxn>
                  <a:cxn ang="0">
                    <a:pos x="157" y="40"/>
                  </a:cxn>
                  <a:cxn ang="0">
                    <a:pos x="166" y="34"/>
                  </a:cxn>
                  <a:cxn ang="0">
                    <a:pos x="175" y="27"/>
                  </a:cxn>
                  <a:cxn ang="0">
                    <a:pos x="184" y="24"/>
                  </a:cxn>
                  <a:cxn ang="0">
                    <a:pos x="194" y="24"/>
                  </a:cxn>
                  <a:cxn ang="0">
                    <a:pos x="202" y="24"/>
                  </a:cxn>
                  <a:cxn ang="0">
                    <a:pos x="209" y="27"/>
                  </a:cxn>
                  <a:cxn ang="0">
                    <a:pos x="220" y="34"/>
                  </a:cxn>
                  <a:cxn ang="0">
                    <a:pos x="227" y="3"/>
                  </a:cxn>
                </a:cxnLst>
                <a:rect l="0" t="0" r="r" b="b"/>
                <a:pathLst>
                  <a:path w="228" h="116">
                    <a:moveTo>
                      <a:pt x="227" y="3"/>
                    </a:moveTo>
                    <a:lnTo>
                      <a:pt x="220" y="3"/>
                    </a:lnTo>
                    <a:lnTo>
                      <a:pt x="209" y="0"/>
                    </a:lnTo>
                    <a:lnTo>
                      <a:pt x="200" y="0"/>
                    </a:lnTo>
                    <a:lnTo>
                      <a:pt x="190" y="3"/>
                    </a:lnTo>
                    <a:lnTo>
                      <a:pt x="179" y="6"/>
                    </a:lnTo>
                    <a:lnTo>
                      <a:pt x="169" y="9"/>
                    </a:lnTo>
                    <a:lnTo>
                      <a:pt x="164" y="16"/>
                    </a:lnTo>
                    <a:lnTo>
                      <a:pt x="157" y="24"/>
                    </a:lnTo>
                    <a:lnTo>
                      <a:pt x="151" y="34"/>
                    </a:lnTo>
                    <a:lnTo>
                      <a:pt x="148" y="40"/>
                    </a:lnTo>
                    <a:lnTo>
                      <a:pt x="145" y="47"/>
                    </a:lnTo>
                    <a:lnTo>
                      <a:pt x="133" y="58"/>
                    </a:lnTo>
                    <a:lnTo>
                      <a:pt x="118" y="74"/>
                    </a:lnTo>
                    <a:lnTo>
                      <a:pt x="112" y="78"/>
                    </a:lnTo>
                    <a:lnTo>
                      <a:pt x="96" y="87"/>
                    </a:lnTo>
                    <a:lnTo>
                      <a:pt x="84" y="90"/>
                    </a:lnTo>
                    <a:lnTo>
                      <a:pt x="73" y="94"/>
                    </a:lnTo>
                    <a:lnTo>
                      <a:pt x="63" y="96"/>
                    </a:lnTo>
                    <a:lnTo>
                      <a:pt x="51" y="94"/>
                    </a:lnTo>
                    <a:lnTo>
                      <a:pt x="36" y="90"/>
                    </a:lnTo>
                    <a:lnTo>
                      <a:pt x="21" y="84"/>
                    </a:lnTo>
                    <a:lnTo>
                      <a:pt x="15" y="78"/>
                    </a:lnTo>
                    <a:lnTo>
                      <a:pt x="9" y="71"/>
                    </a:lnTo>
                    <a:lnTo>
                      <a:pt x="0" y="102"/>
                    </a:lnTo>
                    <a:lnTo>
                      <a:pt x="6" y="109"/>
                    </a:lnTo>
                    <a:lnTo>
                      <a:pt x="18" y="112"/>
                    </a:lnTo>
                    <a:lnTo>
                      <a:pt x="33" y="115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9"/>
                    </a:lnTo>
                    <a:lnTo>
                      <a:pt x="96" y="102"/>
                    </a:lnTo>
                    <a:lnTo>
                      <a:pt x="103" y="96"/>
                    </a:lnTo>
                    <a:lnTo>
                      <a:pt x="118" y="84"/>
                    </a:lnTo>
                    <a:lnTo>
                      <a:pt x="130" y="71"/>
                    </a:lnTo>
                    <a:lnTo>
                      <a:pt x="139" y="58"/>
                    </a:lnTo>
                    <a:lnTo>
                      <a:pt x="148" y="47"/>
                    </a:lnTo>
                    <a:lnTo>
                      <a:pt x="157" y="40"/>
                    </a:lnTo>
                    <a:lnTo>
                      <a:pt x="166" y="34"/>
                    </a:lnTo>
                    <a:lnTo>
                      <a:pt x="175" y="27"/>
                    </a:lnTo>
                    <a:lnTo>
                      <a:pt x="184" y="24"/>
                    </a:lnTo>
                    <a:lnTo>
                      <a:pt x="194" y="24"/>
                    </a:lnTo>
                    <a:lnTo>
                      <a:pt x="202" y="24"/>
                    </a:lnTo>
                    <a:lnTo>
                      <a:pt x="209" y="27"/>
                    </a:lnTo>
                    <a:lnTo>
                      <a:pt x="220" y="34"/>
                    </a:lnTo>
                    <a:lnTo>
                      <a:pt x="227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ltGray">
              <a:xfrm>
                <a:off x="5442" y="2855"/>
                <a:ext cx="66" cy="6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9"/>
                  </a:cxn>
                  <a:cxn ang="0">
                    <a:pos x="41" y="60"/>
                  </a:cxn>
                  <a:cxn ang="0">
                    <a:pos x="65" y="20"/>
                  </a:cxn>
                  <a:cxn ang="0">
                    <a:pos x="21" y="0"/>
                  </a:cxn>
                </a:cxnLst>
                <a:rect l="0" t="0" r="r" b="b"/>
                <a:pathLst>
                  <a:path w="66" h="61">
                    <a:moveTo>
                      <a:pt x="21" y="0"/>
                    </a:moveTo>
                    <a:lnTo>
                      <a:pt x="0" y="39"/>
                    </a:lnTo>
                    <a:lnTo>
                      <a:pt x="41" y="60"/>
                    </a:lnTo>
                    <a:lnTo>
                      <a:pt x="65" y="20"/>
                    </a:lnTo>
                    <a:lnTo>
                      <a:pt x="2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ltGray">
              <a:xfrm>
                <a:off x="3764" y="4046"/>
                <a:ext cx="61" cy="65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44"/>
                  </a:cxn>
                  <a:cxn ang="0">
                    <a:pos x="40" y="64"/>
                  </a:cxn>
                  <a:cxn ang="0">
                    <a:pos x="60" y="20"/>
                  </a:cxn>
                  <a:cxn ang="0">
                    <a:pos x="20" y="0"/>
                  </a:cxn>
                </a:cxnLst>
                <a:rect l="0" t="0" r="r" b="b"/>
                <a:pathLst>
                  <a:path w="61" h="65">
                    <a:moveTo>
                      <a:pt x="20" y="0"/>
                    </a:moveTo>
                    <a:lnTo>
                      <a:pt x="0" y="44"/>
                    </a:lnTo>
                    <a:lnTo>
                      <a:pt x="40" y="64"/>
                    </a:lnTo>
                    <a:lnTo>
                      <a:pt x="60" y="20"/>
                    </a:lnTo>
                    <a:lnTo>
                      <a:pt x="2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1" name="Freeform 17"/>
              <p:cNvSpPr>
                <a:spLocks/>
              </p:cNvSpPr>
              <p:nvPr/>
            </p:nvSpPr>
            <p:spPr bwMode="ltGray">
              <a:xfrm>
                <a:off x="500" y="541"/>
                <a:ext cx="57" cy="6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44"/>
                  </a:cxn>
                  <a:cxn ang="0">
                    <a:pos x="38" y="64"/>
                  </a:cxn>
                  <a:cxn ang="0">
                    <a:pos x="56" y="23"/>
                  </a:cxn>
                  <a:cxn ang="0">
                    <a:pos x="18" y="0"/>
                  </a:cxn>
                </a:cxnLst>
                <a:rect l="0" t="0" r="r" b="b"/>
                <a:pathLst>
                  <a:path w="57" h="65">
                    <a:moveTo>
                      <a:pt x="18" y="0"/>
                    </a:moveTo>
                    <a:lnTo>
                      <a:pt x="0" y="44"/>
                    </a:lnTo>
                    <a:lnTo>
                      <a:pt x="38" y="64"/>
                    </a:lnTo>
                    <a:lnTo>
                      <a:pt x="56" y="23"/>
                    </a:lnTo>
                    <a:lnTo>
                      <a:pt x="1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ltGray">
              <a:xfrm>
                <a:off x="2644" y="186"/>
                <a:ext cx="57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6" y="49"/>
                  </a:cxn>
                  <a:cxn ang="0">
                    <a:pos x="16" y="0"/>
                  </a:cxn>
                </a:cxnLst>
                <a:rect l="0" t="0" r="r" b="b"/>
                <a:pathLst>
                  <a:path w="57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6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ltGray">
              <a:xfrm>
                <a:off x="5673" y="2034"/>
                <a:ext cx="58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7" y="49"/>
                  </a:cxn>
                  <a:cxn ang="0">
                    <a:pos x="16" y="0"/>
                  </a:cxn>
                </a:cxnLst>
                <a:rect l="0" t="0" r="r" b="b"/>
                <a:pathLst>
                  <a:path w="58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7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4" name="Freeform 20"/>
              <p:cNvSpPr>
                <a:spLocks/>
              </p:cNvSpPr>
              <p:nvPr/>
            </p:nvSpPr>
            <p:spPr bwMode="ltGray">
              <a:xfrm>
                <a:off x="3478" y="3974"/>
                <a:ext cx="59" cy="10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3"/>
                  </a:cxn>
                  <a:cxn ang="0">
                    <a:pos x="58" y="50"/>
                  </a:cxn>
                  <a:cxn ang="0">
                    <a:pos x="16" y="0"/>
                  </a:cxn>
                </a:cxnLst>
                <a:rect l="0" t="0" r="r" b="b"/>
                <a:pathLst>
                  <a:path w="59" h="104">
                    <a:moveTo>
                      <a:pt x="16" y="0"/>
                    </a:moveTo>
                    <a:lnTo>
                      <a:pt x="0" y="103"/>
                    </a:lnTo>
                    <a:lnTo>
                      <a:pt x="58" y="50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ltGray">
              <a:xfrm>
                <a:off x="426" y="4149"/>
                <a:ext cx="56" cy="102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101"/>
                  </a:cxn>
                  <a:cxn ang="0">
                    <a:pos x="55" y="49"/>
                  </a:cxn>
                  <a:cxn ang="0">
                    <a:pos x="14" y="0"/>
                  </a:cxn>
                </a:cxnLst>
                <a:rect l="0" t="0" r="r" b="b"/>
                <a:pathLst>
                  <a:path w="56" h="102">
                    <a:moveTo>
                      <a:pt x="14" y="0"/>
                    </a:moveTo>
                    <a:lnTo>
                      <a:pt x="0" y="101"/>
                    </a:lnTo>
                    <a:lnTo>
                      <a:pt x="55" y="49"/>
                    </a:lnTo>
                    <a:lnTo>
                      <a:pt x="14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6" name="Freeform 22"/>
              <p:cNvSpPr>
                <a:spLocks/>
              </p:cNvSpPr>
              <p:nvPr/>
            </p:nvSpPr>
            <p:spPr bwMode="ltGray">
              <a:xfrm>
                <a:off x="1604" y="4043"/>
                <a:ext cx="57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6" y="51"/>
                  </a:cxn>
                  <a:cxn ang="0">
                    <a:pos x="16" y="101"/>
                  </a:cxn>
                </a:cxnLst>
                <a:rect l="0" t="0" r="r" b="b"/>
                <a:pathLst>
                  <a:path w="57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6" y="51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7" name="Freeform 23"/>
              <p:cNvSpPr>
                <a:spLocks/>
              </p:cNvSpPr>
              <p:nvPr/>
            </p:nvSpPr>
            <p:spPr bwMode="ltGray">
              <a:xfrm>
                <a:off x="5453" y="1573"/>
                <a:ext cx="46" cy="88"/>
              </a:xfrm>
              <a:custGeom>
                <a:avLst/>
                <a:gdLst/>
                <a:ahLst/>
                <a:cxnLst>
                  <a:cxn ang="0">
                    <a:pos x="27" y="87"/>
                  </a:cxn>
                  <a:cxn ang="0">
                    <a:pos x="45" y="46"/>
                  </a:cxn>
                  <a:cxn ang="0">
                    <a:pos x="18" y="0"/>
                  </a:cxn>
                  <a:cxn ang="0">
                    <a:pos x="0" y="49"/>
                  </a:cxn>
                  <a:cxn ang="0">
                    <a:pos x="27" y="87"/>
                  </a:cxn>
                </a:cxnLst>
                <a:rect l="0" t="0" r="r" b="b"/>
                <a:pathLst>
                  <a:path w="46" h="88">
                    <a:moveTo>
                      <a:pt x="27" y="87"/>
                    </a:moveTo>
                    <a:lnTo>
                      <a:pt x="45" y="46"/>
                    </a:lnTo>
                    <a:lnTo>
                      <a:pt x="18" y="0"/>
                    </a:lnTo>
                    <a:lnTo>
                      <a:pt x="0" y="49"/>
                    </a:lnTo>
                    <a:lnTo>
                      <a:pt x="27" y="8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8" name="Freeform 24"/>
              <p:cNvSpPr>
                <a:spLocks/>
              </p:cNvSpPr>
              <p:nvPr/>
            </p:nvSpPr>
            <p:spPr bwMode="ltGray">
              <a:xfrm>
                <a:off x="5571" y="3729"/>
                <a:ext cx="47" cy="85"/>
              </a:xfrm>
              <a:custGeom>
                <a:avLst/>
                <a:gdLst/>
                <a:ahLst/>
                <a:cxnLst>
                  <a:cxn ang="0">
                    <a:pos x="19" y="84"/>
                  </a:cxn>
                  <a:cxn ang="0">
                    <a:pos x="0" y="45"/>
                  </a:cxn>
                  <a:cxn ang="0">
                    <a:pos x="27" y="0"/>
                  </a:cxn>
                  <a:cxn ang="0">
                    <a:pos x="46" y="45"/>
                  </a:cxn>
                  <a:cxn ang="0">
                    <a:pos x="19" y="84"/>
                  </a:cxn>
                </a:cxnLst>
                <a:rect l="0" t="0" r="r" b="b"/>
                <a:pathLst>
                  <a:path w="47" h="85">
                    <a:moveTo>
                      <a:pt x="19" y="84"/>
                    </a:moveTo>
                    <a:lnTo>
                      <a:pt x="0" y="45"/>
                    </a:lnTo>
                    <a:lnTo>
                      <a:pt x="27" y="0"/>
                    </a:lnTo>
                    <a:lnTo>
                      <a:pt x="46" y="45"/>
                    </a:lnTo>
                    <a:lnTo>
                      <a:pt x="19" y="8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9" name="Freeform 25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0" name="Freeform 26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1" name="Freeform 27"/>
              <p:cNvSpPr>
                <a:spLocks/>
              </p:cNvSpPr>
              <p:nvPr/>
            </p:nvSpPr>
            <p:spPr bwMode="ltGray">
              <a:xfrm>
                <a:off x="4854" y="237"/>
                <a:ext cx="159" cy="72"/>
              </a:xfrm>
              <a:custGeom>
                <a:avLst/>
                <a:gdLst/>
                <a:ahLst/>
                <a:cxnLst>
                  <a:cxn ang="0">
                    <a:pos x="152" y="27"/>
                  </a:cxn>
                  <a:cxn ang="0">
                    <a:pos x="143" y="24"/>
                  </a:cxn>
                  <a:cxn ang="0">
                    <a:pos x="130" y="24"/>
                  </a:cxn>
                  <a:cxn ang="0">
                    <a:pos x="122" y="27"/>
                  </a:cxn>
                  <a:cxn ang="0">
                    <a:pos x="115" y="36"/>
                  </a:cxn>
                  <a:cxn ang="0">
                    <a:pos x="109" y="44"/>
                  </a:cxn>
                  <a:cxn ang="0">
                    <a:pos x="97" y="59"/>
                  </a:cxn>
                  <a:cxn ang="0">
                    <a:pos x="89" y="68"/>
                  </a:cxn>
                  <a:cxn ang="0">
                    <a:pos x="73" y="71"/>
                  </a:cxn>
                  <a:cxn ang="0">
                    <a:pos x="61" y="68"/>
                  </a:cxn>
                  <a:cxn ang="0">
                    <a:pos x="51" y="62"/>
                  </a:cxn>
                  <a:cxn ang="0">
                    <a:pos x="39" y="56"/>
                  </a:cxn>
                  <a:cxn ang="0">
                    <a:pos x="28" y="53"/>
                  </a:cxn>
                  <a:cxn ang="0">
                    <a:pos x="15" y="53"/>
                  </a:cxn>
                  <a:cxn ang="0">
                    <a:pos x="6" y="56"/>
                  </a:cxn>
                  <a:cxn ang="0">
                    <a:pos x="3" y="51"/>
                  </a:cxn>
                  <a:cxn ang="0">
                    <a:pos x="9" y="47"/>
                  </a:cxn>
                  <a:cxn ang="0">
                    <a:pos x="21" y="44"/>
                  </a:cxn>
                  <a:cxn ang="0">
                    <a:pos x="30" y="44"/>
                  </a:cxn>
                  <a:cxn ang="0">
                    <a:pos x="43" y="53"/>
                  </a:cxn>
                  <a:cxn ang="0">
                    <a:pos x="54" y="56"/>
                  </a:cxn>
                  <a:cxn ang="0">
                    <a:pos x="67" y="59"/>
                  </a:cxn>
                  <a:cxn ang="0">
                    <a:pos x="79" y="59"/>
                  </a:cxn>
                  <a:cxn ang="0">
                    <a:pos x="89" y="56"/>
                  </a:cxn>
                  <a:cxn ang="0">
                    <a:pos x="97" y="51"/>
                  </a:cxn>
                  <a:cxn ang="0">
                    <a:pos x="107" y="39"/>
                  </a:cxn>
                  <a:cxn ang="0">
                    <a:pos x="115" y="21"/>
                  </a:cxn>
                  <a:cxn ang="0">
                    <a:pos x="122" y="6"/>
                  </a:cxn>
                  <a:cxn ang="0">
                    <a:pos x="130" y="0"/>
                  </a:cxn>
                  <a:cxn ang="0">
                    <a:pos x="137" y="0"/>
                  </a:cxn>
                  <a:cxn ang="0">
                    <a:pos x="146" y="3"/>
                  </a:cxn>
                  <a:cxn ang="0">
                    <a:pos x="158" y="30"/>
                  </a:cxn>
                </a:cxnLst>
                <a:rect l="0" t="0" r="r" b="b"/>
                <a:pathLst>
                  <a:path w="159" h="72">
                    <a:moveTo>
                      <a:pt x="158" y="30"/>
                    </a:moveTo>
                    <a:lnTo>
                      <a:pt x="152" y="27"/>
                    </a:lnTo>
                    <a:lnTo>
                      <a:pt x="146" y="24"/>
                    </a:lnTo>
                    <a:lnTo>
                      <a:pt x="143" y="24"/>
                    </a:lnTo>
                    <a:lnTo>
                      <a:pt x="137" y="24"/>
                    </a:lnTo>
                    <a:lnTo>
                      <a:pt x="130" y="24"/>
                    </a:lnTo>
                    <a:lnTo>
                      <a:pt x="125" y="27"/>
                    </a:lnTo>
                    <a:lnTo>
                      <a:pt x="122" y="27"/>
                    </a:lnTo>
                    <a:lnTo>
                      <a:pt x="119" y="30"/>
                    </a:lnTo>
                    <a:lnTo>
                      <a:pt x="115" y="36"/>
                    </a:lnTo>
                    <a:lnTo>
                      <a:pt x="109" y="41"/>
                    </a:lnTo>
                    <a:lnTo>
                      <a:pt x="109" y="44"/>
                    </a:lnTo>
                    <a:lnTo>
                      <a:pt x="104" y="53"/>
                    </a:lnTo>
                    <a:lnTo>
                      <a:pt x="97" y="59"/>
                    </a:lnTo>
                    <a:lnTo>
                      <a:pt x="94" y="65"/>
                    </a:lnTo>
                    <a:lnTo>
                      <a:pt x="89" y="68"/>
                    </a:lnTo>
                    <a:lnTo>
                      <a:pt x="79" y="71"/>
                    </a:lnTo>
                    <a:lnTo>
                      <a:pt x="73" y="71"/>
                    </a:lnTo>
                    <a:lnTo>
                      <a:pt x="67" y="71"/>
                    </a:lnTo>
                    <a:lnTo>
                      <a:pt x="61" y="68"/>
                    </a:lnTo>
                    <a:lnTo>
                      <a:pt x="54" y="65"/>
                    </a:lnTo>
                    <a:lnTo>
                      <a:pt x="51" y="62"/>
                    </a:lnTo>
                    <a:lnTo>
                      <a:pt x="46" y="59"/>
                    </a:lnTo>
                    <a:lnTo>
                      <a:pt x="39" y="56"/>
                    </a:lnTo>
                    <a:lnTo>
                      <a:pt x="33" y="53"/>
                    </a:lnTo>
                    <a:lnTo>
                      <a:pt x="28" y="53"/>
                    </a:lnTo>
                    <a:lnTo>
                      <a:pt x="21" y="51"/>
                    </a:lnTo>
                    <a:lnTo>
                      <a:pt x="15" y="53"/>
                    </a:lnTo>
                    <a:lnTo>
                      <a:pt x="9" y="53"/>
                    </a:lnTo>
                    <a:lnTo>
                      <a:pt x="6" y="56"/>
                    </a:lnTo>
                    <a:lnTo>
                      <a:pt x="0" y="59"/>
                    </a:lnTo>
                    <a:lnTo>
                      <a:pt x="3" y="51"/>
                    </a:lnTo>
                    <a:lnTo>
                      <a:pt x="6" y="47"/>
                    </a:lnTo>
                    <a:lnTo>
                      <a:pt x="9" y="47"/>
                    </a:lnTo>
                    <a:lnTo>
                      <a:pt x="15" y="44"/>
                    </a:lnTo>
                    <a:lnTo>
                      <a:pt x="21" y="44"/>
                    </a:lnTo>
                    <a:lnTo>
                      <a:pt x="24" y="44"/>
                    </a:lnTo>
                    <a:lnTo>
                      <a:pt x="30" y="44"/>
                    </a:lnTo>
                    <a:lnTo>
                      <a:pt x="33" y="47"/>
                    </a:lnTo>
                    <a:lnTo>
                      <a:pt x="43" y="53"/>
                    </a:lnTo>
                    <a:lnTo>
                      <a:pt x="49" y="56"/>
                    </a:lnTo>
                    <a:lnTo>
                      <a:pt x="54" y="56"/>
                    </a:lnTo>
                    <a:lnTo>
                      <a:pt x="58" y="59"/>
                    </a:lnTo>
                    <a:lnTo>
                      <a:pt x="67" y="59"/>
                    </a:lnTo>
                    <a:lnTo>
                      <a:pt x="76" y="59"/>
                    </a:lnTo>
                    <a:lnTo>
                      <a:pt x="79" y="59"/>
                    </a:lnTo>
                    <a:lnTo>
                      <a:pt x="85" y="59"/>
                    </a:lnTo>
                    <a:lnTo>
                      <a:pt x="89" y="56"/>
                    </a:lnTo>
                    <a:lnTo>
                      <a:pt x="94" y="53"/>
                    </a:lnTo>
                    <a:lnTo>
                      <a:pt x="97" y="51"/>
                    </a:lnTo>
                    <a:lnTo>
                      <a:pt x="100" y="47"/>
                    </a:lnTo>
                    <a:lnTo>
                      <a:pt x="107" y="39"/>
                    </a:lnTo>
                    <a:lnTo>
                      <a:pt x="109" y="32"/>
                    </a:lnTo>
                    <a:lnTo>
                      <a:pt x="115" y="21"/>
                    </a:lnTo>
                    <a:lnTo>
                      <a:pt x="122" y="12"/>
                    </a:lnTo>
                    <a:lnTo>
                      <a:pt x="122" y="6"/>
                    </a:lnTo>
                    <a:lnTo>
                      <a:pt x="128" y="3"/>
                    </a:lnTo>
                    <a:lnTo>
                      <a:pt x="130" y="0"/>
                    </a:lnTo>
                    <a:lnTo>
                      <a:pt x="134" y="0"/>
                    </a:lnTo>
                    <a:lnTo>
                      <a:pt x="137" y="0"/>
                    </a:lnTo>
                    <a:lnTo>
                      <a:pt x="143" y="0"/>
                    </a:lnTo>
                    <a:lnTo>
                      <a:pt x="146" y="3"/>
                    </a:lnTo>
                    <a:lnTo>
                      <a:pt x="152" y="6"/>
                    </a:lnTo>
                    <a:lnTo>
                      <a:pt x="158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2" name="Freeform 28"/>
              <p:cNvSpPr>
                <a:spLocks/>
              </p:cNvSpPr>
              <p:nvPr/>
            </p:nvSpPr>
            <p:spPr bwMode="ltGray">
              <a:xfrm>
                <a:off x="5357" y="3223"/>
                <a:ext cx="154" cy="73"/>
              </a:xfrm>
              <a:custGeom>
                <a:avLst/>
                <a:gdLst/>
                <a:ahLst/>
                <a:cxnLst>
                  <a:cxn ang="0">
                    <a:pos x="147" y="27"/>
                  </a:cxn>
                  <a:cxn ang="0">
                    <a:pos x="138" y="24"/>
                  </a:cxn>
                  <a:cxn ang="0">
                    <a:pos x="127" y="24"/>
                  </a:cxn>
                  <a:cxn ang="0">
                    <a:pos x="117" y="27"/>
                  </a:cxn>
                  <a:cxn ang="0">
                    <a:pos x="112" y="36"/>
                  </a:cxn>
                  <a:cxn ang="0">
                    <a:pos x="105" y="48"/>
                  </a:cxn>
                  <a:cxn ang="0">
                    <a:pos x="97" y="60"/>
                  </a:cxn>
                  <a:cxn ang="0">
                    <a:pos x="84" y="69"/>
                  </a:cxn>
                  <a:cxn ang="0">
                    <a:pos x="69" y="72"/>
                  </a:cxn>
                  <a:cxn ang="0">
                    <a:pos x="57" y="69"/>
                  </a:cxn>
                  <a:cxn ang="0">
                    <a:pos x="49" y="63"/>
                  </a:cxn>
                  <a:cxn ang="0">
                    <a:pos x="37" y="57"/>
                  </a:cxn>
                  <a:cxn ang="0">
                    <a:pos x="24" y="54"/>
                  </a:cxn>
                  <a:cxn ang="0">
                    <a:pos x="12" y="54"/>
                  </a:cxn>
                  <a:cxn ang="0">
                    <a:pos x="4" y="57"/>
                  </a:cxn>
                  <a:cxn ang="0">
                    <a:pos x="0" y="54"/>
                  </a:cxn>
                  <a:cxn ang="0">
                    <a:pos x="7" y="48"/>
                  </a:cxn>
                  <a:cxn ang="0">
                    <a:pos x="19" y="45"/>
                  </a:cxn>
                  <a:cxn ang="0">
                    <a:pos x="27" y="48"/>
                  </a:cxn>
                  <a:cxn ang="0">
                    <a:pos x="39" y="54"/>
                  </a:cxn>
                  <a:cxn ang="0">
                    <a:pos x="52" y="60"/>
                  </a:cxn>
                  <a:cxn ang="0">
                    <a:pos x="64" y="60"/>
                  </a:cxn>
                  <a:cxn ang="0">
                    <a:pos x="75" y="60"/>
                  </a:cxn>
                  <a:cxn ang="0">
                    <a:pos x="84" y="57"/>
                  </a:cxn>
                  <a:cxn ang="0">
                    <a:pos x="93" y="51"/>
                  </a:cxn>
                  <a:cxn ang="0">
                    <a:pos x="102" y="39"/>
                  </a:cxn>
                  <a:cxn ang="0">
                    <a:pos x="112" y="22"/>
                  </a:cxn>
                  <a:cxn ang="0">
                    <a:pos x="120" y="7"/>
                  </a:cxn>
                  <a:cxn ang="0">
                    <a:pos x="127" y="0"/>
                  </a:cxn>
                  <a:cxn ang="0">
                    <a:pos x="135" y="0"/>
                  </a:cxn>
                  <a:cxn ang="0">
                    <a:pos x="145" y="3"/>
                  </a:cxn>
                  <a:cxn ang="0">
                    <a:pos x="153" y="30"/>
                  </a:cxn>
                </a:cxnLst>
                <a:rect l="0" t="0" r="r" b="b"/>
                <a:pathLst>
                  <a:path w="154" h="73">
                    <a:moveTo>
                      <a:pt x="153" y="30"/>
                    </a:moveTo>
                    <a:lnTo>
                      <a:pt x="147" y="27"/>
                    </a:lnTo>
                    <a:lnTo>
                      <a:pt x="142" y="24"/>
                    </a:lnTo>
                    <a:lnTo>
                      <a:pt x="138" y="24"/>
                    </a:lnTo>
                    <a:lnTo>
                      <a:pt x="132" y="24"/>
                    </a:lnTo>
                    <a:lnTo>
                      <a:pt x="127" y="24"/>
                    </a:lnTo>
                    <a:lnTo>
                      <a:pt x="123" y="27"/>
                    </a:lnTo>
                    <a:lnTo>
                      <a:pt x="117" y="27"/>
                    </a:lnTo>
                    <a:lnTo>
                      <a:pt x="115" y="30"/>
                    </a:lnTo>
                    <a:lnTo>
                      <a:pt x="112" y="36"/>
                    </a:lnTo>
                    <a:lnTo>
                      <a:pt x="105" y="42"/>
                    </a:lnTo>
                    <a:lnTo>
                      <a:pt x="105" y="48"/>
                    </a:lnTo>
                    <a:lnTo>
                      <a:pt x="99" y="54"/>
                    </a:lnTo>
                    <a:lnTo>
                      <a:pt x="97" y="60"/>
                    </a:lnTo>
                    <a:lnTo>
                      <a:pt x="90" y="66"/>
                    </a:lnTo>
                    <a:lnTo>
                      <a:pt x="84" y="69"/>
                    </a:lnTo>
                    <a:lnTo>
                      <a:pt x="75" y="72"/>
                    </a:lnTo>
                    <a:lnTo>
                      <a:pt x="69" y="72"/>
                    </a:lnTo>
                    <a:lnTo>
                      <a:pt x="64" y="72"/>
                    </a:lnTo>
                    <a:lnTo>
                      <a:pt x="57" y="69"/>
                    </a:lnTo>
                    <a:lnTo>
                      <a:pt x="52" y="66"/>
                    </a:lnTo>
                    <a:lnTo>
                      <a:pt x="49" y="63"/>
                    </a:lnTo>
                    <a:lnTo>
                      <a:pt x="42" y="60"/>
                    </a:lnTo>
                    <a:lnTo>
                      <a:pt x="37" y="57"/>
                    </a:lnTo>
                    <a:lnTo>
                      <a:pt x="30" y="54"/>
                    </a:lnTo>
                    <a:lnTo>
                      <a:pt x="24" y="54"/>
                    </a:lnTo>
                    <a:lnTo>
                      <a:pt x="19" y="51"/>
                    </a:lnTo>
                    <a:lnTo>
                      <a:pt x="12" y="54"/>
                    </a:lnTo>
                    <a:lnTo>
                      <a:pt x="7" y="54"/>
                    </a:lnTo>
                    <a:lnTo>
                      <a:pt x="4" y="57"/>
                    </a:lnTo>
                    <a:lnTo>
                      <a:pt x="0" y="60"/>
                    </a:lnTo>
                    <a:lnTo>
                      <a:pt x="0" y="54"/>
                    </a:lnTo>
                    <a:lnTo>
                      <a:pt x="4" y="51"/>
                    </a:lnTo>
                    <a:lnTo>
                      <a:pt x="7" y="48"/>
                    </a:lnTo>
                    <a:lnTo>
                      <a:pt x="12" y="45"/>
                    </a:lnTo>
                    <a:lnTo>
                      <a:pt x="19" y="45"/>
                    </a:lnTo>
                    <a:lnTo>
                      <a:pt x="22" y="45"/>
                    </a:lnTo>
                    <a:lnTo>
                      <a:pt x="27" y="48"/>
                    </a:lnTo>
                    <a:lnTo>
                      <a:pt x="30" y="48"/>
                    </a:lnTo>
                    <a:lnTo>
                      <a:pt x="39" y="54"/>
                    </a:lnTo>
                    <a:lnTo>
                      <a:pt x="49" y="57"/>
                    </a:lnTo>
                    <a:lnTo>
                      <a:pt x="52" y="60"/>
                    </a:lnTo>
                    <a:lnTo>
                      <a:pt x="57" y="60"/>
                    </a:lnTo>
                    <a:lnTo>
                      <a:pt x="64" y="60"/>
                    </a:lnTo>
                    <a:lnTo>
                      <a:pt x="72" y="60"/>
                    </a:lnTo>
                    <a:lnTo>
                      <a:pt x="75" y="60"/>
                    </a:lnTo>
                    <a:lnTo>
                      <a:pt x="82" y="60"/>
                    </a:lnTo>
                    <a:lnTo>
                      <a:pt x="84" y="57"/>
                    </a:lnTo>
                    <a:lnTo>
                      <a:pt x="90" y="54"/>
                    </a:lnTo>
                    <a:lnTo>
                      <a:pt x="93" y="51"/>
                    </a:lnTo>
                    <a:lnTo>
                      <a:pt x="97" y="48"/>
                    </a:lnTo>
                    <a:lnTo>
                      <a:pt x="102" y="39"/>
                    </a:lnTo>
                    <a:lnTo>
                      <a:pt x="108" y="33"/>
                    </a:lnTo>
                    <a:lnTo>
                      <a:pt x="112" y="22"/>
                    </a:lnTo>
                    <a:lnTo>
                      <a:pt x="117" y="12"/>
                    </a:lnTo>
                    <a:lnTo>
                      <a:pt x="120" y="7"/>
                    </a:lnTo>
                    <a:lnTo>
                      <a:pt x="123" y="3"/>
                    </a:lnTo>
                    <a:lnTo>
                      <a:pt x="127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38" y="0"/>
                    </a:lnTo>
                    <a:lnTo>
                      <a:pt x="145" y="3"/>
                    </a:lnTo>
                    <a:lnTo>
                      <a:pt x="147" y="7"/>
                    </a:lnTo>
                    <a:lnTo>
                      <a:pt x="153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3" name="Freeform 29"/>
              <p:cNvSpPr>
                <a:spLocks/>
              </p:cNvSpPr>
              <p:nvPr/>
            </p:nvSpPr>
            <p:spPr bwMode="ltGray">
              <a:xfrm>
                <a:off x="224" y="1995"/>
                <a:ext cx="157" cy="74"/>
              </a:xfrm>
              <a:custGeom>
                <a:avLst/>
                <a:gdLst/>
                <a:ahLst/>
                <a:cxnLst>
                  <a:cxn ang="0">
                    <a:pos x="149" y="27"/>
                  </a:cxn>
                  <a:cxn ang="0">
                    <a:pos x="141" y="25"/>
                  </a:cxn>
                  <a:cxn ang="0">
                    <a:pos x="129" y="25"/>
                  </a:cxn>
                  <a:cxn ang="0">
                    <a:pos x="120" y="27"/>
                  </a:cxn>
                  <a:cxn ang="0">
                    <a:pos x="114" y="36"/>
                  </a:cxn>
                  <a:cxn ang="0">
                    <a:pos x="105" y="48"/>
                  </a:cxn>
                  <a:cxn ang="0">
                    <a:pos x="99" y="61"/>
                  </a:cxn>
                  <a:cxn ang="0">
                    <a:pos x="84" y="70"/>
                  </a:cxn>
                  <a:cxn ang="0">
                    <a:pos x="72" y="73"/>
                  </a:cxn>
                  <a:cxn ang="0">
                    <a:pos x="60" y="70"/>
                  </a:cxn>
                  <a:cxn ang="0">
                    <a:pos x="51" y="64"/>
                  </a:cxn>
                  <a:cxn ang="0">
                    <a:pos x="39" y="58"/>
                  </a:cxn>
                  <a:cxn ang="0">
                    <a:pos x="27" y="51"/>
                  </a:cxn>
                  <a:cxn ang="0">
                    <a:pos x="15" y="51"/>
                  </a:cxn>
                  <a:cxn ang="0">
                    <a:pos x="7" y="58"/>
                  </a:cxn>
                  <a:cxn ang="0">
                    <a:pos x="3" y="51"/>
                  </a:cxn>
                  <a:cxn ang="0">
                    <a:pos x="9" y="48"/>
                  </a:cxn>
                  <a:cxn ang="0">
                    <a:pos x="21" y="46"/>
                  </a:cxn>
                  <a:cxn ang="0">
                    <a:pos x="30" y="46"/>
                  </a:cxn>
                  <a:cxn ang="0">
                    <a:pos x="42" y="51"/>
                  </a:cxn>
                  <a:cxn ang="0">
                    <a:pos x="54" y="58"/>
                  </a:cxn>
                  <a:cxn ang="0">
                    <a:pos x="66" y="61"/>
                  </a:cxn>
                  <a:cxn ang="0">
                    <a:pos x="78" y="61"/>
                  </a:cxn>
                  <a:cxn ang="0">
                    <a:pos x="87" y="58"/>
                  </a:cxn>
                  <a:cxn ang="0">
                    <a:pos x="96" y="51"/>
                  </a:cxn>
                  <a:cxn ang="0">
                    <a:pos x="105" y="40"/>
                  </a:cxn>
                  <a:cxn ang="0">
                    <a:pos x="114" y="21"/>
                  </a:cxn>
                  <a:cxn ang="0">
                    <a:pos x="120" y="6"/>
                  </a:cxn>
                  <a:cxn ang="0">
                    <a:pos x="129" y="0"/>
                  </a:cxn>
                  <a:cxn ang="0">
                    <a:pos x="135" y="0"/>
                  </a:cxn>
                  <a:cxn ang="0">
                    <a:pos x="144" y="3"/>
                  </a:cxn>
                  <a:cxn ang="0">
                    <a:pos x="156" y="30"/>
                  </a:cxn>
                </a:cxnLst>
                <a:rect l="0" t="0" r="r" b="b"/>
                <a:pathLst>
                  <a:path w="157" h="74">
                    <a:moveTo>
                      <a:pt x="156" y="30"/>
                    </a:moveTo>
                    <a:lnTo>
                      <a:pt x="149" y="27"/>
                    </a:lnTo>
                    <a:lnTo>
                      <a:pt x="144" y="25"/>
                    </a:lnTo>
                    <a:lnTo>
                      <a:pt x="141" y="25"/>
                    </a:lnTo>
                    <a:lnTo>
                      <a:pt x="135" y="25"/>
                    </a:lnTo>
                    <a:lnTo>
                      <a:pt x="129" y="25"/>
                    </a:lnTo>
                    <a:lnTo>
                      <a:pt x="122" y="27"/>
                    </a:lnTo>
                    <a:lnTo>
                      <a:pt x="120" y="27"/>
                    </a:lnTo>
                    <a:lnTo>
                      <a:pt x="117" y="30"/>
                    </a:lnTo>
                    <a:lnTo>
                      <a:pt x="114" y="36"/>
                    </a:lnTo>
                    <a:lnTo>
                      <a:pt x="107" y="43"/>
                    </a:lnTo>
                    <a:lnTo>
                      <a:pt x="105" y="48"/>
                    </a:lnTo>
                    <a:lnTo>
                      <a:pt x="102" y="55"/>
                    </a:lnTo>
                    <a:lnTo>
                      <a:pt x="99" y="61"/>
                    </a:lnTo>
                    <a:lnTo>
                      <a:pt x="92" y="66"/>
                    </a:lnTo>
                    <a:lnTo>
                      <a:pt x="84" y="70"/>
                    </a:lnTo>
                    <a:lnTo>
                      <a:pt x="78" y="73"/>
                    </a:lnTo>
                    <a:lnTo>
                      <a:pt x="72" y="73"/>
                    </a:lnTo>
                    <a:lnTo>
                      <a:pt x="66" y="73"/>
                    </a:lnTo>
                    <a:lnTo>
                      <a:pt x="60" y="70"/>
                    </a:lnTo>
                    <a:lnTo>
                      <a:pt x="54" y="66"/>
                    </a:lnTo>
                    <a:lnTo>
                      <a:pt x="51" y="64"/>
                    </a:lnTo>
                    <a:lnTo>
                      <a:pt x="45" y="61"/>
                    </a:lnTo>
                    <a:lnTo>
                      <a:pt x="39" y="58"/>
                    </a:lnTo>
                    <a:lnTo>
                      <a:pt x="33" y="55"/>
                    </a:lnTo>
                    <a:lnTo>
                      <a:pt x="27" y="51"/>
                    </a:lnTo>
                    <a:lnTo>
                      <a:pt x="21" y="51"/>
                    </a:lnTo>
                    <a:lnTo>
                      <a:pt x="15" y="51"/>
                    </a:lnTo>
                    <a:lnTo>
                      <a:pt x="9" y="55"/>
                    </a:lnTo>
                    <a:lnTo>
                      <a:pt x="7" y="58"/>
                    </a:lnTo>
                    <a:lnTo>
                      <a:pt x="0" y="58"/>
                    </a:lnTo>
                    <a:lnTo>
                      <a:pt x="3" y="51"/>
                    </a:lnTo>
                    <a:lnTo>
                      <a:pt x="7" y="48"/>
                    </a:lnTo>
                    <a:lnTo>
                      <a:pt x="9" y="48"/>
                    </a:lnTo>
                    <a:lnTo>
                      <a:pt x="15" y="46"/>
                    </a:lnTo>
                    <a:lnTo>
                      <a:pt x="21" y="46"/>
                    </a:lnTo>
                    <a:lnTo>
                      <a:pt x="24" y="46"/>
                    </a:lnTo>
                    <a:lnTo>
                      <a:pt x="30" y="46"/>
                    </a:lnTo>
                    <a:lnTo>
                      <a:pt x="33" y="48"/>
                    </a:lnTo>
                    <a:lnTo>
                      <a:pt x="42" y="51"/>
                    </a:lnTo>
                    <a:lnTo>
                      <a:pt x="51" y="58"/>
                    </a:lnTo>
                    <a:lnTo>
                      <a:pt x="54" y="58"/>
                    </a:lnTo>
                    <a:lnTo>
                      <a:pt x="57" y="61"/>
                    </a:lnTo>
                    <a:lnTo>
                      <a:pt x="66" y="61"/>
                    </a:lnTo>
                    <a:lnTo>
                      <a:pt x="72" y="61"/>
                    </a:lnTo>
                    <a:lnTo>
                      <a:pt x="78" y="61"/>
                    </a:lnTo>
                    <a:lnTo>
                      <a:pt x="84" y="58"/>
                    </a:lnTo>
                    <a:lnTo>
                      <a:pt x="87" y="58"/>
                    </a:lnTo>
                    <a:lnTo>
                      <a:pt x="92" y="55"/>
                    </a:lnTo>
                    <a:lnTo>
                      <a:pt x="96" y="51"/>
                    </a:lnTo>
                    <a:lnTo>
                      <a:pt x="99" y="48"/>
                    </a:lnTo>
                    <a:lnTo>
                      <a:pt x="105" y="40"/>
                    </a:lnTo>
                    <a:lnTo>
                      <a:pt x="107" y="30"/>
                    </a:lnTo>
                    <a:lnTo>
                      <a:pt x="114" y="21"/>
                    </a:lnTo>
                    <a:lnTo>
                      <a:pt x="117" y="12"/>
                    </a:lnTo>
                    <a:lnTo>
                      <a:pt x="120" y="6"/>
                    </a:lnTo>
                    <a:lnTo>
                      <a:pt x="126" y="3"/>
                    </a:lnTo>
                    <a:lnTo>
                      <a:pt x="129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41" y="0"/>
                    </a:lnTo>
                    <a:lnTo>
                      <a:pt x="144" y="3"/>
                    </a:lnTo>
                    <a:lnTo>
                      <a:pt x="149" y="6"/>
                    </a:lnTo>
                    <a:lnTo>
                      <a:pt x="156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4" name="Freeform 30"/>
              <p:cNvSpPr>
                <a:spLocks/>
              </p:cNvSpPr>
              <p:nvPr/>
            </p:nvSpPr>
            <p:spPr bwMode="ltGray">
              <a:xfrm>
                <a:off x="3594" y="91"/>
                <a:ext cx="158" cy="75"/>
              </a:xfrm>
              <a:custGeom>
                <a:avLst/>
                <a:gdLst/>
                <a:ahLst/>
                <a:cxnLst>
                  <a:cxn ang="0">
                    <a:pos x="4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9" y="48"/>
                  </a:cxn>
                  <a:cxn ang="0">
                    <a:pos x="57" y="63"/>
                  </a:cxn>
                  <a:cxn ang="0">
                    <a:pos x="70" y="71"/>
                  </a:cxn>
                  <a:cxn ang="0">
                    <a:pos x="85" y="74"/>
                  </a:cxn>
                  <a:cxn ang="0">
                    <a:pos x="97" y="71"/>
                  </a:cxn>
                  <a:cxn ang="0">
                    <a:pos x="105" y="63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6"/>
                  </a:cxn>
                  <a:cxn ang="0">
                    <a:pos x="154" y="54"/>
                  </a:cxn>
                  <a:cxn ang="0">
                    <a:pos x="145" y="48"/>
                  </a:cxn>
                  <a:cxn ang="0">
                    <a:pos x="135" y="48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59"/>
                  </a:cxn>
                  <a:cxn ang="0">
                    <a:pos x="87" y="59"/>
                  </a:cxn>
                  <a:cxn ang="0">
                    <a:pos x="79" y="59"/>
                  </a:cxn>
                  <a:cxn ang="0">
                    <a:pos x="70" y="56"/>
                  </a:cxn>
                  <a:cxn ang="0">
                    <a:pos x="60" y="54"/>
                  </a:cxn>
                  <a:cxn ang="0">
                    <a:pos x="52" y="42"/>
                  </a:cxn>
                  <a:cxn ang="0">
                    <a:pos x="42" y="24"/>
                  </a:cxn>
                  <a:cxn ang="0">
                    <a:pos x="34" y="9"/>
                  </a:cxn>
                  <a:cxn ang="0">
                    <a:pos x="27" y="4"/>
                  </a:cxn>
                  <a:cxn ang="0">
                    <a:pos x="19" y="0"/>
                  </a:cxn>
                  <a:cxn ang="0">
                    <a:pos x="9" y="6"/>
                  </a:cxn>
                  <a:cxn ang="0">
                    <a:pos x="0" y="33"/>
                  </a:cxn>
                </a:cxnLst>
                <a:rect l="0" t="0" r="r" b="b"/>
                <a:pathLst>
                  <a:path w="158" h="75">
                    <a:moveTo>
                      <a:pt x="0" y="33"/>
                    </a:moveTo>
                    <a:lnTo>
                      <a:pt x="4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2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37" y="33"/>
                    </a:lnTo>
                    <a:lnTo>
                      <a:pt x="42" y="36"/>
                    </a:lnTo>
                    <a:lnTo>
                      <a:pt x="45" y="42"/>
                    </a:lnTo>
                    <a:lnTo>
                      <a:pt x="49" y="48"/>
                    </a:lnTo>
                    <a:lnTo>
                      <a:pt x="52" y="54"/>
                    </a:lnTo>
                    <a:lnTo>
                      <a:pt x="57" y="63"/>
                    </a:lnTo>
                    <a:lnTo>
                      <a:pt x="64" y="66"/>
                    </a:lnTo>
                    <a:lnTo>
                      <a:pt x="70" y="71"/>
                    </a:lnTo>
                    <a:lnTo>
                      <a:pt x="75" y="74"/>
                    </a:lnTo>
                    <a:lnTo>
                      <a:pt x="85" y="74"/>
                    </a:lnTo>
                    <a:lnTo>
                      <a:pt x="90" y="74"/>
                    </a:lnTo>
                    <a:lnTo>
                      <a:pt x="97" y="71"/>
                    </a:lnTo>
                    <a:lnTo>
                      <a:pt x="102" y="68"/>
                    </a:lnTo>
                    <a:lnTo>
                      <a:pt x="105" y="63"/>
                    </a:lnTo>
                    <a:lnTo>
                      <a:pt x="112" y="59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3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0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0" y="51"/>
                    </a:lnTo>
                    <a:lnTo>
                      <a:pt x="145" y="48"/>
                    </a:lnTo>
                    <a:lnTo>
                      <a:pt x="142" y="48"/>
                    </a:lnTo>
                    <a:lnTo>
                      <a:pt x="135" y="48"/>
                    </a:lnTo>
                    <a:lnTo>
                      <a:pt x="133" y="48"/>
                    </a:lnTo>
                    <a:lnTo>
                      <a:pt x="127" y="48"/>
                    </a:lnTo>
                    <a:lnTo>
                      <a:pt x="124" y="51"/>
                    </a:lnTo>
                    <a:lnTo>
                      <a:pt x="115" y="54"/>
                    </a:lnTo>
                    <a:lnTo>
                      <a:pt x="105" y="59"/>
                    </a:lnTo>
                    <a:lnTo>
                      <a:pt x="102" y="59"/>
                    </a:lnTo>
                    <a:lnTo>
                      <a:pt x="97" y="59"/>
                    </a:lnTo>
                    <a:lnTo>
                      <a:pt x="87" y="59"/>
                    </a:lnTo>
                    <a:lnTo>
                      <a:pt x="82" y="63"/>
                    </a:lnTo>
                    <a:lnTo>
                      <a:pt x="79" y="59"/>
                    </a:lnTo>
                    <a:lnTo>
                      <a:pt x="72" y="59"/>
                    </a:lnTo>
                    <a:lnTo>
                      <a:pt x="70" y="56"/>
                    </a:lnTo>
                    <a:lnTo>
                      <a:pt x="64" y="56"/>
                    </a:lnTo>
                    <a:lnTo>
                      <a:pt x="60" y="54"/>
                    </a:lnTo>
                    <a:lnTo>
                      <a:pt x="57" y="48"/>
                    </a:lnTo>
                    <a:lnTo>
                      <a:pt x="52" y="42"/>
                    </a:lnTo>
                    <a:lnTo>
                      <a:pt x="45" y="33"/>
                    </a:lnTo>
                    <a:lnTo>
                      <a:pt x="42" y="24"/>
                    </a:lnTo>
                    <a:lnTo>
                      <a:pt x="37" y="12"/>
                    </a:lnTo>
                    <a:lnTo>
                      <a:pt x="34" y="9"/>
                    </a:lnTo>
                    <a:lnTo>
                      <a:pt x="30" y="4"/>
                    </a:lnTo>
                    <a:lnTo>
                      <a:pt x="27" y="4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4"/>
                    </a:lnTo>
                    <a:lnTo>
                      <a:pt x="9" y="6"/>
                    </a:lnTo>
                    <a:lnTo>
                      <a:pt x="7" y="9"/>
                    </a:lnTo>
                    <a:lnTo>
                      <a:pt x="0" y="3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5" name="Freeform 31"/>
              <p:cNvSpPr>
                <a:spLocks/>
              </p:cNvSpPr>
              <p:nvPr/>
            </p:nvSpPr>
            <p:spPr bwMode="ltGray">
              <a:xfrm>
                <a:off x="148" y="3372"/>
                <a:ext cx="160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8" y="24"/>
                  </a:cxn>
                  <a:cxn ang="0">
                    <a:pos x="37" y="30"/>
                  </a:cxn>
                  <a:cxn ang="0">
                    <a:pos x="43" y="36"/>
                  </a:cxn>
                  <a:cxn ang="0">
                    <a:pos x="50" y="49"/>
                  </a:cxn>
                  <a:cxn ang="0">
                    <a:pos x="58" y="60"/>
                  </a:cxn>
                  <a:cxn ang="0">
                    <a:pos x="70" y="69"/>
                  </a:cxn>
                  <a:cxn ang="0">
                    <a:pos x="86" y="72"/>
                  </a:cxn>
                  <a:cxn ang="0">
                    <a:pos x="98" y="72"/>
                  </a:cxn>
                  <a:cxn ang="0">
                    <a:pos x="107" y="64"/>
                  </a:cxn>
                  <a:cxn ang="0">
                    <a:pos x="119" y="57"/>
                  </a:cxn>
                  <a:cxn ang="0">
                    <a:pos x="131" y="54"/>
                  </a:cxn>
                  <a:cxn ang="0">
                    <a:pos x="144" y="54"/>
                  </a:cxn>
                  <a:cxn ang="0">
                    <a:pos x="152" y="57"/>
                  </a:cxn>
                  <a:cxn ang="0">
                    <a:pos x="156" y="54"/>
                  </a:cxn>
                  <a:cxn ang="0">
                    <a:pos x="147" y="49"/>
                  </a:cxn>
                  <a:cxn ang="0">
                    <a:pos x="137" y="45"/>
                  </a:cxn>
                  <a:cxn ang="0">
                    <a:pos x="129" y="49"/>
                  </a:cxn>
                  <a:cxn ang="0">
                    <a:pos x="116" y="54"/>
                  </a:cxn>
                  <a:cxn ang="0">
                    <a:pos x="104" y="60"/>
                  </a:cxn>
                  <a:cxn ang="0">
                    <a:pos x="89" y="60"/>
                  </a:cxn>
                  <a:cxn ang="0">
                    <a:pos x="80" y="60"/>
                  </a:cxn>
                  <a:cxn ang="0">
                    <a:pos x="70" y="57"/>
                  </a:cxn>
                  <a:cxn ang="0">
                    <a:pos x="61" y="51"/>
                  </a:cxn>
                  <a:cxn ang="0">
                    <a:pos x="52" y="39"/>
                  </a:cxn>
                  <a:cxn ang="0">
                    <a:pos x="43" y="24"/>
                  </a:cxn>
                  <a:cxn ang="0">
                    <a:pos x="34" y="7"/>
                  </a:cxn>
                  <a:cxn ang="0">
                    <a:pos x="28" y="0"/>
                  </a:cxn>
                  <a:cxn ang="0">
                    <a:pos x="22" y="0"/>
                  </a:cxn>
                  <a:cxn ang="0">
                    <a:pos x="10" y="4"/>
                  </a:cxn>
                  <a:cxn ang="0">
                    <a:pos x="0" y="30"/>
                  </a:cxn>
                </a:cxnLst>
                <a:rect l="0" t="0" r="r" b="b"/>
                <a:pathLst>
                  <a:path w="160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8" y="24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40" y="30"/>
                    </a:lnTo>
                    <a:lnTo>
                      <a:pt x="43" y="36"/>
                    </a:lnTo>
                    <a:lnTo>
                      <a:pt x="46" y="42"/>
                    </a:lnTo>
                    <a:lnTo>
                      <a:pt x="50" y="49"/>
                    </a:lnTo>
                    <a:lnTo>
                      <a:pt x="55" y="54"/>
                    </a:lnTo>
                    <a:lnTo>
                      <a:pt x="58" y="60"/>
                    </a:lnTo>
                    <a:lnTo>
                      <a:pt x="65" y="66"/>
                    </a:lnTo>
                    <a:lnTo>
                      <a:pt x="70" y="69"/>
                    </a:lnTo>
                    <a:lnTo>
                      <a:pt x="80" y="72"/>
                    </a:lnTo>
                    <a:lnTo>
                      <a:pt x="86" y="72"/>
                    </a:lnTo>
                    <a:lnTo>
                      <a:pt x="91" y="72"/>
                    </a:lnTo>
                    <a:lnTo>
                      <a:pt x="98" y="72"/>
                    </a:lnTo>
                    <a:lnTo>
                      <a:pt x="104" y="66"/>
                    </a:lnTo>
                    <a:lnTo>
                      <a:pt x="107" y="64"/>
                    </a:lnTo>
                    <a:lnTo>
                      <a:pt x="113" y="60"/>
                    </a:lnTo>
                    <a:lnTo>
                      <a:pt x="119" y="57"/>
                    </a:lnTo>
                    <a:lnTo>
                      <a:pt x="126" y="54"/>
                    </a:lnTo>
                    <a:lnTo>
                      <a:pt x="131" y="54"/>
                    </a:lnTo>
                    <a:lnTo>
                      <a:pt x="137" y="54"/>
                    </a:lnTo>
                    <a:lnTo>
                      <a:pt x="144" y="54"/>
                    </a:lnTo>
                    <a:lnTo>
                      <a:pt x="149" y="54"/>
                    </a:lnTo>
                    <a:lnTo>
                      <a:pt x="152" y="57"/>
                    </a:lnTo>
                    <a:lnTo>
                      <a:pt x="159" y="60"/>
                    </a:lnTo>
                    <a:lnTo>
                      <a:pt x="156" y="54"/>
                    </a:lnTo>
                    <a:lnTo>
                      <a:pt x="152" y="51"/>
                    </a:lnTo>
                    <a:lnTo>
                      <a:pt x="147" y="49"/>
                    </a:lnTo>
                    <a:lnTo>
                      <a:pt x="144" y="45"/>
                    </a:lnTo>
                    <a:lnTo>
                      <a:pt x="137" y="45"/>
                    </a:lnTo>
                    <a:lnTo>
                      <a:pt x="134" y="45"/>
                    </a:lnTo>
                    <a:lnTo>
                      <a:pt x="129" y="49"/>
                    </a:lnTo>
                    <a:lnTo>
                      <a:pt x="126" y="49"/>
                    </a:lnTo>
                    <a:lnTo>
                      <a:pt x="116" y="54"/>
                    </a:lnTo>
                    <a:lnTo>
                      <a:pt x="107" y="57"/>
                    </a:lnTo>
                    <a:lnTo>
                      <a:pt x="104" y="60"/>
                    </a:lnTo>
                    <a:lnTo>
                      <a:pt x="98" y="60"/>
                    </a:lnTo>
                    <a:lnTo>
                      <a:pt x="89" y="60"/>
                    </a:lnTo>
                    <a:lnTo>
                      <a:pt x="83" y="60"/>
                    </a:lnTo>
                    <a:lnTo>
                      <a:pt x="80" y="60"/>
                    </a:lnTo>
                    <a:lnTo>
                      <a:pt x="73" y="60"/>
                    </a:lnTo>
                    <a:lnTo>
                      <a:pt x="70" y="57"/>
                    </a:lnTo>
                    <a:lnTo>
                      <a:pt x="65" y="54"/>
                    </a:lnTo>
                    <a:lnTo>
                      <a:pt x="61" y="51"/>
                    </a:lnTo>
                    <a:lnTo>
                      <a:pt x="58" y="49"/>
                    </a:lnTo>
                    <a:lnTo>
                      <a:pt x="52" y="39"/>
                    </a:lnTo>
                    <a:lnTo>
                      <a:pt x="46" y="34"/>
                    </a:lnTo>
                    <a:lnTo>
                      <a:pt x="43" y="24"/>
                    </a:lnTo>
                    <a:lnTo>
                      <a:pt x="37" y="12"/>
                    </a:lnTo>
                    <a:lnTo>
                      <a:pt x="34" y="7"/>
                    </a:lnTo>
                    <a:lnTo>
                      <a:pt x="30" y="4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0" y="4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6" name="Freeform 32"/>
              <p:cNvSpPr>
                <a:spLocks/>
              </p:cNvSpPr>
              <p:nvPr/>
            </p:nvSpPr>
            <p:spPr bwMode="ltGray">
              <a:xfrm>
                <a:off x="4006" y="3905"/>
                <a:ext cx="158" cy="75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6" y="30"/>
                  </a:cxn>
                  <a:cxn ang="0">
                    <a:pos x="43" y="35"/>
                  </a:cxn>
                  <a:cxn ang="0">
                    <a:pos x="48" y="47"/>
                  </a:cxn>
                  <a:cxn ang="0">
                    <a:pos x="58" y="62"/>
                  </a:cxn>
                  <a:cxn ang="0">
                    <a:pos x="69" y="71"/>
                  </a:cxn>
                  <a:cxn ang="0">
                    <a:pos x="84" y="74"/>
                  </a:cxn>
                  <a:cxn ang="0">
                    <a:pos x="96" y="71"/>
                  </a:cxn>
                  <a:cxn ang="0">
                    <a:pos x="106" y="62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1" y="56"/>
                  </a:cxn>
                  <a:cxn ang="0">
                    <a:pos x="154" y="54"/>
                  </a:cxn>
                  <a:cxn ang="0">
                    <a:pos x="145" y="47"/>
                  </a:cxn>
                  <a:cxn ang="0">
                    <a:pos x="136" y="47"/>
                  </a:cxn>
                  <a:cxn ang="0">
                    <a:pos x="127" y="47"/>
                  </a:cxn>
                  <a:cxn ang="0">
                    <a:pos x="114" y="54"/>
                  </a:cxn>
                  <a:cxn ang="0">
                    <a:pos x="103" y="59"/>
                  </a:cxn>
                  <a:cxn ang="0">
                    <a:pos x="91" y="62"/>
                  </a:cxn>
                  <a:cxn ang="0">
                    <a:pos x="79" y="62"/>
                  </a:cxn>
                  <a:cxn ang="0">
                    <a:pos x="69" y="56"/>
                  </a:cxn>
                  <a:cxn ang="0">
                    <a:pos x="61" y="54"/>
                  </a:cxn>
                  <a:cxn ang="0">
                    <a:pos x="51" y="42"/>
                  </a:cxn>
                  <a:cxn ang="0">
                    <a:pos x="43" y="24"/>
                  </a:cxn>
                  <a:cxn ang="0">
                    <a:pos x="36" y="9"/>
                  </a:cxn>
                  <a:cxn ang="0">
                    <a:pos x="27" y="3"/>
                  </a:cxn>
                  <a:cxn ang="0">
                    <a:pos x="18" y="0"/>
                  </a:cxn>
                  <a:cxn ang="0">
                    <a:pos x="9" y="3"/>
                  </a:cxn>
                  <a:cxn ang="0">
                    <a:pos x="0" y="32"/>
                  </a:cxn>
                </a:cxnLst>
                <a:rect l="0" t="0" r="r" b="b"/>
                <a:pathLst>
                  <a:path w="158" h="75">
                    <a:moveTo>
                      <a:pt x="0" y="32"/>
                    </a:moveTo>
                    <a:lnTo>
                      <a:pt x="6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1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6" y="30"/>
                    </a:lnTo>
                    <a:lnTo>
                      <a:pt x="39" y="32"/>
                    </a:lnTo>
                    <a:lnTo>
                      <a:pt x="43" y="35"/>
                    </a:lnTo>
                    <a:lnTo>
                      <a:pt x="48" y="44"/>
                    </a:lnTo>
                    <a:lnTo>
                      <a:pt x="48" y="47"/>
                    </a:lnTo>
                    <a:lnTo>
                      <a:pt x="54" y="54"/>
                    </a:lnTo>
                    <a:lnTo>
                      <a:pt x="58" y="62"/>
                    </a:lnTo>
                    <a:lnTo>
                      <a:pt x="63" y="65"/>
                    </a:lnTo>
                    <a:lnTo>
                      <a:pt x="69" y="71"/>
                    </a:lnTo>
                    <a:lnTo>
                      <a:pt x="76" y="74"/>
                    </a:lnTo>
                    <a:lnTo>
                      <a:pt x="84" y="74"/>
                    </a:lnTo>
                    <a:lnTo>
                      <a:pt x="91" y="74"/>
                    </a:lnTo>
                    <a:lnTo>
                      <a:pt x="96" y="71"/>
                    </a:lnTo>
                    <a:lnTo>
                      <a:pt x="103" y="68"/>
                    </a:lnTo>
                    <a:lnTo>
                      <a:pt x="106" y="62"/>
                    </a:lnTo>
                    <a:lnTo>
                      <a:pt x="112" y="62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6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1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1" y="50"/>
                    </a:lnTo>
                    <a:lnTo>
                      <a:pt x="145" y="47"/>
                    </a:lnTo>
                    <a:lnTo>
                      <a:pt x="142" y="47"/>
                    </a:lnTo>
                    <a:lnTo>
                      <a:pt x="136" y="47"/>
                    </a:lnTo>
                    <a:lnTo>
                      <a:pt x="133" y="47"/>
                    </a:lnTo>
                    <a:lnTo>
                      <a:pt x="127" y="47"/>
                    </a:lnTo>
                    <a:lnTo>
                      <a:pt x="124" y="47"/>
                    </a:lnTo>
                    <a:lnTo>
                      <a:pt x="114" y="54"/>
                    </a:lnTo>
                    <a:lnTo>
                      <a:pt x="106" y="59"/>
                    </a:lnTo>
                    <a:lnTo>
                      <a:pt x="103" y="59"/>
                    </a:lnTo>
                    <a:lnTo>
                      <a:pt x="96" y="59"/>
                    </a:lnTo>
                    <a:lnTo>
                      <a:pt x="91" y="62"/>
                    </a:lnTo>
                    <a:lnTo>
                      <a:pt x="81" y="62"/>
                    </a:lnTo>
                    <a:lnTo>
                      <a:pt x="79" y="62"/>
                    </a:lnTo>
                    <a:lnTo>
                      <a:pt x="73" y="59"/>
                    </a:lnTo>
                    <a:lnTo>
                      <a:pt x="69" y="56"/>
                    </a:lnTo>
                    <a:lnTo>
                      <a:pt x="63" y="56"/>
                    </a:lnTo>
                    <a:lnTo>
                      <a:pt x="61" y="54"/>
                    </a:lnTo>
                    <a:lnTo>
                      <a:pt x="58" y="47"/>
                    </a:lnTo>
                    <a:lnTo>
                      <a:pt x="51" y="42"/>
                    </a:lnTo>
                    <a:lnTo>
                      <a:pt x="45" y="32"/>
                    </a:lnTo>
                    <a:lnTo>
                      <a:pt x="43" y="24"/>
                    </a:lnTo>
                    <a:lnTo>
                      <a:pt x="36" y="12"/>
                    </a:lnTo>
                    <a:lnTo>
                      <a:pt x="36" y="9"/>
                    </a:lnTo>
                    <a:lnTo>
                      <a:pt x="30" y="3"/>
                    </a:lnTo>
                    <a:lnTo>
                      <a:pt x="27" y="3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5" y="3"/>
                    </a:lnTo>
                    <a:lnTo>
                      <a:pt x="9" y="3"/>
                    </a:lnTo>
                    <a:lnTo>
                      <a:pt x="6" y="9"/>
                    </a:lnTo>
                    <a:lnTo>
                      <a:pt x="0" y="3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7" name="Freeform 33"/>
              <p:cNvSpPr>
                <a:spLocks/>
              </p:cNvSpPr>
              <p:nvPr/>
            </p:nvSpPr>
            <p:spPr bwMode="ltGray">
              <a:xfrm>
                <a:off x="954" y="220"/>
                <a:ext cx="158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8" y="48"/>
                  </a:cxn>
                  <a:cxn ang="0">
                    <a:pos x="60" y="63"/>
                  </a:cxn>
                  <a:cxn ang="0">
                    <a:pos x="72" y="69"/>
                  </a:cxn>
                  <a:cxn ang="0">
                    <a:pos x="85" y="72"/>
                  </a:cxn>
                  <a:cxn ang="0">
                    <a:pos x="97" y="72"/>
                  </a:cxn>
                  <a:cxn ang="0">
                    <a:pos x="105" y="63"/>
                  </a:cxn>
                  <a:cxn ang="0">
                    <a:pos x="118" y="57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7"/>
                  </a:cxn>
                  <a:cxn ang="0">
                    <a:pos x="153" y="54"/>
                  </a:cxn>
                  <a:cxn ang="0">
                    <a:pos x="148" y="48"/>
                  </a:cxn>
                  <a:cxn ang="0">
                    <a:pos x="138" y="45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60"/>
                  </a:cxn>
                  <a:cxn ang="0">
                    <a:pos x="90" y="60"/>
                  </a:cxn>
                  <a:cxn ang="0">
                    <a:pos x="78" y="60"/>
                  </a:cxn>
                  <a:cxn ang="0">
                    <a:pos x="70" y="57"/>
                  </a:cxn>
                  <a:cxn ang="0">
                    <a:pos x="60" y="51"/>
                  </a:cxn>
                  <a:cxn ang="0">
                    <a:pos x="52" y="39"/>
                  </a:cxn>
                  <a:cxn ang="0">
                    <a:pos x="42" y="24"/>
                  </a:cxn>
                  <a:cxn ang="0">
                    <a:pos x="37" y="7"/>
                  </a:cxn>
                  <a:cxn ang="0">
                    <a:pos x="27" y="0"/>
                  </a:cxn>
                  <a:cxn ang="0">
                    <a:pos x="22" y="0"/>
                  </a:cxn>
                  <a:cxn ang="0">
                    <a:pos x="12" y="3"/>
                  </a:cxn>
                  <a:cxn ang="0">
                    <a:pos x="0" y="30"/>
                  </a:cxn>
                </a:cxnLst>
                <a:rect l="0" t="0" r="r" b="b"/>
                <a:pathLst>
                  <a:path w="158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7" y="27"/>
                    </a:lnTo>
                    <a:lnTo>
                      <a:pt x="33" y="27"/>
                    </a:lnTo>
                    <a:lnTo>
                      <a:pt x="37" y="30"/>
                    </a:lnTo>
                    <a:lnTo>
                      <a:pt x="39" y="30"/>
                    </a:lnTo>
                    <a:lnTo>
                      <a:pt x="42" y="36"/>
                    </a:lnTo>
                    <a:lnTo>
                      <a:pt x="48" y="42"/>
                    </a:lnTo>
                    <a:lnTo>
                      <a:pt x="48" y="48"/>
                    </a:lnTo>
                    <a:lnTo>
                      <a:pt x="55" y="54"/>
                    </a:lnTo>
                    <a:lnTo>
                      <a:pt x="60" y="63"/>
                    </a:lnTo>
                    <a:lnTo>
                      <a:pt x="67" y="66"/>
                    </a:lnTo>
                    <a:lnTo>
                      <a:pt x="72" y="69"/>
                    </a:lnTo>
                    <a:lnTo>
                      <a:pt x="78" y="72"/>
                    </a:lnTo>
                    <a:lnTo>
                      <a:pt x="85" y="72"/>
                    </a:lnTo>
                    <a:lnTo>
                      <a:pt x="90" y="72"/>
                    </a:lnTo>
                    <a:lnTo>
                      <a:pt x="97" y="72"/>
                    </a:lnTo>
                    <a:lnTo>
                      <a:pt x="102" y="66"/>
                    </a:lnTo>
                    <a:lnTo>
                      <a:pt x="105" y="63"/>
                    </a:lnTo>
                    <a:lnTo>
                      <a:pt x="112" y="60"/>
                    </a:lnTo>
                    <a:lnTo>
                      <a:pt x="118" y="57"/>
                    </a:lnTo>
                    <a:lnTo>
                      <a:pt x="123" y="54"/>
                    </a:lnTo>
                    <a:lnTo>
                      <a:pt x="130" y="54"/>
                    </a:lnTo>
                    <a:lnTo>
                      <a:pt x="135" y="54"/>
                    </a:lnTo>
                    <a:lnTo>
                      <a:pt x="142" y="54"/>
                    </a:lnTo>
                    <a:lnTo>
                      <a:pt x="148" y="54"/>
                    </a:lnTo>
                    <a:lnTo>
                      <a:pt x="150" y="57"/>
                    </a:lnTo>
                    <a:lnTo>
                      <a:pt x="157" y="60"/>
                    </a:lnTo>
                    <a:lnTo>
                      <a:pt x="153" y="54"/>
                    </a:lnTo>
                    <a:lnTo>
                      <a:pt x="150" y="51"/>
                    </a:lnTo>
                    <a:lnTo>
                      <a:pt x="148" y="48"/>
                    </a:lnTo>
                    <a:lnTo>
                      <a:pt x="142" y="48"/>
                    </a:lnTo>
                    <a:lnTo>
                      <a:pt x="138" y="45"/>
                    </a:lnTo>
                    <a:lnTo>
                      <a:pt x="133" y="45"/>
                    </a:lnTo>
                    <a:lnTo>
                      <a:pt x="127" y="48"/>
                    </a:lnTo>
                    <a:lnTo>
                      <a:pt x="123" y="48"/>
                    </a:lnTo>
                    <a:lnTo>
                      <a:pt x="115" y="54"/>
                    </a:lnTo>
                    <a:lnTo>
                      <a:pt x="105" y="57"/>
                    </a:lnTo>
                    <a:lnTo>
                      <a:pt x="102" y="60"/>
                    </a:lnTo>
                    <a:lnTo>
                      <a:pt x="100" y="60"/>
                    </a:lnTo>
                    <a:lnTo>
                      <a:pt x="90" y="60"/>
                    </a:lnTo>
                    <a:lnTo>
                      <a:pt x="85" y="60"/>
                    </a:lnTo>
                    <a:lnTo>
                      <a:pt x="78" y="60"/>
                    </a:lnTo>
                    <a:lnTo>
                      <a:pt x="72" y="60"/>
                    </a:lnTo>
                    <a:lnTo>
                      <a:pt x="70" y="57"/>
                    </a:lnTo>
                    <a:lnTo>
                      <a:pt x="63" y="54"/>
                    </a:lnTo>
                    <a:lnTo>
                      <a:pt x="60" y="51"/>
                    </a:lnTo>
                    <a:lnTo>
                      <a:pt x="57" y="48"/>
                    </a:lnTo>
                    <a:lnTo>
                      <a:pt x="52" y="39"/>
                    </a:lnTo>
                    <a:lnTo>
                      <a:pt x="48" y="33"/>
                    </a:lnTo>
                    <a:lnTo>
                      <a:pt x="42" y="24"/>
                    </a:lnTo>
                    <a:lnTo>
                      <a:pt x="39" y="12"/>
                    </a:lnTo>
                    <a:lnTo>
                      <a:pt x="37" y="7"/>
                    </a:lnTo>
                    <a:lnTo>
                      <a:pt x="30" y="3"/>
                    </a:lnTo>
                    <a:lnTo>
                      <a:pt x="27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8" name="Freeform 34"/>
              <p:cNvSpPr>
                <a:spLocks/>
              </p:cNvSpPr>
              <p:nvPr/>
            </p:nvSpPr>
            <p:spPr bwMode="ltGray">
              <a:xfrm>
                <a:off x="4097" y="136"/>
                <a:ext cx="156" cy="74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4" y="46"/>
                  </a:cxn>
                  <a:cxn ang="0">
                    <a:pos x="9" y="48"/>
                  </a:cxn>
                  <a:cxn ang="0">
                    <a:pos x="15" y="48"/>
                  </a:cxn>
                  <a:cxn ang="0">
                    <a:pos x="22" y="48"/>
                  </a:cxn>
                  <a:cxn ang="0">
                    <a:pos x="27" y="48"/>
                  </a:cxn>
                  <a:cxn ang="0">
                    <a:pos x="30" y="46"/>
                  </a:cxn>
                  <a:cxn ang="0">
                    <a:pos x="37" y="43"/>
                  </a:cxn>
                  <a:cxn ang="0">
                    <a:pos x="43" y="37"/>
                  </a:cxn>
                  <a:cxn ang="0">
                    <a:pos x="45" y="30"/>
                  </a:cxn>
                  <a:cxn ang="0">
                    <a:pos x="49" y="25"/>
                  </a:cxn>
                  <a:cxn ang="0">
                    <a:pos x="52" y="18"/>
                  </a:cxn>
                  <a:cxn ang="0">
                    <a:pos x="58" y="12"/>
                  </a:cxn>
                  <a:cxn ang="0">
                    <a:pos x="64" y="7"/>
                  </a:cxn>
                  <a:cxn ang="0">
                    <a:pos x="70" y="3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91" y="0"/>
                  </a:cxn>
                  <a:cxn ang="0">
                    <a:pos x="95" y="0"/>
                  </a:cxn>
                  <a:cxn ang="0">
                    <a:pos x="100" y="7"/>
                  </a:cxn>
                  <a:cxn ang="0">
                    <a:pos x="106" y="9"/>
                  </a:cxn>
                  <a:cxn ang="0">
                    <a:pos x="110" y="12"/>
                  </a:cxn>
                  <a:cxn ang="0">
                    <a:pos x="118" y="15"/>
                  </a:cxn>
                  <a:cxn ang="0">
                    <a:pos x="125" y="18"/>
                  </a:cxn>
                  <a:cxn ang="0">
                    <a:pos x="130" y="18"/>
                  </a:cxn>
                  <a:cxn ang="0">
                    <a:pos x="136" y="18"/>
                  </a:cxn>
                  <a:cxn ang="0">
                    <a:pos x="140" y="18"/>
                  </a:cxn>
                  <a:cxn ang="0">
                    <a:pos x="146" y="18"/>
                  </a:cxn>
                  <a:cxn ang="0">
                    <a:pos x="151" y="15"/>
                  </a:cxn>
                  <a:cxn ang="0">
                    <a:pos x="155" y="12"/>
                  </a:cxn>
                  <a:cxn ang="0">
                    <a:pos x="155" y="18"/>
                  </a:cxn>
                  <a:cxn ang="0">
                    <a:pos x="151" y="22"/>
                  </a:cxn>
                  <a:cxn ang="0">
                    <a:pos x="146" y="25"/>
                  </a:cxn>
                  <a:cxn ang="0">
                    <a:pos x="143" y="27"/>
                  </a:cxn>
                  <a:cxn ang="0">
                    <a:pos x="136" y="27"/>
                  </a:cxn>
                  <a:cxn ang="0">
                    <a:pos x="133" y="27"/>
                  </a:cxn>
                  <a:cxn ang="0">
                    <a:pos x="128" y="27"/>
                  </a:cxn>
                  <a:cxn ang="0">
                    <a:pos x="121" y="25"/>
                  </a:cxn>
                  <a:cxn ang="0">
                    <a:pos x="115" y="18"/>
                  </a:cxn>
                  <a:cxn ang="0">
                    <a:pos x="106" y="15"/>
                  </a:cxn>
                  <a:cxn ang="0">
                    <a:pos x="103" y="12"/>
                  </a:cxn>
                  <a:cxn ang="0">
                    <a:pos x="97" y="12"/>
                  </a:cxn>
                  <a:cxn ang="0">
                    <a:pos x="88" y="12"/>
                  </a:cxn>
                  <a:cxn ang="0">
                    <a:pos x="82" y="12"/>
                  </a:cxn>
                  <a:cxn ang="0">
                    <a:pos x="79" y="12"/>
                  </a:cxn>
                  <a:cxn ang="0">
                    <a:pos x="73" y="12"/>
                  </a:cxn>
                  <a:cxn ang="0">
                    <a:pos x="67" y="15"/>
                  </a:cxn>
                  <a:cxn ang="0">
                    <a:pos x="64" y="18"/>
                  </a:cxn>
                  <a:cxn ang="0">
                    <a:pos x="58" y="22"/>
                  </a:cxn>
                  <a:cxn ang="0">
                    <a:pos x="55" y="25"/>
                  </a:cxn>
                  <a:cxn ang="0">
                    <a:pos x="52" y="33"/>
                  </a:cxn>
                  <a:cxn ang="0">
                    <a:pos x="45" y="43"/>
                  </a:cxn>
                  <a:cxn ang="0">
                    <a:pos x="43" y="48"/>
                  </a:cxn>
                  <a:cxn ang="0">
                    <a:pos x="37" y="61"/>
                  </a:cxn>
                  <a:cxn ang="0">
                    <a:pos x="34" y="67"/>
                  </a:cxn>
                  <a:cxn ang="0">
                    <a:pos x="30" y="70"/>
                  </a:cxn>
                  <a:cxn ang="0">
                    <a:pos x="27" y="73"/>
                  </a:cxn>
                  <a:cxn ang="0">
                    <a:pos x="22" y="73"/>
                  </a:cxn>
                  <a:cxn ang="0">
                    <a:pos x="19" y="73"/>
                  </a:cxn>
                  <a:cxn ang="0">
                    <a:pos x="15" y="73"/>
                  </a:cxn>
                  <a:cxn ang="0">
                    <a:pos x="9" y="70"/>
                  </a:cxn>
                  <a:cxn ang="0">
                    <a:pos x="7" y="67"/>
                  </a:cxn>
                  <a:cxn ang="0">
                    <a:pos x="0" y="43"/>
                  </a:cxn>
                </a:cxnLst>
                <a:rect l="0" t="0" r="r" b="b"/>
                <a:pathLst>
                  <a:path w="156" h="74">
                    <a:moveTo>
                      <a:pt x="0" y="43"/>
                    </a:moveTo>
                    <a:lnTo>
                      <a:pt x="4" y="46"/>
                    </a:lnTo>
                    <a:lnTo>
                      <a:pt x="9" y="48"/>
                    </a:lnTo>
                    <a:lnTo>
                      <a:pt x="15" y="48"/>
                    </a:lnTo>
                    <a:lnTo>
                      <a:pt x="22" y="48"/>
                    </a:lnTo>
                    <a:lnTo>
                      <a:pt x="27" y="48"/>
                    </a:lnTo>
                    <a:lnTo>
                      <a:pt x="30" y="46"/>
                    </a:lnTo>
                    <a:lnTo>
                      <a:pt x="37" y="43"/>
                    </a:lnTo>
                    <a:lnTo>
                      <a:pt x="43" y="37"/>
                    </a:lnTo>
                    <a:lnTo>
                      <a:pt x="45" y="30"/>
                    </a:lnTo>
                    <a:lnTo>
                      <a:pt x="49" y="25"/>
                    </a:lnTo>
                    <a:lnTo>
                      <a:pt x="52" y="18"/>
                    </a:lnTo>
                    <a:lnTo>
                      <a:pt x="58" y="12"/>
                    </a:lnTo>
                    <a:lnTo>
                      <a:pt x="64" y="7"/>
                    </a:lnTo>
                    <a:lnTo>
                      <a:pt x="70" y="3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91" y="0"/>
                    </a:lnTo>
                    <a:lnTo>
                      <a:pt x="95" y="0"/>
                    </a:lnTo>
                    <a:lnTo>
                      <a:pt x="100" y="7"/>
                    </a:lnTo>
                    <a:lnTo>
                      <a:pt x="106" y="9"/>
                    </a:lnTo>
                    <a:lnTo>
                      <a:pt x="110" y="12"/>
                    </a:lnTo>
                    <a:lnTo>
                      <a:pt x="118" y="15"/>
                    </a:lnTo>
                    <a:lnTo>
                      <a:pt x="125" y="18"/>
                    </a:lnTo>
                    <a:lnTo>
                      <a:pt x="130" y="18"/>
                    </a:lnTo>
                    <a:lnTo>
                      <a:pt x="136" y="18"/>
                    </a:lnTo>
                    <a:lnTo>
                      <a:pt x="140" y="18"/>
                    </a:lnTo>
                    <a:lnTo>
                      <a:pt x="146" y="18"/>
                    </a:lnTo>
                    <a:lnTo>
                      <a:pt x="151" y="15"/>
                    </a:lnTo>
                    <a:lnTo>
                      <a:pt x="155" y="12"/>
                    </a:lnTo>
                    <a:lnTo>
                      <a:pt x="155" y="18"/>
                    </a:lnTo>
                    <a:lnTo>
                      <a:pt x="151" y="22"/>
                    </a:lnTo>
                    <a:lnTo>
                      <a:pt x="146" y="25"/>
                    </a:lnTo>
                    <a:lnTo>
                      <a:pt x="143" y="27"/>
                    </a:lnTo>
                    <a:lnTo>
                      <a:pt x="136" y="27"/>
                    </a:lnTo>
                    <a:lnTo>
                      <a:pt x="133" y="27"/>
                    </a:lnTo>
                    <a:lnTo>
                      <a:pt x="128" y="27"/>
                    </a:lnTo>
                    <a:lnTo>
                      <a:pt x="121" y="25"/>
                    </a:lnTo>
                    <a:lnTo>
                      <a:pt x="115" y="18"/>
                    </a:lnTo>
                    <a:lnTo>
                      <a:pt x="106" y="15"/>
                    </a:lnTo>
                    <a:lnTo>
                      <a:pt x="103" y="12"/>
                    </a:lnTo>
                    <a:lnTo>
                      <a:pt x="97" y="12"/>
                    </a:lnTo>
                    <a:lnTo>
                      <a:pt x="88" y="12"/>
                    </a:lnTo>
                    <a:lnTo>
                      <a:pt x="82" y="12"/>
                    </a:lnTo>
                    <a:lnTo>
                      <a:pt x="79" y="12"/>
                    </a:lnTo>
                    <a:lnTo>
                      <a:pt x="73" y="12"/>
                    </a:lnTo>
                    <a:lnTo>
                      <a:pt x="67" y="15"/>
                    </a:lnTo>
                    <a:lnTo>
                      <a:pt x="64" y="18"/>
                    </a:lnTo>
                    <a:lnTo>
                      <a:pt x="58" y="22"/>
                    </a:lnTo>
                    <a:lnTo>
                      <a:pt x="55" y="25"/>
                    </a:lnTo>
                    <a:lnTo>
                      <a:pt x="52" y="33"/>
                    </a:lnTo>
                    <a:lnTo>
                      <a:pt x="45" y="43"/>
                    </a:lnTo>
                    <a:lnTo>
                      <a:pt x="43" y="48"/>
                    </a:lnTo>
                    <a:lnTo>
                      <a:pt x="37" y="61"/>
                    </a:lnTo>
                    <a:lnTo>
                      <a:pt x="34" y="67"/>
                    </a:lnTo>
                    <a:lnTo>
                      <a:pt x="30" y="70"/>
                    </a:lnTo>
                    <a:lnTo>
                      <a:pt x="27" y="73"/>
                    </a:lnTo>
                    <a:lnTo>
                      <a:pt x="22" y="73"/>
                    </a:lnTo>
                    <a:lnTo>
                      <a:pt x="19" y="73"/>
                    </a:lnTo>
                    <a:lnTo>
                      <a:pt x="15" y="73"/>
                    </a:lnTo>
                    <a:lnTo>
                      <a:pt x="9" y="70"/>
                    </a:lnTo>
                    <a:lnTo>
                      <a:pt x="7" y="67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9" name="Freeform 35"/>
              <p:cNvSpPr>
                <a:spLocks/>
              </p:cNvSpPr>
              <p:nvPr/>
            </p:nvSpPr>
            <p:spPr bwMode="ltGray">
              <a:xfrm>
                <a:off x="157" y="510"/>
                <a:ext cx="153" cy="75"/>
              </a:xfrm>
              <a:custGeom>
                <a:avLst/>
                <a:gdLst/>
                <a:ahLst/>
                <a:cxnLst>
                  <a:cxn ang="0">
                    <a:pos x="3" y="46"/>
                  </a:cxn>
                  <a:cxn ang="0">
                    <a:pos x="15" y="49"/>
                  </a:cxn>
                  <a:cxn ang="0">
                    <a:pos x="23" y="49"/>
                  </a:cxn>
                  <a:cxn ang="0">
                    <a:pos x="33" y="46"/>
                  </a:cxn>
                  <a:cxn ang="0">
                    <a:pos x="42" y="37"/>
                  </a:cxn>
                  <a:cxn ang="0">
                    <a:pos x="48" y="28"/>
                  </a:cxn>
                  <a:cxn ang="0">
                    <a:pos x="57" y="12"/>
                  </a:cxn>
                  <a:cxn ang="0">
                    <a:pos x="68" y="3"/>
                  </a:cxn>
                  <a:cxn ang="0">
                    <a:pos x="83" y="0"/>
                  </a:cxn>
                  <a:cxn ang="0">
                    <a:pos x="92" y="3"/>
                  </a:cxn>
                  <a:cxn ang="0">
                    <a:pos x="104" y="10"/>
                  </a:cxn>
                  <a:cxn ang="0">
                    <a:pos x="113" y="15"/>
                  </a:cxn>
                  <a:cxn ang="0">
                    <a:pos x="125" y="22"/>
                  </a:cxn>
                  <a:cxn ang="0">
                    <a:pos x="137" y="22"/>
                  </a:cxn>
                  <a:cxn ang="0">
                    <a:pos x="149" y="15"/>
                  </a:cxn>
                  <a:cxn ang="0">
                    <a:pos x="152" y="22"/>
                  </a:cxn>
                  <a:cxn ang="0">
                    <a:pos x="143" y="25"/>
                  </a:cxn>
                  <a:cxn ang="0">
                    <a:pos x="134" y="28"/>
                  </a:cxn>
                  <a:cxn ang="0">
                    <a:pos x="122" y="28"/>
                  </a:cxn>
                  <a:cxn ang="0">
                    <a:pos x="113" y="22"/>
                  </a:cxn>
                  <a:cxn ang="0">
                    <a:pos x="102" y="15"/>
                  </a:cxn>
                  <a:cxn ang="0">
                    <a:pos x="87" y="12"/>
                  </a:cxn>
                  <a:cxn ang="0">
                    <a:pos x="75" y="12"/>
                  </a:cxn>
                  <a:cxn ang="0">
                    <a:pos x="65" y="15"/>
                  </a:cxn>
                  <a:cxn ang="0">
                    <a:pos x="57" y="22"/>
                  </a:cxn>
                  <a:cxn ang="0">
                    <a:pos x="50" y="34"/>
                  </a:cxn>
                  <a:cxn ang="0">
                    <a:pos x="42" y="53"/>
                  </a:cxn>
                  <a:cxn ang="0">
                    <a:pos x="33" y="68"/>
                  </a:cxn>
                  <a:cxn ang="0">
                    <a:pos x="23" y="74"/>
                  </a:cxn>
                  <a:cxn ang="0">
                    <a:pos x="18" y="74"/>
                  </a:cxn>
                  <a:cxn ang="0">
                    <a:pos x="8" y="71"/>
                  </a:cxn>
                  <a:cxn ang="0">
                    <a:pos x="0" y="43"/>
                  </a:cxn>
                </a:cxnLst>
                <a:rect l="0" t="0" r="r" b="b"/>
                <a:pathLst>
                  <a:path w="153" h="75">
                    <a:moveTo>
                      <a:pt x="0" y="43"/>
                    </a:moveTo>
                    <a:lnTo>
                      <a:pt x="3" y="46"/>
                    </a:lnTo>
                    <a:lnTo>
                      <a:pt x="8" y="49"/>
                    </a:lnTo>
                    <a:lnTo>
                      <a:pt x="15" y="49"/>
                    </a:lnTo>
                    <a:lnTo>
                      <a:pt x="21" y="49"/>
                    </a:lnTo>
                    <a:lnTo>
                      <a:pt x="23" y="49"/>
                    </a:lnTo>
                    <a:lnTo>
                      <a:pt x="30" y="49"/>
                    </a:lnTo>
                    <a:lnTo>
                      <a:pt x="33" y="46"/>
                    </a:lnTo>
                    <a:lnTo>
                      <a:pt x="35" y="43"/>
                    </a:lnTo>
                    <a:lnTo>
                      <a:pt x="42" y="37"/>
                    </a:lnTo>
                    <a:lnTo>
                      <a:pt x="45" y="31"/>
                    </a:lnTo>
                    <a:lnTo>
                      <a:pt x="48" y="28"/>
                    </a:lnTo>
                    <a:lnTo>
                      <a:pt x="50" y="18"/>
                    </a:lnTo>
                    <a:lnTo>
                      <a:pt x="57" y="12"/>
                    </a:lnTo>
                    <a:lnTo>
                      <a:pt x="62" y="10"/>
                    </a:lnTo>
                    <a:lnTo>
                      <a:pt x="68" y="3"/>
                    </a:lnTo>
                    <a:lnTo>
                      <a:pt x="75" y="0"/>
                    </a:lnTo>
                    <a:lnTo>
                      <a:pt x="83" y="0"/>
                    </a:lnTo>
                    <a:lnTo>
                      <a:pt x="90" y="0"/>
                    </a:lnTo>
                    <a:lnTo>
                      <a:pt x="92" y="3"/>
                    </a:lnTo>
                    <a:lnTo>
                      <a:pt x="98" y="7"/>
                    </a:lnTo>
                    <a:lnTo>
                      <a:pt x="104" y="10"/>
                    </a:lnTo>
                    <a:lnTo>
                      <a:pt x="107" y="12"/>
                    </a:lnTo>
                    <a:lnTo>
                      <a:pt x="113" y="15"/>
                    </a:lnTo>
                    <a:lnTo>
                      <a:pt x="119" y="18"/>
                    </a:lnTo>
                    <a:lnTo>
                      <a:pt x="125" y="22"/>
                    </a:lnTo>
                    <a:lnTo>
                      <a:pt x="131" y="22"/>
                    </a:lnTo>
                    <a:lnTo>
                      <a:pt x="137" y="22"/>
                    </a:lnTo>
                    <a:lnTo>
                      <a:pt x="143" y="18"/>
                    </a:lnTo>
                    <a:lnTo>
                      <a:pt x="149" y="15"/>
                    </a:lnTo>
                    <a:lnTo>
                      <a:pt x="152" y="15"/>
                    </a:lnTo>
                    <a:lnTo>
                      <a:pt x="152" y="22"/>
                    </a:lnTo>
                    <a:lnTo>
                      <a:pt x="149" y="25"/>
                    </a:lnTo>
                    <a:lnTo>
                      <a:pt x="143" y="25"/>
                    </a:lnTo>
                    <a:lnTo>
                      <a:pt x="137" y="28"/>
                    </a:lnTo>
                    <a:lnTo>
                      <a:pt x="134" y="28"/>
                    </a:lnTo>
                    <a:lnTo>
                      <a:pt x="131" y="28"/>
                    </a:lnTo>
                    <a:lnTo>
                      <a:pt x="122" y="28"/>
                    </a:lnTo>
                    <a:lnTo>
                      <a:pt x="119" y="25"/>
                    </a:lnTo>
                    <a:lnTo>
                      <a:pt x="113" y="22"/>
                    </a:lnTo>
                    <a:lnTo>
                      <a:pt x="104" y="15"/>
                    </a:lnTo>
                    <a:lnTo>
                      <a:pt x="102" y="15"/>
                    </a:lnTo>
                    <a:lnTo>
                      <a:pt x="95" y="15"/>
                    </a:lnTo>
                    <a:lnTo>
                      <a:pt x="87" y="12"/>
                    </a:lnTo>
                    <a:lnTo>
                      <a:pt x="80" y="12"/>
                    </a:lnTo>
                    <a:lnTo>
                      <a:pt x="75" y="12"/>
                    </a:lnTo>
                    <a:lnTo>
                      <a:pt x="72" y="15"/>
                    </a:lnTo>
                    <a:lnTo>
                      <a:pt x="65" y="15"/>
                    </a:lnTo>
                    <a:lnTo>
                      <a:pt x="62" y="18"/>
                    </a:lnTo>
                    <a:lnTo>
                      <a:pt x="57" y="22"/>
                    </a:lnTo>
                    <a:lnTo>
                      <a:pt x="53" y="25"/>
                    </a:lnTo>
                    <a:lnTo>
                      <a:pt x="50" y="34"/>
                    </a:lnTo>
                    <a:lnTo>
                      <a:pt x="45" y="43"/>
                    </a:lnTo>
                    <a:lnTo>
                      <a:pt x="42" y="53"/>
                    </a:lnTo>
                    <a:lnTo>
                      <a:pt x="35" y="64"/>
                    </a:lnTo>
                    <a:lnTo>
                      <a:pt x="33" y="68"/>
                    </a:lnTo>
                    <a:lnTo>
                      <a:pt x="30" y="74"/>
                    </a:lnTo>
                    <a:lnTo>
                      <a:pt x="23" y="74"/>
                    </a:lnTo>
                    <a:lnTo>
                      <a:pt x="21" y="74"/>
                    </a:lnTo>
                    <a:lnTo>
                      <a:pt x="18" y="74"/>
                    </a:lnTo>
                    <a:lnTo>
                      <a:pt x="15" y="74"/>
                    </a:lnTo>
                    <a:lnTo>
                      <a:pt x="8" y="71"/>
                    </a:lnTo>
                    <a:lnTo>
                      <a:pt x="3" y="68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ltGray">
              <a:xfrm>
                <a:off x="5581" y="1847"/>
                <a:ext cx="154" cy="72"/>
              </a:xfrm>
              <a:custGeom>
                <a:avLst/>
                <a:gdLst/>
                <a:ahLst/>
                <a:cxnLst>
                  <a:cxn ang="0">
                    <a:pos x="3" y="44"/>
                  </a:cxn>
                  <a:cxn ang="0">
                    <a:pos x="15" y="48"/>
                  </a:cxn>
                  <a:cxn ang="0">
                    <a:pos x="26" y="48"/>
                  </a:cxn>
                  <a:cxn ang="0">
                    <a:pos x="33" y="41"/>
                  </a:cxn>
                  <a:cxn ang="0">
                    <a:pos x="41" y="36"/>
                  </a:cxn>
                  <a:cxn ang="0">
                    <a:pos x="48" y="24"/>
                  </a:cxn>
                  <a:cxn ang="0">
                    <a:pos x="56" y="12"/>
                  </a:cxn>
                  <a:cxn ang="0">
                    <a:pos x="69" y="4"/>
                  </a:cxn>
                  <a:cxn ang="0">
                    <a:pos x="84" y="0"/>
                  </a:cxn>
                  <a:cxn ang="0">
                    <a:pos x="93" y="4"/>
                  </a:cxn>
                  <a:cxn ang="0">
                    <a:pos x="105" y="9"/>
                  </a:cxn>
                  <a:cxn ang="0">
                    <a:pos x="116" y="15"/>
                  </a:cxn>
                  <a:cxn ang="0">
                    <a:pos x="126" y="18"/>
                  </a:cxn>
                  <a:cxn ang="0">
                    <a:pos x="138" y="18"/>
                  </a:cxn>
                  <a:cxn ang="0">
                    <a:pos x="150" y="15"/>
                  </a:cxn>
                  <a:cxn ang="0">
                    <a:pos x="153" y="18"/>
                  </a:cxn>
                  <a:cxn ang="0">
                    <a:pos x="144" y="24"/>
                  </a:cxn>
                  <a:cxn ang="0">
                    <a:pos x="135" y="27"/>
                  </a:cxn>
                  <a:cxn ang="0">
                    <a:pos x="126" y="24"/>
                  </a:cxn>
                  <a:cxn ang="0">
                    <a:pos x="114" y="18"/>
                  </a:cxn>
                  <a:cxn ang="0">
                    <a:pos x="101" y="12"/>
                  </a:cxn>
                  <a:cxn ang="0">
                    <a:pos x="86" y="12"/>
                  </a:cxn>
                  <a:cxn ang="0">
                    <a:pos x="78" y="12"/>
                  </a:cxn>
                  <a:cxn ang="0">
                    <a:pos x="66" y="15"/>
                  </a:cxn>
                  <a:cxn ang="0">
                    <a:pos x="56" y="21"/>
                  </a:cxn>
                  <a:cxn ang="0">
                    <a:pos x="51" y="33"/>
                  </a:cxn>
                  <a:cxn ang="0">
                    <a:pos x="41" y="51"/>
                  </a:cxn>
                  <a:cxn ang="0">
                    <a:pos x="33" y="65"/>
                  </a:cxn>
                  <a:cxn ang="0">
                    <a:pos x="26" y="71"/>
                  </a:cxn>
                  <a:cxn ang="0">
                    <a:pos x="18" y="71"/>
                  </a:cxn>
                  <a:cxn ang="0">
                    <a:pos x="8" y="68"/>
                  </a:cxn>
                  <a:cxn ang="0">
                    <a:pos x="0" y="41"/>
                  </a:cxn>
                </a:cxnLst>
                <a:rect l="0" t="0" r="r" b="b"/>
                <a:pathLst>
                  <a:path w="154" h="72">
                    <a:moveTo>
                      <a:pt x="0" y="41"/>
                    </a:moveTo>
                    <a:lnTo>
                      <a:pt x="3" y="44"/>
                    </a:lnTo>
                    <a:lnTo>
                      <a:pt x="8" y="48"/>
                    </a:lnTo>
                    <a:lnTo>
                      <a:pt x="15" y="48"/>
                    </a:lnTo>
                    <a:lnTo>
                      <a:pt x="21" y="48"/>
                    </a:lnTo>
                    <a:lnTo>
                      <a:pt x="26" y="48"/>
                    </a:lnTo>
                    <a:lnTo>
                      <a:pt x="30" y="44"/>
                    </a:lnTo>
                    <a:lnTo>
                      <a:pt x="33" y="41"/>
                    </a:lnTo>
                    <a:lnTo>
                      <a:pt x="36" y="41"/>
                    </a:lnTo>
                    <a:lnTo>
                      <a:pt x="41" y="36"/>
                    </a:lnTo>
                    <a:lnTo>
                      <a:pt x="45" y="30"/>
                    </a:lnTo>
                    <a:lnTo>
                      <a:pt x="48" y="24"/>
                    </a:lnTo>
                    <a:lnTo>
                      <a:pt x="51" y="18"/>
                    </a:lnTo>
                    <a:lnTo>
                      <a:pt x="56" y="12"/>
                    </a:lnTo>
                    <a:lnTo>
                      <a:pt x="63" y="6"/>
                    </a:lnTo>
                    <a:lnTo>
                      <a:pt x="69" y="4"/>
                    </a:lnTo>
                    <a:lnTo>
                      <a:pt x="75" y="0"/>
                    </a:lnTo>
                    <a:lnTo>
                      <a:pt x="84" y="0"/>
                    </a:lnTo>
                    <a:lnTo>
                      <a:pt x="90" y="0"/>
                    </a:lnTo>
                    <a:lnTo>
                      <a:pt x="93" y="4"/>
                    </a:lnTo>
                    <a:lnTo>
                      <a:pt x="99" y="6"/>
                    </a:lnTo>
                    <a:lnTo>
                      <a:pt x="105" y="9"/>
                    </a:lnTo>
                    <a:lnTo>
                      <a:pt x="108" y="12"/>
                    </a:lnTo>
                    <a:lnTo>
                      <a:pt x="116" y="15"/>
                    </a:lnTo>
                    <a:lnTo>
                      <a:pt x="123" y="18"/>
                    </a:lnTo>
                    <a:lnTo>
                      <a:pt x="126" y="18"/>
                    </a:lnTo>
                    <a:lnTo>
                      <a:pt x="131" y="21"/>
                    </a:lnTo>
                    <a:lnTo>
                      <a:pt x="138" y="18"/>
                    </a:lnTo>
                    <a:lnTo>
                      <a:pt x="144" y="18"/>
                    </a:lnTo>
                    <a:lnTo>
                      <a:pt x="150" y="15"/>
                    </a:lnTo>
                    <a:lnTo>
                      <a:pt x="153" y="12"/>
                    </a:lnTo>
                    <a:lnTo>
                      <a:pt x="153" y="18"/>
                    </a:lnTo>
                    <a:lnTo>
                      <a:pt x="150" y="21"/>
                    </a:lnTo>
                    <a:lnTo>
                      <a:pt x="144" y="24"/>
                    </a:lnTo>
                    <a:lnTo>
                      <a:pt x="141" y="27"/>
                    </a:lnTo>
                    <a:lnTo>
                      <a:pt x="135" y="27"/>
                    </a:lnTo>
                    <a:lnTo>
                      <a:pt x="131" y="27"/>
                    </a:lnTo>
                    <a:lnTo>
                      <a:pt x="126" y="24"/>
                    </a:lnTo>
                    <a:lnTo>
                      <a:pt x="120" y="24"/>
                    </a:lnTo>
                    <a:lnTo>
                      <a:pt x="114" y="18"/>
                    </a:lnTo>
                    <a:lnTo>
                      <a:pt x="105" y="15"/>
                    </a:lnTo>
                    <a:lnTo>
                      <a:pt x="101" y="12"/>
                    </a:lnTo>
                    <a:lnTo>
                      <a:pt x="96" y="12"/>
                    </a:lnTo>
                    <a:lnTo>
                      <a:pt x="86" y="12"/>
                    </a:lnTo>
                    <a:lnTo>
                      <a:pt x="81" y="12"/>
                    </a:lnTo>
                    <a:lnTo>
                      <a:pt x="78" y="12"/>
                    </a:lnTo>
                    <a:lnTo>
                      <a:pt x="71" y="12"/>
                    </a:lnTo>
                    <a:lnTo>
                      <a:pt x="66" y="15"/>
                    </a:lnTo>
                    <a:lnTo>
                      <a:pt x="63" y="18"/>
                    </a:lnTo>
                    <a:lnTo>
                      <a:pt x="56" y="21"/>
                    </a:lnTo>
                    <a:lnTo>
                      <a:pt x="54" y="24"/>
                    </a:lnTo>
                    <a:lnTo>
                      <a:pt x="51" y="33"/>
                    </a:lnTo>
                    <a:lnTo>
                      <a:pt x="45" y="39"/>
                    </a:lnTo>
                    <a:lnTo>
                      <a:pt x="41" y="51"/>
                    </a:lnTo>
                    <a:lnTo>
                      <a:pt x="36" y="59"/>
                    </a:lnTo>
                    <a:lnTo>
                      <a:pt x="33" y="65"/>
                    </a:lnTo>
                    <a:lnTo>
                      <a:pt x="30" y="68"/>
                    </a:lnTo>
                    <a:lnTo>
                      <a:pt x="26" y="71"/>
                    </a:lnTo>
                    <a:lnTo>
                      <a:pt x="21" y="71"/>
                    </a:lnTo>
                    <a:lnTo>
                      <a:pt x="18" y="71"/>
                    </a:lnTo>
                    <a:lnTo>
                      <a:pt x="15" y="71"/>
                    </a:lnTo>
                    <a:lnTo>
                      <a:pt x="8" y="68"/>
                    </a:lnTo>
                    <a:lnTo>
                      <a:pt x="6" y="65"/>
                    </a:lnTo>
                    <a:lnTo>
                      <a:pt x="0" y="4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ltGray">
              <a:xfrm>
                <a:off x="4436" y="4096"/>
                <a:ext cx="57" cy="66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5"/>
                  </a:cxn>
                  <a:cxn ang="0">
                    <a:pos x="56" y="41"/>
                  </a:cxn>
                  <a:cxn ang="0">
                    <a:pos x="31" y="0"/>
                  </a:cxn>
                </a:cxnLst>
                <a:rect l="0" t="0" r="r" b="b"/>
                <a:pathLst>
                  <a:path w="57" h="66">
                    <a:moveTo>
                      <a:pt x="31" y="0"/>
                    </a:moveTo>
                    <a:lnTo>
                      <a:pt x="0" y="17"/>
                    </a:lnTo>
                    <a:lnTo>
                      <a:pt x="17" y="65"/>
                    </a:lnTo>
                    <a:lnTo>
                      <a:pt x="56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ltGray">
              <a:xfrm>
                <a:off x="107" y="2501"/>
                <a:ext cx="55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4" y="40"/>
                  </a:cxn>
                  <a:cxn ang="0">
                    <a:pos x="30" y="0"/>
                  </a:cxn>
                </a:cxnLst>
                <a:rect l="0" t="0" r="r" b="b"/>
                <a:pathLst>
                  <a:path w="55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4" y="40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ltGray">
              <a:xfrm>
                <a:off x="5139" y="1106"/>
                <a:ext cx="56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5" y="41"/>
                  </a:cxn>
                  <a:cxn ang="0">
                    <a:pos x="30" y="0"/>
                  </a:cxn>
                </a:cxnLst>
                <a:rect l="0" t="0" r="r" b="b"/>
                <a:pathLst>
                  <a:path w="56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5" y="41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ltGray">
              <a:xfrm>
                <a:off x="4703" y="54"/>
                <a:ext cx="60" cy="81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5" y="80"/>
                  </a:cxn>
                  <a:cxn ang="0">
                    <a:pos x="59" y="0"/>
                  </a:cxn>
                </a:cxnLst>
                <a:rect l="0" t="0" r="r" b="b"/>
                <a:pathLst>
                  <a:path w="60" h="81">
                    <a:moveTo>
                      <a:pt x="59" y="0"/>
                    </a:moveTo>
                    <a:lnTo>
                      <a:pt x="0" y="30"/>
                    </a:lnTo>
                    <a:lnTo>
                      <a:pt x="45" y="80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5" name="Freeform 41"/>
              <p:cNvSpPr>
                <a:spLocks/>
              </p:cNvSpPr>
              <p:nvPr/>
            </p:nvSpPr>
            <p:spPr bwMode="ltGray">
              <a:xfrm>
                <a:off x="5601" y="3074"/>
                <a:ext cx="60" cy="8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2" y="79"/>
                  </a:cxn>
                  <a:cxn ang="0">
                    <a:pos x="59" y="0"/>
                  </a:cxn>
                </a:cxnLst>
                <a:rect l="0" t="0" r="r" b="b"/>
                <a:pathLst>
                  <a:path w="60" h="80">
                    <a:moveTo>
                      <a:pt x="59" y="0"/>
                    </a:moveTo>
                    <a:lnTo>
                      <a:pt x="0" y="30"/>
                    </a:lnTo>
                    <a:lnTo>
                      <a:pt x="42" y="79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6" name="Freeform 42"/>
              <p:cNvSpPr>
                <a:spLocks/>
              </p:cNvSpPr>
              <p:nvPr/>
            </p:nvSpPr>
            <p:spPr bwMode="ltGray">
              <a:xfrm>
                <a:off x="2788" y="4005"/>
                <a:ext cx="59" cy="83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1"/>
                  </a:cxn>
                  <a:cxn ang="0">
                    <a:pos x="42" y="82"/>
                  </a:cxn>
                  <a:cxn ang="0">
                    <a:pos x="58" y="0"/>
                  </a:cxn>
                </a:cxnLst>
                <a:rect l="0" t="0" r="r" b="b"/>
                <a:pathLst>
                  <a:path w="59" h="83">
                    <a:moveTo>
                      <a:pt x="58" y="0"/>
                    </a:moveTo>
                    <a:lnTo>
                      <a:pt x="0" y="31"/>
                    </a:lnTo>
                    <a:lnTo>
                      <a:pt x="42" y="82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7" name="Freeform 43"/>
              <p:cNvSpPr>
                <a:spLocks/>
              </p:cNvSpPr>
              <p:nvPr/>
            </p:nvSpPr>
            <p:spPr bwMode="ltGray">
              <a:xfrm>
                <a:off x="256" y="3041"/>
                <a:ext cx="61" cy="83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0" y="31"/>
                  </a:cxn>
                  <a:cxn ang="0">
                    <a:pos x="46" y="82"/>
                  </a:cxn>
                  <a:cxn ang="0">
                    <a:pos x="60" y="0"/>
                  </a:cxn>
                </a:cxnLst>
                <a:rect l="0" t="0" r="r" b="b"/>
                <a:pathLst>
                  <a:path w="61" h="83">
                    <a:moveTo>
                      <a:pt x="60" y="0"/>
                    </a:moveTo>
                    <a:lnTo>
                      <a:pt x="0" y="31"/>
                    </a:lnTo>
                    <a:lnTo>
                      <a:pt x="46" y="82"/>
                    </a:lnTo>
                    <a:lnTo>
                      <a:pt x="6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8" name="Freeform 44"/>
              <p:cNvSpPr>
                <a:spLocks/>
              </p:cNvSpPr>
              <p:nvPr/>
            </p:nvSpPr>
            <p:spPr bwMode="ltGray">
              <a:xfrm>
                <a:off x="4707" y="4074"/>
                <a:ext cx="59" cy="78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0"/>
                  </a:cxn>
                  <a:cxn ang="0">
                    <a:pos x="42" y="77"/>
                  </a:cxn>
                  <a:cxn ang="0">
                    <a:pos x="58" y="0"/>
                  </a:cxn>
                </a:cxnLst>
                <a:rect l="0" t="0" r="r" b="b"/>
                <a:pathLst>
                  <a:path w="59" h="78">
                    <a:moveTo>
                      <a:pt x="58" y="0"/>
                    </a:moveTo>
                    <a:lnTo>
                      <a:pt x="0" y="30"/>
                    </a:lnTo>
                    <a:lnTo>
                      <a:pt x="42" y="77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9" name="Freeform 45"/>
              <p:cNvSpPr>
                <a:spLocks/>
              </p:cNvSpPr>
              <p:nvPr/>
            </p:nvSpPr>
            <p:spPr bwMode="ltGray">
              <a:xfrm>
                <a:off x="234" y="3987"/>
                <a:ext cx="61" cy="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0"/>
                  </a:cxn>
                  <a:cxn ang="0">
                    <a:pos x="0" y="0"/>
                  </a:cxn>
                </a:cxnLst>
                <a:rect l="0" t="0" r="r" b="b"/>
                <a:pathLst>
                  <a:path w="61" h="81">
                    <a:moveTo>
                      <a:pt x="0" y="0"/>
                    </a:moveTo>
                    <a:lnTo>
                      <a:pt x="60" y="31"/>
                    </a:lnTo>
                    <a:lnTo>
                      <a:pt x="18" y="8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0" name="Freeform 46"/>
              <p:cNvSpPr>
                <a:spLocks/>
              </p:cNvSpPr>
              <p:nvPr/>
            </p:nvSpPr>
            <p:spPr bwMode="ltGray">
              <a:xfrm>
                <a:off x="2285" y="99"/>
                <a:ext cx="61" cy="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1"/>
                  </a:cxn>
                  <a:cxn ang="0">
                    <a:pos x="0" y="0"/>
                  </a:cxn>
                </a:cxnLst>
                <a:rect l="0" t="0" r="r" b="b"/>
                <a:pathLst>
                  <a:path w="61" h="82">
                    <a:moveTo>
                      <a:pt x="0" y="0"/>
                    </a:moveTo>
                    <a:lnTo>
                      <a:pt x="60" y="31"/>
                    </a:lnTo>
                    <a:lnTo>
                      <a:pt x="18" y="81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1" name="Rectangle 47"/>
              <p:cNvSpPr>
                <a:spLocks noChangeArrowheads="1"/>
              </p:cNvSpPr>
              <p:nvPr/>
            </p:nvSpPr>
            <p:spPr bwMode="ltGray">
              <a:xfrm>
                <a:off x="1629" y="103"/>
                <a:ext cx="53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2" name="Rectangle 48"/>
              <p:cNvSpPr>
                <a:spLocks noChangeArrowheads="1"/>
              </p:cNvSpPr>
              <p:nvPr/>
            </p:nvSpPr>
            <p:spPr bwMode="ltGray">
              <a:xfrm>
                <a:off x="5563" y="129"/>
                <a:ext cx="52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3" name="Rectangle 49"/>
              <p:cNvSpPr>
                <a:spLocks noChangeArrowheads="1"/>
              </p:cNvSpPr>
              <p:nvPr/>
            </p:nvSpPr>
            <p:spPr bwMode="ltGray">
              <a:xfrm>
                <a:off x="5039" y="4013"/>
                <a:ext cx="53" cy="5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4" name="Rectangle 50"/>
              <p:cNvSpPr>
                <a:spLocks noChangeArrowheads="1"/>
              </p:cNvSpPr>
              <p:nvPr/>
            </p:nvSpPr>
            <p:spPr bwMode="ltGray">
              <a:xfrm>
                <a:off x="5651" y="782"/>
                <a:ext cx="41" cy="43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5" name="Rectangle 51"/>
              <p:cNvSpPr>
                <a:spLocks noChangeArrowheads="1"/>
              </p:cNvSpPr>
              <p:nvPr/>
            </p:nvSpPr>
            <p:spPr bwMode="ltGray">
              <a:xfrm>
                <a:off x="648" y="202"/>
                <a:ext cx="52" cy="5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6" name="Freeform 52"/>
              <p:cNvSpPr>
                <a:spLocks/>
              </p:cNvSpPr>
              <p:nvPr/>
            </p:nvSpPr>
            <p:spPr bwMode="ltGray">
              <a:xfrm>
                <a:off x="177" y="1414"/>
                <a:ext cx="229" cy="116"/>
              </a:xfrm>
              <a:custGeom>
                <a:avLst/>
                <a:gdLst/>
                <a:ahLst/>
                <a:cxnLst>
                  <a:cxn ang="0">
                    <a:pos x="228" y="4"/>
                  </a:cxn>
                  <a:cxn ang="0">
                    <a:pos x="222" y="0"/>
                  </a:cxn>
                  <a:cxn ang="0">
                    <a:pos x="210" y="0"/>
                  </a:cxn>
                  <a:cxn ang="0">
                    <a:pos x="200" y="0"/>
                  </a:cxn>
                  <a:cxn ang="0">
                    <a:pos x="192" y="0"/>
                  </a:cxn>
                  <a:cxn ang="0">
                    <a:pos x="180" y="4"/>
                  </a:cxn>
                  <a:cxn ang="0">
                    <a:pos x="170" y="10"/>
                  </a:cxn>
                  <a:cxn ang="0">
                    <a:pos x="164" y="13"/>
                  </a:cxn>
                  <a:cxn ang="0">
                    <a:pos x="159" y="22"/>
                  </a:cxn>
                  <a:cxn ang="0">
                    <a:pos x="152" y="31"/>
                  </a:cxn>
                  <a:cxn ang="0">
                    <a:pos x="149" y="38"/>
                  </a:cxn>
                  <a:cxn ang="0">
                    <a:pos x="146" y="43"/>
                  </a:cxn>
                  <a:cxn ang="0">
                    <a:pos x="134" y="59"/>
                  </a:cxn>
                  <a:cxn ang="0">
                    <a:pos x="122" y="72"/>
                  </a:cxn>
                  <a:cxn ang="0">
                    <a:pos x="113" y="77"/>
                  </a:cxn>
                  <a:cxn ang="0">
                    <a:pos x="98" y="84"/>
                  </a:cxn>
                  <a:cxn ang="0">
                    <a:pos x="86" y="90"/>
                  </a:cxn>
                  <a:cxn ang="0">
                    <a:pos x="73" y="93"/>
                  </a:cxn>
                  <a:cxn ang="0">
                    <a:pos x="64" y="93"/>
                  </a:cxn>
                  <a:cxn ang="0">
                    <a:pos x="52" y="93"/>
                  </a:cxn>
                  <a:cxn ang="0">
                    <a:pos x="37" y="90"/>
                  </a:cxn>
                  <a:cxn ang="0">
                    <a:pos x="25" y="84"/>
                  </a:cxn>
                  <a:cxn ang="0">
                    <a:pos x="15" y="74"/>
                  </a:cxn>
                  <a:cxn ang="0">
                    <a:pos x="10" y="69"/>
                  </a:cxn>
                  <a:cxn ang="0">
                    <a:pos x="0" y="100"/>
                  </a:cxn>
                  <a:cxn ang="0">
                    <a:pos x="7" y="105"/>
                  </a:cxn>
                  <a:cxn ang="0">
                    <a:pos x="22" y="112"/>
                  </a:cxn>
                  <a:cxn ang="0">
                    <a:pos x="33" y="112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5"/>
                  </a:cxn>
                  <a:cxn ang="0">
                    <a:pos x="98" y="100"/>
                  </a:cxn>
                  <a:cxn ang="0">
                    <a:pos x="104" y="97"/>
                  </a:cxn>
                  <a:cxn ang="0">
                    <a:pos x="119" y="84"/>
                  </a:cxn>
                  <a:cxn ang="0">
                    <a:pos x="131" y="72"/>
                  </a:cxn>
                  <a:cxn ang="0">
                    <a:pos x="140" y="56"/>
                  </a:cxn>
                  <a:cxn ang="0">
                    <a:pos x="149" y="43"/>
                  </a:cxn>
                  <a:cxn ang="0">
                    <a:pos x="159" y="41"/>
                  </a:cxn>
                  <a:cxn ang="0">
                    <a:pos x="167" y="31"/>
                  </a:cxn>
                  <a:cxn ang="0">
                    <a:pos x="177" y="28"/>
                  </a:cxn>
                  <a:cxn ang="0">
                    <a:pos x="185" y="25"/>
                  </a:cxn>
                  <a:cxn ang="0">
                    <a:pos x="198" y="25"/>
                  </a:cxn>
                  <a:cxn ang="0">
                    <a:pos x="204" y="25"/>
                  </a:cxn>
                  <a:cxn ang="0">
                    <a:pos x="210" y="28"/>
                  </a:cxn>
                  <a:cxn ang="0">
                    <a:pos x="222" y="35"/>
                  </a:cxn>
                  <a:cxn ang="0">
                    <a:pos x="228" y="4"/>
                  </a:cxn>
                </a:cxnLst>
                <a:rect l="0" t="0" r="r" b="b"/>
                <a:pathLst>
                  <a:path w="229" h="116">
                    <a:moveTo>
                      <a:pt x="228" y="4"/>
                    </a:moveTo>
                    <a:lnTo>
                      <a:pt x="222" y="0"/>
                    </a:lnTo>
                    <a:lnTo>
                      <a:pt x="210" y="0"/>
                    </a:lnTo>
                    <a:lnTo>
                      <a:pt x="200" y="0"/>
                    </a:lnTo>
                    <a:lnTo>
                      <a:pt x="192" y="0"/>
                    </a:lnTo>
                    <a:lnTo>
                      <a:pt x="180" y="4"/>
                    </a:lnTo>
                    <a:lnTo>
                      <a:pt x="170" y="10"/>
                    </a:lnTo>
                    <a:lnTo>
                      <a:pt x="164" y="13"/>
                    </a:lnTo>
                    <a:lnTo>
                      <a:pt x="159" y="22"/>
                    </a:lnTo>
                    <a:lnTo>
                      <a:pt x="152" y="31"/>
                    </a:lnTo>
                    <a:lnTo>
                      <a:pt x="149" y="38"/>
                    </a:lnTo>
                    <a:lnTo>
                      <a:pt x="146" y="43"/>
                    </a:lnTo>
                    <a:lnTo>
                      <a:pt x="134" y="59"/>
                    </a:lnTo>
                    <a:lnTo>
                      <a:pt x="122" y="72"/>
                    </a:lnTo>
                    <a:lnTo>
                      <a:pt x="113" y="77"/>
                    </a:lnTo>
                    <a:lnTo>
                      <a:pt x="98" y="84"/>
                    </a:lnTo>
                    <a:lnTo>
                      <a:pt x="86" y="90"/>
                    </a:lnTo>
                    <a:lnTo>
                      <a:pt x="73" y="93"/>
                    </a:lnTo>
                    <a:lnTo>
                      <a:pt x="64" y="93"/>
                    </a:lnTo>
                    <a:lnTo>
                      <a:pt x="52" y="93"/>
                    </a:lnTo>
                    <a:lnTo>
                      <a:pt x="37" y="90"/>
                    </a:lnTo>
                    <a:lnTo>
                      <a:pt x="25" y="84"/>
                    </a:lnTo>
                    <a:lnTo>
                      <a:pt x="15" y="74"/>
                    </a:lnTo>
                    <a:lnTo>
                      <a:pt x="10" y="69"/>
                    </a:lnTo>
                    <a:lnTo>
                      <a:pt x="0" y="100"/>
                    </a:lnTo>
                    <a:lnTo>
                      <a:pt x="7" y="105"/>
                    </a:lnTo>
                    <a:lnTo>
                      <a:pt x="22" y="112"/>
                    </a:lnTo>
                    <a:lnTo>
                      <a:pt x="33" y="112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5"/>
                    </a:lnTo>
                    <a:lnTo>
                      <a:pt x="98" y="100"/>
                    </a:lnTo>
                    <a:lnTo>
                      <a:pt x="104" y="97"/>
                    </a:lnTo>
                    <a:lnTo>
                      <a:pt x="119" y="84"/>
                    </a:lnTo>
                    <a:lnTo>
                      <a:pt x="131" y="72"/>
                    </a:lnTo>
                    <a:lnTo>
                      <a:pt x="140" y="56"/>
                    </a:lnTo>
                    <a:lnTo>
                      <a:pt x="149" y="43"/>
                    </a:lnTo>
                    <a:lnTo>
                      <a:pt x="159" y="41"/>
                    </a:lnTo>
                    <a:lnTo>
                      <a:pt x="167" y="31"/>
                    </a:lnTo>
                    <a:lnTo>
                      <a:pt x="177" y="28"/>
                    </a:lnTo>
                    <a:lnTo>
                      <a:pt x="185" y="25"/>
                    </a:lnTo>
                    <a:lnTo>
                      <a:pt x="198" y="25"/>
                    </a:lnTo>
                    <a:lnTo>
                      <a:pt x="204" y="25"/>
                    </a:lnTo>
                    <a:lnTo>
                      <a:pt x="210" y="28"/>
                    </a:lnTo>
                    <a:lnTo>
                      <a:pt x="222" y="35"/>
                    </a:lnTo>
                    <a:lnTo>
                      <a:pt x="228" y="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7" name="Freeform 53"/>
              <p:cNvSpPr>
                <a:spLocks/>
              </p:cNvSpPr>
              <p:nvPr/>
            </p:nvSpPr>
            <p:spPr bwMode="ltGray">
              <a:xfrm>
                <a:off x="2288" y="4156"/>
                <a:ext cx="231" cy="115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6" y="114"/>
                  </a:cxn>
                  <a:cxn ang="0">
                    <a:pos x="18" y="114"/>
                  </a:cxn>
                  <a:cxn ang="0">
                    <a:pos x="27" y="114"/>
                  </a:cxn>
                  <a:cxn ang="0">
                    <a:pos x="39" y="111"/>
                  </a:cxn>
                  <a:cxn ang="0">
                    <a:pos x="48" y="108"/>
                  </a:cxn>
                  <a:cxn ang="0">
                    <a:pos x="58" y="104"/>
                  </a:cxn>
                  <a:cxn ang="0">
                    <a:pos x="63" y="101"/>
                  </a:cxn>
                  <a:cxn ang="0">
                    <a:pos x="73" y="93"/>
                  </a:cxn>
                  <a:cxn ang="0">
                    <a:pos x="76" y="83"/>
                  </a:cxn>
                  <a:cxn ang="0">
                    <a:pos x="81" y="77"/>
                  </a:cxn>
                  <a:cxn ang="0">
                    <a:pos x="84" y="71"/>
                  </a:cxn>
                  <a:cxn ang="0">
                    <a:pos x="94" y="55"/>
                  </a:cxn>
                  <a:cxn ang="0">
                    <a:pos x="109" y="40"/>
                  </a:cxn>
                  <a:cxn ang="0">
                    <a:pos x="115" y="37"/>
                  </a:cxn>
                  <a:cxn ang="0">
                    <a:pos x="130" y="31"/>
                  </a:cxn>
                  <a:cxn ang="0">
                    <a:pos x="142" y="24"/>
                  </a:cxn>
                  <a:cxn ang="0">
                    <a:pos x="154" y="21"/>
                  </a:cxn>
                  <a:cxn ang="0">
                    <a:pos x="164" y="18"/>
                  </a:cxn>
                  <a:cxn ang="0">
                    <a:pos x="175" y="21"/>
                  </a:cxn>
                  <a:cxn ang="0">
                    <a:pos x="190" y="24"/>
                  </a:cxn>
                  <a:cxn ang="0">
                    <a:pos x="205" y="31"/>
                  </a:cxn>
                  <a:cxn ang="0">
                    <a:pos x="215" y="37"/>
                  </a:cxn>
                  <a:cxn ang="0">
                    <a:pos x="218" y="43"/>
                  </a:cxn>
                  <a:cxn ang="0">
                    <a:pos x="230" y="12"/>
                  </a:cxn>
                  <a:cxn ang="0">
                    <a:pos x="221" y="9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79" y="0"/>
                  </a:cxn>
                  <a:cxn ang="0">
                    <a:pos x="167" y="0"/>
                  </a:cxn>
                  <a:cxn ang="0">
                    <a:pos x="154" y="3"/>
                  </a:cxn>
                  <a:cxn ang="0">
                    <a:pos x="139" y="9"/>
                  </a:cxn>
                  <a:cxn ang="0">
                    <a:pos x="130" y="12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3"/>
                  </a:cxn>
                  <a:cxn ang="0">
                    <a:pos x="88" y="55"/>
                  </a:cxn>
                  <a:cxn ang="0">
                    <a:pos x="79" y="68"/>
                  </a:cxn>
                  <a:cxn ang="0">
                    <a:pos x="73" y="73"/>
                  </a:cxn>
                  <a:cxn ang="0">
                    <a:pos x="61" y="83"/>
                  </a:cxn>
                  <a:cxn ang="0">
                    <a:pos x="51" y="86"/>
                  </a:cxn>
                  <a:cxn ang="0">
                    <a:pos x="43" y="89"/>
                  </a:cxn>
                  <a:cxn ang="0">
                    <a:pos x="33" y="89"/>
                  </a:cxn>
                  <a:cxn ang="0">
                    <a:pos x="24" y="89"/>
                  </a:cxn>
                  <a:cxn ang="0">
                    <a:pos x="18" y="86"/>
                  </a:cxn>
                  <a:cxn ang="0">
                    <a:pos x="6" y="80"/>
                  </a:cxn>
                  <a:cxn ang="0">
                    <a:pos x="0" y="111"/>
                  </a:cxn>
                </a:cxnLst>
                <a:rect l="0" t="0" r="r" b="b"/>
                <a:pathLst>
                  <a:path w="231" h="115">
                    <a:moveTo>
                      <a:pt x="0" y="111"/>
                    </a:moveTo>
                    <a:lnTo>
                      <a:pt x="6" y="114"/>
                    </a:lnTo>
                    <a:lnTo>
                      <a:pt x="18" y="114"/>
                    </a:lnTo>
                    <a:lnTo>
                      <a:pt x="27" y="114"/>
                    </a:lnTo>
                    <a:lnTo>
                      <a:pt x="39" y="111"/>
                    </a:lnTo>
                    <a:lnTo>
                      <a:pt x="48" y="108"/>
                    </a:lnTo>
                    <a:lnTo>
                      <a:pt x="58" y="104"/>
                    </a:lnTo>
                    <a:lnTo>
                      <a:pt x="63" y="101"/>
                    </a:lnTo>
                    <a:lnTo>
                      <a:pt x="73" y="93"/>
                    </a:lnTo>
                    <a:lnTo>
                      <a:pt x="76" y="83"/>
                    </a:lnTo>
                    <a:lnTo>
                      <a:pt x="81" y="77"/>
                    </a:lnTo>
                    <a:lnTo>
                      <a:pt x="84" y="71"/>
                    </a:lnTo>
                    <a:lnTo>
                      <a:pt x="94" y="55"/>
                    </a:lnTo>
                    <a:lnTo>
                      <a:pt x="109" y="40"/>
                    </a:lnTo>
                    <a:lnTo>
                      <a:pt x="115" y="37"/>
                    </a:lnTo>
                    <a:lnTo>
                      <a:pt x="130" y="31"/>
                    </a:lnTo>
                    <a:lnTo>
                      <a:pt x="142" y="24"/>
                    </a:lnTo>
                    <a:lnTo>
                      <a:pt x="154" y="21"/>
                    </a:lnTo>
                    <a:lnTo>
                      <a:pt x="164" y="18"/>
                    </a:lnTo>
                    <a:lnTo>
                      <a:pt x="175" y="21"/>
                    </a:lnTo>
                    <a:lnTo>
                      <a:pt x="190" y="24"/>
                    </a:lnTo>
                    <a:lnTo>
                      <a:pt x="205" y="31"/>
                    </a:lnTo>
                    <a:lnTo>
                      <a:pt x="215" y="37"/>
                    </a:lnTo>
                    <a:lnTo>
                      <a:pt x="218" y="43"/>
                    </a:lnTo>
                    <a:lnTo>
                      <a:pt x="230" y="12"/>
                    </a:lnTo>
                    <a:lnTo>
                      <a:pt x="221" y="9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79" y="0"/>
                    </a:lnTo>
                    <a:lnTo>
                      <a:pt x="167" y="0"/>
                    </a:lnTo>
                    <a:lnTo>
                      <a:pt x="154" y="3"/>
                    </a:lnTo>
                    <a:lnTo>
                      <a:pt x="139" y="9"/>
                    </a:lnTo>
                    <a:lnTo>
                      <a:pt x="130" y="12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3"/>
                    </a:lnTo>
                    <a:lnTo>
                      <a:pt x="88" y="55"/>
                    </a:lnTo>
                    <a:lnTo>
                      <a:pt x="79" y="68"/>
                    </a:lnTo>
                    <a:lnTo>
                      <a:pt x="73" y="73"/>
                    </a:lnTo>
                    <a:lnTo>
                      <a:pt x="61" y="83"/>
                    </a:lnTo>
                    <a:lnTo>
                      <a:pt x="51" y="86"/>
                    </a:lnTo>
                    <a:lnTo>
                      <a:pt x="43" y="89"/>
                    </a:lnTo>
                    <a:lnTo>
                      <a:pt x="33" y="89"/>
                    </a:lnTo>
                    <a:lnTo>
                      <a:pt x="24" y="89"/>
                    </a:lnTo>
                    <a:lnTo>
                      <a:pt x="18" y="86"/>
                    </a:lnTo>
                    <a:lnTo>
                      <a:pt x="6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8" name="Freeform 54"/>
              <p:cNvSpPr>
                <a:spLocks/>
              </p:cNvSpPr>
              <p:nvPr/>
            </p:nvSpPr>
            <p:spPr bwMode="ltGray">
              <a:xfrm>
                <a:off x="5310" y="388"/>
                <a:ext cx="234" cy="115"/>
              </a:xfrm>
              <a:custGeom>
                <a:avLst/>
                <a:gdLst/>
                <a:ahLst/>
                <a:cxnLst>
                  <a:cxn ang="0">
                    <a:pos x="233" y="3"/>
                  </a:cxn>
                  <a:cxn ang="0">
                    <a:pos x="223" y="0"/>
                  </a:cxn>
                  <a:cxn ang="0">
                    <a:pos x="214" y="0"/>
                  </a:cxn>
                  <a:cxn ang="0">
                    <a:pos x="202" y="0"/>
                  </a:cxn>
                  <a:cxn ang="0">
                    <a:pos x="193" y="0"/>
                  </a:cxn>
                  <a:cxn ang="0">
                    <a:pos x="183" y="3"/>
                  </a:cxn>
                  <a:cxn ang="0">
                    <a:pos x="172" y="10"/>
                  </a:cxn>
                  <a:cxn ang="0">
                    <a:pos x="168" y="13"/>
                  </a:cxn>
                  <a:cxn ang="0">
                    <a:pos x="159" y="21"/>
                  </a:cxn>
                  <a:cxn ang="0">
                    <a:pos x="153" y="31"/>
                  </a:cxn>
                  <a:cxn ang="0">
                    <a:pos x="150" y="37"/>
                  </a:cxn>
                  <a:cxn ang="0">
                    <a:pos x="147" y="43"/>
                  </a:cxn>
                  <a:cxn ang="0">
                    <a:pos x="138" y="59"/>
                  </a:cxn>
                  <a:cxn ang="0">
                    <a:pos x="122" y="71"/>
                  </a:cxn>
                  <a:cxn ang="0">
                    <a:pos x="114" y="77"/>
                  </a:cxn>
                  <a:cxn ang="0">
                    <a:pos x="101" y="83"/>
                  </a:cxn>
                  <a:cxn ang="0">
                    <a:pos x="86" y="90"/>
                  </a:cxn>
                  <a:cxn ang="0">
                    <a:pos x="76" y="93"/>
                  </a:cxn>
                  <a:cxn ang="0">
                    <a:pos x="65" y="93"/>
                  </a:cxn>
                  <a:cxn ang="0">
                    <a:pos x="55" y="93"/>
                  </a:cxn>
                  <a:cxn ang="0">
                    <a:pos x="40" y="87"/>
                  </a:cxn>
                  <a:cxn ang="0">
                    <a:pos x="25" y="83"/>
                  </a:cxn>
                  <a:cxn ang="0">
                    <a:pos x="15" y="74"/>
                  </a:cxn>
                  <a:cxn ang="0">
                    <a:pos x="10" y="68"/>
                  </a:cxn>
                  <a:cxn ang="0">
                    <a:pos x="0" y="99"/>
                  </a:cxn>
                  <a:cxn ang="0">
                    <a:pos x="10" y="105"/>
                  </a:cxn>
                  <a:cxn ang="0">
                    <a:pos x="22" y="111"/>
                  </a:cxn>
                  <a:cxn ang="0">
                    <a:pos x="34" y="111"/>
                  </a:cxn>
                  <a:cxn ang="0">
                    <a:pos x="50" y="114"/>
                  </a:cxn>
                  <a:cxn ang="0">
                    <a:pos x="61" y="114"/>
                  </a:cxn>
                  <a:cxn ang="0">
                    <a:pos x="74" y="111"/>
                  </a:cxn>
                  <a:cxn ang="0">
                    <a:pos x="89" y="105"/>
                  </a:cxn>
                  <a:cxn ang="0">
                    <a:pos x="101" y="99"/>
                  </a:cxn>
                  <a:cxn ang="0">
                    <a:pos x="107" y="96"/>
                  </a:cxn>
                  <a:cxn ang="0">
                    <a:pos x="119" y="83"/>
                  </a:cxn>
                  <a:cxn ang="0">
                    <a:pos x="132" y="71"/>
                  </a:cxn>
                  <a:cxn ang="0">
                    <a:pos x="144" y="56"/>
                  </a:cxn>
                  <a:cxn ang="0">
                    <a:pos x="153" y="46"/>
                  </a:cxn>
                  <a:cxn ang="0">
                    <a:pos x="159" y="37"/>
                  </a:cxn>
                  <a:cxn ang="0">
                    <a:pos x="172" y="31"/>
                  </a:cxn>
                  <a:cxn ang="0">
                    <a:pos x="180" y="25"/>
                  </a:cxn>
                  <a:cxn ang="0">
                    <a:pos x="190" y="21"/>
                  </a:cxn>
                  <a:cxn ang="0">
                    <a:pos x="199" y="21"/>
                  </a:cxn>
                  <a:cxn ang="0">
                    <a:pos x="208" y="25"/>
                  </a:cxn>
                  <a:cxn ang="0">
                    <a:pos x="214" y="25"/>
                  </a:cxn>
                  <a:cxn ang="0">
                    <a:pos x="226" y="34"/>
                  </a:cxn>
                  <a:cxn ang="0">
                    <a:pos x="233" y="3"/>
                  </a:cxn>
                </a:cxnLst>
                <a:rect l="0" t="0" r="r" b="b"/>
                <a:pathLst>
                  <a:path w="234" h="115">
                    <a:moveTo>
                      <a:pt x="233" y="3"/>
                    </a:moveTo>
                    <a:lnTo>
                      <a:pt x="223" y="0"/>
                    </a:lnTo>
                    <a:lnTo>
                      <a:pt x="214" y="0"/>
                    </a:lnTo>
                    <a:lnTo>
                      <a:pt x="202" y="0"/>
                    </a:lnTo>
                    <a:lnTo>
                      <a:pt x="193" y="0"/>
                    </a:lnTo>
                    <a:lnTo>
                      <a:pt x="183" y="3"/>
                    </a:lnTo>
                    <a:lnTo>
                      <a:pt x="172" y="10"/>
                    </a:lnTo>
                    <a:lnTo>
                      <a:pt x="168" y="13"/>
                    </a:lnTo>
                    <a:lnTo>
                      <a:pt x="159" y="21"/>
                    </a:lnTo>
                    <a:lnTo>
                      <a:pt x="153" y="31"/>
                    </a:lnTo>
                    <a:lnTo>
                      <a:pt x="150" y="37"/>
                    </a:lnTo>
                    <a:lnTo>
                      <a:pt x="147" y="43"/>
                    </a:lnTo>
                    <a:lnTo>
                      <a:pt x="138" y="59"/>
                    </a:lnTo>
                    <a:lnTo>
                      <a:pt x="122" y="71"/>
                    </a:lnTo>
                    <a:lnTo>
                      <a:pt x="114" y="77"/>
                    </a:lnTo>
                    <a:lnTo>
                      <a:pt x="101" y="83"/>
                    </a:lnTo>
                    <a:lnTo>
                      <a:pt x="86" y="90"/>
                    </a:lnTo>
                    <a:lnTo>
                      <a:pt x="76" y="93"/>
                    </a:lnTo>
                    <a:lnTo>
                      <a:pt x="65" y="93"/>
                    </a:lnTo>
                    <a:lnTo>
                      <a:pt x="55" y="93"/>
                    </a:lnTo>
                    <a:lnTo>
                      <a:pt x="40" y="87"/>
                    </a:lnTo>
                    <a:lnTo>
                      <a:pt x="25" y="83"/>
                    </a:lnTo>
                    <a:lnTo>
                      <a:pt x="15" y="74"/>
                    </a:lnTo>
                    <a:lnTo>
                      <a:pt x="10" y="68"/>
                    </a:lnTo>
                    <a:lnTo>
                      <a:pt x="0" y="99"/>
                    </a:lnTo>
                    <a:lnTo>
                      <a:pt x="10" y="105"/>
                    </a:lnTo>
                    <a:lnTo>
                      <a:pt x="22" y="111"/>
                    </a:lnTo>
                    <a:lnTo>
                      <a:pt x="34" y="111"/>
                    </a:lnTo>
                    <a:lnTo>
                      <a:pt x="50" y="114"/>
                    </a:lnTo>
                    <a:lnTo>
                      <a:pt x="61" y="114"/>
                    </a:lnTo>
                    <a:lnTo>
                      <a:pt x="74" y="111"/>
                    </a:lnTo>
                    <a:lnTo>
                      <a:pt x="89" y="105"/>
                    </a:lnTo>
                    <a:lnTo>
                      <a:pt x="101" y="99"/>
                    </a:lnTo>
                    <a:lnTo>
                      <a:pt x="107" y="96"/>
                    </a:lnTo>
                    <a:lnTo>
                      <a:pt x="119" y="83"/>
                    </a:lnTo>
                    <a:lnTo>
                      <a:pt x="132" y="71"/>
                    </a:lnTo>
                    <a:lnTo>
                      <a:pt x="144" y="56"/>
                    </a:lnTo>
                    <a:lnTo>
                      <a:pt x="153" y="46"/>
                    </a:lnTo>
                    <a:lnTo>
                      <a:pt x="159" y="37"/>
                    </a:lnTo>
                    <a:lnTo>
                      <a:pt x="172" y="31"/>
                    </a:lnTo>
                    <a:lnTo>
                      <a:pt x="180" y="25"/>
                    </a:lnTo>
                    <a:lnTo>
                      <a:pt x="190" y="21"/>
                    </a:lnTo>
                    <a:lnTo>
                      <a:pt x="199" y="21"/>
                    </a:lnTo>
                    <a:lnTo>
                      <a:pt x="208" y="25"/>
                    </a:lnTo>
                    <a:lnTo>
                      <a:pt x="214" y="25"/>
                    </a:lnTo>
                    <a:lnTo>
                      <a:pt x="226" y="34"/>
                    </a:lnTo>
                    <a:lnTo>
                      <a:pt x="233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9" name="Freeform 55"/>
              <p:cNvSpPr>
                <a:spLocks/>
              </p:cNvSpPr>
              <p:nvPr/>
            </p:nvSpPr>
            <p:spPr bwMode="ltGray">
              <a:xfrm>
                <a:off x="3135" y="4006"/>
                <a:ext cx="102" cy="307"/>
              </a:xfrm>
              <a:custGeom>
                <a:avLst/>
                <a:gdLst/>
                <a:ahLst/>
                <a:cxnLst>
                  <a:cxn ang="0">
                    <a:pos x="50" y="3"/>
                  </a:cxn>
                  <a:cxn ang="0">
                    <a:pos x="47" y="13"/>
                  </a:cxn>
                  <a:cxn ang="0">
                    <a:pos x="44" y="16"/>
                  </a:cxn>
                  <a:cxn ang="0">
                    <a:pos x="44" y="23"/>
                  </a:cxn>
                  <a:cxn ang="0">
                    <a:pos x="39" y="39"/>
                  </a:cxn>
                  <a:cxn ang="0">
                    <a:pos x="30" y="61"/>
                  </a:cxn>
                  <a:cxn ang="0">
                    <a:pos x="27" y="78"/>
                  </a:cxn>
                  <a:cxn ang="0">
                    <a:pos x="20" y="94"/>
                  </a:cxn>
                  <a:cxn ang="0">
                    <a:pos x="20" y="107"/>
                  </a:cxn>
                  <a:cxn ang="0">
                    <a:pos x="20" y="120"/>
                  </a:cxn>
                  <a:cxn ang="0">
                    <a:pos x="24" y="129"/>
                  </a:cxn>
                  <a:cxn ang="0">
                    <a:pos x="27" y="136"/>
                  </a:cxn>
                  <a:cxn ang="0">
                    <a:pos x="35" y="148"/>
                  </a:cxn>
                  <a:cxn ang="0">
                    <a:pos x="47" y="161"/>
                  </a:cxn>
                  <a:cxn ang="0">
                    <a:pos x="57" y="174"/>
                  </a:cxn>
                  <a:cxn ang="0">
                    <a:pos x="77" y="196"/>
                  </a:cxn>
                  <a:cxn ang="0">
                    <a:pos x="89" y="216"/>
                  </a:cxn>
                  <a:cxn ang="0">
                    <a:pos x="95" y="225"/>
                  </a:cxn>
                  <a:cxn ang="0">
                    <a:pos x="98" y="236"/>
                  </a:cxn>
                  <a:cxn ang="0">
                    <a:pos x="101" y="252"/>
                  </a:cxn>
                  <a:cxn ang="0">
                    <a:pos x="101" y="265"/>
                  </a:cxn>
                  <a:cxn ang="0">
                    <a:pos x="101" y="274"/>
                  </a:cxn>
                  <a:cxn ang="0">
                    <a:pos x="95" y="293"/>
                  </a:cxn>
                  <a:cxn ang="0">
                    <a:pos x="92" y="306"/>
                  </a:cxn>
                  <a:cxn ang="0">
                    <a:pos x="69" y="287"/>
                  </a:cxn>
                  <a:cxn ang="0">
                    <a:pos x="74" y="274"/>
                  </a:cxn>
                  <a:cxn ang="0">
                    <a:pos x="77" y="261"/>
                  </a:cxn>
                  <a:cxn ang="0">
                    <a:pos x="80" y="249"/>
                  </a:cxn>
                  <a:cxn ang="0">
                    <a:pos x="83" y="236"/>
                  </a:cxn>
                  <a:cxn ang="0">
                    <a:pos x="80" y="222"/>
                  </a:cxn>
                  <a:cxn ang="0">
                    <a:pos x="77" y="209"/>
                  </a:cxn>
                  <a:cxn ang="0">
                    <a:pos x="71" y="196"/>
                  </a:cxn>
                  <a:cxn ang="0">
                    <a:pos x="65" y="190"/>
                  </a:cxn>
                  <a:cxn ang="0">
                    <a:pos x="54" y="180"/>
                  </a:cxn>
                  <a:cxn ang="0">
                    <a:pos x="42" y="168"/>
                  </a:cxn>
                  <a:cxn ang="0">
                    <a:pos x="30" y="155"/>
                  </a:cxn>
                  <a:cxn ang="0">
                    <a:pos x="20" y="142"/>
                  </a:cxn>
                  <a:cxn ang="0">
                    <a:pos x="12" y="123"/>
                  </a:cxn>
                  <a:cxn ang="0">
                    <a:pos x="3" y="110"/>
                  </a:cxn>
                  <a:cxn ang="0">
                    <a:pos x="0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0" y="48"/>
                  </a:cxn>
                  <a:cxn ang="0">
                    <a:pos x="3" y="32"/>
                  </a:cxn>
                  <a:cxn ang="0">
                    <a:pos x="6" y="19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0" y="3"/>
                  </a:cxn>
                </a:cxnLst>
                <a:rect l="0" t="0" r="r" b="b"/>
                <a:pathLst>
                  <a:path w="102" h="307">
                    <a:moveTo>
                      <a:pt x="50" y="3"/>
                    </a:moveTo>
                    <a:lnTo>
                      <a:pt x="47" y="13"/>
                    </a:lnTo>
                    <a:lnTo>
                      <a:pt x="44" y="16"/>
                    </a:lnTo>
                    <a:lnTo>
                      <a:pt x="44" y="23"/>
                    </a:lnTo>
                    <a:lnTo>
                      <a:pt x="39" y="39"/>
                    </a:lnTo>
                    <a:lnTo>
                      <a:pt x="30" y="61"/>
                    </a:lnTo>
                    <a:lnTo>
                      <a:pt x="27" y="78"/>
                    </a:lnTo>
                    <a:lnTo>
                      <a:pt x="20" y="94"/>
                    </a:lnTo>
                    <a:lnTo>
                      <a:pt x="20" y="107"/>
                    </a:lnTo>
                    <a:lnTo>
                      <a:pt x="20" y="120"/>
                    </a:lnTo>
                    <a:lnTo>
                      <a:pt x="24" y="129"/>
                    </a:lnTo>
                    <a:lnTo>
                      <a:pt x="27" y="136"/>
                    </a:lnTo>
                    <a:lnTo>
                      <a:pt x="35" y="148"/>
                    </a:lnTo>
                    <a:lnTo>
                      <a:pt x="47" y="161"/>
                    </a:lnTo>
                    <a:lnTo>
                      <a:pt x="57" y="174"/>
                    </a:lnTo>
                    <a:lnTo>
                      <a:pt x="77" y="196"/>
                    </a:lnTo>
                    <a:lnTo>
                      <a:pt x="89" y="216"/>
                    </a:lnTo>
                    <a:lnTo>
                      <a:pt x="95" y="225"/>
                    </a:lnTo>
                    <a:lnTo>
                      <a:pt x="98" y="236"/>
                    </a:lnTo>
                    <a:lnTo>
                      <a:pt x="101" y="252"/>
                    </a:lnTo>
                    <a:lnTo>
                      <a:pt x="101" y="265"/>
                    </a:lnTo>
                    <a:lnTo>
                      <a:pt x="101" y="274"/>
                    </a:lnTo>
                    <a:lnTo>
                      <a:pt x="95" y="293"/>
                    </a:lnTo>
                    <a:lnTo>
                      <a:pt x="92" y="306"/>
                    </a:lnTo>
                    <a:lnTo>
                      <a:pt x="69" y="287"/>
                    </a:lnTo>
                    <a:lnTo>
                      <a:pt x="74" y="274"/>
                    </a:lnTo>
                    <a:lnTo>
                      <a:pt x="77" y="261"/>
                    </a:lnTo>
                    <a:lnTo>
                      <a:pt x="80" y="249"/>
                    </a:lnTo>
                    <a:lnTo>
                      <a:pt x="83" y="236"/>
                    </a:lnTo>
                    <a:lnTo>
                      <a:pt x="80" y="222"/>
                    </a:lnTo>
                    <a:lnTo>
                      <a:pt x="77" y="209"/>
                    </a:lnTo>
                    <a:lnTo>
                      <a:pt x="71" y="196"/>
                    </a:lnTo>
                    <a:lnTo>
                      <a:pt x="65" y="190"/>
                    </a:lnTo>
                    <a:lnTo>
                      <a:pt x="54" y="180"/>
                    </a:lnTo>
                    <a:lnTo>
                      <a:pt x="42" y="168"/>
                    </a:lnTo>
                    <a:lnTo>
                      <a:pt x="30" y="155"/>
                    </a:lnTo>
                    <a:lnTo>
                      <a:pt x="20" y="142"/>
                    </a:lnTo>
                    <a:lnTo>
                      <a:pt x="12" y="123"/>
                    </a:lnTo>
                    <a:lnTo>
                      <a:pt x="3" y="110"/>
                    </a:lnTo>
                    <a:lnTo>
                      <a:pt x="0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0" y="48"/>
                    </a:lnTo>
                    <a:lnTo>
                      <a:pt x="3" y="32"/>
                    </a:lnTo>
                    <a:lnTo>
                      <a:pt x="6" y="19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0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0" name="Freeform 56"/>
              <p:cNvSpPr>
                <a:spLocks/>
              </p:cNvSpPr>
              <p:nvPr/>
            </p:nvSpPr>
            <p:spPr bwMode="ltGray">
              <a:xfrm>
                <a:off x="5643" y="2518"/>
                <a:ext cx="102" cy="312"/>
              </a:xfrm>
              <a:custGeom>
                <a:avLst/>
                <a:gdLst/>
                <a:ahLst/>
                <a:cxnLst>
                  <a:cxn ang="0">
                    <a:pos x="51" y="6"/>
                  </a:cxn>
                  <a:cxn ang="0">
                    <a:pos x="47" y="16"/>
                  </a:cxn>
                  <a:cxn ang="0">
                    <a:pos x="44" y="19"/>
                  </a:cxn>
                  <a:cxn ang="0">
                    <a:pos x="44" y="26"/>
                  </a:cxn>
                  <a:cxn ang="0">
                    <a:pos x="39" y="43"/>
                  </a:cxn>
                  <a:cxn ang="0">
                    <a:pos x="30" y="65"/>
                  </a:cxn>
                  <a:cxn ang="0">
                    <a:pos x="24" y="81"/>
                  </a:cxn>
                  <a:cxn ang="0">
                    <a:pos x="21" y="97"/>
                  </a:cxn>
                  <a:cxn ang="0">
                    <a:pos x="21" y="110"/>
                  </a:cxn>
                  <a:cxn ang="0">
                    <a:pos x="21" y="120"/>
                  </a:cxn>
                  <a:cxn ang="0">
                    <a:pos x="24" y="133"/>
                  </a:cxn>
                  <a:cxn ang="0">
                    <a:pos x="27" y="140"/>
                  </a:cxn>
                  <a:cxn ang="0">
                    <a:pos x="36" y="152"/>
                  </a:cxn>
                  <a:cxn ang="0">
                    <a:pos x="44" y="165"/>
                  </a:cxn>
                  <a:cxn ang="0">
                    <a:pos x="57" y="178"/>
                  </a:cxn>
                  <a:cxn ang="0">
                    <a:pos x="77" y="201"/>
                  </a:cxn>
                  <a:cxn ang="0">
                    <a:pos x="89" y="221"/>
                  </a:cxn>
                  <a:cxn ang="0">
                    <a:pos x="95" y="230"/>
                  </a:cxn>
                  <a:cxn ang="0">
                    <a:pos x="98" y="240"/>
                  </a:cxn>
                  <a:cxn ang="0">
                    <a:pos x="101" y="256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5" y="298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4" y="279"/>
                  </a:cxn>
                  <a:cxn ang="0">
                    <a:pos x="77" y="265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4" y="211"/>
                  </a:cxn>
                  <a:cxn ang="0">
                    <a:pos x="71" y="201"/>
                  </a:cxn>
                  <a:cxn ang="0">
                    <a:pos x="66" y="195"/>
                  </a:cxn>
                  <a:cxn ang="0">
                    <a:pos x="54" y="184"/>
                  </a:cxn>
                  <a:cxn ang="0">
                    <a:pos x="39" y="168"/>
                  </a:cxn>
                  <a:cxn ang="0">
                    <a:pos x="27" y="156"/>
                  </a:cxn>
                  <a:cxn ang="0">
                    <a:pos x="21" y="146"/>
                  </a:cxn>
                  <a:cxn ang="0">
                    <a:pos x="12" y="127"/>
                  </a:cxn>
                  <a:cxn ang="0">
                    <a:pos x="3" y="113"/>
                  </a:cxn>
                  <a:cxn ang="0">
                    <a:pos x="0" y="103"/>
                  </a:cxn>
                  <a:cxn ang="0">
                    <a:pos x="0" y="84"/>
                  </a:cxn>
                  <a:cxn ang="0">
                    <a:pos x="0" y="65"/>
                  </a:cxn>
                  <a:cxn ang="0">
                    <a:pos x="0" y="52"/>
                  </a:cxn>
                  <a:cxn ang="0">
                    <a:pos x="3" y="35"/>
                  </a:cxn>
                  <a:cxn ang="0">
                    <a:pos x="6" y="22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1" y="6"/>
                  </a:cxn>
                </a:cxnLst>
                <a:rect l="0" t="0" r="r" b="b"/>
                <a:pathLst>
                  <a:path w="102" h="312">
                    <a:moveTo>
                      <a:pt x="51" y="6"/>
                    </a:moveTo>
                    <a:lnTo>
                      <a:pt x="47" y="16"/>
                    </a:lnTo>
                    <a:lnTo>
                      <a:pt x="44" y="19"/>
                    </a:lnTo>
                    <a:lnTo>
                      <a:pt x="44" y="26"/>
                    </a:lnTo>
                    <a:lnTo>
                      <a:pt x="39" y="43"/>
                    </a:lnTo>
                    <a:lnTo>
                      <a:pt x="30" y="65"/>
                    </a:lnTo>
                    <a:lnTo>
                      <a:pt x="24" y="81"/>
                    </a:lnTo>
                    <a:lnTo>
                      <a:pt x="21" y="97"/>
                    </a:lnTo>
                    <a:lnTo>
                      <a:pt x="21" y="110"/>
                    </a:lnTo>
                    <a:lnTo>
                      <a:pt x="21" y="120"/>
                    </a:lnTo>
                    <a:lnTo>
                      <a:pt x="24" y="133"/>
                    </a:lnTo>
                    <a:lnTo>
                      <a:pt x="27" y="140"/>
                    </a:lnTo>
                    <a:lnTo>
                      <a:pt x="36" y="152"/>
                    </a:lnTo>
                    <a:lnTo>
                      <a:pt x="44" y="165"/>
                    </a:lnTo>
                    <a:lnTo>
                      <a:pt x="57" y="178"/>
                    </a:lnTo>
                    <a:lnTo>
                      <a:pt x="77" y="201"/>
                    </a:lnTo>
                    <a:lnTo>
                      <a:pt x="89" y="221"/>
                    </a:lnTo>
                    <a:lnTo>
                      <a:pt x="95" y="230"/>
                    </a:lnTo>
                    <a:lnTo>
                      <a:pt x="98" y="240"/>
                    </a:lnTo>
                    <a:lnTo>
                      <a:pt x="101" y="256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5" y="298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4" y="279"/>
                    </a:lnTo>
                    <a:lnTo>
                      <a:pt x="77" y="265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4" y="211"/>
                    </a:lnTo>
                    <a:lnTo>
                      <a:pt x="71" y="201"/>
                    </a:lnTo>
                    <a:lnTo>
                      <a:pt x="66" y="195"/>
                    </a:lnTo>
                    <a:lnTo>
                      <a:pt x="54" y="184"/>
                    </a:lnTo>
                    <a:lnTo>
                      <a:pt x="39" y="168"/>
                    </a:lnTo>
                    <a:lnTo>
                      <a:pt x="27" y="156"/>
                    </a:lnTo>
                    <a:lnTo>
                      <a:pt x="21" y="146"/>
                    </a:lnTo>
                    <a:lnTo>
                      <a:pt x="12" y="127"/>
                    </a:lnTo>
                    <a:lnTo>
                      <a:pt x="3" y="113"/>
                    </a:lnTo>
                    <a:lnTo>
                      <a:pt x="0" y="103"/>
                    </a:lnTo>
                    <a:lnTo>
                      <a:pt x="0" y="84"/>
                    </a:lnTo>
                    <a:lnTo>
                      <a:pt x="0" y="65"/>
                    </a:lnTo>
                    <a:lnTo>
                      <a:pt x="0" y="52"/>
                    </a:lnTo>
                    <a:lnTo>
                      <a:pt x="3" y="35"/>
                    </a:lnTo>
                    <a:lnTo>
                      <a:pt x="6" y="22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1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1" name="Freeform 57"/>
              <p:cNvSpPr>
                <a:spLocks/>
              </p:cNvSpPr>
              <p:nvPr/>
            </p:nvSpPr>
            <p:spPr bwMode="ltGray">
              <a:xfrm>
                <a:off x="5449" y="3971"/>
                <a:ext cx="103" cy="313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46" y="16"/>
                  </a:cxn>
                  <a:cxn ang="0">
                    <a:pos x="44" y="26"/>
                  </a:cxn>
                  <a:cxn ang="0">
                    <a:pos x="37" y="43"/>
                  </a:cxn>
                  <a:cxn ang="0">
                    <a:pos x="29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3" y="134"/>
                  </a:cxn>
                  <a:cxn ang="0">
                    <a:pos x="29" y="140"/>
                  </a:cxn>
                  <a:cxn ang="0">
                    <a:pos x="37" y="153"/>
                  </a:cxn>
                  <a:cxn ang="0">
                    <a:pos x="46" y="166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90" y="218"/>
                  </a:cxn>
                  <a:cxn ang="0">
                    <a:pos x="96" y="231"/>
                  </a:cxn>
                  <a:cxn ang="0">
                    <a:pos x="98" y="240"/>
                  </a:cxn>
                  <a:cxn ang="0">
                    <a:pos x="98" y="256"/>
                  </a:cxn>
                  <a:cxn ang="0">
                    <a:pos x="102" y="266"/>
                  </a:cxn>
                  <a:cxn ang="0">
                    <a:pos x="98" y="280"/>
                  </a:cxn>
                  <a:cxn ang="0">
                    <a:pos x="96" y="299"/>
                  </a:cxn>
                  <a:cxn ang="0">
                    <a:pos x="90" y="312"/>
                  </a:cxn>
                  <a:cxn ang="0">
                    <a:pos x="69" y="292"/>
                  </a:cxn>
                  <a:cxn ang="0">
                    <a:pos x="76" y="280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6" y="211"/>
                  </a:cxn>
                  <a:cxn ang="0">
                    <a:pos x="73" y="202"/>
                  </a:cxn>
                  <a:cxn ang="0">
                    <a:pos x="64" y="194"/>
                  </a:cxn>
                  <a:cxn ang="0">
                    <a:pos x="55" y="185"/>
                  </a:cxn>
                  <a:cxn ang="0">
                    <a:pos x="40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1" y="127"/>
                  </a:cxn>
                  <a:cxn ang="0">
                    <a:pos x="5" y="110"/>
                  </a:cxn>
                  <a:cxn ang="0">
                    <a:pos x="3" y="104"/>
                  </a:cxn>
                  <a:cxn ang="0">
                    <a:pos x="0" y="85"/>
                  </a:cxn>
                  <a:cxn ang="0">
                    <a:pos x="0" y="65"/>
                  </a:cxn>
                  <a:cxn ang="0">
                    <a:pos x="3" y="49"/>
                  </a:cxn>
                  <a:cxn ang="0">
                    <a:pos x="3" y="36"/>
                  </a:cxn>
                  <a:cxn ang="0">
                    <a:pos x="5" y="23"/>
                  </a:cxn>
                  <a:cxn ang="0">
                    <a:pos x="8" y="10"/>
                  </a:cxn>
                  <a:cxn ang="0">
                    <a:pos x="11" y="0"/>
                  </a:cxn>
                  <a:cxn ang="0">
                    <a:pos x="52" y="7"/>
                  </a:cxn>
                </a:cxnLst>
                <a:rect l="0" t="0" r="r" b="b"/>
                <a:pathLst>
                  <a:path w="103" h="313">
                    <a:moveTo>
                      <a:pt x="52" y="7"/>
                    </a:moveTo>
                    <a:lnTo>
                      <a:pt x="46" y="16"/>
                    </a:lnTo>
                    <a:lnTo>
                      <a:pt x="44" y="26"/>
                    </a:lnTo>
                    <a:lnTo>
                      <a:pt x="37" y="43"/>
                    </a:lnTo>
                    <a:lnTo>
                      <a:pt x="29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3" y="134"/>
                    </a:lnTo>
                    <a:lnTo>
                      <a:pt x="29" y="140"/>
                    </a:lnTo>
                    <a:lnTo>
                      <a:pt x="37" y="153"/>
                    </a:lnTo>
                    <a:lnTo>
                      <a:pt x="46" y="166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90" y="218"/>
                    </a:lnTo>
                    <a:lnTo>
                      <a:pt x="96" y="231"/>
                    </a:lnTo>
                    <a:lnTo>
                      <a:pt x="98" y="240"/>
                    </a:lnTo>
                    <a:lnTo>
                      <a:pt x="98" y="256"/>
                    </a:lnTo>
                    <a:lnTo>
                      <a:pt x="102" y="266"/>
                    </a:lnTo>
                    <a:lnTo>
                      <a:pt x="98" y="280"/>
                    </a:lnTo>
                    <a:lnTo>
                      <a:pt x="96" y="299"/>
                    </a:lnTo>
                    <a:lnTo>
                      <a:pt x="90" y="312"/>
                    </a:lnTo>
                    <a:lnTo>
                      <a:pt x="69" y="292"/>
                    </a:lnTo>
                    <a:lnTo>
                      <a:pt x="76" y="280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6" y="211"/>
                    </a:lnTo>
                    <a:lnTo>
                      <a:pt x="73" y="202"/>
                    </a:lnTo>
                    <a:lnTo>
                      <a:pt x="64" y="194"/>
                    </a:lnTo>
                    <a:lnTo>
                      <a:pt x="55" y="185"/>
                    </a:lnTo>
                    <a:lnTo>
                      <a:pt x="40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1" y="127"/>
                    </a:lnTo>
                    <a:lnTo>
                      <a:pt x="5" y="110"/>
                    </a:lnTo>
                    <a:lnTo>
                      <a:pt x="3" y="104"/>
                    </a:lnTo>
                    <a:lnTo>
                      <a:pt x="0" y="85"/>
                    </a:lnTo>
                    <a:lnTo>
                      <a:pt x="0" y="65"/>
                    </a:lnTo>
                    <a:lnTo>
                      <a:pt x="3" y="49"/>
                    </a:lnTo>
                    <a:lnTo>
                      <a:pt x="3" y="36"/>
                    </a:lnTo>
                    <a:lnTo>
                      <a:pt x="5" y="23"/>
                    </a:lnTo>
                    <a:lnTo>
                      <a:pt x="8" y="10"/>
                    </a:lnTo>
                    <a:lnTo>
                      <a:pt x="11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2" name="Freeform 58"/>
              <p:cNvSpPr>
                <a:spLocks/>
              </p:cNvSpPr>
              <p:nvPr/>
            </p:nvSpPr>
            <p:spPr bwMode="ltGray">
              <a:xfrm>
                <a:off x="1045" y="3906"/>
                <a:ext cx="104" cy="309"/>
              </a:xfrm>
              <a:custGeom>
                <a:avLst/>
                <a:gdLst/>
                <a:ahLst/>
                <a:cxnLst>
                  <a:cxn ang="0">
                    <a:pos x="53" y="6"/>
                  </a:cxn>
                  <a:cxn ang="0">
                    <a:pos x="51" y="16"/>
                  </a:cxn>
                  <a:cxn ang="0">
                    <a:pos x="47" y="16"/>
                  </a:cxn>
                  <a:cxn ang="0">
                    <a:pos x="44" y="22"/>
                  </a:cxn>
                  <a:cxn ang="0">
                    <a:pos x="39" y="42"/>
                  </a:cxn>
                  <a:cxn ang="0">
                    <a:pos x="29" y="65"/>
                  </a:cxn>
                  <a:cxn ang="0">
                    <a:pos x="27" y="77"/>
                  </a:cxn>
                  <a:cxn ang="0">
                    <a:pos x="24" y="97"/>
                  </a:cxn>
                  <a:cxn ang="0">
                    <a:pos x="24" y="106"/>
                  </a:cxn>
                  <a:cxn ang="0">
                    <a:pos x="24" y="120"/>
                  </a:cxn>
                  <a:cxn ang="0">
                    <a:pos x="27" y="130"/>
                  </a:cxn>
                  <a:cxn ang="0">
                    <a:pos x="29" y="139"/>
                  </a:cxn>
                  <a:cxn ang="0">
                    <a:pos x="39" y="149"/>
                  </a:cxn>
                  <a:cxn ang="0">
                    <a:pos x="47" y="162"/>
                  </a:cxn>
                  <a:cxn ang="0">
                    <a:pos x="59" y="178"/>
                  </a:cxn>
                  <a:cxn ang="0">
                    <a:pos x="80" y="201"/>
                  </a:cxn>
                  <a:cxn ang="0">
                    <a:pos x="91" y="217"/>
                  </a:cxn>
                  <a:cxn ang="0">
                    <a:pos x="97" y="227"/>
                  </a:cxn>
                  <a:cxn ang="0">
                    <a:pos x="100" y="239"/>
                  </a:cxn>
                  <a:cxn ang="0">
                    <a:pos x="103" y="252"/>
                  </a:cxn>
                  <a:cxn ang="0">
                    <a:pos x="103" y="265"/>
                  </a:cxn>
                  <a:cxn ang="0">
                    <a:pos x="100" y="279"/>
                  </a:cxn>
                  <a:cxn ang="0">
                    <a:pos x="97" y="295"/>
                  </a:cxn>
                  <a:cxn ang="0">
                    <a:pos x="91" y="308"/>
                  </a:cxn>
                  <a:cxn ang="0">
                    <a:pos x="71" y="288"/>
                  </a:cxn>
                  <a:cxn ang="0">
                    <a:pos x="76" y="279"/>
                  </a:cxn>
                  <a:cxn ang="0">
                    <a:pos x="80" y="262"/>
                  </a:cxn>
                  <a:cxn ang="0">
                    <a:pos x="83" y="252"/>
                  </a:cxn>
                  <a:cxn ang="0">
                    <a:pos x="83" y="236"/>
                  </a:cxn>
                  <a:cxn ang="0">
                    <a:pos x="83" y="227"/>
                  </a:cxn>
                  <a:cxn ang="0">
                    <a:pos x="76" y="211"/>
                  </a:cxn>
                  <a:cxn ang="0">
                    <a:pos x="74" y="201"/>
                  </a:cxn>
                  <a:cxn ang="0">
                    <a:pos x="68" y="190"/>
                  </a:cxn>
                  <a:cxn ang="0">
                    <a:pos x="56" y="181"/>
                  </a:cxn>
                  <a:cxn ang="0">
                    <a:pos x="41" y="168"/>
                  </a:cxn>
                  <a:cxn ang="0">
                    <a:pos x="29" y="155"/>
                  </a:cxn>
                  <a:cxn ang="0">
                    <a:pos x="24" y="146"/>
                  </a:cxn>
                  <a:cxn ang="0">
                    <a:pos x="12" y="126"/>
                  </a:cxn>
                  <a:cxn ang="0">
                    <a:pos x="6" y="109"/>
                  </a:cxn>
                  <a:cxn ang="0">
                    <a:pos x="3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2"/>
                  </a:cxn>
                  <a:cxn ang="0">
                    <a:pos x="9" y="9"/>
                  </a:cxn>
                  <a:cxn ang="0">
                    <a:pos x="15" y="0"/>
                  </a:cxn>
                  <a:cxn ang="0">
                    <a:pos x="53" y="6"/>
                  </a:cxn>
                </a:cxnLst>
                <a:rect l="0" t="0" r="r" b="b"/>
                <a:pathLst>
                  <a:path w="104" h="309">
                    <a:moveTo>
                      <a:pt x="53" y="6"/>
                    </a:moveTo>
                    <a:lnTo>
                      <a:pt x="51" y="16"/>
                    </a:lnTo>
                    <a:lnTo>
                      <a:pt x="47" y="16"/>
                    </a:lnTo>
                    <a:lnTo>
                      <a:pt x="44" y="22"/>
                    </a:lnTo>
                    <a:lnTo>
                      <a:pt x="39" y="42"/>
                    </a:lnTo>
                    <a:lnTo>
                      <a:pt x="29" y="65"/>
                    </a:lnTo>
                    <a:lnTo>
                      <a:pt x="27" y="77"/>
                    </a:lnTo>
                    <a:lnTo>
                      <a:pt x="24" y="97"/>
                    </a:lnTo>
                    <a:lnTo>
                      <a:pt x="24" y="106"/>
                    </a:lnTo>
                    <a:lnTo>
                      <a:pt x="24" y="120"/>
                    </a:lnTo>
                    <a:lnTo>
                      <a:pt x="27" y="130"/>
                    </a:lnTo>
                    <a:lnTo>
                      <a:pt x="29" y="139"/>
                    </a:lnTo>
                    <a:lnTo>
                      <a:pt x="39" y="149"/>
                    </a:lnTo>
                    <a:lnTo>
                      <a:pt x="47" y="162"/>
                    </a:lnTo>
                    <a:lnTo>
                      <a:pt x="59" y="178"/>
                    </a:lnTo>
                    <a:lnTo>
                      <a:pt x="80" y="201"/>
                    </a:lnTo>
                    <a:lnTo>
                      <a:pt x="91" y="217"/>
                    </a:lnTo>
                    <a:lnTo>
                      <a:pt x="97" y="227"/>
                    </a:lnTo>
                    <a:lnTo>
                      <a:pt x="100" y="239"/>
                    </a:lnTo>
                    <a:lnTo>
                      <a:pt x="103" y="252"/>
                    </a:lnTo>
                    <a:lnTo>
                      <a:pt x="103" y="265"/>
                    </a:lnTo>
                    <a:lnTo>
                      <a:pt x="100" y="279"/>
                    </a:lnTo>
                    <a:lnTo>
                      <a:pt x="97" y="295"/>
                    </a:lnTo>
                    <a:lnTo>
                      <a:pt x="91" y="308"/>
                    </a:lnTo>
                    <a:lnTo>
                      <a:pt x="71" y="288"/>
                    </a:lnTo>
                    <a:lnTo>
                      <a:pt x="76" y="279"/>
                    </a:lnTo>
                    <a:lnTo>
                      <a:pt x="80" y="262"/>
                    </a:lnTo>
                    <a:lnTo>
                      <a:pt x="83" y="252"/>
                    </a:lnTo>
                    <a:lnTo>
                      <a:pt x="83" y="236"/>
                    </a:lnTo>
                    <a:lnTo>
                      <a:pt x="83" y="227"/>
                    </a:lnTo>
                    <a:lnTo>
                      <a:pt x="76" y="211"/>
                    </a:lnTo>
                    <a:lnTo>
                      <a:pt x="74" y="201"/>
                    </a:lnTo>
                    <a:lnTo>
                      <a:pt x="68" y="190"/>
                    </a:lnTo>
                    <a:lnTo>
                      <a:pt x="56" y="181"/>
                    </a:lnTo>
                    <a:lnTo>
                      <a:pt x="41" y="168"/>
                    </a:lnTo>
                    <a:lnTo>
                      <a:pt x="29" y="155"/>
                    </a:lnTo>
                    <a:lnTo>
                      <a:pt x="24" y="146"/>
                    </a:lnTo>
                    <a:lnTo>
                      <a:pt x="12" y="126"/>
                    </a:lnTo>
                    <a:lnTo>
                      <a:pt x="6" y="109"/>
                    </a:lnTo>
                    <a:lnTo>
                      <a:pt x="3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2"/>
                    </a:lnTo>
                    <a:lnTo>
                      <a:pt x="9" y="9"/>
                    </a:lnTo>
                    <a:lnTo>
                      <a:pt x="15" y="0"/>
                    </a:lnTo>
                    <a:lnTo>
                      <a:pt x="53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ltGray">
              <a:xfrm>
                <a:off x="3307" y="0"/>
                <a:ext cx="102" cy="312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50" y="16"/>
                  </a:cxn>
                  <a:cxn ang="0">
                    <a:pos x="46" y="16"/>
                  </a:cxn>
                  <a:cxn ang="0">
                    <a:pos x="46" y="26"/>
                  </a:cxn>
                  <a:cxn ang="0">
                    <a:pos x="38" y="43"/>
                  </a:cxn>
                  <a:cxn ang="0">
                    <a:pos x="32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6" y="130"/>
                  </a:cxn>
                  <a:cxn ang="0">
                    <a:pos x="29" y="140"/>
                  </a:cxn>
                  <a:cxn ang="0">
                    <a:pos x="38" y="153"/>
                  </a:cxn>
                  <a:cxn ang="0">
                    <a:pos x="46" y="162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89" y="218"/>
                  </a:cxn>
                  <a:cxn ang="0">
                    <a:pos x="96" y="227"/>
                  </a:cxn>
                  <a:cxn ang="0">
                    <a:pos x="98" y="240"/>
                  </a:cxn>
                  <a:cxn ang="0">
                    <a:pos x="101" y="253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6" y="295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5" y="279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37"/>
                  </a:cxn>
                  <a:cxn ang="0">
                    <a:pos x="81" y="227"/>
                  </a:cxn>
                  <a:cxn ang="0">
                    <a:pos x="75" y="211"/>
                  </a:cxn>
                  <a:cxn ang="0">
                    <a:pos x="72" y="202"/>
                  </a:cxn>
                  <a:cxn ang="0">
                    <a:pos x="67" y="191"/>
                  </a:cxn>
                  <a:cxn ang="0">
                    <a:pos x="55" y="181"/>
                  </a:cxn>
                  <a:cxn ang="0">
                    <a:pos x="41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4" y="127"/>
                  </a:cxn>
                  <a:cxn ang="0">
                    <a:pos x="6" y="110"/>
                  </a:cxn>
                  <a:cxn ang="0">
                    <a:pos x="3" y="104"/>
                  </a:cxn>
                  <a:cxn ang="0">
                    <a:pos x="0" y="84"/>
                  </a:cxn>
                  <a:cxn ang="0">
                    <a:pos x="0" y="62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3"/>
                  </a:cxn>
                  <a:cxn ang="0">
                    <a:pos x="9" y="10"/>
                  </a:cxn>
                  <a:cxn ang="0">
                    <a:pos x="14" y="0"/>
                  </a:cxn>
                  <a:cxn ang="0">
                    <a:pos x="52" y="7"/>
                  </a:cxn>
                </a:cxnLst>
                <a:rect l="0" t="0" r="r" b="b"/>
                <a:pathLst>
                  <a:path w="102" h="312">
                    <a:moveTo>
                      <a:pt x="52" y="7"/>
                    </a:moveTo>
                    <a:lnTo>
                      <a:pt x="50" y="16"/>
                    </a:lnTo>
                    <a:lnTo>
                      <a:pt x="46" y="16"/>
                    </a:lnTo>
                    <a:lnTo>
                      <a:pt x="46" y="26"/>
                    </a:lnTo>
                    <a:lnTo>
                      <a:pt x="38" y="43"/>
                    </a:lnTo>
                    <a:lnTo>
                      <a:pt x="32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6" y="130"/>
                    </a:lnTo>
                    <a:lnTo>
                      <a:pt x="29" y="140"/>
                    </a:lnTo>
                    <a:lnTo>
                      <a:pt x="38" y="153"/>
                    </a:lnTo>
                    <a:lnTo>
                      <a:pt x="46" y="162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89" y="218"/>
                    </a:lnTo>
                    <a:lnTo>
                      <a:pt x="96" y="227"/>
                    </a:lnTo>
                    <a:lnTo>
                      <a:pt x="98" y="240"/>
                    </a:lnTo>
                    <a:lnTo>
                      <a:pt x="101" y="253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6" y="295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5" y="279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7"/>
                    </a:lnTo>
                    <a:lnTo>
                      <a:pt x="75" y="211"/>
                    </a:lnTo>
                    <a:lnTo>
                      <a:pt x="72" y="202"/>
                    </a:lnTo>
                    <a:lnTo>
                      <a:pt x="67" y="191"/>
                    </a:lnTo>
                    <a:lnTo>
                      <a:pt x="55" y="181"/>
                    </a:lnTo>
                    <a:lnTo>
                      <a:pt x="41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4" y="127"/>
                    </a:lnTo>
                    <a:lnTo>
                      <a:pt x="6" y="110"/>
                    </a:lnTo>
                    <a:lnTo>
                      <a:pt x="3" y="104"/>
                    </a:lnTo>
                    <a:lnTo>
                      <a:pt x="0" y="84"/>
                    </a:lnTo>
                    <a:lnTo>
                      <a:pt x="0" y="62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3"/>
                    </a:lnTo>
                    <a:lnTo>
                      <a:pt x="9" y="10"/>
                    </a:lnTo>
                    <a:lnTo>
                      <a:pt x="14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4" name="Freeform 60"/>
              <p:cNvSpPr>
                <a:spLocks/>
              </p:cNvSpPr>
              <p:nvPr/>
            </p:nvSpPr>
            <p:spPr bwMode="ltGray">
              <a:xfrm>
                <a:off x="2412" y="3901"/>
                <a:ext cx="58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7" y="52"/>
                  </a:cxn>
                  <a:cxn ang="0">
                    <a:pos x="16" y="101"/>
                  </a:cxn>
                </a:cxnLst>
                <a:rect l="0" t="0" r="r" b="b"/>
                <a:pathLst>
                  <a:path w="58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7" y="52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5" name="Freeform 61"/>
              <p:cNvSpPr>
                <a:spLocks/>
              </p:cNvSpPr>
              <p:nvPr/>
            </p:nvSpPr>
            <p:spPr bwMode="ltGray">
              <a:xfrm>
                <a:off x="2972" y="63"/>
                <a:ext cx="56" cy="102"/>
              </a:xfrm>
              <a:custGeom>
                <a:avLst/>
                <a:gdLst/>
                <a:ahLst/>
                <a:cxnLst>
                  <a:cxn ang="0">
                    <a:pos x="14" y="101"/>
                  </a:cxn>
                  <a:cxn ang="0">
                    <a:pos x="0" y="0"/>
                  </a:cxn>
                  <a:cxn ang="0">
                    <a:pos x="55" y="51"/>
                  </a:cxn>
                  <a:cxn ang="0">
                    <a:pos x="14" y="101"/>
                  </a:cxn>
                </a:cxnLst>
                <a:rect l="0" t="0" r="r" b="b"/>
                <a:pathLst>
                  <a:path w="56" h="102">
                    <a:moveTo>
                      <a:pt x="14" y="101"/>
                    </a:moveTo>
                    <a:lnTo>
                      <a:pt x="0" y="0"/>
                    </a:lnTo>
                    <a:lnTo>
                      <a:pt x="55" y="51"/>
                    </a:lnTo>
                    <a:lnTo>
                      <a:pt x="14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6" name="Freeform 62"/>
              <p:cNvSpPr>
                <a:spLocks/>
              </p:cNvSpPr>
              <p:nvPr/>
            </p:nvSpPr>
            <p:spPr bwMode="ltGray">
              <a:xfrm>
                <a:off x="212" y="884"/>
                <a:ext cx="59" cy="101"/>
              </a:xfrm>
              <a:custGeom>
                <a:avLst/>
                <a:gdLst/>
                <a:ahLst/>
                <a:cxnLst>
                  <a:cxn ang="0">
                    <a:pos x="16" y="100"/>
                  </a:cxn>
                  <a:cxn ang="0">
                    <a:pos x="0" y="0"/>
                  </a:cxn>
                  <a:cxn ang="0">
                    <a:pos x="58" y="51"/>
                  </a:cxn>
                  <a:cxn ang="0">
                    <a:pos x="16" y="100"/>
                  </a:cxn>
                </a:cxnLst>
                <a:rect l="0" t="0" r="r" b="b"/>
                <a:pathLst>
                  <a:path w="59" h="101">
                    <a:moveTo>
                      <a:pt x="16" y="100"/>
                    </a:moveTo>
                    <a:lnTo>
                      <a:pt x="0" y="0"/>
                    </a:lnTo>
                    <a:lnTo>
                      <a:pt x="58" y="51"/>
                    </a:lnTo>
                    <a:lnTo>
                      <a:pt x="16" y="10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7" name="Freeform 63"/>
              <p:cNvSpPr>
                <a:spLocks/>
              </p:cNvSpPr>
              <p:nvPr/>
            </p:nvSpPr>
            <p:spPr bwMode="ltGray">
              <a:xfrm>
                <a:off x="1452" y="115"/>
                <a:ext cx="53" cy="68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4" y="67"/>
                  </a:cxn>
                  <a:cxn ang="0">
                    <a:pos x="52" y="42"/>
                  </a:cxn>
                  <a:cxn ang="0">
                    <a:pos x="30" y="0"/>
                  </a:cxn>
                </a:cxnLst>
                <a:rect l="0" t="0" r="r" b="b"/>
                <a:pathLst>
                  <a:path w="53" h="68">
                    <a:moveTo>
                      <a:pt x="30" y="0"/>
                    </a:moveTo>
                    <a:lnTo>
                      <a:pt x="0" y="18"/>
                    </a:lnTo>
                    <a:lnTo>
                      <a:pt x="14" y="67"/>
                    </a:lnTo>
                    <a:lnTo>
                      <a:pt x="52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8" name="Freeform 64"/>
              <p:cNvSpPr>
                <a:spLocks/>
              </p:cNvSpPr>
              <p:nvPr/>
            </p:nvSpPr>
            <p:spPr bwMode="ltGray">
              <a:xfrm>
                <a:off x="4571" y="216"/>
                <a:ext cx="55" cy="66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6" y="65"/>
                  </a:cxn>
                  <a:cxn ang="0">
                    <a:pos x="54" y="42"/>
                  </a:cxn>
                  <a:cxn ang="0">
                    <a:pos x="30" y="0"/>
                  </a:cxn>
                </a:cxnLst>
                <a:rect l="0" t="0" r="r" b="b"/>
                <a:pathLst>
                  <a:path w="55" h="66">
                    <a:moveTo>
                      <a:pt x="30" y="0"/>
                    </a:moveTo>
                    <a:lnTo>
                      <a:pt x="0" y="18"/>
                    </a:lnTo>
                    <a:lnTo>
                      <a:pt x="16" y="65"/>
                    </a:lnTo>
                    <a:lnTo>
                      <a:pt x="54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9" name="Freeform 65"/>
              <p:cNvSpPr>
                <a:spLocks/>
              </p:cNvSpPr>
              <p:nvPr/>
            </p:nvSpPr>
            <p:spPr bwMode="ltGray">
              <a:xfrm>
                <a:off x="5490" y="2335"/>
                <a:ext cx="57" cy="6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1"/>
                  </a:cxn>
                  <a:cxn ang="0">
                    <a:pos x="17" y="68"/>
                  </a:cxn>
                  <a:cxn ang="0">
                    <a:pos x="56" y="44"/>
                  </a:cxn>
                  <a:cxn ang="0">
                    <a:pos x="31" y="0"/>
                  </a:cxn>
                </a:cxnLst>
                <a:rect l="0" t="0" r="r" b="b"/>
                <a:pathLst>
                  <a:path w="57" h="69">
                    <a:moveTo>
                      <a:pt x="31" y="0"/>
                    </a:moveTo>
                    <a:lnTo>
                      <a:pt x="0" y="21"/>
                    </a:lnTo>
                    <a:lnTo>
                      <a:pt x="17" y="68"/>
                    </a:lnTo>
                    <a:lnTo>
                      <a:pt x="56" y="44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0" name="Freeform 66"/>
              <p:cNvSpPr>
                <a:spLocks/>
              </p:cNvSpPr>
              <p:nvPr/>
            </p:nvSpPr>
            <p:spPr bwMode="ltGray">
              <a:xfrm>
                <a:off x="5631" y="1402"/>
                <a:ext cx="58" cy="6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4"/>
                  </a:cxn>
                  <a:cxn ang="0">
                    <a:pos x="57" y="41"/>
                  </a:cxn>
                  <a:cxn ang="0">
                    <a:pos x="31" y="0"/>
                  </a:cxn>
                </a:cxnLst>
                <a:rect l="0" t="0" r="r" b="b"/>
                <a:pathLst>
                  <a:path w="58" h="65">
                    <a:moveTo>
                      <a:pt x="31" y="0"/>
                    </a:moveTo>
                    <a:lnTo>
                      <a:pt x="0" y="17"/>
                    </a:lnTo>
                    <a:lnTo>
                      <a:pt x="17" y="64"/>
                    </a:lnTo>
                    <a:lnTo>
                      <a:pt x="57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1" name="Freeform 67"/>
              <p:cNvSpPr>
                <a:spLocks/>
              </p:cNvSpPr>
              <p:nvPr/>
            </p:nvSpPr>
            <p:spPr bwMode="ltGray">
              <a:xfrm>
                <a:off x="0" y="1366"/>
                <a:ext cx="60" cy="102"/>
              </a:xfrm>
              <a:custGeom>
                <a:avLst/>
                <a:gdLst/>
                <a:ahLst/>
                <a:cxnLst>
                  <a:cxn ang="0">
                    <a:pos x="17" y="101"/>
                  </a:cxn>
                  <a:cxn ang="0">
                    <a:pos x="0" y="0"/>
                  </a:cxn>
                  <a:cxn ang="0">
                    <a:pos x="59" y="52"/>
                  </a:cxn>
                  <a:cxn ang="0">
                    <a:pos x="17" y="101"/>
                  </a:cxn>
                </a:cxnLst>
                <a:rect l="0" t="0" r="r" b="b"/>
                <a:pathLst>
                  <a:path w="60" h="102">
                    <a:moveTo>
                      <a:pt x="17" y="101"/>
                    </a:moveTo>
                    <a:lnTo>
                      <a:pt x="0" y="0"/>
                    </a:lnTo>
                    <a:lnTo>
                      <a:pt x="59" y="52"/>
                    </a:lnTo>
                    <a:lnTo>
                      <a:pt x="17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2" name="Freeform 68"/>
              <p:cNvSpPr>
                <a:spLocks/>
              </p:cNvSpPr>
              <p:nvPr/>
            </p:nvSpPr>
            <p:spPr bwMode="ltGray">
              <a:xfrm>
                <a:off x="196" y="1205"/>
                <a:ext cx="59" cy="105"/>
              </a:xfrm>
              <a:custGeom>
                <a:avLst/>
                <a:gdLst/>
                <a:ahLst/>
                <a:cxnLst>
                  <a:cxn ang="0">
                    <a:pos x="17" y="104"/>
                  </a:cxn>
                  <a:cxn ang="0">
                    <a:pos x="0" y="0"/>
                  </a:cxn>
                  <a:cxn ang="0">
                    <a:pos x="58" y="54"/>
                  </a:cxn>
                  <a:cxn ang="0">
                    <a:pos x="17" y="104"/>
                  </a:cxn>
                </a:cxnLst>
                <a:rect l="0" t="0" r="r" b="b"/>
                <a:pathLst>
                  <a:path w="59" h="105">
                    <a:moveTo>
                      <a:pt x="17" y="104"/>
                    </a:moveTo>
                    <a:lnTo>
                      <a:pt x="0" y="0"/>
                    </a:lnTo>
                    <a:lnTo>
                      <a:pt x="58" y="54"/>
                    </a:lnTo>
                    <a:lnTo>
                      <a:pt x="17" y="1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094" name="Freeform 70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1096" name="Rectangle 7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97" name="Rectangle 7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98" name="Rectangle 7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99" name="Rectangle 7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00" name="Rectangle 7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3CB6649-E068-4961-9F43-71785E876ADA}" type="slidenum">
              <a:rPr lang="en-GB">
                <a:solidFill>
                  <a:srgbClr val="FFFFFF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ridgeinsi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60350"/>
            <a:ext cx="829151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84313"/>
            <a:ext cx="728345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</p:sldLayoutIdLst>
  <p:transition>
    <p:wipe dir="r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4A27F5-1F3A-43DC-A732-5DF775765013}" type="datetimeFigureOut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10/08/2014</a:t>
            </a:fld>
            <a:endParaRPr lang="fr-CA"/>
          </a:p>
        </p:txBody>
      </p:sp>
      <p:sp>
        <p:nvSpPr>
          <p:cNvPr id="1029" name="Rectangle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90160B-0672-4EAA-9A6C-C7F70322C823}" type="slidenum">
              <a:rPr lang="fr-CA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8001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12573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7145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21717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B822B-8529-4D64-8E00-189C7E9A1F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10/08/2014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580EC-B3ED-41D4-97C6-78ED4BFE3E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17.xml"/><Relationship Id="rId1" Type="http://schemas.openxmlformats.org/officeDocument/2006/relationships/audio" Target="file:///C:\Users\ekcwei\Dropbox\New%20sermons\Bridge%20&#27211;.mp3" TargetMode="External"/><Relationship Id="rId4" Type="http://schemas.openxmlformats.org/officeDocument/2006/relationships/image" Target="../media/image27.pn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9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0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13.xml"/><Relationship Id="rId1" Type="http://schemas.openxmlformats.org/officeDocument/2006/relationships/audio" Target="file:///C:\Users\ekcwei\Dropbox\New%20sermons\My%20God,%20My%20Father,%20My%20Rock&#25105;&#30340;&#31070;,%20&#25105;&#30340;&#29238;,%20&#25105;&#30340;&#30928;&#30707;.mp3" TargetMode="External"/><Relationship Id="rId4" Type="http://schemas.openxmlformats.org/officeDocument/2006/relationships/image" Target="../media/image30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508104" y="1916832"/>
            <a:ext cx="3635896" cy="194421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CN" altLang="en-US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韦焜墀牧师</a:t>
            </a:r>
            <a:endParaRPr lang="en-GB" altLang="zh-CN" sz="36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</a:endParaRPr>
          </a:p>
          <a:p>
            <a:pPr>
              <a:spcBef>
                <a:spcPts val="0"/>
              </a:spcBef>
            </a:pPr>
            <a:r>
              <a:rPr lang="en-GB" altLang="zh-CN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Rev Edward Wei </a:t>
            </a:r>
            <a:r>
              <a:rPr lang="en-GB" altLang="zh-CN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1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40810</a:t>
            </a:r>
            <a:endParaRPr lang="en-GB" sz="4400" b="1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5496" y="72008"/>
            <a:ext cx="5328592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十诫五</a:t>
            </a:r>
            <a:r>
              <a:rPr lang="en-US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</a:t>
            </a:r>
            <a:r>
              <a:rPr lang="zh-CN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亲子</a:t>
            </a:r>
            <a:r>
              <a:rPr lang="zh-CN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之间</a:t>
            </a:r>
            <a:r>
              <a:rPr lang="en-US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(</a:t>
            </a:r>
            <a:r>
              <a:rPr lang="zh-CN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出</a:t>
            </a:r>
            <a:r>
              <a:rPr lang="en-US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20:12)</a:t>
            </a:r>
            <a:endParaRPr lang="en-US" sz="6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  <p:pic>
        <p:nvPicPr>
          <p:cNvPr id="1026" name="Picture 2" descr="C:\Users\ekcwei\Pictures\09 My Albums\2012--\CoventryChurch_22nd_Anniversary.jpg"/>
          <p:cNvPicPr>
            <a:picLocks noChangeAspect="1" noChangeArrowheads="1"/>
          </p:cNvPicPr>
          <p:nvPr/>
        </p:nvPicPr>
        <p:blipFill>
          <a:blip r:embed="rId3" cstate="print"/>
          <a:srcRect b="6760"/>
          <a:stretch>
            <a:fillRect/>
          </a:stretch>
        </p:blipFill>
        <p:spPr bwMode="auto">
          <a:xfrm>
            <a:off x="1259632" y="4285534"/>
            <a:ext cx="7920880" cy="2527842"/>
          </a:xfrm>
          <a:prstGeom prst="rect">
            <a:avLst/>
          </a:prstGeom>
          <a:noFill/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6426200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Pct val="100000"/>
            </a:pPr>
            <a:r>
              <a:rPr lang="en-GB" altLang="zh-CN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charset="-122"/>
              </a:rPr>
              <a:t>COVENTRY CHINESE CHRISTIAN CHURCH </a:t>
            </a:r>
            <a:r>
              <a:rPr lang="zh-CN" altLang="en-GB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charset="-128"/>
                <a:ea typeface="DFHeiMedium-B5" charset="-128"/>
              </a:rPr>
              <a:t>高云地利华人基督教会</a:t>
            </a:r>
            <a:endParaRPr lang="en-GB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charset="-128"/>
              <a:ea typeface="DFHeiMedium-B5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47664" y="4365104"/>
            <a:ext cx="1962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91C7E3-5575-4B63-BD12-9BE6B54B410C}" type="datetime8">
              <a:rPr lang="en-GB">
                <a:solidFill>
                  <a:srgbClr val="D0FCD1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10/08/2014 10:51</a:t>
            </a:fld>
            <a:endParaRPr lang="en-GB" dirty="0">
              <a:solidFill>
                <a:srgbClr val="FFFF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092280" y="44624"/>
            <a:ext cx="1962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91C7E3-5575-4B63-BD12-9BE6B54B410C}" type="datetime8">
              <a:rPr lang="en-GB" smtClean="0">
                <a:solidFill>
                  <a:srgbClr val="D0FCD1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10/08/2014 10:51</a:t>
            </a:fld>
            <a:endParaRPr lang="en-GB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576064"/>
            <a:ext cx="9144000" cy="4293096"/>
          </a:xfrm>
          <a:prstGeom prst="rect">
            <a:avLst/>
          </a:prstGeom>
          <a:solidFill>
            <a:srgbClr val="99FF66">
              <a:alpha val="40000"/>
            </a:srgbClr>
          </a:solidFill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：</a:t>
            </a:r>
            <a:endParaRPr lang="en-US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出埃及记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章和申命记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章</a:t>
            </a: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十诫的意义</a:t>
            </a:r>
            <a:r>
              <a:rPr lang="en-US" altLang="zh-TW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?</a:t>
            </a:r>
            <a:endParaRPr lang="en-GB" altLang="zh-TW" sz="66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十诫是用来建立国家的</a:t>
            </a:r>
            <a:endParaRPr lang="en-US" altLang="zh-CN" sz="6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「基本法」。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5:2-3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耶和华我们的神在何烈山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与我们立约。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这约不是与我们列祖立的、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乃是与我们今日在这里存活之人立的。 </a:t>
            </a:r>
            <a:endParaRPr lang="en-GB" altLang="zh-TW" sz="4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基本上，十诫和律法书</a:t>
            </a:r>
            <a:r>
              <a:rPr lang="en-US" altLang="zh-CN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尤其是出、利、申</a:t>
            </a:r>
            <a:r>
              <a:rPr lang="en-US" altLang="zh-CN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中的诫命是给以色列民的。他们快要进入神给他们的应许地，十诫就是用来建立国家的「基本法」。</a:t>
            </a:r>
            <a:endParaRPr lang="en-GB" altLang="zh-TW" sz="4800" b="1" kern="0" dirty="0" smtClean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因此，有些诫命是属于国家法律，</a:t>
            </a:r>
            <a:endParaRPr lang="en-US" altLang="zh-CN" sz="6000" b="1" kern="0" dirty="0" smtClean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有些更是主耶稣降世前、在旧约时代中的敬拜礼仪</a:t>
            </a:r>
            <a:r>
              <a:rPr lang="en-US" altLang="zh-TW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作用是预表关于主耶稣。</a:t>
            </a:r>
            <a:endParaRPr lang="en-GB" altLang="zh-TW" sz="4800" b="1" kern="0" dirty="0" smtClean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1944216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十诫要小心</a:t>
            </a:r>
            <a:endParaRPr lang="en-US" altLang="zh-CN" sz="6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不要按字面来遵从。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39248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3:6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他叫我们能承当这新约的执事．不是凭着字句、乃是凭着精意．因为那字句是叫人死、精意是叫人活。</a:t>
            </a:r>
            <a:r>
              <a:rPr lang="en-US" altLang="zh-TW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[</a:t>
            </a: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精意或作圣灵</a:t>
            </a:r>
            <a:r>
              <a:rPr lang="en-US" altLang="zh-TW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]</a:t>
            </a:r>
            <a:endParaRPr lang="en-GB" altLang="zh-TW" sz="4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3717032"/>
            <a:ext cx="9144000" cy="2736304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endParaRPr lang="en-US" altLang="zh-CN" sz="72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不是神创造的规定</a:t>
            </a:r>
            <a:endParaRPr lang="en-GB" altLang="zh-TW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十诫不是神创造的规定，并不像一个制作游戏者要定下一些游戏规则。</a:t>
            </a:r>
            <a:endParaRPr lang="en-GB" altLang="zh-TW" sz="4800" b="1" kern="0" dirty="0" smtClean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我们要圣洁，并非因为神「决定」圣洁是美好的，而是因为神是圣洁的。</a:t>
            </a:r>
            <a:endParaRPr lang="en-US" altLang="zh-CN" sz="6000" b="1" kern="0" dirty="0" smtClean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参利未记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11:44-45﹔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彼前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1:14-17</a:t>
            </a: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en-GB" altLang="zh-TW" sz="4800" b="1" kern="0" dirty="0" smtClean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5:4-6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耶和华在山上、从火中、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面对面与你们说话。说、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我是耶和华你的神、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曾将你从埃及地、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为奴之家领出来。</a:t>
            </a:r>
            <a:endParaRPr lang="en-GB" altLang="zh-TW" sz="52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十诫源自「你」的神，就是那位与我们有亲密来往的救赎主。</a:t>
            </a:r>
            <a:endParaRPr lang="en-GB" altLang="zh-TW" sz="4800" b="1" kern="0" dirty="0" smtClean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察看十诫，十诫根本不是一些规条，而是本自神的本位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GB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being</a:t>
            </a:r>
            <a:r>
              <a:rPr lang="en-GB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和性情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GB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character</a:t>
            </a:r>
            <a:r>
              <a:rPr lang="en-GB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GB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endParaRPr lang="en-GB" altLang="zh-TW" sz="4800" b="1" kern="0" dirty="0" smtClean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表面上，十诫是负面的：「不可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」，</a:t>
            </a:r>
            <a:endParaRPr lang="en-GB" altLang="zh-CN" sz="6000" b="1" kern="0" dirty="0" smtClean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但其实我们应该正面地按着十诫来建立属神的生命与国度。</a:t>
            </a:r>
            <a:endParaRPr lang="en-GB" altLang="zh-TW" sz="4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而我们研究十诫</a:t>
            </a:r>
            <a:r>
              <a:rPr lang="en-US" altLang="zh-TW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便能认识神</a:t>
            </a:r>
            <a:r>
              <a:rPr lang="en-US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更清楚祂是怎样的</a:t>
            </a:r>
            <a:r>
              <a:rPr lang="en-US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因而更晓得怎样讨神喜讨</a:t>
            </a:r>
            <a:r>
              <a:rPr lang="en-US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endParaRPr lang="en-GB" altLang="zh-TW" sz="4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太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22:37-40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耶稣对他说、你要尽心、尽性、尽意、爱主你的神。这是诫命中的第一、且是最大的。其次也相倣、就是要爱人如己。这两条诫命、是律法和先知一切道理的总纲。</a:t>
            </a:r>
            <a:endParaRPr lang="en-GB" altLang="zh-TW" sz="52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6000" contrast="2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576064"/>
            <a:ext cx="9144000" cy="4293096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88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十诫第一条 </a:t>
            </a:r>
            <a:endParaRPr lang="en-US" altLang="zh-CN" sz="88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20:3</a:t>
            </a:r>
            <a:r>
              <a:rPr lang="en-US" altLang="zh-TW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;</a:t>
            </a: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5:7)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除了我以外、</a:t>
            </a:r>
            <a:endParaRPr lang="en-GB" altLang="zh-CN" sz="72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你不可有别的神。</a:t>
            </a:r>
            <a:endParaRPr lang="en-GB" altLang="zh-TW" sz="66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6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576064"/>
            <a:ext cx="9144000" cy="594928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神是独一真神，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因此除了祂以外，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不可有别的神。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我们要专一地爱神爱人，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清心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一心一意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地敬拜跟随主。</a:t>
            </a:r>
            <a:endParaRPr lang="en-GB" altLang="zh-TW" sz="4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fontScale="47500" lnSpcReduction="2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</a:t>
            </a:r>
            <a:r>
              <a:rPr lang="zh-TW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二</a:t>
            </a:r>
            <a:r>
              <a:rPr lang="zh-CN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r>
              <a:rPr lang="en-US" altLang="zh-TW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TW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20:4-6,</a:t>
            </a:r>
            <a:r>
              <a:rPr lang="zh-TW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TW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5:8-10)</a:t>
            </a: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不可為自己雕刻偶像、</a:t>
            </a:r>
            <a:endParaRPr lang="en-US" altLang="zh-TW" sz="114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也不可作什么形像、彷彿上天、下地、和地底下、水中的百物．不可跪拜那些像、也不可事奉他、因為我耶和華你的　神是忌邪的　神、恨我的、我必追討他的罪、自父及子、直到三四代．愛我守我誡命的、我必向他們發慈愛、直到千代。</a:t>
            </a:r>
            <a:endParaRPr lang="en-GB" altLang="zh-TW" sz="93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神是启示的真神，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是测不透的，因此不可按着人的猜测，自以为神的模样来雕刻偶像。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我们要从神的启示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圣经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尽心尽性尽力地认识我们的主。</a:t>
            </a:r>
            <a:endParaRPr lang="en-GB" altLang="zh-TW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fontScale="62500" lnSpcReduction="2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</a:t>
            </a:r>
            <a:r>
              <a:rPr lang="zh-TW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三</a:t>
            </a:r>
            <a:r>
              <a:rPr lang="zh-CN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endParaRPr lang="en-US" altLang="zh-CN" sz="93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20:7;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5:12) </a:t>
            </a: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不可妄称耶和华你神的名、因为妄称耶和华名的、耶和华必不以他为无罪。</a:t>
            </a:r>
            <a:endParaRPr lang="en-GB" altLang="zh-TW" sz="93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神是真实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real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是耶和华昔在今在永在、常是目前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always present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者，我们不可妄用祂的名。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我们要尽心尽性尽力见证宣扬我们的神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让普天下都认识真实并常在的造物主。</a:t>
            </a:r>
            <a:endParaRPr lang="en-GB" altLang="zh-TW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fontScale="47500" lnSpcReduction="2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</a:t>
            </a:r>
            <a:r>
              <a:rPr lang="zh-TW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四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r>
              <a:rPr lang="en-US" altLang="zh-CN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20:8-11;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5:12-15) </a:t>
            </a: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当记念安息日、守为圣日。 六日要劳碌作你一切的工．但第七日是向耶和华你神当守的安息日．这一日你和你的儿女、僕婢、牲畜、并你城里寄居的客旅、无论何工都不可作．</a:t>
            </a:r>
            <a:endParaRPr lang="en-GB" altLang="zh-TW" sz="93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fontScale="40000" lnSpcReduction="2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</a:t>
            </a:r>
            <a:r>
              <a:rPr lang="zh-TW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四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r>
              <a:rPr lang="en-US" altLang="zh-CN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20:8-11;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5:12-15) </a:t>
            </a: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因为六日之内、耶和华造天、地、海、和其中的万物、第七日便安息．所以耶和华赐福与安息日、定为圣日。</a:t>
            </a:r>
            <a:r>
              <a:rPr lang="en-US" altLang="zh-CN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5:15 </a:t>
            </a:r>
            <a:r>
              <a:rPr lang="zh-CN" altLang="en-US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你也要记念你在埃及地作过奴僕．耶和华你神用大能的手、和伸出来的膀臂、将你从那里领出来、</a:t>
            </a:r>
            <a:r>
              <a:rPr lang="en-US" altLang="zh-CN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en-GB" altLang="zh-TW" sz="100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fontScale="47500" lnSpcReduction="2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神是安息的主，</a:t>
            </a:r>
            <a:endParaRPr lang="en-US" altLang="zh-CN" sz="11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因此我们要 守安息日，</a:t>
            </a:r>
            <a:endParaRPr lang="en-US" altLang="zh-CN" sz="11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六日劳碌，第七日安息。我们要六日劳碌、与主同工，而第七日尽心尽性尽力地察看神在我们生命中所成就而事，欣赏祂奇妙的作为，为六日与神同工的收成而与神同乐。</a:t>
            </a:r>
            <a:endParaRPr lang="en-GB" altLang="zh-TW" sz="10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4000" contrast="-2000"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</a:t>
            </a:r>
            <a:r>
              <a:rPr lang="zh-TW" altLang="en-US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五</a:t>
            </a:r>
            <a:r>
              <a:rPr lang="zh-CN" altLang="en-US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endParaRPr lang="en-US" altLang="zh-CN" sz="71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20:12</a:t>
            </a:r>
            <a:r>
              <a:rPr lang="en-US" altLang="zh-TW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;</a:t>
            </a:r>
            <a:r>
              <a:rPr lang="zh-TW" altLang="en-US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TW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5:15)</a:t>
            </a:r>
            <a:r>
              <a:rPr lang="en-US" altLang="zh-CN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 </a:t>
            </a: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65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当孝敬父母、</a:t>
            </a:r>
            <a:endParaRPr lang="en-US" altLang="zh-CN" sz="65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65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使你的日子在耶和华你神所赐你的地上、得以长久</a:t>
            </a:r>
            <a:endParaRPr lang="en-GB" altLang="zh-TW" sz="65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4077072"/>
            <a:ext cx="9144000" cy="2780928"/>
          </a:xfrm>
          <a:prstGeom prst="rect">
            <a:avLst/>
          </a:prstGeom>
          <a:solidFill>
            <a:srgbClr val="FFFFFF">
              <a:alpha val="45098"/>
            </a:srgbClr>
          </a:solidFill>
          <a:ln>
            <a:solidFill>
              <a:srgbClr val="FFFFFF"/>
            </a:solidFill>
          </a:ln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为什么</a:t>
            </a:r>
            <a:endParaRPr lang="en-US" altLang="zh-CN" sz="8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我们当孝敬父母</a:t>
            </a:r>
            <a:r>
              <a:rPr lang="en-US" altLang="zh-CN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?</a:t>
            </a:r>
            <a:endParaRPr lang="en-GB" altLang="zh-TW" sz="8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当孝敬父母，</a:t>
            </a:r>
            <a:endParaRPr lang="en-US" altLang="zh-CN" sz="72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因为人不是禽兽。</a:t>
            </a:r>
            <a:endParaRPr lang="en-US" altLang="zh-CN" sz="72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人类当中的亲子关系是非常独特的。</a:t>
            </a:r>
            <a:endParaRPr lang="en-US" altLang="zh-CN" sz="6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在自然界中，这是「不正常」的。</a:t>
            </a:r>
            <a:endParaRPr lang="en-GB" altLang="zh-TW" sz="6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2:7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耶和华神用地上的尘土造人、将生气吹在他鼻孔里、他就成了有灵的活人、名叫亚当。</a:t>
            </a:r>
            <a:endParaRPr lang="en-GB" altLang="zh-TW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但圣经告诉我们，人类不是进化的产品</a:t>
            </a:r>
            <a:r>
              <a:rPr lang="en-US" altLang="zh-TW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而是</a:t>
            </a:r>
            <a:r>
              <a:rPr lang="en-US" altLang="zh-TW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:</a:t>
            </a:r>
            <a:r>
              <a:rPr lang="zh-CN" altLang="en-US" sz="66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66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1:27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神就照着自己的形像造人、乃是照着他的形像造男造女。</a:t>
            </a:r>
            <a:endParaRPr lang="en-GB" altLang="zh-TW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当孝敬父母，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因为神是「为父」的神。亲子之间的意念，是本自神是一位「为父」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(”</a:t>
            </a:r>
            <a:r>
              <a:rPr lang="en-GB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Father-</a:t>
            </a:r>
            <a:r>
              <a:rPr lang="en-GB" altLang="zh-CN" sz="6000" b="1" kern="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ness</a:t>
            </a:r>
            <a:r>
              <a:rPr lang="en-GB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, parenthood</a:t>
            </a:r>
            <a:r>
              <a:rPr lang="en-GB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”)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的神。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3:14-15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因此。我在</a:t>
            </a:r>
            <a:endParaRPr lang="en-US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父</a:t>
            </a:r>
            <a:r>
              <a:rPr lang="el-GR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πατερα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面前屈膝、</a:t>
            </a:r>
            <a:endParaRPr lang="en-US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（天上地上的各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或作全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〕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家</a:t>
            </a:r>
            <a:r>
              <a:rPr lang="el-GR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πατρια</a:t>
            </a:r>
            <a:r>
              <a:rPr lang="zh-CN" altLang="el-GR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endParaRPr lang="en-US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都是从他得名）。</a:t>
            </a:r>
            <a:endParaRPr lang="en-GB" altLang="zh-TW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我们的父母给予我们体生命，也教养培育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正如神创造并塑造我们全人的生命。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因此，我们要孝敬父母，从而学习敬拜我们天上的父亲。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当孝敬父母，因为亲子组成的家庭，是和谐健康的社会的基本单位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/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元素。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「家和万事兴」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20:12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当孝敬父母、使你的日子在耶和华你神所赐你的地上、得以长久。 </a:t>
            </a:r>
            <a:endParaRPr lang="en-US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6:2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要考敬父母、使你得福、在世长寿．这是第一条带应许</a:t>
            </a:r>
            <a:endParaRPr lang="en-GB" altLang="zh-TW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4797152"/>
            <a:ext cx="9144000" cy="2060848"/>
          </a:xfrm>
          <a:prstGeom prst="rect">
            <a:avLst/>
          </a:prstGeom>
          <a:solidFill>
            <a:srgbClr val="FFFFFF">
              <a:alpha val="45098"/>
            </a:srgbClr>
          </a:solidFill>
          <a:ln>
            <a:solidFill>
              <a:srgbClr val="FFFFFF"/>
            </a:solidFill>
          </a:ln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9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怎样孝敬父母</a:t>
            </a:r>
            <a:r>
              <a:rPr lang="en-US" altLang="zh-CN" sz="9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?</a:t>
            </a:r>
            <a:endParaRPr lang="en-GB" altLang="zh-TW" sz="96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2000"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孝敬</a:t>
            </a:r>
            <a:r>
              <a:rPr lang="en-US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=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尊敬、尊重、敬重、视为尊贵</a:t>
            </a:r>
            <a:r>
              <a:rPr lang="en-US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,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估计有高价值</a:t>
            </a:r>
            <a:r>
              <a:rPr lang="en-US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;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honour</a:t>
            </a:r>
            <a:r>
              <a:rPr lang="zh-CN" altLang="en-GB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，</a:t>
            </a: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原文</a:t>
            </a:r>
            <a:r>
              <a:rPr lang="en-GB" altLang="zh-CN" sz="6000" b="1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timao</a:t>
            </a:r>
            <a:r>
              <a:rPr lang="en-GB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提摩太</a:t>
            </a:r>
            <a:r>
              <a:rPr lang="en-GB" altLang="zh-CN" sz="6000" b="1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timotheo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即尊敬神的人，因此也可作孝敬神的人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)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。</a:t>
            </a: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zh-TW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孝敬父母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是孝敬天父的缩影，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我们要有孝敬天父的心志才能实践孝敬父母。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zh-TW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路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14:26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人到我这里来、若不爱我胜过爱自己的父母、妻子、儿女、弟兄、姐妹和自己的性命、就不能作我的门徒。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〔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爱我胜过爱原文作</a:t>
            </a:r>
            <a:r>
              <a:rPr lang="zh-TW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恨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〕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zh-TW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比较：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路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18:28-30 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彼得说、看哪、我们已经撇下自己所有的跟从你了。 耶稣说、我实在告诉你们、人为　神的国、撇下房屋、或是妻子、弟兄、父母、儿女、没有在今世不得百倍、在来世不得永生的。</a:t>
            </a:r>
            <a:endParaRPr lang="en-US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zh-TW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我们在生活各方面的关系中，都要弃绝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(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「恨」</a:t>
            </a:r>
            <a:r>
              <a:rPr lang="en-US" altLang="zh-TW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)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使用世俗的方法，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让神进入我们各方面的关系中，让祂引导我们如何建立「百倍」的丰盛。</a:t>
            </a:r>
            <a:endParaRPr lang="en-GB" altLang="zh-TW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主耶稣提醒我们，跟随人的传统并不一定是孝敬。</a:t>
            </a:r>
            <a:endParaRPr lang="en-GB" altLang="zh-TW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太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15:3-8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耶稣回答说、你们为什么因着你们的遗传、犯神的诫命呢。神说、当孝敬父母．又说、咒骂父母的、必治死他。你们倒说、无论何人对父母说、我所当奉给你的、已经作了供献．他就可以不孝敬父母。</a:t>
            </a:r>
            <a:r>
              <a:rPr lang="en-US" altLang="zh-TW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…</a:t>
            </a:r>
            <a:endParaRPr lang="en-GB" altLang="zh-TW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拜祖先不是孝敬。</a:t>
            </a:r>
            <a:endParaRPr lang="en-GB" altLang="zh-TW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首先，在拜的过程中，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大都不会包括表示尊重、视为珍贵、引以为荣，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甚至连祖先的名字也不会提出来，更极少会提及他们的功迹。</a:t>
            </a:r>
            <a:endParaRPr lang="en-GB" altLang="zh-TW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同时，我们拜的对象根本不是我们的祖先，因为我们拜的是我们误以为祖先死后变成的鬼</a:t>
            </a:r>
            <a:r>
              <a:rPr lang="en-US" altLang="zh-TW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/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邪灵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﹔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按真理来说，鬼或邪灵不是人死后变成的，而是与魔鬼一同堕落的邪灵，但这些邪灵会扮作我们的先人。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14000"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孝敬</a:t>
            </a:r>
            <a:r>
              <a:rPr lang="en-US" altLang="zh-TW" sz="6000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=</a:t>
            </a:r>
            <a:r>
              <a:rPr lang="zh-CN" altLang="en-US" sz="6000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尊敬、尊重、敬重，</a:t>
            </a:r>
            <a:endParaRPr lang="en-US" altLang="zh-CN" sz="6000" b="1" kern="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很明显，婴孩不懂得尊敬是怎么一回事，所以儿女作婴孩的时候，也不能要求他们认真地实践孝敬父母。</a:t>
            </a:r>
            <a:endParaRPr lang="en-GB" altLang="zh-TW" sz="5400" b="1" kern="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14000"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儿女渐渐长大，便开始能学习孝敬、尊重、尊敬、</a:t>
            </a:r>
            <a:r>
              <a:rPr lang="en-US" altLang="zh-CN" sz="6000" b="1" kern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…</a:t>
            </a:r>
            <a:r>
              <a:rPr lang="zh-CN" altLang="en-US" sz="6000" b="1" kern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。然而，在这时候，父母有管教儿女的责任，因此，在这时候更重要的，是作儿女须明白神把这责任托付于父母，</a:t>
            </a:r>
            <a:endParaRPr lang="en-GB" altLang="zh-TW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14000"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在主里听从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(obey)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父母</a:t>
            </a: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弗 </a:t>
            </a:r>
            <a:r>
              <a:rPr lang="en-US" altLang="zh-CN" sz="6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6:1 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你们作儿女的、要在主里听从父母、这是理所当然的。</a:t>
            </a:r>
            <a:endParaRPr lang="en-GB" altLang="zh-TW" sz="5400" b="1" kern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14000"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儿女长大后，尤其是抵达</a:t>
            </a:r>
            <a:r>
              <a:rPr lang="zh-CN" altLang="en-US" sz="6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「人要离开父母、与妻子连合、二人成为一体。」</a:t>
            </a:r>
            <a:r>
              <a:rPr lang="en-US" altLang="zh-CN" sz="6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(</a:t>
            </a:r>
            <a:r>
              <a:rPr lang="zh-CN" altLang="en-US" sz="6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创</a:t>
            </a:r>
            <a:r>
              <a:rPr lang="en-US" altLang="zh-CN" sz="6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2:24/</a:t>
            </a:r>
            <a:r>
              <a:rPr lang="zh-CN" altLang="en-US" sz="6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弗</a:t>
            </a:r>
            <a:r>
              <a:rPr lang="en-US" altLang="zh-CN" sz="6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5:31)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的时候，</a:t>
            </a: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则要认真实践十诫的第五诫 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– 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当孝敬父母。</a:t>
            </a:r>
            <a:endParaRPr lang="en-GB" altLang="zh-TW" sz="5400" b="1" kern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620688"/>
            <a:ext cx="9144000" cy="6237312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必须本自内心。</a:t>
            </a: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以赛亚指着你们说的豫言、是不错的．他说、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『</a:t>
            </a: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这百姓用嘴唇尊敬我、心却远离我．他们将人的吩咐、当作道理教导人、所以拜我也是枉然。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』</a:t>
            </a:r>
            <a:endParaRPr lang="en-GB" altLang="zh-TW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188640"/>
            <a:ext cx="9144000" cy="666936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发自内心，</a:t>
            </a: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但也要表里一致。</a:t>
            </a:r>
            <a:endParaRPr lang="en-US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提前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5:8 </a:t>
            </a: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人若不看顾亲属、就是背了真道、比不信的人还不好．不看顾自己家里的人、更是如此。</a:t>
            </a:r>
            <a:endParaRPr lang="en-GB" altLang="zh-TW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188640"/>
            <a:ext cx="9144000" cy="666936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珍惜父母的教养</a:t>
            </a: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箴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1:8-9 </a:t>
            </a: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我儿、要听你父亲的训诲、不可离弃你母亲的法则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〔</a:t>
            </a: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或作指教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〕</a:t>
            </a: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．因为这要作你头上的华冠、你项上的金炼。</a:t>
            </a:r>
            <a:endParaRPr lang="en-GB" altLang="zh-TW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188640"/>
            <a:ext cx="9144000" cy="666936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箴言 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23:25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你要使父母欢喜．</a:t>
            </a:r>
            <a:endParaRPr lang="en-US" altLang="zh-CN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使生你的快乐。</a:t>
            </a:r>
            <a:endParaRPr lang="en-GB" altLang="zh-TW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188640"/>
            <a:ext cx="9144000" cy="666936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4000"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CDD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看得我心酸，</a:t>
            </a:r>
            <a:endParaRPr lang="en-US" altLang="zh-CN" sz="5400" b="1" kern="0" dirty="0" smtClean="0">
              <a:solidFill>
                <a:srgbClr val="FCDD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CDD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总觉得欠爸爸妈妈太多了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CDD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我们好像很有钱 </a:t>
            </a:r>
            <a:endParaRPr lang="en-US" altLang="zh-CN" sz="5400" b="1" kern="0" dirty="0" smtClean="0">
              <a:solidFill>
                <a:srgbClr val="FCDD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CDD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用着父母没见过的东西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CDD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我们好像很有钱 </a:t>
            </a:r>
            <a:endParaRPr lang="en-US" altLang="zh-CN" sz="5400" b="1" kern="0" dirty="0" smtClean="0">
              <a:solidFill>
                <a:srgbClr val="FCDD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CDD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出门就打车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4000"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4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4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我们好像很有钱 </a:t>
            </a:r>
            <a:endParaRPr lang="en-US" altLang="zh-CN" sz="54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出去吃喝玩乐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我们好像很有钱 </a:t>
            </a:r>
            <a:endParaRPr lang="en-US" altLang="zh-CN" sz="54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买一些没用的东西</a:t>
            </a:r>
            <a:endParaRPr lang="en-US" altLang="zh-CN" sz="54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4000"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我们好像很厉害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不顺心就对父母各种喊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我们好像很厉害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没事就和父母吵架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我们好像很厉害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动不动就离家出走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我们好像很厉害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把父母当佣人指手划脚</a:t>
            </a:r>
            <a:endParaRPr lang="en-US" altLang="zh-CN" sz="48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4000"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我们好像高高在上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在外面挥金如土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我们好像高高在上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埋怨自己没有好家庭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我们好像高高在上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一点苦也不想吃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我们好像高高在上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嫌弃自己的父母</a:t>
            </a:r>
            <a:endParaRPr lang="en-US" altLang="zh-CN" sz="48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4000"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我很想知道我们凭什么这样，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我们有什么好高傲的。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父母已经给予了我们最宝贵的生命。含辛茹苦把我们扶养成人，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宁愿自己省吃俭用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也要把最好的吃的用的给予我们</a:t>
            </a:r>
            <a:r>
              <a:rPr lang="en-US" altLang="zh-TW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.</a:t>
            </a:r>
            <a:endParaRPr lang="zh-CN" altLang="en-US" sz="48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宁愿委屈了自己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也不愿委屈了孩子。</a:t>
            </a:r>
            <a:endParaRPr lang="en-US" altLang="zh-CN" sz="48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4000"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多么无私的爱啊！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还有什么比家庭和谐身体安康更幸福的，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要求的多了 幸福感也就少了。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树欲静而风不止，</a:t>
            </a:r>
            <a:endParaRPr lang="en-US" altLang="zh-CN" sz="48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子欲孝而亲</a:t>
            </a:r>
            <a:r>
              <a:rPr lang="zh-CN" altLang="en-US" sz="4800" b="1" kern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不在。</a:t>
            </a:r>
            <a:endParaRPr lang="zh-CN" altLang="en-US" sz="48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4000"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愿天下父母健康长寿</a:t>
            </a:r>
            <a:r>
              <a:rPr lang="en-US" altLang="zh-CN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!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孝顺，一辈子都还不完 ！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珍惜与他们的每一天。</a:t>
            </a:r>
            <a:endParaRPr lang="en-US" altLang="zh-CN" sz="48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BCB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他们才是全世界最爱你的人。</a:t>
            </a:r>
            <a:endParaRPr lang="en-US" altLang="zh-CN" sz="4800" b="1" kern="0" dirty="0" smtClean="0">
              <a:solidFill>
                <a:srgbClr val="FBCBA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68344" y="5229200"/>
            <a:ext cx="141577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TW" altLang="en-US" sz="9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桥</a:t>
            </a:r>
            <a:endParaRPr lang="en-GB" sz="9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20000"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88640"/>
            <a:ext cx="908411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父母亲从小抚育我，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栽种爱惜幼树苗，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维护照料牵我手。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父母亲延伸天父爱，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甘心献身像道桥，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祸困凶险我不怕过。</a:t>
            </a:r>
            <a:endParaRPr lang="zh-CN" altLang="en-US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3" name="Bridge 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155632" y="54868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0000"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88640"/>
            <a:ext cx="90841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颂讚亲恩彷似无边大海洋，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惟愿你我孝顺祝福双亲康泰。</a:t>
            </a:r>
            <a:endParaRPr lang="en-GB" altLang="zh-CN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0000"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88640"/>
            <a:ext cx="90841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父母亲延伸天父爱，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甘心献身像道桥，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祸困凶险我不怕过。</a:t>
            </a:r>
            <a:endParaRPr lang="zh-CN" altLang="en-US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0000"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88640"/>
            <a:ext cx="90841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颂讚亲恩彷似无边大海洋，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惟愿你我孝顺祝福双亲康泰。</a:t>
            </a:r>
            <a:endParaRPr lang="en-GB" altLang="zh-CN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0000"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88640"/>
            <a:ext cx="908411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父母亲年纪虽渐老，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一生献身像道桥，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容让你我在上面，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轻轻松松再走过、</a:t>
            </a:r>
            <a:endParaRPr lang="en-GB" altLang="zh-CN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再经过，</a:t>
            </a:r>
          </a:p>
          <a:p>
            <a:pPr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不分风雨渡过！</a:t>
            </a:r>
            <a:endParaRPr lang="en-GB" altLang="zh-CN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68344" y="5229200"/>
            <a:ext cx="141577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TW" altLang="en-US" sz="9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桥</a:t>
            </a:r>
            <a:endParaRPr lang="en-GB" sz="9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/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杭州盘石基督教堂</a:t>
            </a:r>
            <a:endParaRPr lang="en-US" altLang="zh-CN" sz="9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endParaRPr lang="en-US" altLang="zh-CN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GB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我的神</a:t>
            </a:r>
            <a:r>
              <a:rPr lang="en-GB" altLang="zh-CN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CN" altLang="en-GB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我的父</a:t>
            </a:r>
            <a:r>
              <a:rPr lang="en-GB" altLang="zh-CN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</a:t>
            </a:r>
          </a:p>
          <a:p>
            <a:pPr algn="ctr" fontAlgn="base">
              <a:spcAft>
                <a:spcPct val="0"/>
              </a:spcAft>
            </a:pPr>
            <a:r>
              <a:rPr lang="zh-CN" altLang="en-GB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我的磐石</a:t>
            </a:r>
            <a:endParaRPr lang="en-US" altLang="zh-CN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en-GB" altLang="zh-CN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My God, My Father, </a:t>
            </a:r>
          </a:p>
          <a:p>
            <a:pPr algn="ctr" fontAlgn="base">
              <a:spcAft>
                <a:spcPct val="0"/>
              </a:spcAft>
            </a:pPr>
            <a:r>
              <a:rPr lang="en-GB" altLang="zh-CN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My Rock</a:t>
            </a:r>
            <a:endParaRPr lang="fr-CA" sz="54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 bright="32000" contrast="-26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我的神 我的父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我的磐石我敬拜你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你的慈爱 丰盛的慈愛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永远屹立不变</a:t>
            </a:r>
            <a:endParaRPr lang="en-US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建立到万代</a:t>
            </a:r>
            <a:endParaRPr lang="en-US" altLang="zh-CN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endParaRPr lang="fr-CA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5" name="My God, My Father, My Rock我的神, 我的父, 我的磐石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99592" y="33265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16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我的神 我的父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我的拯救我赞美你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你的信实 恒久的信实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永永远远坚立天上</a:t>
            </a:r>
            <a:endParaRPr lang="fr-CA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-49000" contrast="33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我要欢呼 向你举双手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向你扬声高唱哈利路亚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因你喜悦我們 </a:t>
            </a: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是我的力量荣耀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愿在光明中与你同行</a:t>
            </a:r>
            <a:endParaRPr lang="fr-CA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4000" contrast="33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我要欢呼 向你举双手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向你扬声高唱哈利路亚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你是我的主宰 </a:t>
            </a: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谁能与我的神相比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我一生向你俯伏敬拜</a:t>
            </a:r>
            <a:endParaRPr lang="fr-CA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4000" contrast="33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我要欢呼 向你举双手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向你扬声高唱哈利路亚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你是我的主宰 </a:t>
            </a: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谁能与我的神相比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我一生向你俯伏敬拜</a:t>
            </a:r>
            <a:endParaRPr lang="fr-CA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32000" contrast="-26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我的神 我的父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我的磐石我敬拜你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你的慈爱 丰盛的慈愛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永远屹立不变</a:t>
            </a:r>
            <a:endParaRPr lang="en-US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建立到万代</a:t>
            </a:r>
            <a:endParaRPr lang="en-US" altLang="zh-CN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endParaRPr lang="fr-CA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16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我的神 我的父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我的拯救我赞美你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你的信实 恒久的信实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永永远远坚立天上</a:t>
            </a:r>
            <a:endParaRPr lang="fr-CA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-49000" contrast="33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我要欢呼 向你举双手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向你扬声高唱哈利路亚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因你喜悦我們 </a:t>
            </a: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是我的力量荣耀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愿在光明中与你同行</a:t>
            </a:r>
            <a:endParaRPr lang="fr-CA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4000" contrast="33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我要欢呼 向你举双手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向你扬声高唱哈利路亚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你是我的主宰 </a:t>
            </a: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谁能与我的神相比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我一生向你俯伏敬拜</a:t>
            </a:r>
            <a:endParaRPr lang="fr-CA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-49000" contrast="33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我要欢呼 向你举双手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向你扬声高唱哈利路亚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因你喜悦我們 </a:t>
            </a: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是我的力量荣耀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愿在光明中与你同行</a:t>
            </a:r>
            <a:endParaRPr lang="fr-CA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4000" contrast="33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我要欢呼 向你举双手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向你扬声高唱哈利路亚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你是我的主宰 </a:t>
            </a: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谁能与我的神相比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我一生向你俯伏敬拜</a:t>
            </a:r>
            <a:endParaRPr lang="fr-CA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4000" contrast="33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endParaRPr lang="en-US" altLang="zh-CN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你是我的主宰</a:t>
            </a:r>
            <a:r>
              <a:rPr lang="zh-CN" altLang="en-US" sz="7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</a:t>
            </a:r>
            <a:endParaRPr lang="en-US" altLang="zh-CN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US" sz="7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谁能与我的神相比 </a:t>
            </a:r>
          </a:p>
          <a:p>
            <a:pPr algn="ctr" fontAlgn="base">
              <a:spcAft>
                <a:spcPct val="0"/>
              </a:spcAft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我一生向你俯伏敬拜</a:t>
            </a:r>
            <a:endParaRPr lang="fr-CA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/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4"/>
          <p:cNvSpPr txBox="1">
            <a:spLocks/>
          </p:cNvSpPr>
          <p:nvPr/>
        </p:nvSpPr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杭州盘石基督教堂</a:t>
            </a:r>
            <a:endParaRPr lang="en-US" altLang="zh-CN" sz="9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endParaRPr lang="en-US" altLang="zh-CN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zh-CN" altLang="en-GB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我的神</a:t>
            </a:r>
            <a:r>
              <a:rPr lang="en-GB" altLang="zh-CN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CN" altLang="en-GB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我的父</a:t>
            </a:r>
            <a:r>
              <a:rPr lang="en-GB" altLang="zh-CN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</a:t>
            </a:r>
          </a:p>
          <a:p>
            <a:pPr algn="ctr" fontAlgn="base">
              <a:spcAft>
                <a:spcPct val="0"/>
              </a:spcAft>
            </a:pPr>
            <a:r>
              <a:rPr lang="zh-CN" altLang="en-GB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我的磐石</a:t>
            </a:r>
            <a:endParaRPr lang="en-US" altLang="zh-CN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</a:pPr>
            <a:r>
              <a:rPr lang="en-GB" altLang="zh-CN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My God, My Father, </a:t>
            </a:r>
          </a:p>
          <a:p>
            <a:pPr algn="ctr" fontAlgn="base">
              <a:spcAft>
                <a:spcPct val="0"/>
              </a:spcAft>
            </a:pPr>
            <a:r>
              <a:rPr lang="en-GB" altLang="zh-CN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My Rock</a:t>
            </a:r>
            <a:endParaRPr lang="fr-CA" sz="54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0Coventry03">
  <a:themeElements>
    <a:clrScheme name="Office Theme 1">
      <a:dk1>
        <a:srgbClr val="3C0023"/>
      </a:dk1>
      <a:lt1>
        <a:srgbClr val="FFFFFF"/>
      </a:lt1>
      <a:dk2>
        <a:srgbClr val="B50069"/>
      </a:dk2>
      <a:lt2>
        <a:srgbClr val="FFFF00"/>
      </a:lt2>
      <a:accent1>
        <a:srgbClr val="6699FF"/>
      </a:accent1>
      <a:accent2>
        <a:srgbClr val="FF33CC"/>
      </a:accent2>
      <a:accent3>
        <a:srgbClr val="D7AAB9"/>
      </a:accent3>
      <a:accent4>
        <a:srgbClr val="DADADA"/>
      </a:accent4>
      <a:accent5>
        <a:srgbClr val="B8CAFF"/>
      </a:accent5>
      <a:accent6>
        <a:srgbClr val="E72DB9"/>
      </a:accent6>
      <a:hlink>
        <a:srgbClr val="00FFFF"/>
      </a:hlink>
      <a:folHlink>
        <a:srgbClr val="FF3399"/>
      </a:folHlink>
    </a:clrScheme>
    <a:fontScheme name="Office Theme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ffice Theme 1">
        <a:dk1>
          <a:srgbClr val="3C0023"/>
        </a:dk1>
        <a:lt1>
          <a:srgbClr val="FFFFFF"/>
        </a:lt1>
        <a:dk2>
          <a:srgbClr val="B50069"/>
        </a:dk2>
        <a:lt2>
          <a:srgbClr val="FFFF00"/>
        </a:lt2>
        <a:accent1>
          <a:srgbClr val="6699FF"/>
        </a:accent1>
        <a:accent2>
          <a:srgbClr val="FF33CC"/>
        </a:accent2>
        <a:accent3>
          <a:srgbClr val="D7AAB9"/>
        </a:accent3>
        <a:accent4>
          <a:srgbClr val="DADADA"/>
        </a:accent4>
        <a:accent5>
          <a:srgbClr val="B8CAFF"/>
        </a:accent5>
        <a:accent6>
          <a:srgbClr val="E72DB9"/>
        </a:accent6>
        <a:hlink>
          <a:srgbClr val="00FFFF"/>
        </a:hlink>
        <a:folHlink>
          <a:srgbClr val="FF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CC00CC"/>
        </a:dk2>
        <a:lt2>
          <a:srgbClr val="FFFFFF"/>
        </a:lt2>
        <a:accent1>
          <a:srgbClr val="3399FF"/>
        </a:accent1>
        <a:accent2>
          <a:srgbClr val="9900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00E7"/>
        </a:accent6>
        <a:hlink>
          <a:srgbClr val="66FF33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ndscape-ppt-template-004 (1)">
  <a:themeElements>
    <a:clrScheme name="">
      <a:dk1>
        <a:srgbClr val="B3CCE6"/>
      </a:dk1>
      <a:lt1>
        <a:srgbClr val="FFFFFF"/>
      </a:lt1>
      <a:dk2>
        <a:srgbClr val="1E3F6C"/>
      </a:dk2>
      <a:lt2>
        <a:srgbClr val="FFFFFF"/>
      </a:lt2>
      <a:accent1>
        <a:srgbClr val="336599"/>
      </a:accent1>
      <a:accent2>
        <a:srgbClr val="2E4C6B"/>
      </a:accent2>
      <a:accent3>
        <a:srgbClr val="ABAFBA"/>
      </a:accent3>
      <a:accent4>
        <a:srgbClr val="DADADA"/>
      </a:accent4>
      <a:accent5>
        <a:srgbClr val="ADB8CA"/>
      </a:accent5>
      <a:accent6>
        <a:srgbClr val="294460"/>
      </a:accent6>
      <a:hlink>
        <a:srgbClr val="FFAB57"/>
      </a:hlink>
      <a:folHlink>
        <a:srgbClr val="009193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8E8AB4"/>
        </a:dk1>
        <a:lt1>
          <a:srgbClr val="F8F8F8"/>
        </a:lt1>
        <a:dk2>
          <a:srgbClr val="5D5888"/>
        </a:dk2>
        <a:lt2>
          <a:srgbClr val="FFFFFF"/>
        </a:lt2>
        <a:accent1>
          <a:srgbClr val="191077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ABAABD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8E8AB4"/>
        </a:dk1>
        <a:lt1>
          <a:srgbClr val="F8F8F8"/>
        </a:lt1>
        <a:dk2>
          <a:srgbClr val="5D5888"/>
        </a:dk2>
        <a:lt2>
          <a:srgbClr val="FFFFFF"/>
        </a:lt2>
        <a:accent1>
          <a:srgbClr val="FFFFFF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FFFFFF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8E8AB4"/>
        </a:dk1>
        <a:lt1>
          <a:srgbClr val="F8F8F8"/>
        </a:lt1>
        <a:dk2>
          <a:srgbClr val="5D5888"/>
        </a:dk2>
        <a:lt2>
          <a:srgbClr val="FFFFFF"/>
        </a:lt2>
        <a:accent1>
          <a:srgbClr val="5D5888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B6B4C3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8E8AB4"/>
        </a:dk1>
        <a:lt1>
          <a:srgbClr val="F8F8F8"/>
        </a:lt1>
        <a:dk2>
          <a:srgbClr val="5D5888"/>
        </a:dk2>
        <a:lt2>
          <a:srgbClr val="463F83"/>
        </a:lt2>
        <a:accent1>
          <a:srgbClr val="5D5888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B6B4C3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Lotus2">
  <a:themeElements>
    <a:clrScheme name="Bureau 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 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 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1635</TotalTime>
  <Words>2693</Words>
  <Application>Microsoft Office PowerPoint</Application>
  <PresentationFormat>On-screen Show (4:3)</PresentationFormat>
  <Paragraphs>298</Paragraphs>
  <Slides>84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11</vt:i4>
      </vt:variant>
      <vt:variant>
        <vt:lpstr>Slide Titles</vt:lpstr>
      </vt:variant>
      <vt:variant>
        <vt:i4>84</vt:i4>
      </vt:variant>
    </vt:vector>
  </HeadingPairs>
  <TitlesOfParts>
    <vt:vector size="95" baseType="lpstr">
      <vt:lpstr>Office Theme</vt:lpstr>
      <vt:lpstr>0Coventry03</vt:lpstr>
      <vt:lpstr>landscape-ppt-template-004 (1)</vt:lpstr>
      <vt:lpstr>Lotus2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ekcwei</cp:lastModifiedBy>
  <cp:revision>13</cp:revision>
  <dcterms:created xsi:type="dcterms:W3CDTF">2014-08-05T11:07:46Z</dcterms:created>
  <dcterms:modified xsi:type="dcterms:W3CDTF">2014-08-10T09:52:35Z</dcterms:modified>
</cp:coreProperties>
</file>