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8.xml" ContentType="application/vnd.openxmlformats-officedocument.theme+xml"/>
  <Override PartName="/ppt/theme/theme9.xml" ContentType="application/vnd.openxmlformats-officedocument.them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</p:sld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9" r:id="rId22"/>
    <p:sldId id="270" r:id="rId23"/>
    <p:sldId id="268" r:id="rId24"/>
    <p:sldId id="271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90" r:id="rId41"/>
    <p:sldId id="289" r:id="rId4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7E7"/>
    <a:srgbClr val="FF7C80"/>
    <a:srgbClr val="EDD7AF"/>
    <a:srgbClr val="E7F4F5"/>
    <a:srgbClr val="FFFF99"/>
    <a:srgbClr val="FFFFC9"/>
    <a:srgbClr val="FFFFFF"/>
    <a:srgbClr val="3399FF"/>
    <a:srgbClr val="7FBE00"/>
    <a:srgbClr val="66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slide" Target="slides/slide3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F042E-FDFB-4216-B2E7-918D06781CB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BF557-9F77-477D-B964-D13B3A498A4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A47C30-BE0B-4B49-B4C6-D4217D056A6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8729C-7C8E-4E7B-BF0A-8E9498F785E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E1512-504C-4372-AC4D-EE805A1080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6D8CE-16B3-4334-9EA0-BC1B7A9519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40AAD-C837-4C42-8961-4FEFB0C60BC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AB9A8-6C93-40CB-8815-20728E71601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068188-C3DB-4B80-B82C-00F3366C6A1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32962-23C8-4991-BB0A-FAF93D60380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4C4FA-7EAB-40CF-A291-B06665D933E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4603-AE0D-4E3D-B140-2127219F129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4603-AE0D-4E3D-B140-2127219F129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4603-AE0D-4E3D-B140-2127219F129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4603-AE0D-4E3D-B140-2127219F129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C628F-5441-4E31-9723-F7069150F2C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4603-AE0D-4E3D-B140-2127219F129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4603-AE0D-4E3D-B140-2127219F129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4603-AE0D-4E3D-B140-2127219F129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C628F-5441-4E31-9723-F7069150F2C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C1B7F3-B367-4C7A-85DB-944FDF28CC0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5D3E17-2931-4E3B-B011-1D36543B1313}" type="slidenum">
              <a:rPr lang="en-GB">
                <a:solidFill>
                  <a:srgbClr val="000000"/>
                </a:solidFill>
                <a:ea typeface="+mn-ea"/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audio" Target="file:///C:\Users\ekcwei\Music\Playlists\Ineedto%20have%20You%20in%20my%20life.mp3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3933056"/>
            <a:ext cx="7772400" cy="792163"/>
          </a:xfrm>
        </p:spPr>
        <p:txBody>
          <a:bodyPr/>
          <a:lstStyle/>
          <a:p>
            <a:r>
              <a:rPr lang="zh-TW" altLang="en-US" sz="5400" b="1" dirty="0" smtClean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口吐真言</a:t>
            </a:r>
            <a:r>
              <a:rPr lang="en-US" altLang="zh-TW" sz="5400" b="1" dirty="0" smtClean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(</a:t>
            </a:r>
            <a:r>
              <a:rPr lang="zh-TW" altLang="en-US" sz="5400" b="1" dirty="0" smtClean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箴</a:t>
            </a:r>
            <a:r>
              <a:rPr lang="en-US" altLang="zh-TW" sz="5400" b="1" dirty="0" smtClean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12</a:t>
            </a:r>
            <a:r>
              <a:rPr lang="zh-TW" altLang="en-US" sz="5400" b="1" dirty="0" smtClean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：</a:t>
            </a:r>
            <a:r>
              <a:rPr lang="en-US" altLang="zh-TW" sz="5400" b="1" dirty="0" smtClean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17-25)</a:t>
            </a:r>
            <a:endParaRPr lang="en-US" altLang="zh-CN" sz="6000" b="1" dirty="0">
              <a:solidFill>
                <a:srgbClr val="99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4797152"/>
            <a:ext cx="6400800" cy="1800200"/>
          </a:xfrm>
        </p:spPr>
        <p:txBody>
          <a:bodyPr/>
          <a:lstStyle/>
          <a:p>
            <a:pPr algn="l"/>
            <a:r>
              <a:rPr lang="zh-TW" altLang="en-US" sz="2400" b="1" dirty="0" smtClean="0">
                <a:solidFill>
                  <a:srgbClr val="66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韦焜墀牧师 </a:t>
            </a:r>
            <a:endParaRPr lang="en-GB" altLang="zh-TW" sz="2400" b="1" dirty="0" smtClean="0">
              <a:solidFill>
                <a:srgbClr val="66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l"/>
            <a:r>
              <a:rPr lang="en-GB" altLang="zh-CN" sz="2400" dirty="0" smtClean="0">
                <a:solidFill>
                  <a:srgbClr val="669900"/>
                </a:solidFill>
              </a:rPr>
              <a:t>web: ekcwei.co.uk  </a:t>
            </a:r>
          </a:p>
          <a:p>
            <a:pPr algn="l"/>
            <a:r>
              <a:rPr lang="en-GB" altLang="zh-CN" sz="2400" dirty="0" smtClean="0">
                <a:solidFill>
                  <a:srgbClr val="669900"/>
                </a:solidFill>
              </a:rPr>
              <a:t>email: ekcwei@yahoo.com 07766017950</a:t>
            </a:r>
          </a:p>
          <a:p>
            <a:pPr algn="l"/>
            <a:r>
              <a:rPr lang="en-US" altLang="zh-CN" sz="2400" dirty="0" smtClean="0">
                <a:solidFill>
                  <a:srgbClr val="3399FF"/>
                </a:solidFill>
              </a:rPr>
              <a:t>Milton Keynes Chinese Christian Church</a:t>
            </a:r>
            <a:endParaRPr lang="en-US" altLang="zh-CN" sz="2400" dirty="0">
              <a:solidFill>
                <a:srgbClr val="3399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b="1" dirty="0" smtClean="0">
                <a:solidFill>
                  <a:srgbClr val="99CC00"/>
                </a:solidFill>
                <a:latin typeface="SimHei" pitchFamily="49" charset="-122"/>
                <a:ea typeface="SimHei" pitchFamily="49" charset="-122"/>
              </a:rPr>
              <a:t>口吐真言</a:t>
            </a:r>
            <a:endParaRPr lang="en-US" altLang="zh-CN" sz="5400" b="1" dirty="0">
              <a:solidFill>
                <a:srgbClr val="99CC00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12:19</a:t>
            </a:r>
          </a:p>
          <a:p>
            <a:pPr marL="0" indent="0"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口吐真言、永远坚立．</a:t>
            </a:r>
            <a:endParaRPr lang="en-GB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舌说谎话、只存片时。</a:t>
            </a:r>
            <a:endParaRPr lang="en-GB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marL="0" indent="0" algn="ctr">
              <a:buNone/>
            </a:pPr>
            <a:r>
              <a:rPr lang="zh-TW" altLang="en-US" sz="11500" b="1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我們的诚信</a:t>
            </a:r>
            <a:endParaRPr lang="en-GB" sz="11500" b="1" dirty="0">
              <a:solidFill>
                <a:srgbClr val="FFC000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b="1" dirty="0" smtClean="0">
                <a:solidFill>
                  <a:srgbClr val="99CC00"/>
                </a:solidFill>
                <a:latin typeface="SimHei" pitchFamily="49" charset="-122"/>
                <a:ea typeface="SimHei" pitchFamily="49" charset="-122"/>
              </a:rPr>
              <a:t>口吐真言</a:t>
            </a:r>
            <a:endParaRPr lang="en-US" altLang="zh-CN" sz="5400" b="1" dirty="0">
              <a:solidFill>
                <a:srgbClr val="99CC00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12:17</a:t>
            </a:r>
          </a:p>
          <a:p>
            <a:pPr marL="0" indent="0"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说出真话的、显明公义．</a:t>
            </a:r>
            <a:endParaRPr lang="en-GB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作假见证的、显出诡诈。</a:t>
            </a:r>
            <a:endParaRPr lang="en-GB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marL="0" indent="0" algn="ctr">
              <a:buNone/>
            </a:pPr>
            <a:r>
              <a:rPr lang="zh-TW" altLang="en-US" sz="11500" b="1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神的诚信</a:t>
            </a:r>
            <a:endParaRPr lang="en-GB" sz="11500" b="1" dirty="0">
              <a:solidFill>
                <a:srgbClr val="FFC000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b="1" dirty="0" smtClean="0">
                <a:solidFill>
                  <a:srgbClr val="99CC00"/>
                </a:solidFill>
                <a:latin typeface="SimHei" pitchFamily="49" charset="-122"/>
                <a:ea typeface="SimHei" pitchFamily="49" charset="-122"/>
              </a:rPr>
              <a:t>口吐真言</a:t>
            </a:r>
            <a:endParaRPr lang="en-US" altLang="zh-CN" sz="5400" b="1" dirty="0">
              <a:solidFill>
                <a:srgbClr val="99CC00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3:17 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无论作什么、或说话、或行事、都要奉主耶稣的名、借着他感谢父神。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zh-TW" altLang="en-US" sz="11500" b="1" dirty="0" smtClean="0">
                <a:solidFill>
                  <a:srgbClr val="FFC000"/>
                </a:solidFill>
                <a:latin typeface="SimHei" pitchFamily="49" charset="-122"/>
                <a:ea typeface="SimHei" pitchFamily="49" charset="-122"/>
              </a:rPr>
              <a:t>神的诚信</a:t>
            </a:r>
            <a:endParaRPr lang="en-GB" sz="11500" b="1" dirty="0">
              <a:solidFill>
                <a:srgbClr val="FFC000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085109"/>
            <a:ext cx="7772400" cy="792163"/>
          </a:xfrm>
        </p:spPr>
        <p:txBody>
          <a:bodyPr/>
          <a:lstStyle/>
          <a:p>
            <a:r>
              <a:rPr lang="zh-CN" altLang="en-US" sz="6600" b="1" dirty="0" smtClean="0">
                <a:solidFill>
                  <a:schemeClr val="accent5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为什么不口吐真言</a:t>
            </a:r>
            <a:r>
              <a:rPr lang="en-US" altLang="zh-CN" sz="6600" b="1" dirty="0" smtClean="0">
                <a:solidFill>
                  <a:schemeClr val="accent5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?</a:t>
            </a:r>
            <a:endParaRPr lang="en-US" altLang="zh-CN" sz="7200" b="1" dirty="0">
              <a:solidFill>
                <a:schemeClr val="accent5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936104"/>
          </a:xfrm>
        </p:spPr>
        <p:txBody>
          <a:bodyPr/>
          <a:lstStyle/>
          <a:p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动机不良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chemeClr val="accent5">
                  <a:lumMod val="90000"/>
                </a:schemeClr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94928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12:20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图谋恶事的、心存诡诈．劝人和睦的、便得喜乐。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12:21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义人不遭灾害．恶人满受祸患。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12:22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说谎言的嘴、为耶和华所憎恶．行事诚实的、为他所喜悦。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忧虑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这是信心的选择</a:t>
            </a:r>
            <a:endParaRPr lang="en-US" altLang="zh-CN" sz="5400" b="1" dirty="0" smtClean="0">
              <a:solidFill>
                <a:srgbClr val="FFFF00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zh-CN" sz="4400" b="1" dirty="0" smtClean="0">
              <a:solidFill>
                <a:srgbClr val="FFFF00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12:2</a:t>
            </a:r>
            <a:r>
              <a:rPr lang="en-US" altLang="zh-TW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5</a:t>
            </a:r>
            <a:endParaRPr lang="en-US" altLang="zh-CN" sz="4400" b="1" dirty="0" smtClean="0">
              <a:solidFill>
                <a:srgbClr val="FFFF00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人心忧虑、屈而不伸．一句良言、使心欢乐。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懒惰 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我们以为是真的，但其实不是，我们仍是说谎。</a:t>
            </a:r>
            <a:endParaRPr lang="en-US" altLang="zh-CN" sz="4400" b="1" dirty="0" smtClean="0">
              <a:solidFill>
                <a:srgbClr val="FFFF00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12:2</a:t>
            </a:r>
            <a:r>
              <a:rPr lang="en-US" altLang="zh-TW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4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殷勤人的手必掌权．懒惰的人必服苦。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936104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懒惰 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「背后说人」是严重的罪：</a:t>
            </a:r>
            <a:endParaRPr lang="en-US" altLang="zh-CN" sz="5400" b="1" dirty="0" smtClean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1:28-31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0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他们既然故意不认识神、神就任凭他们存邪僻的心、行那些不合理的事．装满了各样不义、邪恶、贪婪、恶毒．满心是嫉妒、凶杀、争竞、诡诈、毒恨．又是谗毁的、</a:t>
            </a: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背后说人的、</a:t>
            </a:r>
            <a:r>
              <a:rPr lang="zh-CN" altLang="en-US" sz="40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怨恨神的、</a:t>
            </a:r>
            <a:r>
              <a:rPr lang="en-US" altLang="zh-CN" sz="40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936104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懒惰 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4:15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惟用爱心说诚实话、凡事长进、连于元首基督．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60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「用爱心说诚实话」</a:t>
            </a:r>
            <a:endParaRPr lang="en-US" altLang="zh-CN" sz="6000" b="1" dirty="0" smtClean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60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是要下功夫。</a:t>
            </a:r>
            <a:endParaRPr lang="en-US" altLang="zh-CN" sz="60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936104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不小心 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12:18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说话浮躁的、如刀刺人．智慧人的舌头、却为医人的良药。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箴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12:</a:t>
            </a:r>
            <a:r>
              <a:rPr lang="en-US" altLang="zh-TW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23</a:t>
            </a:r>
            <a:endParaRPr lang="en-US" altLang="zh-CN" sz="4400" b="1" dirty="0" smtClean="0">
              <a:solidFill>
                <a:srgbClr val="FFFF00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通达人隐藏知识．愚昧人的心、彰显愚昧。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不小心 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「言者无心，听者有意。」真言不单是按表面字义是正确，也要留意所传递的信息是否真实。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不小心 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尤其是圣经非常清楚吩咐，「不要论断」，</a:t>
            </a:r>
            <a:endParaRPr lang="en-US" altLang="zh-CN" sz="5400" b="1" dirty="0" smtClean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所以我们要小心不要让听者感到我是论断。</a:t>
            </a:r>
            <a:endParaRPr lang="en-US" altLang="zh-CN" sz="4400" b="1" dirty="0" smtClean="0">
              <a:solidFill>
                <a:srgbClr val="FFFF00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为什么不口吐真言</a:t>
            </a:r>
            <a:r>
              <a:rPr lang="en-US" altLang="zh-CN" sz="28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? - </a:t>
            </a:r>
            <a:r>
              <a:rPr lang="zh-CN" altLang="en-US" sz="60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不小心 </a:t>
            </a:r>
            <a:r>
              <a:rPr lang="zh-CN" altLang="en-US" sz="5400" b="1" dirty="0" smtClean="0">
                <a:solidFill>
                  <a:schemeClr val="accent5">
                    <a:lumMod val="90000"/>
                  </a:schemeClr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5400" b="1" dirty="0">
              <a:solidFill>
                <a:srgbClr val="E7F4F5"/>
              </a:solidFill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4522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最重要勿紧记，我们不是与弟兄姊妹争战。甚至</a:t>
            </a:r>
            <a:r>
              <a:rPr lang="en-US" altLang="zh-CN" sz="5400" b="1" dirty="0" smtClean="0">
                <a:solidFill>
                  <a:srgbClr val="E7F4F5"/>
                </a:solidFill>
                <a:latin typeface="SimHei" pitchFamily="49" charset="-122"/>
                <a:ea typeface="SimHei" pitchFamily="49" charset="-122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4400" b="1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6:12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CN" altLang="en-US" sz="4800" b="1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因我们并不是与属血气的争战、乃是与那些执政的、掌权的、管辖这幽暗世界的、以及天空属灵气的恶魔争战。</a:t>
            </a:r>
            <a:endParaRPr lang="en-US" altLang="zh-CN" sz="4800" b="1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3645024"/>
            <a:ext cx="7772400" cy="2880319"/>
          </a:xfrm>
        </p:spPr>
        <p:txBody>
          <a:bodyPr/>
          <a:lstStyle/>
          <a:p>
            <a:r>
              <a:rPr lang="zh-CN" altLang="en-US" sz="6600" b="1" dirty="0" smtClean="0">
                <a:solidFill>
                  <a:srgbClr val="EDD7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吐真言的口须有真的生命，就是在基督里的生命。</a:t>
            </a:r>
            <a:endParaRPr lang="en-US" altLang="zh-CN" sz="7200" b="1" dirty="0">
              <a:solidFill>
                <a:srgbClr val="EDD7A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sz="48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吐真言的口须有真的生命 </a:t>
            </a:r>
            <a:r>
              <a:rPr lang="zh-CN" altLang="en-US" sz="60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6000" b="1" dirty="0">
              <a:solidFill>
                <a:srgbClr val="FF7C80"/>
              </a:solidFill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Picture 2" descr="C:\Users\Edward Desktop\Pictures\4 ppt\Flowers\3727ee9a-e025-4501-bc64-9e98a92a981a.png"/>
          <p:cNvPicPr>
            <a:picLocks noChangeAspect="1" noChangeArrowheads="1"/>
          </p:cNvPicPr>
          <p:nvPr/>
        </p:nvPicPr>
        <p:blipFill>
          <a:blip r:embed="rId3" cstate="print"/>
          <a:srcRect t="23188"/>
          <a:stretch>
            <a:fillRect/>
          </a:stretch>
        </p:blipFill>
        <p:spPr bwMode="auto">
          <a:xfrm>
            <a:off x="6084168" y="4365104"/>
            <a:ext cx="3059832" cy="2350306"/>
          </a:xfrm>
          <a:prstGeom prst="rect">
            <a:avLst/>
          </a:prstGeom>
          <a:noFill/>
        </p:spPr>
      </p:pic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07504" y="1268760"/>
            <a:ext cx="8579296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</a:pPr>
            <a:r>
              <a:rPr lang="zh-CN" altLang="en-US" sz="44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44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14:6</a:t>
            </a:r>
            <a:endParaRPr kumimoji="0" lang="en-US" altLang="zh-CN" sz="44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耶稣说、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我就是道路、真理、生命．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若不借着我、没有人能到父那里去。</a:t>
            </a:r>
            <a:endParaRPr kumimoji="0" lang="en-US" altLang="zh-CN" sz="4800" b="1" i="0" u="none" strike="noStrike" kern="0" cap="none" spc="0" normalizeH="0" baseline="0" noProof="0" dirty="0" smtClean="0">
              <a:ln>
                <a:noFill/>
              </a:ln>
              <a:solidFill>
                <a:srgbClr val="FFFF99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sz="48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吐真言的口须有真的生命 </a:t>
            </a:r>
            <a:r>
              <a:rPr lang="zh-CN" altLang="en-US" sz="60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6000" b="1" dirty="0">
              <a:solidFill>
                <a:srgbClr val="FF7C80"/>
              </a:solidFill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Picture 2" descr="C:\Users\Edward Desktop\Pictures\4 ppt\Flowers\3727ee9a-e025-4501-bc64-9e98a92a981a.png"/>
          <p:cNvPicPr>
            <a:picLocks noChangeAspect="1" noChangeArrowheads="1"/>
          </p:cNvPicPr>
          <p:nvPr/>
        </p:nvPicPr>
        <p:blipFill>
          <a:blip r:embed="rId3" cstate="print"/>
          <a:srcRect t="23188"/>
          <a:stretch>
            <a:fillRect/>
          </a:stretch>
        </p:blipFill>
        <p:spPr bwMode="auto">
          <a:xfrm>
            <a:off x="6084168" y="4365104"/>
            <a:ext cx="3059832" cy="2350306"/>
          </a:xfrm>
          <a:prstGeom prst="rect">
            <a:avLst/>
          </a:prstGeom>
          <a:noFill/>
        </p:spPr>
      </p:pic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07504" y="1268760"/>
            <a:ext cx="8579296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</a:pPr>
            <a:r>
              <a:rPr lang="zh-CN" altLang="en-US" sz="44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44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14:16-17</a:t>
            </a:r>
            <a:endParaRPr kumimoji="0" lang="en-US" altLang="zh-CN" sz="44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我要求父、父就另外赐给你们一位保惠师、</a:t>
            </a:r>
            <a:r>
              <a:rPr lang="en-US" altLang="zh-CN" sz="44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44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或作训慰师下同</a:t>
            </a:r>
            <a:r>
              <a:rPr lang="en-US" altLang="zh-CN" sz="44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〕</a:t>
            </a: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叫他永远与你们同在、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en-US" altLang="zh-CN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17</a:t>
            </a: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就是真理的圣灵、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en-US" altLang="zh-TW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你们却认识他．因他常与你们同在、也要在你们里面。</a:t>
            </a:r>
            <a:endParaRPr kumimoji="0" lang="en-US" altLang="zh-CN" sz="4800" b="1" i="0" u="none" strike="noStrike" kern="0" cap="none" spc="0" normalizeH="0" baseline="0" noProof="0" dirty="0" smtClean="0">
              <a:ln>
                <a:noFill/>
              </a:ln>
              <a:solidFill>
                <a:srgbClr val="FFFF99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sz="48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吐真言的口须有真的生命 </a:t>
            </a:r>
            <a:r>
              <a:rPr lang="zh-CN" altLang="en-US" sz="60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6000" b="1" dirty="0">
              <a:solidFill>
                <a:srgbClr val="FF7C80"/>
              </a:solidFill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Picture 2" descr="C:\Users\Edward Desktop\Pictures\4 ppt\Flowers\3727ee9a-e025-4501-bc64-9e98a92a981a.png"/>
          <p:cNvPicPr>
            <a:picLocks noChangeAspect="1" noChangeArrowheads="1"/>
          </p:cNvPicPr>
          <p:nvPr/>
        </p:nvPicPr>
        <p:blipFill>
          <a:blip r:embed="rId3" cstate="print"/>
          <a:srcRect t="23188"/>
          <a:stretch>
            <a:fillRect/>
          </a:stretch>
        </p:blipFill>
        <p:spPr bwMode="auto">
          <a:xfrm>
            <a:off x="6084168" y="4365104"/>
            <a:ext cx="3059832" cy="2350306"/>
          </a:xfrm>
          <a:prstGeom prst="rect">
            <a:avLst/>
          </a:prstGeom>
          <a:noFill/>
        </p:spPr>
      </p:pic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07504" y="1268760"/>
            <a:ext cx="8579296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</a:pPr>
            <a:r>
              <a:rPr lang="zh-CN" altLang="en-US" sz="44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44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16:13</a:t>
            </a:r>
            <a:endParaRPr kumimoji="0" lang="en-US" altLang="zh-CN" sz="44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只等真理的圣灵来了、他要引导你们明白</a:t>
            </a:r>
            <a:r>
              <a:rPr lang="en-US" altLang="zh-CN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原文作进入</a:t>
            </a:r>
            <a:r>
              <a:rPr lang="en-US" altLang="zh-CN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〕</a:t>
            </a: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一切的真理．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sz="48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吐真言的口须有真的生命 </a:t>
            </a:r>
            <a:r>
              <a:rPr lang="zh-CN" altLang="en-US" sz="60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6000" b="1" dirty="0">
              <a:solidFill>
                <a:srgbClr val="FF7C80"/>
              </a:solidFill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Picture 2" descr="C:\Users\Edward Desktop\Pictures\4 ppt\Flowers\3727ee9a-e025-4501-bc64-9e98a92a981a.png"/>
          <p:cNvPicPr>
            <a:picLocks noChangeAspect="1" noChangeArrowheads="1"/>
          </p:cNvPicPr>
          <p:nvPr/>
        </p:nvPicPr>
        <p:blipFill>
          <a:blip r:embed="rId3" cstate="print"/>
          <a:srcRect t="23188"/>
          <a:stretch>
            <a:fillRect/>
          </a:stretch>
        </p:blipFill>
        <p:spPr bwMode="auto">
          <a:xfrm>
            <a:off x="6084168" y="4365104"/>
            <a:ext cx="3059832" cy="2350306"/>
          </a:xfrm>
          <a:prstGeom prst="rect">
            <a:avLst/>
          </a:prstGeom>
          <a:noFill/>
        </p:spPr>
      </p:pic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07504" y="1268760"/>
            <a:ext cx="8579296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E7E7"/>
                </a:solidFill>
                <a:latin typeface="SimHei" pitchFamily="49" charset="-122"/>
                <a:ea typeface="SimHei" pitchFamily="49" charset="-122"/>
              </a:rPr>
              <a:t>圣灵用神的话语把我们进真理：</a:t>
            </a:r>
            <a:endParaRPr lang="en-US" altLang="zh-CN" sz="4800" b="1" kern="0" dirty="0" smtClean="0">
              <a:solidFill>
                <a:srgbClr val="FFE7E7"/>
              </a:solidFill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彼后</a:t>
            </a:r>
            <a:r>
              <a:rPr lang="en-US" altLang="zh-CN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1:20-21</a:t>
            </a: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第一要紧的、该知道经上所有的豫言、没有可随私意解说的．</a:t>
            </a:r>
            <a:r>
              <a:rPr lang="en-US" altLang="zh-CN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21</a:t>
            </a: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因为豫言从来没有出于人意的、乃是人被圣灵感动说出神的话来。</a:t>
            </a:r>
            <a:endParaRPr kumimoji="0" lang="en-US" altLang="zh-CN" sz="4800" b="1" i="0" u="none" strike="noStrike" kern="0" cap="none" spc="0" normalizeH="0" baseline="0" noProof="0" dirty="0" smtClean="0">
              <a:ln>
                <a:noFill/>
              </a:ln>
              <a:solidFill>
                <a:srgbClr val="FFFF99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sz="48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吐真言的口须有真的生命 </a:t>
            </a:r>
            <a:r>
              <a:rPr lang="zh-CN" altLang="en-US" sz="60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6000" b="1" dirty="0">
              <a:solidFill>
                <a:srgbClr val="FF7C80"/>
              </a:solidFill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Picture 2" descr="C:\Users\Edward Desktop\Pictures\4 ppt\Flowers\3727ee9a-e025-4501-bc64-9e98a92a981a.png"/>
          <p:cNvPicPr>
            <a:picLocks noChangeAspect="1" noChangeArrowheads="1"/>
          </p:cNvPicPr>
          <p:nvPr/>
        </p:nvPicPr>
        <p:blipFill>
          <a:blip r:embed="rId3" cstate="print"/>
          <a:srcRect t="23188"/>
          <a:stretch>
            <a:fillRect/>
          </a:stretch>
        </p:blipFill>
        <p:spPr bwMode="auto">
          <a:xfrm>
            <a:off x="6084168" y="4365104"/>
            <a:ext cx="3059832" cy="2350306"/>
          </a:xfrm>
          <a:prstGeom prst="rect">
            <a:avLst/>
          </a:prstGeom>
          <a:noFill/>
        </p:spPr>
      </p:pic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07504" y="1268760"/>
            <a:ext cx="8579296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E7E7"/>
                </a:solidFill>
                <a:latin typeface="SimHei" pitchFamily="49" charset="-122"/>
                <a:ea typeface="SimHei" pitchFamily="49" charset="-122"/>
              </a:rPr>
              <a:t>圣灵用神的话语把我们进真理：</a:t>
            </a:r>
            <a:endParaRPr lang="en-US" altLang="zh-CN" sz="4800" b="1" kern="0" dirty="0" smtClean="0">
              <a:solidFill>
                <a:srgbClr val="FFE7E7"/>
              </a:solidFill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3:16</a:t>
            </a: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当用各样的智慧、把基督的道理、丰丰富富的存在心里、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用诗章、颂词、灵歌、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彼此教导、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互相劝戒心被恩感歌颂神。</a:t>
            </a:r>
            <a:endParaRPr kumimoji="0" lang="en-US" altLang="zh-CN" sz="4800" b="1" i="0" u="none" strike="noStrike" kern="0" cap="none" spc="0" normalizeH="0" baseline="0" noProof="0" dirty="0" smtClean="0">
              <a:ln>
                <a:noFill/>
              </a:ln>
              <a:solidFill>
                <a:srgbClr val="FFFF99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1368152"/>
          </a:xfrm>
        </p:spPr>
        <p:txBody>
          <a:bodyPr/>
          <a:lstStyle/>
          <a:p>
            <a:pPr algn="l"/>
            <a:r>
              <a:rPr lang="zh-CN" altLang="en-US" sz="48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吐真言的口须有真的生命 </a:t>
            </a:r>
            <a:r>
              <a:rPr lang="zh-CN" altLang="en-US" sz="60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6000" b="1" dirty="0">
              <a:solidFill>
                <a:srgbClr val="FF7C80"/>
              </a:solidFill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Picture 2" descr="C:\Users\Edward Desktop\Pictures\4 ppt\Flowers\3727ee9a-e025-4501-bc64-9e98a92a981a.png"/>
          <p:cNvPicPr>
            <a:picLocks noChangeAspect="1" noChangeArrowheads="1"/>
          </p:cNvPicPr>
          <p:nvPr/>
        </p:nvPicPr>
        <p:blipFill>
          <a:blip r:embed="rId3" cstate="print"/>
          <a:srcRect t="23188"/>
          <a:stretch>
            <a:fillRect/>
          </a:stretch>
        </p:blipFill>
        <p:spPr bwMode="auto">
          <a:xfrm>
            <a:off x="6084168" y="4365104"/>
            <a:ext cx="3059832" cy="2350306"/>
          </a:xfrm>
          <a:prstGeom prst="rect">
            <a:avLst/>
          </a:prstGeom>
          <a:noFill/>
        </p:spPr>
      </p:pic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07504" y="1268760"/>
            <a:ext cx="8579296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E7E7"/>
                </a:solidFill>
                <a:latin typeface="SimHei" pitchFamily="49" charset="-122"/>
                <a:ea typeface="SimHei" pitchFamily="49" charset="-122"/>
              </a:rPr>
              <a:t>圣灵的感动：</a:t>
            </a:r>
            <a:endParaRPr lang="en-US" altLang="zh-CN" sz="4800" b="1" kern="0" dirty="0" smtClean="0">
              <a:solidFill>
                <a:srgbClr val="FFE7E7"/>
              </a:solidFill>
              <a:latin typeface="SimHei" pitchFamily="49" charset="-122"/>
              <a:ea typeface="SimHei" pitchFamily="49" charset="-122"/>
            </a:endParaRPr>
          </a:p>
          <a:p>
            <a:pPr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14:26</a:t>
            </a: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但保惠师、就是父因我的名所要差来的圣灵、他要将一切的事、指教你们、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并且要叫你们想起</a:t>
            </a:r>
            <a:endParaRPr lang="en-US" altLang="zh-CN" sz="4800" b="1" kern="0" dirty="0" smtClean="0">
              <a:solidFill>
                <a:srgbClr val="FFFF99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我对你们所说的一切话。</a:t>
            </a:r>
            <a:endParaRPr kumimoji="0" lang="en-US" altLang="zh-CN" sz="4800" b="1" i="0" u="none" strike="noStrike" kern="0" cap="none" spc="0" normalizeH="0" baseline="0" noProof="0" dirty="0" smtClean="0">
              <a:ln>
                <a:noFill/>
              </a:ln>
              <a:solidFill>
                <a:srgbClr val="FFFF99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44624"/>
            <a:ext cx="8928992" cy="864096"/>
          </a:xfrm>
        </p:spPr>
        <p:txBody>
          <a:bodyPr/>
          <a:lstStyle/>
          <a:p>
            <a:pPr algn="l"/>
            <a:r>
              <a:rPr lang="zh-CN" altLang="en-US" sz="48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吐真言的口须有真的生命 </a:t>
            </a:r>
            <a:r>
              <a:rPr lang="zh-CN" altLang="en-US" sz="6000" b="1" dirty="0" smtClean="0">
                <a:solidFill>
                  <a:srgbClr val="FF7C80"/>
                </a:solidFill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6000" b="1" dirty="0">
              <a:solidFill>
                <a:srgbClr val="FF7C80"/>
              </a:solidFill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Picture 2" descr="C:\Users\Edward Desktop\Pictures\4 ppt\Flowers\3727ee9a-e025-4501-bc64-9e98a92a981a.png"/>
          <p:cNvPicPr>
            <a:picLocks noChangeAspect="1" noChangeArrowheads="1"/>
          </p:cNvPicPr>
          <p:nvPr/>
        </p:nvPicPr>
        <p:blipFill>
          <a:blip r:embed="rId3" cstate="print"/>
          <a:srcRect t="23188"/>
          <a:stretch>
            <a:fillRect/>
          </a:stretch>
        </p:blipFill>
        <p:spPr bwMode="auto">
          <a:xfrm>
            <a:off x="6084168" y="4365104"/>
            <a:ext cx="3059832" cy="2350306"/>
          </a:xfrm>
          <a:prstGeom prst="rect">
            <a:avLst/>
          </a:prstGeom>
          <a:noFill/>
        </p:spPr>
      </p:pic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107504" y="908720"/>
            <a:ext cx="9036496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E7E7"/>
                </a:solidFill>
                <a:latin typeface="SimHei" pitchFamily="49" charset="-122"/>
                <a:ea typeface="SimHei" pitchFamily="49" charset="-122"/>
              </a:rPr>
              <a:t>圣灵的同在带来平安：</a:t>
            </a:r>
            <a:endParaRPr lang="en-US" altLang="zh-CN" sz="4800" b="1" kern="0" dirty="0" smtClean="0">
              <a:solidFill>
                <a:srgbClr val="FFE7E7"/>
              </a:solidFill>
              <a:latin typeface="SimHei" pitchFamily="49" charset="-122"/>
              <a:ea typeface="SimHei" pitchFamily="49" charset="-122"/>
            </a:endParaRP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约</a:t>
            </a:r>
            <a:r>
              <a:rPr lang="en-US" altLang="zh-CN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14:27</a:t>
            </a: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我留下平安给你们、我将我的平安赐给你们．</a:t>
            </a:r>
            <a:r>
              <a:rPr lang="en-US" altLang="zh-CN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…</a:t>
            </a:r>
          </a:p>
          <a:p>
            <a:pPr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800" b="1" kern="0" dirty="0" smtClean="0">
                <a:solidFill>
                  <a:srgbClr val="FFFF00"/>
                </a:solidFill>
                <a:latin typeface="SimHei" pitchFamily="49" charset="-122"/>
                <a:ea typeface="SimHei" pitchFamily="49" charset="-122"/>
              </a:rPr>
              <a:t>3:15</a:t>
            </a:r>
          </a:p>
          <a:p>
            <a:pPr lvl="0">
              <a:spcBef>
                <a:spcPts val="0"/>
              </a:spcBef>
            </a:pPr>
            <a:r>
              <a:rPr lang="zh-CN" altLang="en-US" sz="4800" b="1" kern="0" dirty="0" smtClean="0">
                <a:solidFill>
                  <a:srgbClr val="FFFF99"/>
                </a:solidFill>
                <a:latin typeface="SimHei" pitchFamily="49" charset="-122"/>
                <a:ea typeface="SimHei" pitchFamily="49" charset="-122"/>
              </a:rPr>
              <a:t>又要叫基督的平安在你们心里作主．你们也为此蒙召、归为一体．且要存感谢的心。</a:t>
            </a:r>
            <a:endParaRPr kumimoji="0" lang="en-US" altLang="zh-CN" sz="4800" b="1" i="0" u="none" strike="noStrike" kern="0" cap="none" spc="0" normalizeH="0" baseline="0" noProof="0" dirty="0" smtClean="0">
              <a:ln>
                <a:noFill/>
              </a:ln>
              <a:solidFill>
                <a:srgbClr val="FFFF99"/>
              </a:solidFill>
              <a:effectLst/>
              <a:uLnTx/>
              <a:uFillTx/>
              <a:latin typeface="SimHei" pitchFamily="49" charset="-122"/>
              <a:ea typeface="SimHei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我需要有你在我生命中</a:t>
            </a:r>
            <a:endParaRPr lang="en-GB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23556" name="Ineedto have You in my life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6324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5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55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533400"/>
            <a:ext cx="8964488" cy="5343872"/>
          </a:xfrm>
        </p:spPr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哦主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求你保守我的心我的意念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使我能够遵行你旨意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我愿将你话语</a:t>
            </a:r>
            <a:r>
              <a:rPr lang="zh-TW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深</a:t>
            </a: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藏在我心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作路上的光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成为我脚前的灯</a:t>
            </a:r>
            <a:endParaRPr lang="en-GB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80528" y="332656"/>
            <a:ext cx="9145016" cy="5472608"/>
          </a:xfrm>
        </p:spPr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哦主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求你坚固我信心我的力量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使我得以勇敢向前行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因我知道有时我仍会软弱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求你带领我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使我不会再退缩</a:t>
            </a:r>
            <a:endParaRPr lang="en-GB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165304"/>
          </a:xfrm>
        </p:spPr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我需要有你在我生命中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好让我一生能学你的样式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使我能成为你所喜悦的儿女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使我的生命能够彰显你荣耀</a:t>
            </a:r>
            <a:endParaRPr lang="en-GB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:\Documents and Settings\All Users\Documents\My Pictures\Sample Pictures\psalm23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1913"/>
            <a:ext cx="91440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6" descr="C:\Documents and Settings\All Users\Documents\My Pictures\Sample Pictures\crucifix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304800"/>
            <a:ext cx="3962400" cy="507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533400"/>
            <a:ext cx="8892480" cy="5703912"/>
          </a:xfrm>
        </p:spPr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哦主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求你坚固我信心我的力量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使我得以勇敢向前行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因我知道有时我仍会软弱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求你带领我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使我不会再退缩</a:t>
            </a:r>
            <a:endParaRPr lang="en-GB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609600"/>
            <a:ext cx="8458200" cy="5411688"/>
          </a:xfrm>
        </p:spPr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我需要有你在我生命中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好让我一生能学你的样式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使我能成为你所喜悦的儿女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使我的生命能够彰显你荣耀</a:t>
            </a:r>
            <a:endParaRPr lang="en-GB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8256" y="0"/>
            <a:ext cx="8458200" cy="6669360"/>
          </a:xfrm>
        </p:spPr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我需要有你在我生命中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好让我一生能学你的样式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使我能成为你所喜悦的儿女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使我的生命能够彰显你荣耀</a:t>
            </a:r>
            <a:r>
              <a:rPr lang="en-GB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8256" y="0"/>
            <a:ext cx="8458200" cy="6669360"/>
          </a:xfrm>
        </p:spPr>
        <p:txBody>
          <a:bodyPr/>
          <a:lstStyle/>
          <a:p>
            <a:pPr eaLnBrk="1" hangingPunct="1">
              <a:lnSpc>
                <a:spcPct val="130000"/>
              </a:lnSpc>
              <a:defRPr/>
            </a:pPr>
            <a:r>
              <a:rPr lang="en-GB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使我的生命</a:t>
            </a:r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en-GB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能够彰显你荣耀</a:t>
            </a:r>
            <a:endParaRPr lang="en-GB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C:\Documents and Settings\All Users\Documents\My Pictures\Sample Pictures\psalm23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1913"/>
            <a:ext cx="91440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6" descr="C:\Documents and Settings\All Users\Documents\My Pictures\Sample Pictures\crucifix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6838" y="0"/>
            <a:ext cx="2620962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terlilyl">
  <a:themeElements>
    <a:clrScheme name="wondershare_20060508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08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ondershare_20060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08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08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applegreen">
  <a:themeElements>
    <a:clrScheme name="applegreen 1">
      <a:dk1>
        <a:srgbClr val="000000"/>
      </a:dk1>
      <a:lt1>
        <a:srgbClr val="32CD32"/>
      </a:lt1>
      <a:dk2>
        <a:srgbClr val="000000"/>
      </a:dk2>
      <a:lt2>
        <a:srgbClr val="A6A6A6"/>
      </a:lt2>
      <a:accent1>
        <a:srgbClr val="C8FFC7"/>
      </a:accent1>
      <a:accent2>
        <a:srgbClr val="05FF05"/>
      </a:accent2>
      <a:accent3>
        <a:srgbClr val="ADE3AD"/>
      </a:accent3>
      <a:accent4>
        <a:srgbClr val="000000"/>
      </a:accent4>
      <a:accent5>
        <a:srgbClr val="E0FFE0"/>
      </a:accent5>
      <a:accent6>
        <a:srgbClr val="04E704"/>
      </a:accent6>
      <a:hlink>
        <a:srgbClr val="006B00"/>
      </a:hlink>
      <a:folHlink>
        <a:srgbClr val="0C5F0C"/>
      </a:folHlink>
    </a:clrScheme>
    <a:fontScheme name="applegre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plegreen 1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ADE3AD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2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ADE3AD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3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ADE3AD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4">
        <a:dk1>
          <a:srgbClr val="000000"/>
        </a:dk1>
        <a:lt1>
          <a:srgbClr val="32CD32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ADE3AD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5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8FFC7"/>
        </a:accent1>
        <a:accent2>
          <a:srgbClr val="05FF05"/>
        </a:accent2>
        <a:accent3>
          <a:srgbClr val="FFFFFF"/>
        </a:accent3>
        <a:accent4>
          <a:srgbClr val="000000"/>
        </a:accent4>
        <a:accent5>
          <a:srgbClr val="E0FFE0"/>
        </a:accent5>
        <a:accent6>
          <a:srgbClr val="04E704"/>
        </a:accent6>
        <a:hlink>
          <a:srgbClr val="006B00"/>
        </a:hlink>
        <a:folHlink>
          <a:srgbClr val="0C5F0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6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C3FF05"/>
        </a:accent1>
        <a:accent2>
          <a:srgbClr val="05A5FF"/>
        </a:accent2>
        <a:accent3>
          <a:srgbClr val="FFFFFF"/>
        </a:accent3>
        <a:accent4>
          <a:srgbClr val="000000"/>
        </a:accent4>
        <a:accent5>
          <a:srgbClr val="DEFFAA"/>
        </a:accent5>
        <a:accent6>
          <a:srgbClr val="0495E7"/>
        </a:accent6>
        <a:hlink>
          <a:srgbClr val="006B00"/>
        </a:hlink>
        <a:folHlink>
          <a:srgbClr val="004C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7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05FF05"/>
        </a:accent1>
        <a:accent2>
          <a:srgbClr val="FF6E05"/>
        </a:accent2>
        <a:accent3>
          <a:srgbClr val="FFFFFF"/>
        </a:accent3>
        <a:accent4>
          <a:srgbClr val="000000"/>
        </a:accent4>
        <a:accent5>
          <a:srgbClr val="AAFFAA"/>
        </a:accent5>
        <a:accent6>
          <a:srgbClr val="E76304"/>
        </a:accent6>
        <a:hlink>
          <a:srgbClr val="006B00"/>
        </a:hlink>
        <a:folHlink>
          <a:srgbClr val="7500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pplegreen 8">
        <a:dk1>
          <a:srgbClr val="000000"/>
        </a:dk1>
        <a:lt1>
          <a:srgbClr val="FFFFFF"/>
        </a:lt1>
        <a:dk2>
          <a:srgbClr val="000000"/>
        </a:dk2>
        <a:lt2>
          <a:srgbClr val="A6A6A6"/>
        </a:lt2>
        <a:accent1>
          <a:srgbClr val="FFD605"/>
        </a:accent1>
        <a:accent2>
          <a:srgbClr val="FF1E05"/>
        </a:accent2>
        <a:accent3>
          <a:srgbClr val="FFFFFF"/>
        </a:accent3>
        <a:accent4>
          <a:srgbClr val="000000"/>
        </a:accent4>
        <a:accent5>
          <a:srgbClr val="FFE8AA"/>
        </a:accent5>
        <a:accent6>
          <a:srgbClr val="E71A04"/>
        </a:accent6>
        <a:hlink>
          <a:srgbClr val="140080"/>
        </a:hlink>
        <a:folHlink>
          <a:srgbClr val="0175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waterlilyl</Template>
  <TotalTime>169</TotalTime>
  <Words>943</Words>
  <Application>Microsoft Office PowerPoint</Application>
  <PresentationFormat>On-screen Show (4:3)</PresentationFormat>
  <Paragraphs>104</Paragraphs>
  <Slides>32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10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waterlilyl</vt:lpstr>
      <vt:lpstr>applegreen</vt:lpstr>
      <vt:lpstr>1_applegreen</vt:lpstr>
      <vt:lpstr>2_applegreen</vt:lpstr>
      <vt:lpstr>3_applegreen</vt:lpstr>
      <vt:lpstr>4_applegreen</vt:lpstr>
      <vt:lpstr>5_applegreen</vt:lpstr>
      <vt:lpstr>6_applegreen</vt:lpstr>
      <vt:lpstr>7_applegreen</vt:lpstr>
      <vt:lpstr>8_applegreen</vt:lpstr>
      <vt:lpstr>口吐真言(箴12：17-25)</vt:lpstr>
      <vt:lpstr>口吐真言</vt:lpstr>
      <vt:lpstr>口吐真言</vt:lpstr>
      <vt:lpstr>口吐真言</vt:lpstr>
      <vt:lpstr>为什么不口吐真言?</vt:lpstr>
      <vt:lpstr>为什么不口吐真言? - 动机不良。</vt:lpstr>
      <vt:lpstr>为什么不口吐真言? - 忧虑。</vt:lpstr>
      <vt:lpstr>为什么不口吐真言? - 懒惰 。</vt:lpstr>
      <vt:lpstr>为什么不口吐真言? - 懒惰 。</vt:lpstr>
      <vt:lpstr>为什么不口吐真言? - 懒惰 。</vt:lpstr>
      <vt:lpstr>为什么不口吐真言? - 不小心 。</vt:lpstr>
      <vt:lpstr>为什么不口吐真言? - 不小心 。</vt:lpstr>
      <vt:lpstr>为什么不口吐真言? - 不小心 。</vt:lpstr>
      <vt:lpstr>为什么不口吐真言? - 不小心 。</vt:lpstr>
      <vt:lpstr>吐真言的口须有真的生命，就是在基督里的生命。</vt:lpstr>
      <vt:lpstr>吐真言的口须有真的生命 。</vt:lpstr>
      <vt:lpstr>吐真言的口须有真的生命 。</vt:lpstr>
      <vt:lpstr>吐真言的口须有真的生命 。</vt:lpstr>
      <vt:lpstr>吐真言的口须有真的生命 。</vt:lpstr>
      <vt:lpstr>吐真言的口须有真的生命 。</vt:lpstr>
      <vt:lpstr>吐真言的口须有真的生命 。</vt:lpstr>
      <vt:lpstr>吐真言的口须有真的生命 。</vt:lpstr>
      <vt:lpstr>我需要有你在我生命中</vt:lpstr>
      <vt:lpstr>哦主  求你保守我的心我的意念 使我能够遵行你旨意 我愿将你话语深藏在我心 作路上的光 成为我脚前的灯</vt:lpstr>
      <vt:lpstr>哦主  求你坚固我信心我的力量 使我得以勇敢向前行 因我知道有时我仍会软弱 求你带领我 使我不会再退缩</vt:lpstr>
      <vt:lpstr>我需要有你在我生命中 好让我一生能学你的样式 使我能成为你所喜悦的儿女 使我的生命能够彰显你荣耀</vt:lpstr>
      <vt:lpstr>Slide 27</vt:lpstr>
      <vt:lpstr>哦主  求你坚固我信心我的力量 使我得以勇敢向前行 因我知道有时我仍会软弱 求你带领我 使我不会再退缩</vt:lpstr>
      <vt:lpstr>我需要有你在我生命中 好让我一生能学你的样式 使我能成为你所喜悦的儿女 使我的生命能够彰显你荣耀</vt:lpstr>
      <vt:lpstr>我需要有你在我生命中 好让我一生能学你的样式 使我能成为你所喜悦的儿女 使我的生命能够彰显你荣耀 </vt:lpstr>
      <vt:lpstr>使我的生命 能够彰显你荣耀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口吐真言(箴12：17-25)</dc:title>
  <dc:creator>Edward</dc:creator>
  <cp:lastModifiedBy>ekcwei</cp:lastModifiedBy>
  <cp:revision>4</cp:revision>
  <dcterms:created xsi:type="dcterms:W3CDTF">2014-08-03T07:12:58Z</dcterms:created>
  <dcterms:modified xsi:type="dcterms:W3CDTF">2014-08-03T10:03:41Z</dcterms:modified>
</cp:coreProperties>
</file>