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3.xml" ContentType="application/vnd.openxmlformats-officedocument.presentationml.slideMaster+xml"/>
  <Override PartName="/ppt/theme/theme14.xml" ContentType="application/vnd.openxmlformats-officedocument.theme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10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Masters/slideMaster14.xml" ContentType="application/vnd.openxmlformats-officedocument.presentationml.slideMaster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theme/theme7.xml" ContentType="application/vnd.openxmlformats-officedocument.theme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6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  <p:sldMasterId id="2147483666" r:id="rId5"/>
    <p:sldMasterId id="2147483668" r:id="rId6"/>
    <p:sldMasterId id="2147483670" r:id="rId7"/>
    <p:sldMasterId id="2147483672" r:id="rId8"/>
    <p:sldMasterId id="2147483674" r:id="rId9"/>
    <p:sldMasterId id="2147483676" r:id="rId10"/>
    <p:sldMasterId id="2147483678" r:id="rId11"/>
    <p:sldMasterId id="2147483680" r:id="rId12"/>
    <p:sldMasterId id="2147483682" r:id="rId13"/>
    <p:sldMasterId id="2147483684" r:id="rId14"/>
    <p:sldMasterId id="2147483686" r:id="rId15"/>
  </p:sldMasterIdLst>
  <p:notesMasterIdLst>
    <p:notesMasterId r:id="rId72"/>
  </p:notesMasterIdLst>
  <p:sldIdLst>
    <p:sldId id="389" r:id="rId16"/>
    <p:sldId id="390" r:id="rId17"/>
    <p:sldId id="391" r:id="rId18"/>
    <p:sldId id="392" r:id="rId19"/>
    <p:sldId id="256" r:id="rId20"/>
    <p:sldId id="262" r:id="rId21"/>
    <p:sldId id="310" r:id="rId22"/>
    <p:sldId id="393" r:id="rId23"/>
    <p:sldId id="394" r:id="rId24"/>
    <p:sldId id="395" r:id="rId25"/>
    <p:sldId id="396" r:id="rId26"/>
    <p:sldId id="309" r:id="rId27"/>
    <p:sldId id="397" r:id="rId28"/>
    <p:sldId id="398" r:id="rId29"/>
    <p:sldId id="399" r:id="rId30"/>
    <p:sldId id="400" r:id="rId31"/>
    <p:sldId id="401" r:id="rId32"/>
    <p:sldId id="402" r:id="rId33"/>
    <p:sldId id="403" r:id="rId34"/>
    <p:sldId id="263" r:id="rId35"/>
    <p:sldId id="361" r:id="rId36"/>
    <p:sldId id="267" r:id="rId37"/>
    <p:sldId id="406" r:id="rId38"/>
    <p:sldId id="407" r:id="rId39"/>
    <p:sldId id="404" r:id="rId40"/>
    <p:sldId id="408" r:id="rId41"/>
    <p:sldId id="405" r:id="rId42"/>
    <p:sldId id="410" r:id="rId43"/>
    <p:sldId id="411" r:id="rId44"/>
    <p:sldId id="412" r:id="rId45"/>
    <p:sldId id="409" r:id="rId46"/>
    <p:sldId id="413" r:id="rId47"/>
    <p:sldId id="414" r:id="rId48"/>
    <p:sldId id="415" r:id="rId49"/>
    <p:sldId id="416" r:id="rId50"/>
    <p:sldId id="417" r:id="rId51"/>
    <p:sldId id="418" r:id="rId52"/>
    <p:sldId id="419" r:id="rId53"/>
    <p:sldId id="420" r:id="rId54"/>
    <p:sldId id="421" r:id="rId55"/>
    <p:sldId id="422" r:id="rId56"/>
    <p:sldId id="423" r:id="rId57"/>
    <p:sldId id="387" r:id="rId58"/>
    <p:sldId id="424" r:id="rId59"/>
    <p:sldId id="425" r:id="rId60"/>
    <p:sldId id="426" r:id="rId61"/>
    <p:sldId id="427" r:id="rId62"/>
    <p:sldId id="428" r:id="rId63"/>
    <p:sldId id="429" r:id="rId64"/>
    <p:sldId id="430" r:id="rId65"/>
    <p:sldId id="431" r:id="rId66"/>
    <p:sldId id="432" r:id="rId67"/>
    <p:sldId id="433" r:id="rId68"/>
    <p:sldId id="434" r:id="rId69"/>
    <p:sldId id="435" r:id="rId70"/>
    <p:sldId id="436" r:id="rId7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D9"/>
    <a:srgbClr val="CC3300"/>
    <a:srgbClr val="FFC9C9"/>
    <a:srgbClr val="003300"/>
    <a:srgbClr val="D4F4D4"/>
    <a:srgbClr val="89FFBE"/>
    <a:srgbClr val="FF531D"/>
    <a:srgbClr val="780E2F"/>
    <a:srgbClr val="600000"/>
    <a:srgbClr val="CAF2C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574" autoAdjust="0"/>
  </p:normalViewPr>
  <p:slideViewPr>
    <p:cSldViewPr>
      <p:cViewPr varScale="1">
        <p:scale>
          <a:sx n="64" d="100"/>
          <a:sy n="64" d="100"/>
        </p:scale>
        <p:origin x="-91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3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624"/>
    </p:cViewPr>
  </p:sorterViewPr>
  <p:notesViewPr>
    <p:cSldViewPr>
      <p:cViewPr varScale="1">
        <p:scale>
          <a:sx n="37" d="100"/>
          <a:sy n="37" d="100"/>
        </p:scale>
        <p:origin x="-2338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9" Type="http://schemas.openxmlformats.org/officeDocument/2006/relationships/slide" Target="slides/slide24.xml"/><Relationship Id="rId21" Type="http://schemas.openxmlformats.org/officeDocument/2006/relationships/slide" Target="slides/slide6.xml"/><Relationship Id="rId34" Type="http://schemas.openxmlformats.org/officeDocument/2006/relationships/slide" Target="slides/slide19.xml"/><Relationship Id="rId42" Type="http://schemas.openxmlformats.org/officeDocument/2006/relationships/slide" Target="slides/slide27.xml"/><Relationship Id="rId47" Type="http://schemas.openxmlformats.org/officeDocument/2006/relationships/slide" Target="slides/slide32.xml"/><Relationship Id="rId50" Type="http://schemas.openxmlformats.org/officeDocument/2006/relationships/slide" Target="slides/slide35.xml"/><Relationship Id="rId55" Type="http://schemas.openxmlformats.org/officeDocument/2006/relationships/slide" Target="slides/slide40.xml"/><Relationship Id="rId63" Type="http://schemas.openxmlformats.org/officeDocument/2006/relationships/slide" Target="slides/slide48.xml"/><Relationship Id="rId68" Type="http://schemas.openxmlformats.org/officeDocument/2006/relationships/slide" Target="slides/slide53.xml"/><Relationship Id="rId76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.xml"/><Relationship Id="rId29" Type="http://schemas.openxmlformats.org/officeDocument/2006/relationships/slide" Target="slides/slide14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9.xml"/><Relationship Id="rId32" Type="http://schemas.openxmlformats.org/officeDocument/2006/relationships/slide" Target="slides/slide17.xml"/><Relationship Id="rId37" Type="http://schemas.openxmlformats.org/officeDocument/2006/relationships/slide" Target="slides/slide22.xml"/><Relationship Id="rId40" Type="http://schemas.openxmlformats.org/officeDocument/2006/relationships/slide" Target="slides/slide25.xml"/><Relationship Id="rId45" Type="http://schemas.openxmlformats.org/officeDocument/2006/relationships/slide" Target="slides/slide30.xml"/><Relationship Id="rId53" Type="http://schemas.openxmlformats.org/officeDocument/2006/relationships/slide" Target="slides/slide38.xml"/><Relationship Id="rId58" Type="http://schemas.openxmlformats.org/officeDocument/2006/relationships/slide" Target="slides/slide43.xml"/><Relationship Id="rId66" Type="http://schemas.openxmlformats.org/officeDocument/2006/relationships/slide" Target="slides/slide51.xml"/><Relationship Id="rId7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36" Type="http://schemas.openxmlformats.org/officeDocument/2006/relationships/slide" Target="slides/slide21.xml"/><Relationship Id="rId49" Type="http://schemas.openxmlformats.org/officeDocument/2006/relationships/slide" Target="slides/slide34.xml"/><Relationship Id="rId57" Type="http://schemas.openxmlformats.org/officeDocument/2006/relationships/slide" Target="slides/slide42.xml"/><Relationship Id="rId61" Type="http://schemas.openxmlformats.org/officeDocument/2006/relationships/slide" Target="slides/slide46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4.xml"/><Relationship Id="rId31" Type="http://schemas.openxmlformats.org/officeDocument/2006/relationships/slide" Target="slides/slide16.xml"/><Relationship Id="rId44" Type="http://schemas.openxmlformats.org/officeDocument/2006/relationships/slide" Target="slides/slide29.xml"/><Relationship Id="rId52" Type="http://schemas.openxmlformats.org/officeDocument/2006/relationships/slide" Target="slides/slide37.xml"/><Relationship Id="rId60" Type="http://schemas.openxmlformats.org/officeDocument/2006/relationships/slide" Target="slides/slide45.xml"/><Relationship Id="rId65" Type="http://schemas.openxmlformats.org/officeDocument/2006/relationships/slide" Target="slides/slide50.xml"/><Relationship Id="rId73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slide" Target="slides/slide15.xml"/><Relationship Id="rId35" Type="http://schemas.openxmlformats.org/officeDocument/2006/relationships/slide" Target="slides/slide20.xml"/><Relationship Id="rId43" Type="http://schemas.openxmlformats.org/officeDocument/2006/relationships/slide" Target="slides/slide28.xml"/><Relationship Id="rId48" Type="http://schemas.openxmlformats.org/officeDocument/2006/relationships/slide" Target="slides/slide33.xml"/><Relationship Id="rId56" Type="http://schemas.openxmlformats.org/officeDocument/2006/relationships/slide" Target="slides/slide41.xml"/><Relationship Id="rId64" Type="http://schemas.openxmlformats.org/officeDocument/2006/relationships/slide" Target="slides/slide49.xml"/><Relationship Id="rId69" Type="http://schemas.openxmlformats.org/officeDocument/2006/relationships/slide" Target="slides/slide54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6.xml"/><Relationship Id="rId72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slide" Target="slides/slide18.xml"/><Relationship Id="rId38" Type="http://schemas.openxmlformats.org/officeDocument/2006/relationships/slide" Target="slides/slide23.xml"/><Relationship Id="rId46" Type="http://schemas.openxmlformats.org/officeDocument/2006/relationships/slide" Target="slides/slide31.xml"/><Relationship Id="rId59" Type="http://schemas.openxmlformats.org/officeDocument/2006/relationships/slide" Target="slides/slide44.xml"/><Relationship Id="rId67" Type="http://schemas.openxmlformats.org/officeDocument/2006/relationships/slide" Target="slides/slide52.xml"/><Relationship Id="rId20" Type="http://schemas.openxmlformats.org/officeDocument/2006/relationships/slide" Target="slides/slide5.xml"/><Relationship Id="rId41" Type="http://schemas.openxmlformats.org/officeDocument/2006/relationships/slide" Target="slides/slide26.xml"/><Relationship Id="rId54" Type="http://schemas.openxmlformats.org/officeDocument/2006/relationships/slide" Target="slides/slide39.xml"/><Relationship Id="rId62" Type="http://schemas.openxmlformats.org/officeDocument/2006/relationships/slide" Target="slides/slide47.xml"/><Relationship Id="rId70" Type="http://schemas.openxmlformats.org/officeDocument/2006/relationships/slide" Target="slides/slide55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6F14B0-B78B-4848-A773-687AE52EC374}" type="datetimeFigureOut">
              <a:rPr lang="en-GB" smtClean="0"/>
              <a:pPr/>
              <a:t>23/08/2014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8B050B-C0C0-4B6E-8B42-223F9A14B98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7956C63-6FE6-445F-AD51-F3D797D166E5}" type="datetimeFigureOut">
              <a:rPr lang="fr-FR"/>
              <a:pPr/>
              <a:t>23/08/2014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92E9E5-C457-427E-814C-62DDB087E873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A0CD1D-CF6C-48C5-A45B-93D2B2A440AE}" type="datetimeFigureOut">
              <a:rPr lang="fr-FR"/>
              <a:pPr/>
              <a:t>23/08/2014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AFDCDC-19D3-44F1-961A-4728A77973F4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3183653-D70D-4073-A724-03A169813727}" type="datetimeFigureOut">
              <a:rPr lang="fr-FR"/>
              <a:pPr/>
              <a:t>23/08/2014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ED38C5-519B-4FEE-BE4A-9A2BCD9DFE81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48C87D-7BD9-4B04-8733-EACE21C43FD0}" type="datetimeFigureOut">
              <a:rPr lang="fr-FR"/>
              <a:pPr/>
              <a:t>23/08/2014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4997FB-A755-40B2-B407-5E295CA87D5B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84014F-0761-4B98-858B-46F1241A518A}" type="datetimeFigureOut">
              <a:rPr lang="fr-FR"/>
              <a:pPr/>
              <a:t>23/08/2014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8B1838-9F12-4172-8C1F-DD061D1157CA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B0A4181-34DF-4DFB-8D4B-04D0B156CF22}" type="datetimeFigureOut">
              <a:rPr lang="fr-FR"/>
              <a:pPr/>
              <a:t>23/08/2014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813F4C-7A29-4B34-9E31-092F6940EE89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CE690DE-7410-4A62-B225-390B2ED1F044}" type="datetimeFigureOut">
              <a:rPr lang="fr-FR"/>
              <a:pPr/>
              <a:t>23/08/2014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F6D2D3-17E5-49F6-85C3-E06B3D291CD5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37BE9F-8D41-4213-B70B-3C836087C842}" type="datetimeFigureOut">
              <a:rPr lang="fr-FR"/>
              <a:pPr/>
              <a:t>23/08/2014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A7FB6E-4C90-4E5B-9A44-DAE1A9E53A7E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39E458B-03BB-4BAC-93BE-D1026B6B9EB7}" type="datetimeFigureOut">
              <a:rPr lang="fr-FR"/>
              <a:pPr/>
              <a:t>23/08/2014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3EA32-A238-4DCF-906D-4410F861B943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47D660A-D3F5-4F2B-BCCC-71ED5BCCF5CC}" type="datetimeFigureOut">
              <a:rPr lang="fr-FR"/>
              <a:pPr/>
              <a:t>23/08/2014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AFA33E-64BC-42E4-8B18-5B2F8113565C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A8B817-7A04-49D8-B7F7-3D247AE0F06C}" type="datetimeFigureOut">
              <a:rPr lang="fr-FR"/>
              <a:pPr/>
              <a:t>23/08/2014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C94E78-AB21-4923-8B43-68E2CDD925C5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5C7593-E58E-4261-B2BC-ECA629F8016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AF042E-FDFB-4216-B2E7-918D06781CB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BF557-9F77-477D-B964-D13B3A498A4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BF557-9F77-477D-B964-D13B3A498A4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BF557-9F77-477D-B964-D13B3A498A4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BF557-9F77-477D-B964-D13B3A498A4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AF042E-FDFB-4216-B2E7-918D06781CB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BF557-9F77-477D-B964-D13B3A498A4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BF557-9F77-477D-B964-D13B3A498A4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BF557-9F77-477D-B964-D13B3A498A4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BF557-9F77-477D-B964-D13B3A498A4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BF557-9F77-477D-B964-D13B3A498A4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BF557-9F77-477D-B964-D13B3A498A4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AF042E-FDFB-4216-B2E7-918D06781CB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2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3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4.xml"/></Relationships>
</file>

<file path=ppt/slideMasters/_rels/slideMaster1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A078E1BD-FCE8-45A8-BC43-25EE3A5075D3}" type="datetimeFigureOut">
              <a:rPr lang="fr-FR"/>
              <a:pPr/>
              <a:t>23/08/2014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5862F5AA-2D64-4B5C-B547-9F0C305C1CDC}" type="slidenum">
              <a:rPr lang="fr-CA"/>
              <a:pPr/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806000"/>
                </a:solidFill>
              </a:defRPr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806000"/>
                </a:solidFill>
              </a:defRPr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806000"/>
                </a:solidFill>
              </a:defRPr>
            </a:lvl1pPr>
          </a:lstStyle>
          <a:p>
            <a:fld id="{B2F20826-B748-4396-9AEA-E1B985FCA95D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>
              <a:solidFill>
                <a:srgbClr val="806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806000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806000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806000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806000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806000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806000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806000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806000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806000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rgbClr val="806000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rgbClr val="806000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806000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806000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806000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806000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806000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806000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806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4.xml"/><Relationship Id="rId1" Type="http://schemas.openxmlformats.org/officeDocument/2006/relationships/audio" Target="file:///C:\Users\ekcwei\Dropbox\New%20sermons\MP3%20songs\I%20only%20care%20about%20you&#25105;&#21482;&#22312;&#20046;&#20320;.mp3" TargetMode="External"/><Relationship Id="rId4" Type="http://schemas.openxmlformats.org/officeDocument/2006/relationships/image" Target="../media/image15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0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 descr="St coulmba's church"/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3140968"/>
            <a:ext cx="4177159" cy="3599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aslogo6b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FDF"/>
              </a:clrFrom>
              <a:clrTo>
                <a:srgbClr val="FEFFD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79548">
            <a:off x="4964517" y="2628268"/>
            <a:ext cx="3200400" cy="3581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Picture 1" descr="image034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246778">
            <a:off x="196866" y="536700"/>
            <a:ext cx="2530475" cy="22590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1" descr="image034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14849">
            <a:off x="2182813" y="3137024"/>
            <a:ext cx="1477962" cy="1319213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" descr="image0340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849541">
            <a:off x="4470402" y="4586464"/>
            <a:ext cx="938213" cy="1049337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" descr="image0340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111525">
            <a:off x="5726113" y="5561012"/>
            <a:ext cx="577850" cy="646112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" descr="image0340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111525">
            <a:off x="7918768" y="5010991"/>
            <a:ext cx="1036462" cy="1158900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re 1"/>
          <p:cNvSpPr txBox="1">
            <a:spLocks/>
          </p:cNvSpPr>
          <p:nvPr/>
        </p:nvSpPr>
        <p:spPr>
          <a:xfrm>
            <a:off x="2771800" y="2348880"/>
            <a:ext cx="6156176" cy="3933056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algn="r" eaLnBrk="0" hangingPunct="0"/>
            <a:r>
              <a:rPr lang="zh-CN" altLang="en-US" sz="6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职埸中的见证</a:t>
            </a:r>
            <a:endParaRPr lang="en-GB" altLang="zh-CN" sz="6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r" eaLnBrk="0" hangingPunct="0"/>
            <a:r>
              <a:rPr lang="en-US" altLang="zh-CN" sz="6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提多</a:t>
            </a:r>
            <a:r>
              <a:rPr lang="en-US" altLang="zh-CN" sz="6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2:9-15) </a:t>
            </a:r>
            <a:endParaRPr lang="fr-CA" sz="6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13" name="Titre 1"/>
          <p:cNvSpPr txBox="1">
            <a:spLocks/>
          </p:cNvSpPr>
          <p:nvPr/>
        </p:nvSpPr>
        <p:spPr>
          <a:xfrm>
            <a:off x="-36512" y="5085184"/>
            <a:ext cx="3238128" cy="1656184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algn="ctr" eaLnBrk="0" hangingPunct="0">
              <a:defRPr/>
            </a:pPr>
            <a:r>
              <a:rPr lang="en-US" altLang="zh-TW" sz="43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/>
              </a:rPr>
              <a:t> </a:t>
            </a:r>
            <a:r>
              <a:rPr lang="en-US" altLang="zh-TW" sz="43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/>
              </a:rPr>
              <a:t>201</a:t>
            </a:r>
            <a:r>
              <a:rPr lang="en-US" altLang="zh-CN" sz="43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/>
              </a:rPr>
              <a:t>4</a:t>
            </a:r>
            <a:r>
              <a:rPr lang="en-US" altLang="zh-TW" sz="43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/>
              </a:rPr>
              <a:t>-</a:t>
            </a:r>
            <a:r>
              <a:rPr lang="en-US" altLang="zh-CN" sz="43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/>
              </a:rPr>
              <a:t>08</a:t>
            </a:r>
            <a:r>
              <a:rPr lang="en-US" altLang="zh-TW" sz="43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/>
              </a:rPr>
              <a:t>-</a:t>
            </a:r>
            <a:r>
              <a:rPr lang="en-US" altLang="zh-CN" sz="43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/>
              </a:rPr>
              <a:t>25</a:t>
            </a:r>
            <a:r>
              <a:rPr lang="en-US" altLang="zh-TW" sz="43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/>
              </a:rPr>
              <a:t> </a:t>
            </a:r>
            <a:r>
              <a:rPr lang="en-US" altLang="zh-CN" sz="43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/>
              </a:rPr>
              <a:t/>
            </a:r>
            <a:br>
              <a:rPr lang="en-US" altLang="zh-CN" sz="43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/>
              </a:rPr>
            </a:br>
            <a:r>
              <a:rPr lang="zh-CN" altLang="en-US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韦焜墀牧师</a:t>
            </a:r>
            <a:endParaRPr lang="fr-CA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1058" y="207971"/>
            <a:ext cx="8305799" cy="20928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4F81BD">
                    <a:lumMod val="75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剑桥华人</a:t>
            </a:r>
            <a:r>
              <a:rPr lang="zh-CN" altLang="en-US" sz="54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4F81BD">
                    <a:lumMod val="75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基督教</a:t>
            </a:r>
            <a:r>
              <a:rPr lang="zh-TW" altLang="en-US" sz="54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4F81BD">
                    <a:lumMod val="75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會</a:t>
            </a:r>
            <a:endParaRPr lang="en-US" altLang="zh-CN" sz="5400" b="1" cap="all" dirty="0" smtClean="0">
              <a:ln w="9000" cmpd="sng">
                <a:solidFill>
                  <a:prstClr val="white"/>
                </a:solidFill>
                <a:prstDash val="solid"/>
              </a:ln>
              <a:solidFill>
                <a:srgbClr val="4F81BD">
                  <a:lumMod val="75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SimHei" pitchFamily="49" charset="-122"/>
              <a:ea typeface="SimHei" pitchFamily="49" charset="-122"/>
              <a:cs typeface="Times New Roman" pitchFamily="18" charset="0"/>
            </a:endParaRPr>
          </a:p>
          <a:p>
            <a:pPr algn="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ea typeface="汉鼎简楷体"/>
                <a:cs typeface="Times New Roman" pitchFamily="18" charset="0"/>
              </a:rPr>
              <a:t>Cambridge </a:t>
            </a:r>
          </a:p>
          <a:p>
            <a:pPr algn="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ea typeface="汉鼎简楷体"/>
                <a:cs typeface="Times New Roman" pitchFamily="18" charset="0"/>
              </a:rPr>
              <a:t>Chinese</a:t>
            </a:r>
            <a:r>
              <a:rPr lang="zh-CN" alt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ea typeface="汉鼎简楷体"/>
                <a:cs typeface="Times New Roman" pitchFamily="18" charset="0"/>
              </a:rPr>
              <a:t> </a:t>
            </a:r>
            <a:r>
              <a:rPr lang="en-US" altLang="zh-CN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ea typeface="汉鼎简楷体"/>
                <a:cs typeface="Times New Roman" pitchFamily="18" charset="0"/>
              </a:rPr>
              <a:t>Christian</a:t>
            </a:r>
            <a:r>
              <a:rPr lang="zh-CN" alt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ea typeface="汉鼎简楷体"/>
                <a:cs typeface="Times New Roman" pitchFamily="18" charset="0"/>
              </a:rPr>
              <a:t> </a:t>
            </a:r>
            <a:r>
              <a:rPr lang="en-US" altLang="zh-CN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ea typeface="汉鼎简楷体"/>
                <a:cs typeface="Times New Roman" pitchFamily="18" charset="0"/>
              </a:rPr>
              <a:t>Church</a:t>
            </a:r>
            <a:endParaRPr lang="en-US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Century Schoolbook"/>
              <a:ea typeface="宋体" pitchFamily="2" charset="-122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795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re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algn="ctr" eaLnBrk="0" hangingPunct="0"/>
            <a:r>
              <a:rPr lang="zh-CN" altLang="en-US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2:9 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劝仆人要顺服自己的主人、凡事讨他的喜欢．不可顶撞他．</a:t>
            </a:r>
          </a:p>
          <a:p>
            <a:pPr algn="ctr" eaLnBrk="0" hangingPunct="0"/>
            <a:r>
              <a:rPr lang="zh-CN" altLang="en-US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2:10 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不可私拿东西．要显为忠诚、以致凡事尊荣我们救主神的道．</a:t>
            </a:r>
          </a:p>
          <a:p>
            <a:pPr algn="ctr" eaLnBrk="0" hangingPunct="0"/>
            <a:r>
              <a:rPr lang="zh-CN" altLang="en-US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2:11 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因为神救众人的恩典、已经显明出来、 </a:t>
            </a:r>
            <a:endParaRPr lang="fr-CA" sz="5400" b="1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795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re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algn="ctr" eaLnBrk="0" hangingPunct="0"/>
            <a:r>
              <a:rPr lang="zh-CN" altLang="en-US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2:12 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教训我们除去不敬虔的心、和世俗的情欲、在今世自守、公义、敬虔度日．</a:t>
            </a:r>
          </a:p>
          <a:p>
            <a:pPr algn="ctr" eaLnBrk="0" hangingPunct="0"/>
            <a:r>
              <a:rPr lang="zh-CN" altLang="en-US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2:13 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等候所盼望的福、并等候至大的神、和</a:t>
            </a:r>
            <a:r>
              <a:rPr lang="en-US" altLang="zh-CN" sz="5400" b="1" dirty="0" smtClean="0">
                <a:solidFill>
                  <a:srgbClr val="FF53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〔</a:t>
            </a:r>
            <a:r>
              <a:rPr lang="zh-CN" altLang="en-US" sz="5400" b="1" dirty="0" smtClean="0">
                <a:solidFill>
                  <a:srgbClr val="FF53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或作无和字</a:t>
            </a:r>
            <a:r>
              <a:rPr lang="en-US" altLang="zh-CN" sz="5400" b="1" dirty="0" smtClean="0">
                <a:solidFill>
                  <a:srgbClr val="FF53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〕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我们救主耶稣基督的荣耀显现。</a:t>
            </a:r>
            <a:endParaRPr lang="fr-CA" sz="5400" b="1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795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re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algn="ctr" eaLnBrk="0" hangingPunct="0"/>
            <a:r>
              <a:rPr lang="zh-CN" altLang="en-US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2:14 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他为我们舍了自己、要赎我们脱离一切罪恶、又洁净我们、特作自己的子民、热心为善。</a:t>
            </a:r>
          </a:p>
          <a:p>
            <a:pPr algn="ctr" eaLnBrk="0" hangingPunct="0"/>
            <a:r>
              <a:rPr lang="zh-CN" altLang="en-US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2:15 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这些事你要讲明、劝戒人、用各等权柄责备人。不可叫人轻看你。</a:t>
            </a:r>
            <a:endParaRPr lang="fr-CA" sz="5400" b="1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795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18000" contrast="44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5800" y="1700809"/>
            <a:ext cx="7772400" cy="4320480"/>
          </a:xfrm>
        </p:spPr>
        <p:txBody>
          <a:bodyPr/>
          <a:lstStyle/>
          <a:p>
            <a:r>
              <a:rPr lang="en-US" altLang="zh-CN" sz="40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40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US" altLang="zh-CN" sz="4800" dirty="0" smtClean="0">
                <a:solidFill>
                  <a:schemeClr val="bg1"/>
                </a:solidFill>
              </a:rPr>
              <a:t/>
            </a:r>
            <a:br>
              <a:rPr lang="en-US" altLang="zh-CN" sz="4800" dirty="0" smtClean="0">
                <a:solidFill>
                  <a:schemeClr val="bg1"/>
                </a:solidFill>
              </a:rPr>
            </a:br>
            <a:r>
              <a:rPr lang="zh-CN" altLang="en-US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教会</a:t>
            </a:r>
            <a:r>
              <a:rPr lang="en-GB" altLang="zh-CN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其中一个功能</a:t>
            </a:r>
            <a:r>
              <a:rPr lang="en-US" altLang="zh-CN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en-GB" altLang="zh-CN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function</a:t>
            </a:r>
            <a:r>
              <a:rPr lang="en-GB" altLang="zh-CN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br>
              <a:rPr lang="en-GB" altLang="zh-CN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就是</a:t>
            </a:r>
            <a:r>
              <a:rPr lang="zh-CN" altLang="en-US" sz="8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教导</a:t>
            </a:r>
            <a:r>
              <a:rPr lang="zh-CN" altLang="en-US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fr-CA" sz="48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7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 bwMode="auto">
          <a:xfrm>
            <a:off x="685800" y="188640"/>
            <a:ext cx="7772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5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教会教导</a:t>
            </a:r>
            <a:endParaRPr kumimoji="0" lang="fr-CA" sz="54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imHei" pitchFamily="49" charset="-122"/>
              <a:ea typeface="SimHei" pitchFamily="49" charset="-122"/>
              <a:cs typeface="+mj-cs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35496" y="1700808"/>
            <a:ext cx="9032032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这是领导</a:t>
            </a:r>
            <a:r>
              <a:rPr lang="en-US" altLang="zh-CN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(</a:t>
            </a:r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尤其是长老</a:t>
            </a:r>
            <a:r>
              <a:rPr lang="en-US" altLang="zh-CN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/</a:t>
            </a:r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监督</a:t>
            </a:r>
            <a:r>
              <a:rPr lang="en-US" altLang="zh-CN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)</a:t>
            </a:r>
          </a:p>
          <a:p>
            <a:pPr lvl="0"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和每一个弟兄姊妹</a:t>
            </a:r>
            <a:endParaRPr lang="en-GB" altLang="zh-CN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所关注的。</a:t>
            </a:r>
            <a:endParaRPr kumimoji="0" lang="fr-CA" sz="5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imHei" pitchFamily="49" charset="-122"/>
              <a:ea typeface="SimHei" pitchFamily="49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/>
          <p:cNvSpPr txBox="1">
            <a:spLocks/>
          </p:cNvSpPr>
          <p:nvPr/>
        </p:nvSpPr>
        <p:spPr bwMode="auto">
          <a:xfrm>
            <a:off x="2339752" y="44624"/>
            <a:ext cx="6840760" cy="6813376"/>
          </a:xfrm>
          <a:prstGeom prst="rect">
            <a:avLst/>
          </a:prstGeom>
          <a:solidFill>
            <a:srgbClr val="FFD9D9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多</a:t>
            </a:r>
            <a:r>
              <a:rPr lang="en-US" altLang="zh-CN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2:15 </a:t>
            </a:r>
          </a:p>
          <a:p>
            <a:pPr lvl="0" algn="ctr"/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这些事你要讲明、劝戒人、用各等权柄责备人。不可叫人轻看你。</a:t>
            </a:r>
          </a:p>
        </p:txBody>
      </p:sp>
      <p:sp>
        <p:nvSpPr>
          <p:cNvPr id="9" name="Titre 1"/>
          <p:cNvSpPr txBox="1">
            <a:spLocks/>
          </p:cNvSpPr>
          <p:nvPr/>
        </p:nvSpPr>
        <p:spPr bwMode="auto">
          <a:xfrm>
            <a:off x="467544" y="44624"/>
            <a:ext cx="100811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教会教导</a:t>
            </a:r>
            <a:endParaRPr lang="fr-CA" sz="48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7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 bwMode="auto">
          <a:xfrm>
            <a:off x="685800" y="188640"/>
            <a:ext cx="7772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5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教会教导</a:t>
            </a:r>
            <a:r>
              <a:rPr lang="en-GB" altLang="zh-CN" sz="5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TW" altLang="en-US" sz="5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TW" sz="5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2:15)</a:t>
            </a:r>
            <a:endParaRPr kumimoji="0" lang="fr-CA" sz="54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imHei" pitchFamily="49" charset="-122"/>
              <a:ea typeface="SimHei" pitchFamily="49" charset="-122"/>
              <a:cs typeface="+mj-cs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35496" y="1700808"/>
            <a:ext cx="9032032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「讲明」 </a:t>
            </a:r>
            <a:endParaRPr lang="en-GB" altLang="zh-CN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－ 揭露，陈明，说服，指证，责备，纠正。</a:t>
            </a:r>
            <a:endParaRPr lang="en-GB" altLang="zh-CN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/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提后</a:t>
            </a:r>
            <a:r>
              <a:rPr lang="en-US" altLang="zh-CN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2:15 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你当竭力、在神面前得蒙喜悦、作无愧的工人、按着正意分解真理的道。</a:t>
            </a:r>
            <a:endParaRPr kumimoji="0" lang="fr-CA" sz="5400" b="1" i="0" u="none" strike="noStrike" kern="1200" cap="none" spc="0" normalizeH="0" baseline="0" noProof="0" dirty="0" smtClean="0">
              <a:ln>
                <a:noFill/>
              </a:ln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imHei" pitchFamily="49" charset="-122"/>
              <a:ea typeface="SimHei" pitchFamily="49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7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 bwMode="auto">
          <a:xfrm>
            <a:off x="685800" y="188640"/>
            <a:ext cx="7772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5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教会教导</a:t>
            </a:r>
            <a:r>
              <a:rPr lang="en-GB" altLang="zh-CN" sz="5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TW" altLang="en-US" sz="5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TW" sz="5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2:15)</a:t>
            </a:r>
            <a:endParaRPr kumimoji="0" lang="fr-CA" sz="54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imHei" pitchFamily="49" charset="-122"/>
              <a:ea typeface="SimHei" pitchFamily="49" charset="-122"/>
              <a:cs typeface="+mj-cs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35496" y="1700808"/>
            <a:ext cx="9032032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「劝戒」</a:t>
            </a:r>
            <a:r>
              <a:rPr lang="en-US" altLang="zh-CN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parakaleo</a:t>
            </a:r>
            <a:r>
              <a:rPr lang="en-US" altLang="zh-CN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 </a:t>
            </a:r>
          </a:p>
          <a:p>
            <a:pPr lvl="0"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与圣灵同工 </a:t>
            </a:r>
            <a:endParaRPr lang="en-GB" altLang="zh-CN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/>
            <a:r>
              <a:rPr lang="en-US" altLang="zh-CN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- </a:t>
            </a:r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个人性的，坐在身旁的分享。</a:t>
            </a:r>
            <a:endParaRPr lang="en-GB" altLang="zh-CN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7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 bwMode="auto">
          <a:xfrm>
            <a:off x="685800" y="188640"/>
            <a:ext cx="7772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5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教会教导</a:t>
            </a:r>
            <a:r>
              <a:rPr lang="en-GB" altLang="zh-CN" sz="5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TW" altLang="en-US" sz="5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TW" sz="5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2:15)</a:t>
            </a:r>
            <a:endParaRPr kumimoji="0" lang="fr-CA" sz="54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imHei" pitchFamily="49" charset="-122"/>
              <a:ea typeface="SimHei" pitchFamily="49" charset="-122"/>
              <a:cs typeface="+mj-cs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35496" y="1700808"/>
            <a:ext cx="9032032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「用各等权柄」 </a:t>
            </a:r>
            <a:endParaRPr lang="en-GB" altLang="zh-CN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/>
            <a:r>
              <a:rPr lang="en-US" altLang="zh-CN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 </a:t>
            </a:r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「权柄」</a:t>
            </a:r>
            <a:r>
              <a:rPr lang="en-GB" altLang="zh-CN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G2003 </a:t>
            </a:r>
            <a:r>
              <a:rPr lang="en-GB" altLang="zh-CN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epitage</a:t>
            </a:r>
            <a:endParaRPr lang="en-GB" altLang="zh-CN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即神的命、吩咐。</a:t>
            </a:r>
            <a:endParaRPr lang="en-GB" altLang="zh-CN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/>
            <a:r>
              <a:rPr lang="zh-CN" altLang="en-US" sz="48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林前</a:t>
            </a:r>
            <a:r>
              <a:rPr lang="en-US" altLang="zh-CN" sz="48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7:6 </a:t>
            </a:r>
            <a:r>
              <a:rPr lang="zh-CN" altLang="en-US" sz="48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我说这话、原是准你们的、不是命你们的。林前</a:t>
            </a:r>
            <a:r>
              <a:rPr lang="en-US" altLang="zh-CN" sz="48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7:25 </a:t>
            </a:r>
            <a:r>
              <a:rPr lang="zh-CN" altLang="en-US" sz="48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论到童身的人、我没有主的命令、</a:t>
            </a:r>
            <a:endParaRPr lang="en-GB" altLang="zh-CN" sz="4800" b="1" dirty="0" smtClean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7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 bwMode="auto">
          <a:xfrm>
            <a:off x="685800" y="188640"/>
            <a:ext cx="7772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5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教会教导</a:t>
            </a:r>
            <a:r>
              <a:rPr lang="en-GB" altLang="zh-CN" sz="5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TW" altLang="en-US" sz="5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TW" sz="5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2:15)</a:t>
            </a:r>
            <a:endParaRPr kumimoji="0" lang="fr-CA" sz="54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imHei" pitchFamily="49" charset="-122"/>
              <a:ea typeface="SimHei" pitchFamily="49" charset="-122"/>
              <a:cs typeface="+mj-cs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35496" y="1700808"/>
            <a:ext cx="9032032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不可叫人（包括非基督徒）；轻看你，</a:t>
            </a:r>
            <a:r>
              <a:rPr lang="zh-CN" altLang="en-US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原文是「你的」</a:t>
            </a:r>
            <a:r>
              <a:rPr lang="en-US" altLang="zh-CN" sz="5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sou</a:t>
            </a:r>
            <a:r>
              <a:rPr lang="en-US" altLang="zh-CN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 </a:t>
            </a:r>
            <a:r>
              <a:rPr lang="zh-CN" altLang="en-US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属格</a:t>
            </a:r>
            <a:r>
              <a:rPr lang="en-US" altLang="zh-CN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(</a:t>
            </a:r>
            <a:r>
              <a:rPr lang="en-US" altLang="zh-CN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genitive</a:t>
            </a:r>
            <a:r>
              <a:rPr lang="en-US" altLang="zh-CN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)</a:t>
            </a:r>
            <a:r>
              <a:rPr lang="zh-CN" altLang="en-US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，就是要表明是神的命，带着神</a:t>
            </a:r>
            <a:r>
              <a:rPr lang="en-GB" altLang="zh-CN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/</a:t>
            </a:r>
            <a:r>
              <a:rPr lang="zh-CN" altLang="en-US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圣经的权柄，让别人能够尊重</a:t>
            </a:r>
            <a:r>
              <a:rPr lang="en-US" altLang="zh-CN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/</a:t>
            </a:r>
            <a:r>
              <a:rPr lang="zh-CN" altLang="en-US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重</a:t>
            </a:r>
            <a:r>
              <a:rPr lang="zh-TW" altLang="en-US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視</a:t>
            </a:r>
            <a:r>
              <a:rPr lang="en-US" altLang="zh-CN" sz="4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periphroneo</a:t>
            </a:r>
            <a:r>
              <a:rPr lang="zh-CN" altLang="en-US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讲明和劝戒的道。</a:t>
            </a:r>
            <a:endParaRPr lang="en-GB" altLang="zh-CN" sz="5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6000" contrast="74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5800" y="1700809"/>
            <a:ext cx="7772400" cy="4320480"/>
          </a:xfrm>
        </p:spPr>
        <p:txBody>
          <a:bodyPr/>
          <a:lstStyle/>
          <a:p>
            <a:r>
              <a:rPr lang="en-US" altLang="zh-CN" sz="4800" dirty="0" smtClean="0">
                <a:solidFill>
                  <a:schemeClr val="bg1"/>
                </a:solidFill>
              </a:rPr>
              <a:t/>
            </a:r>
            <a:br>
              <a:rPr lang="en-US" altLang="zh-CN" sz="4800" dirty="0" smtClean="0">
                <a:solidFill>
                  <a:schemeClr val="bg1"/>
                </a:solidFill>
              </a:rPr>
            </a:br>
            <a:r>
              <a:rPr lang="zh-CN" altLang="en-US" sz="6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在职场中的生活。</a:t>
            </a:r>
            <a:r>
              <a:rPr lang="en-US" altLang="zh-CN" sz="6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6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教会特别需要关乎</a:t>
            </a:r>
            <a:r>
              <a:rPr lang="en-US" altLang="zh-CN" sz="6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6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各方面生活的教导。</a:t>
            </a:r>
            <a:endParaRPr lang="fr-CA" sz="66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/>
          <p:cNvSpPr txBox="1">
            <a:spLocks/>
          </p:cNvSpPr>
          <p:nvPr/>
        </p:nvSpPr>
        <p:spPr bwMode="auto">
          <a:xfrm>
            <a:off x="2339752" y="44624"/>
            <a:ext cx="6840760" cy="6813376"/>
          </a:xfrm>
          <a:prstGeom prst="rect">
            <a:avLst/>
          </a:prstGeom>
          <a:solidFill>
            <a:srgbClr val="FFD9D9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因为我们在主里面：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 罗</a:t>
            </a:r>
            <a:r>
              <a:rPr lang="en-US" altLang="zh-CN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12:1-2 </a:t>
            </a:r>
          </a:p>
          <a:p>
            <a:pPr lvl="0" algn="ctr"/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所以弟兄们、我以神的慈悲劝你们、将身体献上、当作活祭、是圣洁的、是神所喜悦的．你们如此事奉、乃是理所当然的。</a:t>
            </a:r>
          </a:p>
        </p:txBody>
      </p:sp>
      <p:sp>
        <p:nvSpPr>
          <p:cNvPr id="9" name="Titre 1"/>
          <p:cNvSpPr txBox="1">
            <a:spLocks/>
          </p:cNvSpPr>
          <p:nvPr/>
        </p:nvSpPr>
        <p:spPr bwMode="auto">
          <a:xfrm>
            <a:off x="467544" y="44624"/>
            <a:ext cx="100811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各方面生活的教导</a:t>
            </a:r>
            <a:endParaRPr lang="fr-CA" sz="48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/>
          <p:cNvSpPr txBox="1">
            <a:spLocks/>
          </p:cNvSpPr>
          <p:nvPr/>
        </p:nvSpPr>
        <p:spPr bwMode="auto">
          <a:xfrm>
            <a:off x="2339752" y="44624"/>
            <a:ext cx="6840760" cy="6813376"/>
          </a:xfrm>
          <a:prstGeom prst="rect">
            <a:avLst/>
          </a:prstGeom>
          <a:solidFill>
            <a:srgbClr val="FFD9D9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因为我们在主里面：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 罗</a:t>
            </a:r>
            <a:r>
              <a:rPr lang="en-US" altLang="zh-CN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12:1-2 </a:t>
            </a:r>
          </a:p>
          <a:p>
            <a:pPr lvl="0" algn="ctr"/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不要效法这个世界．只要心意更新而变化、叫你们察验何为神的善良、纯全可喜悦的旨意。</a:t>
            </a:r>
          </a:p>
        </p:txBody>
      </p:sp>
      <p:sp>
        <p:nvSpPr>
          <p:cNvPr id="9" name="Titre 1"/>
          <p:cNvSpPr txBox="1">
            <a:spLocks/>
          </p:cNvSpPr>
          <p:nvPr/>
        </p:nvSpPr>
        <p:spPr bwMode="auto">
          <a:xfrm>
            <a:off x="467544" y="44624"/>
            <a:ext cx="100811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各方面生活的教导</a:t>
            </a:r>
            <a:endParaRPr lang="fr-CA" sz="48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/>
          <p:cNvSpPr txBox="1">
            <a:spLocks/>
          </p:cNvSpPr>
          <p:nvPr/>
        </p:nvSpPr>
        <p:spPr bwMode="auto">
          <a:xfrm>
            <a:off x="1835696" y="44624"/>
            <a:ext cx="7308304" cy="6813376"/>
          </a:xfrm>
          <a:prstGeom prst="rect">
            <a:avLst/>
          </a:prstGeom>
          <a:solidFill>
            <a:srgbClr val="FFD9D9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我们在主以外的生活是</a:t>
            </a:r>
            <a:endParaRPr lang="en-US" altLang="zh-CN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/>
            <a:r>
              <a:rPr lang="zh-CN" altLang="en-US" sz="5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弗</a:t>
            </a:r>
            <a:r>
              <a:rPr lang="en-US" altLang="zh-CN" sz="5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2:2-3 </a:t>
            </a:r>
          </a:p>
          <a:p>
            <a:pPr lvl="0" algn="ctr"/>
            <a:r>
              <a:rPr lang="zh-CN" altLang="en-US" sz="5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那时、你们在其中行事为人随从今世的风俗、顺服空中掌权者的首领、就是现今在悖逆之子心中运行的邪灵．</a:t>
            </a:r>
          </a:p>
        </p:txBody>
      </p:sp>
      <p:sp>
        <p:nvSpPr>
          <p:cNvPr id="9" name="Titre 1"/>
          <p:cNvSpPr txBox="1">
            <a:spLocks/>
          </p:cNvSpPr>
          <p:nvPr/>
        </p:nvSpPr>
        <p:spPr bwMode="auto">
          <a:xfrm>
            <a:off x="467544" y="44624"/>
            <a:ext cx="100811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各方面生活的教导</a:t>
            </a:r>
            <a:endParaRPr lang="fr-CA" sz="48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/>
          <p:cNvSpPr txBox="1">
            <a:spLocks/>
          </p:cNvSpPr>
          <p:nvPr/>
        </p:nvSpPr>
        <p:spPr bwMode="auto">
          <a:xfrm>
            <a:off x="1835696" y="44624"/>
            <a:ext cx="7308304" cy="6813376"/>
          </a:xfrm>
          <a:prstGeom prst="rect">
            <a:avLst/>
          </a:prstGeom>
          <a:solidFill>
            <a:srgbClr val="FFD9D9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我们在主以外的生活是</a:t>
            </a:r>
            <a:endParaRPr lang="en-US" altLang="zh-CN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/>
            <a:r>
              <a:rPr lang="zh-CN" altLang="en-US" sz="5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弗</a:t>
            </a:r>
            <a:r>
              <a:rPr lang="en-US" altLang="zh-CN" sz="5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2:2-3 </a:t>
            </a:r>
          </a:p>
          <a:p>
            <a:pPr lvl="0" algn="ctr"/>
            <a:r>
              <a:rPr lang="zh-CN" altLang="en-US" sz="5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我们从前也都在他们中间、放纵肉体的私欲、随着肉体和心中所喜好的去行、本为可怒之子、和别人一样．</a:t>
            </a:r>
          </a:p>
        </p:txBody>
      </p:sp>
      <p:sp>
        <p:nvSpPr>
          <p:cNvPr id="9" name="Titre 1"/>
          <p:cNvSpPr txBox="1">
            <a:spLocks/>
          </p:cNvSpPr>
          <p:nvPr/>
        </p:nvSpPr>
        <p:spPr bwMode="auto">
          <a:xfrm>
            <a:off x="467544" y="44624"/>
            <a:ext cx="100811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各方面生活的教导</a:t>
            </a:r>
            <a:endParaRPr lang="fr-CA" sz="48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/>
          <p:cNvSpPr txBox="1">
            <a:spLocks/>
          </p:cNvSpPr>
          <p:nvPr/>
        </p:nvSpPr>
        <p:spPr bwMode="auto">
          <a:xfrm>
            <a:off x="2339752" y="44624"/>
            <a:ext cx="6840760" cy="6813376"/>
          </a:xfrm>
          <a:prstGeom prst="rect">
            <a:avLst/>
          </a:prstGeom>
          <a:solidFill>
            <a:srgbClr val="FFD9D9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「恨恶」在主以外各方面的生活方式：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 </a:t>
            </a:r>
            <a:endParaRPr lang="en-US" altLang="zh-CN" sz="5400" b="1" dirty="0" smtClean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/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路</a:t>
            </a:r>
            <a:r>
              <a:rPr lang="en-US" altLang="zh-CN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14:26 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人到我这里来、若不爱我胜过爱</a:t>
            </a:r>
            <a:r>
              <a:rPr lang="en-US" altLang="zh-CN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〔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恨</a:t>
            </a:r>
            <a:r>
              <a:rPr lang="en-US" altLang="zh-CN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〕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自己的父母、妻子、儿女、弟兄、姐妹和自己的性命、就不能作我的门徒。</a:t>
            </a:r>
          </a:p>
        </p:txBody>
      </p:sp>
      <p:sp>
        <p:nvSpPr>
          <p:cNvPr id="9" name="Titre 1"/>
          <p:cNvSpPr txBox="1">
            <a:spLocks/>
          </p:cNvSpPr>
          <p:nvPr/>
        </p:nvSpPr>
        <p:spPr bwMode="auto">
          <a:xfrm>
            <a:off x="467544" y="44624"/>
            <a:ext cx="100811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各方面生活的教导</a:t>
            </a:r>
            <a:endParaRPr lang="fr-CA" sz="48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/>
          <p:cNvSpPr txBox="1">
            <a:spLocks/>
          </p:cNvSpPr>
          <p:nvPr/>
        </p:nvSpPr>
        <p:spPr bwMode="auto">
          <a:xfrm>
            <a:off x="2339752" y="44624"/>
            <a:ext cx="6840760" cy="6813376"/>
          </a:xfrm>
          <a:prstGeom prst="rect">
            <a:avLst/>
          </a:prstGeom>
          <a:solidFill>
            <a:srgbClr val="FFD9D9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我们需要学习在主里面让圣灵引导我们生活的各方面，这样： 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 </a:t>
            </a:r>
            <a:endParaRPr lang="en-US" altLang="zh-CN" sz="5400" b="1" dirty="0" smtClean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/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可</a:t>
            </a:r>
            <a:r>
              <a:rPr lang="en-US" altLang="zh-CN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10:29-30 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耶稣说、我实在告诉你们、人为我和福音、撇下</a:t>
            </a:r>
            <a:endParaRPr lang="en-US" altLang="zh-CN" sz="5400" b="1" dirty="0" smtClean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/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房屋、</a:t>
            </a:r>
          </a:p>
          <a:p>
            <a:pPr lvl="0" algn="ctr"/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或是弟兄、姐妹、</a:t>
            </a:r>
            <a:endParaRPr lang="en-US" altLang="zh-CN" sz="5400" b="1" dirty="0" smtClean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</p:txBody>
      </p:sp>
      <p:sp>
        <p:nvSpPr>
          <p:cNvPr id="9" name="Titre 1"/>
          <p:cNvSpPr txBox="1">
            <a:spLocks/>
          </p:cNvSpPr>
          <p:nvPr/>
        </p:nvSpPr>
        <p:spPr bwMode="auto">
          <a:xfrm>
            <a:off x="467544" y="44624"/>
            <a:ext cx="100811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各方面生活的教导</a:t>
            </a:r>
            <a:endParaRPr lang="fr-CA" sz="48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/>
          <p:cNvSpPr txBox="1">
            <a:spLocks/>
          </p:cNvSpPr>
          <p:nvPr/>
        </p:nvSpPr>
        <p:spPr bwMode="auto">
          <a:xfrm>
            <a:off x="2339752" y="44624"/>
            <a:ext cx="6840760" cy="6813376"/>
          </a:xfrm>
          <a:prstGeom prst="rect">
            <a:avLst/>
          </a:prstGeom>
          <a:solidFill>
            <a:srgbClr val="FFD9D9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父母、儿女、</a:t>
            </a:r>
            <a:endParaRPr lang="en-US" altLang="zh-CN" sz="5400" b="1" dirty="0" smtClean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/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田地。</a:t>
            </a:r>
            <a:endParaRPr lang="en-US" altLang="zh-CN" sz="5400" b="1" dirty="0" smtClean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/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没有不在今世得百倍的、就是房屋、弟兄、姐妹、母亲、儿女、田地、</a:t>
            </a:r>
            <a:endParaRPr lang="en-US" altLang="zh-CN" sz="5400" b="1" dirty="0" smtClean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/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并且要受逼迫．</a:t>
            </a:r>
            <a:endParaRPr lang="en-US" altLang="zh-CN" sz="5400" b="1" dirty="0" smtClean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/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在来世必得永生。</a:t>
            </a:r>
          </a:p>
        </p:txBody>
      </p:sp>
      <p:sp>
        <p:nvSpPr>
          <p:cNvPr id="9" name="Titre 1"/>
          <p:cNvSpPr txBox="1">
            <a:spLocks/>
          </p:cNvSpPr>
          <p:nvPr/>
        </p:nvSpPr>
        <p:spPr bwMode="auto">
          <a:xfrm>
            <a:off x="467544" y="44624"/>
            <a:ext cx="100811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各方面生活的教导</a:t>
            </a:r>
            <a:endParaRPr lang="fr-CA" sz="48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/>
          <p:cNvSpPr>
            <a:spLocks noGrp="1"/>
          </p:cNvSpPr>
          <p:nvPr>
            <p:ph type="ctrTitle"/>
          </p:nvPr>
        </p:nvSpPr>
        <p:spPr>
          <a:xfrm>
            <a:off x="683568" y="1628801"/>
            <a:ext cx="7920880" cy="4968552"/>
          </a:xfrm>
        </p:spPr>
        <p:txBody>
          <a:bodyPr/>
          <a:lstStyle/>
          <a:p>
            <a:r>
              <a:rPr lang="zh-TW" altLang="en-US" sz="8800" b="1" dirty="0" smtClean="0">
                <a:solidFill>
                  <a:srgbClr val="94E4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 </a:t>
            </a:r>
            <a:r>
              <a:rPr lang="en-US" altLang="zh-CN" sz="4800" b="1" dirty="0" smtClean="0">
                <a:solidFill>
                  <a:srgbClr val="94E4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4800" b="1" dirty="0" smtClean="0">
                <a:solidFill>
                  <a:srgbClr val="94E4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US" altLang="zh-CN" sz="4800" b="1" dirty="0" smtClean="0">
                <a:solidFill>
                  <a:srgbClr val="94E4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4800" b="1" dirty="0" smtClean="0">
                <a:solidFill>
                  <a:srgbClr val="94E4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US" altLang="zh-CN" sz="4800" b="1" dirty="0" smtClean="0">
                <a:solidFill>
                  <a:srgbClr val="94E4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4800" b="1" dirty="0" smtClean="0">
                <a:solidFill>
                  <a:srgbClr val="94E4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endParaRPr lang="fr-CA" sz="5400" b="1" dirty="0" smtClean="0">
              <a:solidFill>
                <a:srgbClr val="94E49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 bwMode="auto">
          <a:xfrm>
            <a:off x="685800" y="188640"/>
            <a:ext cx="7772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rgbClr val="89FF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lang="fr-CA" sz="4800" b="1" dirty="0" smtClean="0">
              <a:solidFill>
                <a:srgbClr val="89FFB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35496" y="1700808"/>
            <a:ext cx="9032032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多</a:t>
            </a:r>
            <a:r>
              <a:rPr lang="en-US" altLang="zh-CN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2:9 </a:t>
            </a: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劝仆人要顺服自己的主人。</a:t>
            </a:r>
            <a:endParaRPr lang="en-US" altLang="zh-CN" sz="5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/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主人</a:t>
            </a:r>
            <a:r>
              <a:rPr lang="en-US" altLang="zh-CN" sz="4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despotes</a:t>
            </a:r>
            <a:r>
              <a:rPr lang="en-US" altLang="zh-CN" sz="4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  <a:r>
              <a:rPr lang="en-US" altLang="zh-CN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(</a:t>
            </a:r>
            <a:r>
              <a:rPr lang="zh-CN" altLang="en-US" sz="4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英文字</a:t>
            </a:r>
            <a:r>
              <a:rPr lang="en-US" altLang="zh-CN" sz="4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despot</a:t>
            </a:r>
            <a:r>
              <a:rPr lang="zh-CN" altLang="en-US" sz="4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专制君主</a:t>
            </a:r>
            <a:r>
              <a:rPr lang="en-US" altLang="zh-CN" sz="4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,</a:t>
            </a:r>
            <a:r>
              <a:rPr lang="zh-CN" altLang="en-US" sz="4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暴君</a:t>
            </a:r>
            <a:r>
              <a:rPr lang="en-US" altLang="zh-CN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)</a:t>
            </a:r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和奴隶的相处。</a:t>
            </a:r>
            <a:endParaRPr lang="en-US" altLang="zh-CN" sz="5400" b="1" dirty="0" smtClean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但可采用一些原则，在职埸中作主美好的见证。</a:t>
            </a:r>
            <a:endParaRPr kumimoji="0" lang="fr-CA" sz="4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imHei" pitchFamily="49" charset="-122"/>
              <a:ea typeface="SimHei" pitchFamily="49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/>
          <p:cNvSpPr txBox="1">
            <a:spLocks/>
          </p:cNvSpPr>
          <p:nvPr/>
        </p:nvSpPr>
        <p:spPr bwMode="auto">
          <a:xfrm>
            <a:off x="1331640" y="44624"/>
            <a:ext cx="7848872" cy="6813376"/>
          </a:xfrm>
          <a:prstGeom prst="rect">
            <a:avLst/>
          </a:prstGeom>
          <a:solidFill>
            <a:srgbClr val="D4F4D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神创造人</a:t>
            </a:r>
            <a:r>
              <a:rPr lang="en-US" altLang="zh-TW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,</a:t>
            </a: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有职业给人。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/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创</a:t>
            </a:r>
            <a:r>
              <a:rPr lang="en-US" altLang="zh-CN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1:28</a:t>
            </a:r>
          </a:p>
          <a:p>
            <a:pPr lvl="0" algn="ctr"/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神就赐福给他们、又对他们说、要生养众多、遍满地面、治理这地．也要管理海里的鱼、空中的鸟．</a:t>
            </a:r>
            <a:endParaRPr lang="en-US" altLang="zh-CN" sz="5400" b="1" dirty="0" smtClean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/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和地上各样行动的活物</a:t>
            </a:r>
          </a:p>
        </p:txBody>
      </p:sp>
      <p:sp>
        <p:nvSpPr>
          <p:cNvPr id="9" name="Titre 1"/>
          <p:cNvSpPr txBox="1">
            <a:spLocks/>
          </p:cNvSpPr>
          <p:nvPr/>
        </p:nvSpPr>
        <p:spPr bwMode="auto">
          <a:xfrm>
            <a:off x="251520" y="44624"/>
            <a:ext cx="100811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4800" b="1" dirty="0" smtClean="0">
                <a:solidFill>
                  <a:srgbClr val="94E4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kumimoji="0" lang="fr-CA" sz="4800" b="1" i="0" u="none" strike="noStrike" kern="1200" cap="none" spc="0" normalizeH="0" baseline="0" noProof="0" dirty="0" smtClean="0">
              <a:ln>
                <a:noFill/>
              </a:ln>
              <a:solidFill>
                <a:srgbClr val="CAF2C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imHei" pitchFamily="49" charset="-122"/>
              <a:ea typeface="SimHei" pitchFamily="49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 bwMode="auto">
          <a:xfrm>
            <a:off x="685800" y="188640"/>
            <a:ext cx="7772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rgbClr val="89FF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lang="fr-CA" sz="4800" b="1" dirty="0" smtClean="0">
              <a:solidFill>
                <a:srgbClr val="89FFB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35496" y="1700808"/>
            <a:ext cx="9032032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因为神是按着祂的形像来造男造女。</a:t>
            </a:r>
            <a:endParaRPr lang="en-US" altLang="zh-CN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神是很有创造能力</a:t>
            </a:r>
            <a:r>
              <a:rPr lang="en-US" altLang="zh-CN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en-US" altLang="zh-CN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creativity</a:t>
            </a:r>
            <a:r>
              <a:rPr lang="en-US" altLang="zh-CN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的，我们在工作中更认识神，与神同工，更能够欣赏与神一起的成就。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 bwMode="auto">
          <a:xfrm>
            <a:off x="685800" y="188640"/>
            <a:ext cx="7772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rgbClr val="89FF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lang="fr-CA" sz="4800" b="1" dirty="0" smtClean="0">
              <a:solidFill>
                <a:srgbClr val="89FFB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35496" y="1700808"/>
            <a:ext cx="9032032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因为神是我们的天父，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祂会供给我们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衣食住行的需要，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职业不是为了养生。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/>
          <p:cNvSpPr txBox="1">
            <a:spLocks/>
          </p:cNvSpPr>
          <p:nvPr/>
        </p:nvSpPr>
        <p:spPr bwMode="auto">
          <a:xfrm>
            <a:off x="2339752" y="44624"/>
            <a:ext cx="6840760" cy="6813376"/>
          </a:xfrm>
          <a:prstGeom prst="rect">
            <a:avLst/>
          </a:prstGeom>
          <a:solidFill>
            <a:srgbClr val="D4F4D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创</a:t>
            </a:r>
            <a:r>
              <a:rPr lang="en-US" altLang="zh-CN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2:15-16 </a:t>
            </a:r>
          </a:p>
          <a:p>
            <a:pPr lvl="0" algn="ctr"/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耶和华　神将那人安置在伊甸园、使他修理看守。耶和华神吩咐他说、园中各样树上的果子、你可以随意吃．</a:t>
            </a:r>
          </a:p>
        </p:txBody>
      </p:sp>
      <p:sp>
        <p:nvSpPr>
          <p:cNvPr id="9" name="Titre 1"/>
          <p:cNvSpPr txBox="1">
            <a:spLocks/>
          </p:cNvSpPr>
          <p:nvPr/>
        </p:nvSpPr>
        <p:spPr bwMode="auto">
          <a:xfrm>
            <a:off x="251520" y="44624"/>
            <a:ext cx="100811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4800" b="1" dirty="0" smtClean="0">
                <a:solidFill>
                  <a:srgbClr val="94E4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kumimoji="0" lang="fr-CA" sz="4800" b="1" i="0" u="none" strike="noStrike" kern="1200" cap="none" spc="0" normalizeH="0" baseline="0" noProof="0" dirty="0" smtClean="0">
              <a:ln>
                <a:noFill/>
              </a:ln>
              <a:solidFill>
                <a:srgbClr val="CAF2C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imHei" pitchFamily="49" charset="-122"/>
              <a:ea typeface="SimHei" pitchFamily="49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 bwMode="auto">
          <a:xfrm>
            <a:off x="685800" y="188640"/>
            <a:ext cx="7772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rgbClr val="89FF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lang="fr-CA" sz="4800" b="1" dirty="0" smtClean="0">
              <a:solidFill>
                <a:srgbClr val="89FFB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35496" y="1700808"/>
            <a:ext cx="9032032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职业是为了维生，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「手停口停」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是人犯罪离开神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带来的后果和咀咒。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/>
          <p:cNvSpPr txBox="1">
            <a:spLocks/>
          </p:cNvSpPr>
          <p:nvPr/>
        </p:nvSpPr>
        <p:spPr bwMode="auto">
          <a:xfrm>
            <a:off x="1115616" y="44624"/>
            <a:ext cx="8064896" cy="6813376"/>
          </a:xfrm>
          <a:prstGeom prst="rect">
            <a:avLst/>
          </a:prstGeom>
          <a:solidFill>
            <a:srgbClr val="D4F4D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创</a:t>
            </a:r>
            <a:r>
              <a:rPr lang="en-US" altLang="zh-CN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3:17-19 </a:t>
            </a:r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又对亚当说、</a:t>
            </a:r>
            <a:r>
              <a:rPr lang="en-US" altLang="zh-CN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...</a:t>
            </a:r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地必为你的缘故受咒诅．你必终身劳苦、纔能从地里得吃的。地必给你长出你必汗流满面纔得糊口、直到你归了土、因为你是从土而出的．你本是尘土、仍要归于尘土。</a:t>
            </a:r>
          </a:p>
        </p:txBody>
      </p:sp>
      <p:sp>
        <p:nvSpPr>
          <p:cNvPr id="9" name="Titre 1"/>
          <p:cNvSpPr txBox="1">
            <a:spLocks/>
          </p:cNvSpPr>
          <p:nvPr/>
        </p:nvSpPr>
        <p:spPr bwMode="auto">
          <a:xfrm>
            <a:off x="251520" y="44624"/>
            <a:ext cx="100811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4800" b="1" dirty="0" smtClean="0">
                <a:solidFill>
                  <a:srgbClr val="94E4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kumimoji="0" lang="fr-CA" sz="4800" b="1" i="0" u="none" strike="noStrike" kern="1200" cap="none" spc="0" normalizeH="0" baseline="0" noProof="0" dirty="0" smtClean="0">
              <a:ln>
                <a:noFill/>
              </a:ln>
              <a:solidFill>
                <a:srgbClr val="CAF2C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imHei" pitchFamily="49" charset="-122"/>
              <a:ea typeface="SimHei" pitchFamily="49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/>
          <p:cNvSpPr>
            <a:spLocks noGrp="1"/>
          </p:cNvSpPr>
          <p:nvPr>
            <p:ph type="ctrTitle"/>
          </p:nvPr>
        </p:nvSpPr>
        <p:spPr>
          <a:xfrm>
            <a:off x="683568" y="1628801"/>
            <a:ext cx="7920880" cy="4968552"/>
          </a:xfrm>
        </p:spPr>
        <p:txBody>
          <a:bodyPr/>
          <a:lstStyle/>
          <a:p>
            <a:r>
              <a:rPr lang="zh-TW" altLang="en-US" sz="6000" b="1" dirty="0" smtClean="0"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职场生活中</a:t>
            </a:r>
            <a:r>
              <a:rPr lang="en-US" altLang="zh-TW" sz="6000" b="1" dirty="0" smtClean="0"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TW" sz="6000" b="1" dirty="0" smtClean="0"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等候至大的神和我们救主耶稣基督的荣耀显现</a:t>
            </a:r>
            <a:r>
              <a:rPr lang="zh-TW" altLang="en-US" sz="6000" b="1" dirty="0" smtClean="0"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endParaRPr lang="fr-CA" sz="6000" b="1" dirty="0" smtClean="0">
              <a:solidFill>
                <a:srgbClr val="FFC9C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/>
          <p:cNvSpPr txBox="1">
            <a:spLocks/>
          </p:cNvSpPr>
          <p:nvPr/>
        </p:nvSpPr>
        <p:spPr bwMode="auto">
          <a:xfrm>
            <a:off x="1115616" y="44624"/>
            <a:ext cx="8064896" cy="6813376"/>
          </a:xfrm>
          <a:prstGeom prst="rect">
            <a:avLst/>
          </a:prstGeom>
          <a:solidFill>
            <a:srgbClr val="D4F4D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多</a:t>
            </a:r>
            <a:r>
              <a:rPr lang="en-US" altLang="zh-CN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2:11-14 </a:t>
            </a:r>
          </a:p>
          <a:p>
            <a:pPr lvl="0" algn="ctr"/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因为神救众人的恩典、已经显明出来、</a:t>
            </a:r>
            <a:r>
              <a:rPr lang="en-US" altLang="zh-CN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12 </a:t>
            </a:r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教训我们除去不敬虔的心、和世俗的情欲、在今世自守、公义、敬虔度日．</a:t>
            </a:r>
          </a:p>
        </p:txBody>
      </p:sp>
      <p:sp>
        <p:nvSpPr>
          <p:cNvPr id="9" name="Titre 1"/>
          <p:cNvSpPr txBox="1">
            <a:spLocks/>
          </p:cNvSpPr>
          <p:nvPr/>
        </p:nvSpPr>
        <p:spPr bwMode="auto">
          <a:xfrm>
            <a:off x="251520" y="44624"/>
            <a:ext cx="100811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4800" b="1" dirty="0" smtClean="0">
                <a:solidFill>
                  <a:srgbClr val="94E4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kumimoji="0" lang="fr-CA" sz="4800" b="1" i="0" u="none" strike="noStrike" kern="1200" cap="none" spc="0" normalizeH="0" baseline="0" noProof="0" dirty="0" smtClean="0">
              <a:ln>
                <a:noFill/>
              </a:ln>
              <a:solidFill>
                <a:srgbClr val="CAF2C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imHei" pitchFamily="49" charset="-122"/>
              <a:ea typeface="SimHei" pitchFamily="49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/>
          <p:cNvSpPr txBox="1">
            <a:spLocks/>
          </p:cNvSpPr>
          <p:nvPr/>
        </p:nvSpPr>
        <p:spPr bwMode="auto">
          <a:xfrm>
            <a:off x="1115616" y="44624"/>
            <a:ext cx="8064896" cy="6813376"/>
          </a:xfrm>
          <a:prstGeom prst="rect">
            <a:avLst/>
          </a:prstGeom>
          <a:solidFill>
            <a:srgbClr val="D4F4D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en-US" altLang="zh-CN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13</a:t>
            </a:r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等候所盼望的福、并等候至大的神、和</a:t>
            </a:r>
            <a:r>
              <a:rPr lang="en-US" altLang="zh-CN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〔</a:t>
            </a:r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或作无和字</a:t>
            </a:r>
            <a:r>
              <a:rPr lang="en-US" altLang="zh-CN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〕</a:t>
            </a:r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我们救主耶稣基督的荣耀显现。</a:t>
            </a:r>
            <a:r>
              <a:rPr lang="en-US" altLang="zh-CN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14</a:t>
            </a:r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他为我们舍了自己、要赎我们脱离一切罪恶、</a:t>
            </a:r>
            <a:endParaRPr lang="en-US" altLang="zh-CN" sz="5400" b="1" dirty="0" smtClean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/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又洁净我们、特作自己的子民、热心为善。</a:t>
            </a:r>
          </a:p>
        </p:txBody>
      </p:sp>
      <p:sp>
        <p:nvSpPr>
          <p:cNvPr id="9" name="Titre 1"/>
          <p:cNvSpPr txBox="1">
            <a:spLocks/>
          </p:cNvSpPr>
          <p:nvPr/>
        </p:nvSpPr>
        <p:spPr bwMode="auto">
          <a:xfrm>
            <a:off x="251520" y="44624"/>
            <a:ext cx="100811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4800" b="1" dirty="0" smtClean="0">
                <a:solidFill>
                  <a:srgbClr val="94E4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kumimoji="0" lang="fr-CA" sz="4800" b="1" i="0" u="none" strike="noStrike" kern="1200" cap="none" spc="0" normalizeH="0" baseline="0" noProof="0" dirty="0" smtClean="0">
              <a:ln>
                <a:noFill/>
              </a:ln>
              <a:solidFill>
                <a:srgbClr val="CAF2C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imHei" pitchFamily="49" charset="-122"/>
              <a:ea typeface="SimHei" pitchFamily="49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 bwMode="auto">
          <a:xfrm>
            <a:off x="685800" y="188640"/>
            <a:ext cx="7772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rgbClr val="89FF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lang="fr-CA" sz="4800" b="1" dirty="0" smtClean="0">
              <a:solidFill>
                <a:srgbClr val="89FFB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35496" y="1700808"/>
            <a:ext cx="9032032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神已彰显祂的恩典，藉着耶稣基督的救赎，叫我们成为神的儿女，「洁净了我们」，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 bwMode="auto">
          <a:xfrm>
            <a:off x="685800" y="188640"/>
            <a:ext cx="7772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rgbClr val="89FF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lang="fr-CA" sz="4800" b="1" dirty="0" smtClean="0">
              <a:solidFill>
                <a:srgbClr val="89FFB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35496" y="1700808"/>
            <a:ext cx="9032032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让我们能够除去不敬虔的心</a:t>
            </a:r>
            <a:r>
              <a:rPr lang="en-US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英文</a:t>
            </a:r>
            <a:r>
              <a:rPr lang="en-US" altLang="zh-CN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ungodliness</a:t>
            </a: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没有神</a:t>
            </a:r>
            <a:r>
              <a:rPr lang="en-US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，常常与神同在，与神同行，更与神同工。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 bwMode="auto">
          <a:xfrm>
            <a:off x="685800" y="188640"/>
            <a:ext cx="7772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rgbClr val="89FF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lang="fr-CA" sz="4800" b="1" dirty="0" smtClean="0">
              <a:solidFill>
                <a:srgbClr val="89FFB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35496" y="1700808"/>
            <a:ext cx="9032032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所以在职场等候至大的神和我们救主耶稣基督的荣耀显现。</a:t>
            </a:r>
            <a:r>
              <a:rPr lang="en-US" altLang="zh-CN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NB 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等候</a:t>
            </a:r>
            <a:r>
              <a:rPr lang="en-US" altLang="zh-CN" sz="4800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prosdechomas</a:t>
            </a:r>
            <a:r>
              <a:rPr lang="zh-CN" altLang="en-US" sz="48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，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接受，领受，迎接。显现</a:t>
            </a:r>
            <a:r>
              <a:rPr lang="en-US" altLang="zh-CN" sz="4800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epiphaneia</a:t>
            </a:r>
            <a:r>
              <a:rPr lang="en-US" altLang="zh-CN" sz="48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(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不是</a:t>
            </a:r>
            <a:r>
              <a:rPr lang="en-US" altLang="zh-CN" sz="4800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parousia</a:t>
            </a:r>
            <a:r>
              <a:rPr lang="en-US" altLang="zh-CN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，英文</a:t>
            </a:r>
            <a:r>
              <a:rPr lang="en-US" altLang="zh-CN" sz="4800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ephiphany</a:t>
            </a:r>
            <a:r>
              <a:rPr lang="zh-CN" altLang="en-US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 bwMode="auto">
          <a:xfrm>
            <a:off x="685800" y="188640"/>
            <a:ext cx="7772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rgbClr val="89FF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lang="fr-CA" sz="4800" b="1" dirty="0" smtClean="0">
              <a:solidFill>
                <a:srgbClr val="89FFB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35496" y="1700808"/>
            <a:ext cx="9032032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主出现，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我们便能特作主的子民，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热心为善。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/>
          <p:cNvSpPr txBox="1">
            <a:spLocks/>
          </p:cNvSpPr>
          <p:nvPr/>
        </p:nvSpPr>
        <p:spPr bwMode="auto">
          <a:xfrm>
            <a:off x="2123728" y="44624"/>
            <a:ext cx="7056784" cy="6813376"/>
          </a:xfrm>
          <a:prstGeom prst="rect">
            <a:avLst/>
          </a:prstGeom>
          <a:solidFill>
            <a:srgbClr val="D4F4D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多</a:t>
            </a:r>
            <a:r>
              <a:rPr lang="en-US" altLang="zh-CN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2:9-10</a:t>
            </a:r>
          </a:p>
          <a:p>
            <a:pPr lvl="0" algn="ctr"/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凡事讨他的喜欢</a:t>
            </a:r>
            <a:r>
              <a:rPr lang="en-US" altLang="zh-CN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, </a:t>
            </a:r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不可顶撞他</a:t>
            </a:r>
            <a:r>
              <a:rPr lang="en-US" altLang="zh-CN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, </a:t>
            </a:r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不可私拿东西</a:t>
            </a:r>
            <a:r>
              <a:rPr lang="en-US" altLang="zh-CN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, </a:t>
            </a:r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要显为忠诚</a:t>
            </a:r>
            <a:r>
              <a:rPr lang="en-US" altLang="zh-CN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, </a:t>
            </a:r>
            <a:r>
              <a:rPr lang="zh-CN" altLang="en-US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以致凡事尊荣我们救主神的道</a:t>
            </a:r>
            <a:r>
              <a:rPr lang="en-US" altLang="zh-CN" sz="5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.</a:t>
            </a:r>
            <a:endParaRPr lang="zh-CN" altLang="en-US" sz="5400" b="1" dirty="0" smtClean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</p:txBody>
      </p:sp>
      <p:sp>
        <p:nvSpPr>
          <p:cNvPr id="9" name="Titre 1"/>
          <p:cNvSpPr txBox="1">
            <a:spLocks/>
          </p:cNvSpPr>
          <p:nvPr/>
        </p:nvSpPr>
        <p:spPr bwMode="auto">
          <a:xfrm>
            <a:off x="251520" y="44624"/>
            <a:ext cx="100811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4800" b="1" dirty="0" smtClean="0">
                <a:solidFill>
                  <a:srgbClr val="94E4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kumimoji="0" lang="fr-CA" sz="4800" b="1" i="0" u="none" strike="noStrike" kern="1200" cap="none" spc="0" normalizeH="0" baseline="0" noProof="0" dirty="0" smtClean="0">
              <a:ln>
                <a:noFill/>
              </a:ln>
              <a:solidFill>
                <a:srgbClr val="CAF2C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imHei" pitchFamily="49" charset="-122"/>
              <a:ea typeface="SimHei" pitchFamily="49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 bwMode="auto">
          <a:xfrm>
            <a:off x="685800" y="188640"/>
            <a:ext cx="7772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rgbClr val="89FF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lang="fr-CA" sz="4800" b="1" dirty="0" smtClean="0">
              <a:solidFill>
                <a:srgbClr val="89FFB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35496" y="1700808"/>
            <a:ext cx="9032032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「凡事讨他的喜欢」：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/>
            <a:r>
              <a:rPr lang="zh-CN" altLang="en-US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喜欢</a:t>
            </a:r>
            <a:r>
              <a:rPr lang="en-GB" altLang="zh-CN" sz="6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euarestos</a:t>
            </a:r>
            <a:r>
              <a:rPr lang="en-GB" altLang="zh-CN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pleasing, acceptable ; </a:t>
            </a:r>
          </a:p>
          <a:p>
            <a:pPr lvl="0" algn="ctr"/>
            <a:r>
              <a:rPr lang="en-GB" altLang="zh-CN" sz="6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arestos</a:t>
            </a:r>
            <a:r>
              <a:rPr lang="en-GB" altLang="zh-CN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  <a:r>
              <a:rPr lang="zh-CN" altLang="en-US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满意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 bwMode="auto">
          <a:xfrm>
            <a:off x="685800" y="188640"/>
            <a:ext cx="7772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rgbClr val="89FF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lang="fr-CA" sz="4800" b="1" dirty="0" smtClean="0">
              <a:solidFill>
                <a:srgbClr val="89FFB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35496" y="1700808"/>
            <a:ext cx="9032032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「不可顶撞他」：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/>
            <a:r>
              <a:rPr lang="zh-CN" altLang="en-US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顶撞</a:t>
            </a:r>
            <a:r>
              <a:rPr lang="en-GB" altLang="zh-CN" sz="6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antilego</a:t>
            </a:r>
            <a:r>
              <a:rPr lang="en-GB" altLang="zh-CN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唱反调</a:t>
            </a:r>
            <a:endParaRPr lang="zh-CN" altLang="en-US" sz="6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 bwMode="auto">
          <a:xfrm>
            <a:off x="685800" y="188640"/>
            <a:ext cx="7772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rgbClr val="89FF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lang="fr-CA" sz="4800" b="1" dirty="0" smtClean="0">
              <a:solidFill>
                <a:srgbClr val="89FFB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35496" y="1700808"/>
            <a:ext cx="9032032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「不可私拿东西」：</a:t>
            </a:r>
            <a:r>
              <a:rPr lang="en-US" altLang="zh-CN" sz="5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nosphizo</a:t>
            </a:r>
            <a:r>
              <a:rPr lang="zh-CN" altLang="en-US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分开或是秘密地</a:t>
            </a: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林后</a:t>
            </a:r>
            <a:r>
              <a:rPr lang="en-US" altLang="zh-CN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4:2 </a:t>
            </a:r>
          </a:p>
          <a:p>
            <a:pPr lvl="0" algn="ctr"/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乃将那些暗昧可耻的事弃绝了、</a:t>
            </a:r>
            <a:endParaRPr lang="zh-CN" altLang="en-US" sz="6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 bwMode="auto">
          <a:xfrm>
            <a:off x="685800" y="188640"/>
            <a:ext cx="7772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rgbClr val="89FF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lang="fr-CA" sz="4800" b="1" dirty="0" smtClean="0">
              <a:solidFill>
                <a:srgbClr val="89FFB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35496" y="1700808"/>
            <a:ext cx="9032032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「显为忠诚」：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/>
            <a:r>
              <a:rPr lang="zh-CN" altLang="en-US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显明，表明，展示（影响别人的举止）。</a:t>
            </a:r>
            <a:endParaRPr lang="en-US" altLang="zh-CN" sz="6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忠诚 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/>
            <a:r>
              <a:rPr lang="en-US" altLang="zh-CN" sz="6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agathos</a:t>
            </a:r>
            <a:r>
              <a:rPr lang="zh-CN" altLang="en-US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良善，优美。</a:t>
            </a:r>
            <a:endParaRPr lang="zh-CN" altLang="en-US" sz="6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/>
          <p:cNvSpPr txBox="1">
            <a:spLocks/>
          </p:cNvSpPr>
          <p:nvPr/>
        </p:nvSpPr>
        <p:spPr bwMode="auto">
          <a:xfrm>
            <a:off x="2123728" y="44624"/>
            <a:ext cx="7056784" cy="6813376"/>
          </a:xfrm>
          <a:prstGeom prst="rect">
            <a:avLst/>
          </a:prstGeom>
          <a:solidFill>
            <a:srgbClr val="D4F4D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路</a:t>
            </a:r>
            <a:r>
              <a:rPr lang="en-US" altLang="zh-CN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18:18-19</a:t>
            </a:r>
          </a:p>
          <a:p>
            <a:pPr lvl="0" algn="ctr"/>
            <a:r>
              <a:rPr lang="zh-CN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有一个官问耶稣说、良善的夫子、我该作</a:t>
            </a:r>
            <a:r>
              <a:rPr lang="zh-TW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什</a:t>
            </a:r>
            <a:r>
              <a:rPr lang="zh-CN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么事、纔可以承受永生。耶稣对他说、你为什么称我是良善的．除了　神一位之外、再没有良善的。</a:t>
            </a:r>
            <a:endParaRPr lang="zh-CN" altLang="en-US" sz="5400" b="1" dirty="0" smtClean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</p:txBody>
      </p:sp>
      <p:sp>
        <p:nvSpPr>
          <p:cNvPr id="9" name="Titre 1"/>
          <p:cNvSpPr txBox="1">
            <a:spLocks/>
          </p:cNvSpPr>
          <p:nvPr/>
        </p:nvSpPr>
        <p:spPr bwMode="auto">
          <a:xfrm>
            <a:off x="251520" y="44624"/>
            <a:ext cx="100811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4800" b="1" dirty="0" smtClean="0">
                <a:solidFill>
                  <a:srgbClr val="94E49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kumimoji="0" lang="fr-CA" sz="4800" b="1" i="0" u="none" strike="noStrike" kern="1200" cap="none" spc="0" normalizeH="0" baseline="0" noProof="0" dirty="0" smtClean="0">
              <a:ln>
                <a:noFill/>
              </a:ln>
              <a:solidFill>
                <a:srgbClr val="CAF2C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imHei" pitchFamily="49" charset="-122"/>
              <a:ea typeface="SimHei" pitchFamily="49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 bwMode="auto">
          <a:xfrm>
            <a:off x="685800" y="188640"/>
            <a:ext cx="7772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rgbClr val="89FF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lang="fr-CA" sz="4800" b="1" dirty="0" smtClean="0">
              <a:solidFill>
                <a:srgbClr val="89FFB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35496" y="1700808"/>
            <a:ext cx="9032032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「以致凡事尊荣我们救主神的道．」：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/>
            <a:r>
              <a:rPr lang="zh-CN" altLang="en-US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尊荣</a:t>
            </a:r>
            <a:r>
              <a:rPr lang="en-GB" altLang="zh-CN" sz="6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kosmeo</a:t>
            </a:r>
            <a:r>
              <a:rPr lang="en-GB" altLang="zh-CN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  <a:r>
              <a:rPr lang="zh-CN" altLang="en-US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英文</a:t>
            </a:r>
            <a:r>
              <a:rPr lang="en-GB" altLang="zh-CN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adorn, garnish, trimmings</a:t>
            </a:r>
            <a:endParaRPr lang="zh-CN" altLang="en-US" sz="6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 bwMode="auto">
          <a:xfrm>
            <a:off x="685800" y="188640"/>
            <a:ext cx="7772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zh-CN" altLang="en-US" sz="4800" b="1" dirty="0" smtClean="0">
                <a:solidFill>
                  <a:srgbClr val="89FF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职场生活</a:t>
            </a:r>
            <a:endParaRPr lang="fr-CA" sz="4800" b="1" dirty="0" smtClean="0">
              <a:solidFill>
                <a:srgbClr val="89FFB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35496" y="1700808"/>
            <a:ext cx="9032032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换而言之，我们要让神进入我们的职场里，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在那里筑坛，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让外人也能见到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/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神的良善和优美。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18000" contrast="44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827584" y="4077072"/>
            <a:ext cx="6876256" cy="2304256"/>
          </a:xfrm>
          <a:prstGeom prst="rect">
            <a:avLst/>
          </a:prstGeom>
        </p:spPr>
        <p:txBody>
          <a:bodyPr>
            <a:normAutofit fontScale="97500" lnSpcReduction="10000"/>
          </a:bodyPr>
          <a:lstStyle/>
          <a:p>
            <a:pPr algn="r" eaLnBrk="0" hangingPunct="0"/>
            <a:r>
              <a:rPr lang="zh-CN" altLang="en-US" sz="8200" b="1" dirty="0" smtClean="0">
                <a:solidFill>
                  <a:srgbClr val="FFD9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职埸中的见证</a:t>
            </a:r>
            <a:endParaRPr lang="en-GB" altLang="zh-CN" sz="8200" b="1" dirty="0" smtClean="0">
              <a:solidFill>
                <a:srgbClr val="FFD9D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r" eaLnBrk="0" hangingPunct="0"/>
            <a:r>
              <a:rPr lang="en-US" altLang="zh-CN" sz="7200" b="1" dirty="0" smtClean="0">
                <a:solidFill>
                  <a:srgbClr val="FFD9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7200" b="1" dirty="0" smtClean="0">
                <a:solidFill>
                  <a:srgbClr val="FFD9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提多</a:t>
            </a:r>
            <a:r>
              <a:rPr lang="en-US" altLang="zh-CN" sz="7200" b="1" dirty="0" smtClean="0">
                <a:solidFill>
                  <a:srgbClr val="FFD9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2:9-15)</a:t>
            </a:r>
            <a:endParaRPr lang="fr-CA" sz="6600" b="1" dirty="0">
              <a:solidFill>
                <a:srgbClr val="FFD9D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pic>
        <p:nvPicPr>
          <p:cNvPr id="1026" name="Picture 2" descr="C:\Users\Edward Desktop\Dropbox\Camera Uploads\2013-11-09 21.20.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0"/>
            <a:ext cx="5400600" cy="4050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4" y="4005064"/>
            <a:ext cx="7772400" cy="2160240"/>
          </a:xfrm>
        </p:spPr>
        <p:txBody>
          <a:bodyPr/>
          <a:lstStyle/>
          <a:p>
            <a:r>
              <a:rPr lang="zh-CN" altLang="en-GB" sz="6600" b="1" dirty="0" smtClean="0">
                <a:solidFill>
                  <a:srgbClr val="99CC00"/>
                </a:solidFill>
                <a:latin typeface="SimHei" pitchFamily="49" charset="-122"/>
                <a:ea typeface="SimHei" pitchFamily="49" charset="-122"/>
              </a:rPr>
              <a:t>我只在乎</a:t>
            </a:r>
            <a:r>
              <a:rPr lang="zh-TW" altLang="en-US" sz="6600" b="1" dirty="0" smtClean="0">
                <a:solidFill>
                  <a:srgbClr val="99CC00"/>
                </a:solidFill>
                <a:latin typeface="SimHei" pitchFamily="49" charset="-122"/>
                <a:ea typeface="SimHei" pitchFamily="49" charset="-122"/>
              </a:rPr>
              <a:t>您</a:t>
            </a:r>
            <a:r>
              <a:rPr lang="en-US" altLang="zh-CN" sz="3600" b="1" dirty="0" smtClean="0">
                <a:solidFill>
                  <a:srgbClr val="99CC00"/>
                </a:solidFill>
                <a:latin typeface="Tahoma" pitchFamily="34" charset="0"/>
              </a:rPr>
              <a:t/>
            </a:r>
            <a:br>
              <a:rPr lang="en-US" altLang="zh-CN" sz="3600" b="1" dirty="0" smtClean="0">
                <a:solidFill>
                  <a:srgbClr val="99CC00"/>
                </a:solidFill>
                <a:latin typeface="Tahoma" pitchFamily="34" charset="0"/>
              </a:rPr>
            </a:br>
            <a:r>
              <a:rPr lang="en-GB" altLang="zh-CN" b="1" dirty="0" smtClean="0">
                <a:solidFill>
                  <a:srgbClr val="99CC00"/>
                </a:solidFill>
                <a:latin typeface="Tahoma" pitchFamily="34" charset="0"/>
              </a:rPr>
              <a:t>I only care about You</a:t>
            </a:r>
            <a:endParaRPr lang="en-US" altLang="zh-CN" sz="4800" b="1" dirty="0">
              <a:solidFill>
                <a:srgbClr val="99CC00"/>
              </a:solidFill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79512" y="764704"/>
            <a:ext cx="7200800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6000" b="1" kern="0" dirty="0" smtClean="0">
                <a:solidFill>
                  <a:srgbClr val="B1E5FD"/>
                </a:solidFill>
                <a:latin typeface="SimHei" pitchFamily="49" charset="-122"/>
                <a:ea typeface="SimHei" pitchFamily="49" charset="-122"/>
              </a:rPr>
              <a:t>如果没有遇见</a:t>
            </a:r>
            <a:r>
              <a:rPr lang="zh-TW" altLang="en-US" sz="6000" b="1" kern="0" dirty="0" smtClean="0">
                <a:solidFill>
                  <a:srgbClr val="B1E5FD"/>
                </a:solidFill>
                <a:latin typeface="SimHei" pitchFamily="49" charset="-122"/>
                <a:ea typeface="SimHei" pitchFamily="49" charset="-122"/>
              </a:rPr>
              <a:t>您</a:t>
            </a:r>
            <a:endParaRPr lang="zh-CN" altLang="en-US" sz="6000" b="1" kern="0" dirty="0" smtClean="0">
              <a:solidFill>
                <a:srgbClr val="B1E5FD"/>
              </a:solidFill>
              <a:latin typeface="SimHei" pitchFamily="49" charset="-122"/>
              <a:ea typeface="SimHei" pitchFamily="49" charset="-122"/>
            </a:endParaRPr>
          </a:p>
          <a:p>
            <a:pPr algn="ctr"/>
            <a:r>
              <a:rPr lang="zh-CN" altLang="en-US" sz="6000" b="1" kern="0" dirty="0" smtClean="0">
                <a:solidFill>
                  <a:srgbClr val="B1E5FD"/>
                </a:solidFill>
                <a:latin typeface="SimHei" pitchFamily="49" charset="-122"/>
                <a:ea typeface="SimHei" pitchFamily="49" charset="-122"/>
              </a:rPr>
              <a:t>我将会是在哪里</a:t>
            </a:r>
          </a:p>
          <a:p>
            <a:pPr algn="ctr"/>
            <a:r>
              <a:rPr lang="zh-CN" altLang="en-US" sz="6000" b="1" kern="0" dirty="0" smtClean="0">
                <a:solidFill>
                  <a:srgbClr val="B1E5FD"/>
                </a:solidFill>
                <a:latin typeface="SimHei" pitchFamily="49" charset="-122"/>
                <a:ea typeface="SimHei" pitchFamily="49" charset="-122"/>
              </a:rPr>
              <a:t>日子过得怎么样</a:t>
            </a:r>
          </a:p>
          <a:p>
            <a:pPr algn="ctr"/>
            <a:r>
              <a:rPr lang="zh-CN" altLang="en-US" sz="6000" b="1" kern="0" dirty="0" smtClean="0">
                <a:solidFill>
                  <a:srgbClr val="B1E5FD"/>
                </a:solidFill>
                <a:latin typeface="SimHei" pitchFamily="49" charset="-122"/>
                <a:ea typeface="SimHei" pitchFamily="49" charset="-122"/>
              </a:rPr>
              <a:t>人生是否要珍惜</a:t>
            </a:r>
            <a:endParaRPr lang="en-US" altLang="zh-CN" sz="4800" b="1" kern="0" dirty="0">
              <a:solidFill>
                <a:srgbClr val="B1E5FD"/>
              </a:solidFill>
              <a:latin typeface="Tahoma" pitchFamily="34" charset="0"/>
            </a:endParaRPr>
          </a:p>
        </p:txBody>
      </p:sp>
      <p:pic>
        <p:nvPicPr>
          <p:cNvPr id="4" name="I only care about you我只在乎你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119675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95536" y="1556792"/>
            <a:ext cx="6984776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6000" b="1" kern="0" dirty="0" smtClean="0">
                <a:solidFill>
                  <a:srgbClr val="E4FF97"/>
                </a:solidFill>
                <a:latin typeface="SimHei" pitchFamily="49" charset="-122"/>
                <a:ea typeface="SimHei" pitchFamily="49" charset="-122"/>
              </a:rPr>
              <a:t>也许认识某一人</a:t>
            </a:r>
          </a:p>
          <a:p>
            <a:pPr algn="ctr"/>
            <a:r>
              <a:rPr lang="zh-CN" altLang="en-US" sz="6000" b="1" kern="0" dirty="0" smtClean="0">
                <a:solidFill>
                  <a:srgbClr val="E4FF97"/>
                </a:solidFill>
                <a:latin typeface="SimHei" pitchFamily="49" charset="-122"/>
                <a:ea typeface="SimHei" pitchFamily="49" charset="-122"/>
              </a:rPr>
              <a:t>过着平凡的日子</a:t>
            </a:r>
          </a:p>
          <a:p>
            <a:pPr algn="ctr"/>
            <a:r>
              <a:rPr lang="zh-CN" altLang="en-US" sz="6000" b="1" kern="0" dirty="0" smtClean="0">
                <a:solidFill>
                  <a:srgbClr val="E4FF97"/>
                </a:solidFill>
                <a:latin typeface="SimHei" pitchFamily="49" charset="-122"/>
                <a:ea typeface="SimHei" pitchFamily="49" charset="-122"/>
              </a:rPr>
              <a:t>不知道会不会</a:t>
            </a:r>
          </a:p>
          <a:p>
            <a:pPr algn="ctr"/>
            <a:r>
              <a:rPr lang="zh-CN" altLang="en-US" sz="6000" b="1" kern="0" dirty="0" smtClean="0">
                <a:solidFill>
                  <a:srgbClr val="E4FF97"/>
                </a:solidFill>
                <a:latin typeface="SimHei" pitchFamily="49" charset="-122"/>
                <a:ea typeface="SimHei" pitchFamily="49" charset="-122"/>
              </a:rPr>
              <a:t>也有爱情甜如蜜</a:t>
            </a:r>
            <a:endParaRPr lang="en-US" altLang="zh-CN" sz="4400" b="1" kern="0" dirty="0">
              <a:solidFill>
                <a:srgbClr val="E4FF97"/>
              </a:solidFill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79512" y="260648"/>
            <a:ext cx="8784976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6000" b="1" kern="0" dirty="0" smtClean="0">
                <a:solidFill>
                  <a:srgbClr val="FFC000"/>
                </a:solidFill>
                <a:latin typeface="SimHei" pitchFamily="49" charset="-122"/>
                <a:ea typeface="SimHei" pitchFamily="49" charset="-122"/>
              </a:rPr>
              <a:t>任时光匆匆流去 </a:t>
            </a:r>
            <a:endParaRPr lang="en-GB" altLang="zh-CN" sz="6000" b="1" kern="0" dirty="0" smtClean="0">
              <a:solidFill>
                <a:srgbClr val="FFC000"/>
              </a:solidFill>
              <a:latin typeface="SimHei" pitchFamily="49" charset="-122"/>
              <a:ea typeface="SimHei" pitchFamily="49" charset="-122"/>
            </a:endParaRPr>
          </a:p>
          <a:p>
            <a:pPr algn="ctr"/>
            <a:r>
              <a:rPr lang="zh-CN" altLang="en-US" sz="6000" b="1" kern="0" dirty="0" smtClean="0">
                <a:solidFill>
                  <a:srgbClr val="FFC000"/>
                </a:solidFill>
                <a:latin typeface="SimHei" pitchFamily="49" charset="-122"/>
                <a:ea typeface="SimHei" pitchFamily="49" charset="-122"/>
              </a:rPr>
              <a:t>我只在乎</a:t>
            </a:r>
            <a:r>
              <a:rPr lang="zh-TW" altLang="en-US" sz="6000" b="1" kern="0" dirty="0" smtClean="0">
                <a:solidFill>
                  <a:srgbClr val="FFC000"/>
                </a:solidFill>
                <a:latin typeface="SimHei" pitchFamily="49" charset="-122"/>
                <a:ea typeface="SimHei" pitchFamily="49" charset="-122"/>
              </a:rPr>
              <a:t>您</a:t>
            </a:r>
            <a:endParaRPr lang="zh-CN" altLang="en-US" sz="6000" b="1" kern="0" dirty="0" smtClean="0">
              <a:solidFill>
                <a:srgbClr val="FFC000"/>
              </a:solidFill>
              <a:latin typeface="SimHei" pitchFamily="49" charset="-122"/>
              <a:ea typeface="SimHei" pitchFamily="49" charset="-122"/>
            </a:endParaRPr>
          </a:p>
          <a:p>
            <a:pPr algn="ctr"/>
            <a:r>
              <a:rPr lang="zh-CN" altLang="en-US" sz="6000" b="1" kern="0" dirty="0" smtClean="0">
                <a:solidFill>
                  <a:srgbClr val="FFC000"/>
                </a:solidFill>
                <a:latin typeface="SimHei" pitchFamily="49" charset="-122"/>
                <a:ea typeface="SimHei" pitchFamily="49" charset="-122"/>
              </a:rPr>
              <a:t>心甘情愿感染</a:t>
            </a:r>
            <a:r>
              <a:rPr lang="zh-TW" altLang="en-US" sz="6000" b="1" kern="0" dirty="0" smtClean="0">
                <a:solidFill>
                  <a:srgbClr val="FFC000"/>
                </a:solidFill>
                <a:latin typeface="SimHei" pitchFamily="49" charset="-122"/>
                <a:ea typeface="SimHei" pitchFamily="49" charset="-122"/>
              </a:rPr>
              <a:t>您</a:t>
            </a:r>
            <a:r>
              <a:rPr lang="zh-CN" altLang="en-US" sz="6000" b="1" kern="0" dirty="0" smtClean="0">
                <a:solidFill>
                  <a:srgbClr val="FFC000"/>
                </a:solidFill>
                <a:latin typeface="SimHei" pitchFamily="49" charset="-122"/>
                <a:ea typeface="SimHei" pitchFamily="49" charset="-122"/>
              </a:rPr>
              <a:t>的气息</a:t>
            </a:r>
          </a:p>
          <a:p>
            <a:pPr algn="ctr"/>
            <a:r>
              <a:rPr lang="zh-CN" altLang="en-US" sz="6000" b="1" kern="0" dirty="0" smtClean="0">
                <a:solidFill>
                  <a:srgbClr val="FFC000"/>
                </a:solidFill>
                <a:latin typeface="SimHei" pitchFamily="49" charset="-122"/>
                <a:ea typeface="SimHei" pitchFamily="49" charset="-122"/>
              </a:rPr>
              <a:t>人生几何</a:t>
            </a:r>
          </a:p>
          <a:p>
            <a:pPr algn="ctr"/>
            <a:r>
              <a:rPr lang="zh-CN" altLang="en-US" sz="6000" b="1" kern="0" dirty="0" smtClean="0">
                <a:solidFill>
                  <a:srgbClr val="FFC000"/>
                </a:solidFill>
                <a:latin typeface="SimHei" pitchFamily="49" charset="-122"/>
                <a:ea typeface="SimHei" pitchFamily="49" charset="-122"/>
              </a:rPr>
              <a:t>能够得到知己</a:t>
            </a:r>
          </a:p>
          <a:p>
            <a:pPr algn="ctr"/>
            <a:r>
              <a:rPr lang="zh-CN" altLang="en-US" sz="6000" b="1" kern="0" dirty="0" smtClean="0">
                <a:solidFill>
                  <a:srgbClr val="FFC000"/>
                </a:solidFill>
                <a:latin typeface="SimHei" pitchFamily="49" charset="-122"/>
                <a:ea typeface="SimHei" pitchFamily="49" charset="-122"/>
              </a:rPr>
              <a:t>失去生命的力量也不可惜</a:t>
            </a:r>
            <a:endParaRPr lang="en-US" altLang="zh-CN" sz="4400" b="1" kern="0" dirty="0">
              <a:solidFill>
                <a:srgbClr val="FFC000"/>
              </a:solidFill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79512" y="1340768"/>
            <a:ext cx="8784976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所以我求求</a:t>
            </a:r>
            <a:r>
              <a:rPr lang="zh-TW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您</a:t>
            </a:r>
            <a:r>
              <a:rPr lang="zh-CN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 </a:t>
            </a:r>
            <a:endParaRPr lang="en-US" altLang="zh-CN" sz="6000" b="1" kern="0" dirty="0" smtClean="0">
              <a:solidFill>
                <a:srgbClr val="FFDE9B"/>
              </a:solidFill>
              <a:latin typeface="SimHei" pitchFamily="49" charset="-122"/>
              <a:ea typeface="SimHei" pitchFamily="49" charset="-122"/>
            </a:endParaRPr>
          </a:p>
          <a:p>
            <a:pPr algn="ctr"/>
            <a:r>
              <a:rPr lang="zh-CN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别让我离开</a:t>
            </a:r>
            <a:r>
              <a:rPr lang="zh-TW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您</a:t>
            </a:r>
            <a:endParaRPr lang="zh-CN" altLang="en-US" sz="6000" b="1" kern="0" dirty="0" smtClean="0">
              <a:solidFill>
                <a:srgbClr val="FFDE9B"/>
              </a:solidFill>
              <a:latin typeface="SimHei" pitchFamily="49" charset="-122"/>
              <a:ea typeface="SimHei" pitchFamily="49" charset="-122"/>
            </a:endParaRPr>
          </a:p>
          <a:p>
            <a:pPr algn="ctr"/>
            <a:r>
              <a:rPr lang="zh-CN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除了</a:t>
            </a:r>
            <a:r>
              <a:rPr lang="zh-TW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您</a:t>
            </a:r>
            <a:r>
              <a:rPr lang="zh-CN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我不能感到一丝丝情意</a:t>
            </a:r>
            <a:endParaRPr lang="en-US" altLang="zh-CN" sz="4400" b="1" kern="0" dirty="0">
              <a:solidFill>
                <a:srgbClr val="FFDE9B"/>
              </a:solidFill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79512" y="260648"/>
            <a:ext cx="7920880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6000" b="1" kern="0" dirty="0" smtClean="0">
                <a:solidFill>
                  <a:srgbClr val="B1E5FD"/>
                </a:solidFill>
                <a:latin typeface="SimHei" pitchFamily="49" charset="-122"/>
                <a:ea typeface="SimHei" pitchFamily="49" charset="-122"/>
              </a:rPr>
              <a:t>如果有那么一天 </a:t>
            </a:r>
            <a:endParaRPr lang="en-US" altLang="zh-CN" sz="6000" b="1" kern="0" dirty="0" smtClean="0">
              <a:solidFill>
                <a:srgbClr val="B1E5FD"/>
              </a:solidFill>
              <a:latin typeface="SimHei" pitchFamily="49" charset="-122"/>
              <a:ea typeface="SimHei" pitchFamily="49" charset="-122"/>
            </a:endParaRPr>
          </a:p>
          <a:p>
            <a:pPr algn="ctr"/>
            <a:r>
              <a:rPr lang="zh-TW" altLang="en-US" sz="6000" b="1" kern="0" dirty="0" smtClean="0">
                <a:solidFill>
                  <a:srgbClr val="B1E5FD"/>
                </a:solidFill>
                <a:latin typeface="SimHei" pitchFamily="49" charset="-122"/>
                <a:ea typeface="SimHei" pitchFamily="49" charset="-122"/>
              </a:rPr>
              <a:t>您</a:t>
            </a:r>
            <a:r>
              <a:rPr lang="zh-CN" altLang="en-US" sz="6000" b="1" kern="0" dirty="0" smtClean="0">
                <a:solidFill>
                  <a:srgbClr val="B1E5FD"/>
                </a:solidFill>
                <a:latin typeface="SimHei" pitchFamily="49" charset="-122"/>
                <a:ea typeface="SimHei" pitchFamily="49" charset="-122"/>
              </a:rPr>
              <a:t>说即将要离去</a:t>
            </a:r>
          </a:p>
          <a:p>
            <a:pPr algn="ctr"/>
            <a:r>
              <a:rPr lang="zh-CN" altLang="en-US" sz="6000" b="1" kern="0" dirty="0" smtClean="0">
                <a:solidFill>
                  <a:srgbClr val="B1E5FD"/>
                </a:solidFill>
                <a:latin typeface="SimHei" pitchFamily="49" charset="-122"/>
                <a:ea typeface="SimHei" pitchFamily="49" charset="-122"/>
              </a:rPr>
              <a:t>我会迷失我自己</a:t>
            </a:r>
          </a:p>
          <a:p>
            <a:pPr algn="ctr"/>
            <a:r>
              <a:rPr lang="zh-CN" altLang="en-US" sz="6000" b="1" kern="0" dirty="0" smtClean="0">
                <a:solidFill>
                  <a:srgbClr val="B1E5FD"/>
                </a:solidFill>
                <a:latin typeface="SimHei" pitchFamily="49" charset="-122"/>
                <a:ea typeface="SimHei" pitchFamily="49" charset="-122"/>
              </a:rPr>
              <a:t>走入无边人海里</a:t>
            </a:r>
            <a:endParaRPr lang="en-US" altLang="zh-CN" sz="4400" b="1" kern="0" dirty="0">
              <a:solidFill>
                <a:srgbClr val="B1E5FD"/>
              </a:solidFill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79512" y="260648"/>
            <a:ext cx="7920880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6000" b="1" kern="0" dirty="0" smtClean="0">
                <a:solidFill>
                  <a:srgbClr val="E4FF97"/>
                </a:solidFill>
                <a:latin typeface="SimHei" pitchFamily="49" charset="-122"/>
                <a:ea typeface="SimHei" pitchFamily="49" charset="-122"/>
              </a:rPr>
              <a:t>不要什么诺言</a:t>
            </a:r>
          </a:p>
          <a:p>
            <a:pPr algn="ctr"/>
            <a:r>
              <a:rPr lang="zh-CN" altLang="en-US" sz="6000" b="1" kern="0" dirty="0" smtClean="0">
                <a:solidFill>
                  <a:srgbClr val="E4FF97"/>
                </a:solidFill>
                <a:latin typeface="SimHei" pitchFamily="49" charset="-122"/>
                <a:ea typeface="SimHei" pitchFamily="49" charset="-122"/>
              </a:rPr>
              <a:t>只要天天在一起</a:t>
            </a:r>
          </a:p>
          <a:p>
            <a:pPr algn="ctr"/>
            <a:r>
              <a:rPr lang="zh-CN" altLang="en-US" sz="6000" b="1" kern="0" dirty="0" smtClean="0">
                <a:solidFill>
                  <a:srgbClr val="E4FF97"/>
                </a:solidFill>
                <a:latin typeface="SimHei" pitchFamily="49" charset="-122"/>
                <a:ea typeface="SimHei" pitchFamily="49" charset="-122"/>
              </a:rPr>
              <a:t>我不能只依靠</a:t>
            </a:r>
          </a:p>
          <a:p>
            <a:pPr algn="ctr"/>
            <a:r>
              <a:rPr lang="zh-CN" altLang="en-US" sz="6000" b="1" kern="0" dirty="0" smtClean="0">
                <a:solidFill>
                  <a:srgbClr val="E4FF97"/>
                </a:solidFill>
                <a:latin typeface="SimHei" pitchFamily="49" charset="-122"/>
                <a:ea typeface="SimHei" pitchFamily="49" charset="-122"/>
              </a:rPr>
              <a:t>天天回忆活下去</a:t>
            </a:r>
            <a:endParaRPr lang="en-US" altLang="zh-CN" sz="4400" b="1" kern="0" dirty="0">
              <a:solidFill>
                <a:srgbClr val="E4FF97"/>
              </a:solidFill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79512" y="260648"/>
            <a:ext cx="8784976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任时光匆匆流去 </a:t>
            </a:r>
            <a:endParaRPr lang="en-GB" altLang="zh-CN" sz="6000" b="1" kern="0" dirty="0" smtClean="0">
              <a:solidFill>
                <a:srgbClr val="FFDE9B"/>
              </a:solidFill>
              <a:latin typeface="SimHei" pitchFamily="49" charset="-122"/>
              <a:ea typeface="SimHei" pitchFamily="49" charset="-122"/>
            </a:endParaRPr>
          </a:p>
          <a:p>
            <a:pPr algn="ctr"/>
            <a:r>
              <a:rPr lang="zh-CN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我只在乎</a:t>
            </a:r>
            <a:r>
              <a:rPr lang="zh-TW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您</a:t>
            </a:r>
            <a:endParaRPr lang="zh-CN" altLang="en-US" sz="6000" b="1" kern="0" dirty="0" smtClean="0">
              <a:solidFill>
                <a:srgbClr val="FFDE9B"/>
              </a:solidFill>
              <a:latin typeface="SimHei" pitchFamily="49" charset="-122"/>
              <a:ea typeface="SimHei" pitchFamily="49" charset="-122"/>
            </a:endParaRPr>
          </a:p>
          <a:p>
            <a:pPr algn="ctr"/>
            <a:r>
              <a:rPr lang="zh-CN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心甘情愿感染</a:t>
            </a:r>
            <a:r>
              <a:rPr lang="zh-TW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您</a:t>
            </a:r>
            <a:r>
              <a:rPr lang="zh-CN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的气息</a:t>
            </a:r>
          </a:p>
          <a:p>
            <a:pPr algn="ctr"/>
            <a:r>
              <a:rPr lang="zh-CN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人生几何</a:t>
            </a:r>
          </a:p>
          <a:p>
            <a:pPr algn="ctr"/>
            <a:r>
              <a:rPr lang="zh-CN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能够得到知己</a:t>
            </a:r>
          </a:p>
          <a:p>
            <a:pPr algn="ctr"/>
            <a:r>
              <a:rPr lang="zh-CN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失去生命的力量也不可惜</a:t>
            </a:r>
            <a:endParaRPr lang="en-US" altLang="zh-CN" sz="4400" b="1" kern="0" dirty="0">
              <a:solidFill>
                <a:srgbClr val="FFDE9B"/>
              </a:solidFill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79512" y="1340768"/>
            <a:ext cx="8784976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所以我求求</a:t>
            </a:r>
            <a:r>
              <a:rPr lang="zh-TW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您</a:t>
            </a:r>
            <a:r>
              <a:rPr lang="zh-CN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 </a:t>
            </a:r>
            <a:endParaRPr lang="en-US" altLang="zh-CN" sz="6000" b="1" kern="0" dirty="0" smtClean="0">
              <a:solidFill>
                <a:srgbClr val="FFDE9B"/>
              </a:solidFill>
              <a:latin typeface="SimHei" pitchFamily="49" charset="-122"/>
              <a:ea typeface="SimHei" pitchFamily="49" charset="-122"/>
            </a:endParaRPr>
          </a:p>
          <a:p>
            <a:pPr algn="ctr"/>
            <a:r>
              <a:rPr lang="zh-CN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别让我离开</a:t>
            </a:r>
            <a:r>
              <a:rPr lang="zh-TW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您</a:t>
            </a:r>
            <a:endParaRPr lang="zh-CN" altLang="en-US" sz="6000" b="1" kern="0" dirty="0" smtClean="0">
              <a:solidFill>
                <a:srgbClr val="FFDE9B"/>
              </a:solidFill>
              <a:latin typeface="SimHei" pitchFamily="49" charset="-122"/>
              <a:ea typeface="SimHei" pitchFamily="49" charset="-122"/>
            </a:endParaRPr>
          </a:p>
          <a:p>
            <a:pPr algn="ctr"/>
            <a:r>
              <a:rPr lang="zh-CN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除了</a:t>
            </a:r>
            <a:r>
              <a:rPr lang="zh-TW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您</a:t>
            </a:r>
            <a:r>
              <a:rPr lang="zh-CN" altLang="en-US" sz="6000" b="1" kern="0" dirty="0" smtClean="0">
                <a:solidFill>
                  <a:srgbClr val="FFDE9B"/>
                </a:solidFill>
                <a:latin typeface="SimHei" pitchFamily="49" charset="-122"/>
                <a:ea typeface="SimHei" pitchFamily="49" charset="-122"/>
              </a:rPr>
              <a:t>我不能感到一丝丝情意</a:t>
            </a:r>
            <a:endParaRPr lang="en-US" altLang="zh-CN" sz="4400" b="1" kern="0" dirty="0">
              <a:solidFill>
                <a:srgbClr val="FFDE9B"/>
              </a:solidFill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79512" y="260648"/>
            <a:ext cx="8784976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6000" b="1" kern="0" dirty="0" smtClean="0">
                <a:solidFill>
                  <a:srgbClr val="FFD6C1"/>
                </a:solidFill>
                <a:latin typeface="SimHei" pitchFamily="49" charset="-122"/>
                <a:ea typeface="SimHei" pitchFamily="49" charset="-122"/>
              </a:rPr>
              <a:t>任时光匆匆流去 </a:t>
            </a:r>
            <a:endParaRPr lang="en-GB" altLang="zh-CN" sz="6000" b="1" kern="0" dirty="0" smtClean="0">
              <a:solidFill>
                <a:srgbClr val="FFD6C1"/>
              </a:solidFill>
              <a:latin typeface="SimHei" pitchFamily="49" charset="-122"/>
              <a:ea typeface="SimHei" pitchFamily="49" charset="-122"/>
            </a:endParaRPr>
          </a:p>
          <a:p>
            <a:pPr algn="ctr"/>
            <a:r>
              <a:rPr lang="zh-CN" altLang="en-US" sz="6000" b="1" kern="0" dirty="0" smtClean="0">
                <a:solidFill>
                  <a:srgbClr val="FFD6C1"/>
                </a:solidFill>
                <a:latin typeface="SimHei" pitchFamily="49" charset="-122"/>
                <a:ea typeface="SimHei" pitchFamily="49" charset="-122"/>
              </a:rPr>
              <a:t>我只在乎</a:t>
            </a:r>
            <a:r>
              <a:rPr lang="zh-TW" altLang="en-US" sz="6000" b="1" kern="0" dirty="0" smtClean="0">
                <a:solidFill>
                  <a:srgbClr val="FFD6C1"/>
                </a:solidFill>
                <a:latin typeface="SimHei" pitchFamily="49" charset="-122"/>
                <a:ea typeface="SimHei" pitchFamily="49" charset="-122"/>
              </a:rPr>
              <a:t>您</a:t>
            </a:r>
            <a:endParaRPr lang="zh-CN" altLang="en-US" sz="6000" b="1" kern="0" dirty="0" smtClean="0">
              <a:solidFill>
                <a:srgbClr val="FFD6C1"/>
              </a:solidFill>
              <a:latin typeface="SimHei" pitchFamily="49" charset="-122"/>
              <a:ea typeface="SimHei" pitchFamily="49" charset="-122"/>
            </a:endParaRPr>
          </a:p>
          <a:p>
            <a:pPr algn="ctr"/>
            <a:r>
              <a:rPr lang="zh-CN" altLang="en-US" sz="6000" b="1" kern="0" dirty="0" smtClean="0">
                <a:solidFill>
                  <a:srgbClr val="FFD6C1"/>
                </a:solidFill>
                <a:latin typeface="SimHei" pitchFamily="49" charset="-122"/>
                <a:ea typeface="SimHei" pitchFamily="49" charset="-122"/>
              </a:rPr>
              <a:t>心甘情愿感染</a:t>
            </a:r>
            <a:r>
              <a:rPr lang="zh-TW" altLang="en-US" sz="6000" b="1" kern="0" dirty="0" smtClean="0">
                <a:solidFill>
                  <a:srgbClr val="FFD6C1"/>
                </a:solidFill>
                <a:latin typeface="SimHei" pitchFamily="49" charset="-122"/>
                <a:ea typeface="SimHei" pitchFamily="49" charset="-122"/>
              </a:rPr>
              <a:t>您</a:t>
            </a:r>
            <a:r>
              <a:rPr lang="zh-CN" altLang="en-US" sz="6000" b="1" kern="0" dirty="0" smtClean="0">
                <a:solidFill>
                  <a:srgbClr val="FFD6C1"/>
                </a:solidFill>
                <a:latin typeface="SimHei" pitchFamily="49" charset="-122"/>
                <a:ea typeface="SimHei" pitchFamily="49" charset="-122"/>
              </a:rPr>
              <a:t>的气息</a:t>
            </a:r>
          </a:p>
          <a:p>
            <a:pPr algn="ctr"/>
            <a:r>
              <a:rPr lang="zh-CN" altLang="en-US" sz="6000" b="1" kern="0" dirty="0" smtClean="0">
                <a:solidFill>
                  <a:srgbClr val="FFD6C1"/>
                </a:solidFill>
                <a:latin typeface="SimHei" pitchFamily="49" charset="-122"/>
                <a:ea typeface="SimHei" pitchFamily="49" charset="-122"/>
              </a:rPr>
              <a:t>人生几何</a:t>
            </a:r>
          </a:p>
          <a:p>
            <a:pPr algn="ctr"/>
            <a:r>
              <a:rPr lang="zh-CN" altLang="en-US" sz="6000" b="1" kern="0" dirty="0" smtClean="0">
                <a:solidFill>
                  <a:srgbClr val="FFD6C1"/>
                </a:solidFill>
                <a:latin typeface="SimHei" pitchFamily="49" charset="-122"/>
                <a:ea typeface="SimHei" pitchFamily="49" charset="-122"/>
              </a:rPr>
              <a:t>能够得到知己</a:t>
            </a:r>
          </a:p>
          <a:p>
            <a:pPr algn="ctr"/>
            <a:r>
              <a:rPr lang="zh-CN" altLang="en-US" sz="6000" b="1" kern="0" dirty="0" smtClean="0">
                <a:solidFill>
                  <a:srgbClr val="FFD6C1"/>
                </a:solidFill>
                <a:latin typeface="SimHei" pitchFamily="49" charset="-122"/>
                <a:ea typeface="SimHei" pitchFamily="49" charset="-122"/>
              </a:rPr>
              <a:t>失去生命的力量也不可惜</a:t>
            </a:r>
            <a:endParaRPr lang="en-US" altLang="zh-CN" sz="4400" b="1" kern="0" dirty="0">
              <a:solidFill>
                <a:srgbClr val="FFD6C1"/>
              </a:solidFill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79512" y="1340768"/>
            <a:ext cx="8784976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6000" b="1" kern="0" dirty="0" smtClean="0">
                <a:solidFill>
                  <a:srgbClr val="FFBC9B"/>
                </a:solidFill>
                <a:latin typeface="SimHei" pitchFamily="49" charset="-122"/>
                <a:ea typeface="SimHei" pitchFamily="49" charset="-122"/>
              </a:rPr>
              <a:t>所以我求求</a:t>
            </a:r>
            <a:r>
              <a:rPr lang="zh-TW" altLang="en-US" sz="6000" b="1" kern="0" dirty="0" smtClean="0">
                <a:solidFill>
                  <a:srgbClr val="FFBC9B"/>
                </a:solidFill>
                <a:latin typeface="SimHei" pitchFamily="49" charset="-122"/>
                <a:ea typeface="SimHei" pitchFamily="49" charset="-122"/>
              </a:rPr>
              <a:t>您</a:t>
            </a:r>
            <a:r>
              <a:rPr lang="zh-CN" altLang="en-US" sz="6000" b="1" kern="0" dirty="0" smtClean="0">
                <a:solidFill>
                  <a:srgbClr val="FFBC9B"/>
                </a:solidFill>
                <a:latin typeface="SimHei" pitchFamily="49" charset="-122"/>
                <a:ea typeface="SimHei" pitchFamily="49" charset="-122"/>
              </a:rPr>
              <a:t> </a:t>
            </a:r>
            <a:endParaRPr lang="en-US" altLang="zh-CN" sz="6000" b="1" kern="0" dirty="0" smtClean="0">
              <a:solidFill>
                <a:srgbClr val="FFBC9B"/>
              </a:solidFill>
              <a:latin typeface="SimHei" pitchFamily="49" charset="-122"/>
              <a:ea typeface="SimHei" pitchFamily="49" charset="-122"/>
            </a:endParaRPr>
          </a:p>
          <a:p>
            <a:pPr algn="ctr"/>
            <a:r>
              <a:rPr lang="zh-CN" altLang="en-US" sz="6000" b="1" kern="0" dirty="0" smtClean="0">
                <a:solidFill>
                  <a:srgbClr val="FFBC9B"/>
                </a:solidFill>
                <a:latin typeface="SimHei" pitchFamily="49" charset="-122"/>
                <a:ea typeface="SimHei" pitchFamily="49" charset="-122"/>
              </a:rPr>
              <a:t>别让我离开</a:t>
            </a:r>
            <a:r>
              <a:rPr lang="zh-TW" altLang="en-US" sz="6000" b="1" kern="0" dirty="0" smtClean="0">
                <a:solidFill>
                  <a:srgbClr val="FFBC9B"/>
                </a:solidFill>
                <a:latin typeface="SimHei" pitchFamily="49" charset="-122"/>
                <a:ea typeface="SimHei" pitchFamily="49" charset="-122"/>
              </a:rPr>
              <a:t>您</a:t>
            </a:r>
            <a:endParaRPr lang="zh-CN" altLang="en-US" sz="6000" b="1" kern="0" dirty="0" smtClean="0">
              <a:solidFill>
                <a:srgbClr val="FFBC9B"/>
              </a:solidFill>
              <a:latin typeface="SimHei" pitchFamily="49" charset="-122"/>
              <a:ea typeface="SimHei" pitchFamily="49" charset="-122"/>
            </a:endParaRPr>
          </a:p>
          <a:p>
            <a:pPr algn="ctr"/>
            <a:r>
              <a:rPr lang="zh-CN" altLang="en-US" sz="6000" b="1" kern="0" dirty="0" smtClean="0">
                <a:solidFill>
                  <a:srgbClr val="FFBC9B"/>
                </a:solidFill>
                <a:latin typeface="SimHei" pitchFamily="49" charset="-122"/>
                <a:ea typeface="SimHei" pitchFamily="49" charset="-122"/>
              </a:rPr>
              <a:t>除了</a:t>
            </a:r>
            <a:r>
              <a:rPr lang="zh-TW" altLang="en-US" sz="6000" b="1" kern="0" dirty="0" smtClean="0">
                <a:solidFill>
                  <a:srgbClr val="FFBC9B"/>
                </a:solidFill>
                <a:latin typeface="SimHei" pitchFamily="49" charset="-122"/>
                <a:ea typeface="SimHei" pitchFamily="49" charset="-122"/>
              </a:rPr>
              <a:t>您</a:t>
            </a:r>
            <a:r>
              <a:rPr lang="zh-CN" altLang="en-US" sz="6000" b="1" kern="0" dirty="0" smtClean="0">
                <a:solidFill>
                  <a:srgbClr val="FFBC9B"/>
                </a:solidFill>
                <a:latin typeface="SimHei" pitchFamily="49" charset="-122"/>
                <a:ea typeface="SimHei" pitchFamily="49" charset="-122"/>
              </a:rPr>
              <a:t>我不能感到一丝丝情意</a:t>
            </a:r>
            <a:endParaRPr lang="en-US" altLang="zh-CN" sz="4400" b="1" kern="0" dirty="0">
              <a:solidFill>
                <a:srgbClr val="FFBC9B"/>
              </a:solidFill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4" y="4005064"/>
            <a:ext cx="7772400" cy="2160240"/>
          </a:xfrm>
        </p:spPr>
        <p:txBody>
          <a:bodyPr/>
          <a:lstStyle/>
          <a:p>
            <a:r>
              <a:rPr lang="zh-CN" altLang="en-GB" sz="6600" b="1" dirty="0" smtClean="0">
                <a:solidFill>
                  <a:srgbClr val="99CC00"/>
                </a:solidFill>
                <a:latin typeface="SimHei" pitchFamily="49" charset="-122"/>
                <a:ea typeface="SimHei" pitchFamily="49" charset="-122"/>
              </a:rPr>
              <a:t>我只在乎</a:t>
            </a:r>
            <a:r>
              <a:rPr lang="zh-TW" altLang="en-US" sz="6600" b="1" dirty="0" smtClean="0">
                <a:solidFill>
                  <a:srgbClr val="99CC00"/>
                </a:solidFill>
                <a:latin typeface="SimHei" pitchFamily="49" charset="-122"/>
                <a:ea typeface="SimHei" pitchFamily="49" charset="-122"/>
              </a:rPr>
              <a:t>您</a:t>
            </a:r>
            <a:r>
              <a:rPr lang="en-US" altLang="zh-CN" sz="3600" b="1" dirty="0" smtClean="0">
                <a:solidFill>
                  <a:srgbClr val="99CC00"/>
                </a:solidFill>
                <a:latin typeface="Tahoma" pitchFamily="34" charset="0"/>
              </a:rPr>
              <a:t/>
            </a:r>
            <a:br>
              <a:rPr lang="en-US" altLang="zh-CN" sz="3600" b="1" dirty="0" smtClean="0">
                <a:solidFill>
                  <a:srgbClr val="99CC00"/>
                </a:solidFill>
                <a:latin typeface="Tahoma" pitchFamily="34" charset="0"/>
              </a:rPr>
            </a:br>
            <a:r>
              <a:rPr lang="en-GB" altLang="zh-CN" b="1" dirty="0" smtClean="0">
                <a:solidFill>
                  <a:srgbClr val="99CC00"/>
                </a:solidFill>
                <a:latin typeface="Tahoma" pitchFamily="34" charset="0"/>
              </a:rPr>
              <a:t>I only care about You</a:t>
            </a:r>
            <a:endParaRPr lang="en-US" altLang="zh-CN" sz="4800" b="1" dirty="0">
              <a:solidFill>
                <a:srgbClr val="99CC00"/>
              </a:solidFill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Cambridge1 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raffic misty">
  <a:themeElements>
    <a:clrScheme name="Office Theme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3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4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5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6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7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8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9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0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1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2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0Cambridge1  </Template>
  <TotalTime>247</TotalTime>
  <Words>1706</Words>
  <Application>Microsoft Office PowerPoint</Application>
  <PresentationFormat>On-screen Show (4:3)</PresentationFormat>
  <Paragraphs>186</Paragraphs>
  <Slides>56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15</vt:i4>
      </vt:variant>
      <vt:variant>
        <vt:lpstr>Slide Titles</vt:lpstr>
      </vt:variant>
      <vt:variant>
        <vt:i4>56</vt:i4>
      </vt:variant>
    </vt:vector>
  </HeadingPairs>
  <TitlesOfParts>
    <vt:vector size="71" baseType="lpstr">
      <vt:lpstr>0Cambridge1  </vt:lpstr>
      <vt:lpstr>Traffic misty</vt:lpstr>
      <vt:lpstr>waterlilyl</vt:lpstr>
      <vt:lpstr>1_waterlilyl</vt:lpstr>
      <vt:lpstr>2_waterlilyl</vt:lpstr>
      <vt:lpstr>3_waterlilyl</vt:lpstr>
      <vt:lpstr>4_waterlilyl</vt:lpstr>
      <vt:lpstr>5_waterlilyl</vt:lpstr>
      <vt:lpstr>6_waterlilyl</vt:lpstr>
      <vt:lpstr>7_waterlilyl</vt:lpstr>
      <vt:lpstr>8_waterlilyl</vt:lpstr>
      <vt:lpstr>9_waterlilyl</vt:lpstr>
      <vt:lpstr>10_waterlilyl</vt:lpstr>
      <vt:lpstr>11_waterlilyl</vt:lpstr>
      <vt:lpstr>12_waterlilyl</vt:lpstr>
      <vt:lpstr>Slide 1</vt:lpstr>
      <vt:lpstr>Slide 2</vt:lpstr>
      <vt:lpstr>Slide 3</vt:lpstr>
      <vt:lpstr>Slide 4</vt:lpstr>
      <vt:lpstr>  教会 其中一个功能(function) 就是教导。</vt:lpstr>
      <vt:lpstr>Slide 6</vt:lpstr>
      <vt:lpstr>Slide 7</vt:lpstr>
      <vt:lpstr>Slide 8</vt:lpstr>
      <vt:lpstr>Slide 9</vt:lpstr>
      <vt:lpstr>Slide 10</vt:lpstr>
      <vt:lpstr>Slide 11</vt:lpstr>
      <vt:lpstr> 在职场中的生活。 教会特别需要关乎 各方面生活的教导。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职场生活    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职场生活中 等候至大的神和我们救主耶稣基督的荣耀显现 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我只在乎您 I only care about You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我只在乎您 I only care about 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2012-04-01  韦焜墀牧师  感恩与代祷 (2) (腓1:3-11)  </dc:title>
  <dc:creator>Edward</dc:creator>
  <cp:lastModifiedBy>ekcwei</cp:lastModifiedBy>
  <cp:revision>6</cp:revision>
  <dcterms:created xsi:type="dcterms:W3CDTF">2014-08-23T17:24:57Z</dcterms:created>
  <dcterms:modified xsi:type="dcterms:W3CDTF">2014-08-23T21:33:20Z</dcterms:modified>
</cp:coreProperties>
</file>