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89.xml" ContentType="application/vnd.openxmlformats-officedocument.presentationml.slide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s/slide79.xml" ContentType="application/vnd.openxmlformats-officedocument.presentationml.slide+xml"/>
  <Override PartName="/ppt/theme/theme8.xml" ContentType="application/vnd.openxmlformats-officedocument.theme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  <p:sldMasterId id="2147483679" r:id="rId11"/>
    <p:sldMasterId id="2147483682" r:id="rId12"/>
  </p:sldMasterIdLst>
  <p:sldIdLst>
    <p:sldId id="257" r:id="rId13"/>
    <p:sldId id="258" r:id="rId14"/>
    <p:sldId id="323" r:id="rId15"/>
    <p:sldId id="346" r:id="rId16"/>
    <p:sldId id="322" r:id="rId17"/>
    <p:sldId id="326" r:id="rId18"/>
    <p:sldId id="349" r:id="rId19"/>
    <p:sldId id="350" r:id="rId20"/>
    <p:sldId id="260" r:id="rId21"/>
    <p:sldId id="261" r:id="rId22"/>
    <p:sldId id="262" r:id="rId23"/>
    <p:sldId id="263" r:id="rId24"/>
    <p:sldId id="264" r:id="rId25"/>
    <p:sldId id="265" r:id="rId26"/>
    <p:sldId id="266" r:id="rId27"/>
    <p:sldId id="267" r:id="rId28"/>
    <p:sldId id="268" r:id="rId29"/>
    <p:sldId id="269" r:id="rId30"/>
    <p:sldId id="270" r:id="rId31"/>
    <p:sldId id="271" r:id="rId32"/>
    <p:sldId id="272" r:id="rId33"/>
    <p:sldId id="273" r:id="rId34"/>
    <p:sldId id="274" r:id="rId35"/>
    <p:sldId id="275" r:id="rId36"/>
    <p:sldId id="276" r:id="rId37"/>
    <p:sldId id="277" r:id="rId38"/>
    <p:sldId id="278" r:id="rId39"/>
    <p:sldId id="279" r:id="rId40"/>
    <p:sldId id="280" r:id="rId41"/>
    <p:sldId id="281" r:id="rId42"/>
    <p:sldId id="282" r:id="rId43"/>
    <p:sldId id="283" r:id="rId44"/>
    <p:sldId id="284" r:id="rId45"/>
    <p:sldId id="285" r:id="rId46"/>
    <p:sldId id="286" r:id="rId47"/>
    <p:sldId id="287" r:id="rId48"/>
    <p:sldId id="288" r:id="rId49"/>
    <p:sldId id="289" r:id="rId50"/>
    <p:sldId id="290" r:id="rId51"/>
    <p:sldId id="291" r:id="rId52"/>
    <p:sldId id="292" r:id="rId53"/>
    <p:sldId id="293" r:id="rId54"/>
    <p:sldId id="294" r:id="rId55"/>
    <p:sldId id="295" r:id="rId56"/>
    <p:sldId id="296" r:id="rId57"/>
    <p:sldId id="297" r:id="rId58"/>
    <p:sldId id="298" r:id="rId59"/>
    <p:sldId id="299" r:id="rId60"/>
    <p:sldId id="300" r:id="rId61"/>
    <p:sldId id="301" r:id="rId62"/>
    <p:sldId id="302" r:id="rId63"/>
    <p:sldId id="303" r:id="rId64"/>
    <p:sldId id="304" r:id="rId65"/>
    <p:sldId id="305" r:id="rId66"/>
    <p:sldId id="306" r:id="rId67"/>
    <p:sldId id="307" r:id="rId68"/>
    <p:sldId id="308" r:id="rId69"/>
    <p:sldId id="309" r:id="rId70"/>
    <p:sldId id="310" r:id="rId71"/>
    <p:sldId id="311" r:id="rId72"/>
    <p:sldId id="312" r:id="rId73"/>
    <p:sldId id="313" r:id="rId74"/>
    <p:sldId id="314" r:id="rId75"/>
    <p:sldId id="315" r:id="rId76"/>
    <p:sldId id="316" r:id="rId77"/>
    <p:sldId id="317" r:id="rId78"/>
    <p:sldId id="318" r:id="rId79"/>
    <p:sldId id="319" r:id="rId80"/>
    <p:sldId id="345" r:id="rId81"/>
    <p:sldId id="347" r:id="rId82"/>
    <p:sldId id="324" r:id="rId83"/>
    <p:sldId id="325" r:id="rId84"/>
    <p:sldId id="348" r:id="rId85"/>
    <p:sldId id="327" r:id="rId86"/>
    <p:sldId id="328" r:id="rId87"/>
    <p:sldId id="329" r:id="rId88"/>
    <p:sldId id="330" r:id="rId89"/>
    <p:sldId id="331" r:id="rId90"/>
    <p:sldId id="332" r:id="rId91"/>
    <p:sldId id="333" r:id="rId92"/>
    <p:sldId id="334" r:id="rId93"/>
    <p:sldId id="335" r:id="rId94"/>
    <p:sldId id="336" r:id="rId95"/>
    <p:sldId id="337" r:id="rId96"/>
    <p:sldId id="338" r:id="rId97"/>
    <p:sldId id="339" r:id="rId98"/>
    <p:sldId id="340" r:id="rId99"/>
    <p:sldId id="341" r:id="rId100"/>
    <p:sldId id="342" r:id="rId101"/>
    <p:sldId id="343" r:id="rId102"/>
    <p:sldId id="344" r:id="rId10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5337"/>
    <a:srgbClr val="6253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17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4.xml"/><Relationship Id="rId21" Type="http://schemas.openxmlformats.org/officeDocument/2006/relationships/slide" Target="slides/slide9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63" Type="http://schemas.openxmlformats.org/officeDocument/2006/relationships/slide" Target="slides/slide51.xml"/><Relationship Id="rId68" Type="http://schemas.openxmlformats.org/officeDocument/2006/relationships/slide" Target="slides/slide56.xml"/><Relationship Id="rId84" Type="http://schemas.openxmlformats.org/officeDocument/2006/relationships/slide" Target="slides/slide72.xml"/><Relationship Id="rId89" Type="http://schemas.openxmlformats.org/officeDocument/2006/relationships/slide" Target="slides/slide77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9.xml"/><Relationship Id="rId92" Type="http://schemas.openxmlformats.org/officeDocument/2006/relationships/slide" Target="slides/slide8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07" Type="http://schemas.openxmlformats.org/officeDocument/2006/relationships/tableStyles" Target="tableStyles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slide" Target="slides/slide46.xml"/><Relationship Id="rId66" Type="http://schemas.openxmlformats.org/officeDocument/2006/relationships/slide" Target="slides/slide54.xml"/><Relationship Id="rId74" Type="http://schemas.openxmlformats.org/officeDocument/2006/relationships/slide" Target="slides/slide62.xml"/><Relationship Id="rId79" Type="http://schemas.openxmlformats.org/officeDocument/2006/relationships/slide" Target="slides/slide67.xml"/><Relationship Id="rId87" Type="http://schemas.openxmlformats.org/officeDocument/2006/relationships/slide" Target="slides/slide75.xml"/><Relationship Id="rId102" Type="http://schemas.openxmlformats.org/officeDocument/2006/relationships/slide" Target="slides/slide90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9.xml"/><Relationship Id="rId82" Type="http://schemas.openxmlformats.org/officeDocument/2006/relationships/slide" Target="slides/slide70.xml"/><Relationship Id="rId90" Type="http://schemas.openxmlformats.org/officeDocument/2006/relationships/slide" Target="slides/slide78.xml"/><Relationship Id="rId95" Type="http://schemas.openxmlformats.org/officeDocument/2006/relationships/slide" Target="slides/slide83.xml"/><Relationship Id="rId19" Type="http://schemas.openxmlformats.org/officeDocument/2006/relationships/slide" Target="slides/slide7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64" Type="http://schemas.openxmlformats.org/officeDocument/2006/relationships/slide" Target="slides/slide52.xml"/><Relationship Id="rId69" Type="http://schemas.openxmlformats.org/officeDocument/2006/relationships/slide" Target="slides/slide57.xml"/><Relationship Id="rId77" Type="http://schemas.openxmlformats.org/officeDocument/2006/relationships/slide" Target="slides/slide65.xml"/><Relationship Id="rId100" Type="http://schemas.openxmlformats.org/officeDocument/2006/relationships/slide" Target="slides/slide88.xml"/><Relationship Id="rId105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9.xml"/><Relationship Id="rId72" Type="http://schemas.openxmlformats.org/officeDocument/2006/relationships/slide" Target="slides/slide60.xml"/><Relationship Id="rId80" Type="http://schemas.openxmlformats.org/officeDocument/2006/relationships/slide" Target="slides/slide68.xml"/><Relationship Id="rId85" Type="http://schemas.openxmlformats.org/officeDocument/2006/relationships/slide" Target="slides/slide73.xml"/><Relationship Id="rId93" Type="http://schemas.openxmlformats.org/officeDocument/2006/relationships/slide" Target="slides/slide81.xml"/><Relationship Id="rId98" Type="http://schemas.openxmlformats.org/officeDocument/2006/relationships/slide" Target="slides/slide86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slide" Target="slides/slide47.xml"/><Relationship Id="rId67" Type="http://schemas.openxmlformats.org/officeDocument/2006/relationships/slide" Target="slides/slide55.xml"/><Relationship Id="rId103" Type="http://schemas.openxmlformats.org/officeDocument/2006/relationships/slide" Target="slides/slide91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slide" Target="slides/slide50.xml"/><Relationship Id="rId70" Type="http://schemas.openxmlformats.org/officeDocument/2006/relationships/slide" Target="slides/slide58.xml"/><Relationship Id="rId75" Type="http://schemas.openxmlformats.org/officeDocument/2006/relationships/slide" Target="slides/slide63.xml"/><Relationship Id="rId83" Type="http://schemas.openxmlformats.org/officeDocument/2006/relationships/slide" Target="slides/slide71.xml"/><Relationship Id="rId88" Type="http://schemas.openxmlformats.org/officeDocument/2006/relationships/slide" Target="slides/slide76.xml"/><Relationship Id="rId91" Type="http://schemas.openxmlformats.org/officeDocument/2006/relationships/slide" Target="slides/slide79.xml"/><Relationship Id="rId96" Type="http://schemas.openxmlformats.org/officeDocument/2006/relationships/slide" Target="slides/slide8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Relationship Id="rId10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slide" Target="slides/slide48.xml"/><Relationship Id="rId65" Type="http://schemas.openxmlformats.org/officeDocument/2006/relationships/slide" Target="slides/slide53.xml"/><Relationship Id="rId73" Type="http://schemas.openxmlformats.org/officeDocument/2006/relationships/slide" Target="slides/slide61.xml"/><Relationship Id="rId78" Type="http://schemas.openxmlformats.org/officeDocument/2006/relationships/slide" Target="slides/slide66.xml"/><Relationship Id="rId81" Type="http://schemas.openxmlformats.org/officeDocument/2006/relationships/slide" Target="slides/slide69.xml"/><Relationship Id="rId86" Type="http://schemas.openxmlformats.org/officeDocument/2006/relationships/slide" Target="slides/slide74.xml"/><Relationship Id="rId94" Type="http://schemas.openxmlformats.org/officeDocument/2006/relationships/slide" Target="slides/slide82.xml"/><Relationship Id="rId99" Type="http://schemas.openxmlformats.org/officeDocument/2006/relationships/slide" Target="slides/slide87.xml"/><Relationship Id="rId101" Type="http://schemas.openxmlformats.org/officeDocument/2006/relationships/slide" Target="slides/slide8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39" Type="http://schemas.openxmlformats.org/officeDocument/2006/relationships/slide" Target="slides/slide27.xml"/><Relationship Id="rId34" Type="http://schemas.openxmlformats.org/officeDocument/2006/relationships/slide" Target="slides/slide22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76" Type="http://schemas.openxmlformats.org/officeDocument/2006/relationships/slide" Target="slides/slide64.xml"/><Relationship Id="rId97" Type="http://schemas.openxmlformats.org/officeDocument/2006/relationships/slide" Target="slides/slide85.xml"/><Relationship Id="rId10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493B8-9AED-4169-AA38-B4EDF147B0B1}" type="datetimeFigureOut">
              <a:rPr lang="en-GB" smtClean="0"/>
              <a:pPr/>
              <a:t>11/09/2014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297C-690E-42BF-B70A-1244FCAB9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493B8-9AED-4169-AA38-B4EDF147B0B1}" type="datetimeFigureOut">
              <a:rPr lang="en-GB" smtClean="0"/>
              <a:pPr/>
              <a:t>11/09/2014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297C-690E-42BF-B70A-1244FCAB9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493B8-9AED-4169-AA38-B4EDF147B0B1}" type="datetimeFigureOut">
              <a:rPr lang="en-GB" smtClean="0"/>
              <a:pPr/>
              <a:t>11/09/2014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297C-690E-42BF-B70A-1244FCAB9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493B8-9AED-4169-AA38-B4EDF147B0B1}" type="datetimeFigureOut">
              <a:rPr lang="en-GB" smtClean="0"/>
              <a:pPr/>
              <a:t>11/09/2014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297C-690E-42BF-B70A-1244FCAB9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493B8-9AED-4169-AA38-B4EDF147B0B1}" type="datetimeFigureOut">
              <a:rPr lang="en-GB" smtClean="0"/>
              <a:pPr/>
              <a:t>11/09/2014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297C-690E-42BF-B70A-1244FCAB9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493B8-9AED-4169-AA38-B4EDF147B0B1}" type="datetimeFigureOut">
              <a:rPr lang="en-GB" smtClean="0"/>
              <a:pPr/>
              <a:t>11/09/2014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297C-690E-42BF-B70A-1244FCAB9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493B8-9AED-4169-AA38-B4EDF147B0B1}" type="datetimeFigureOut">
              <a:rPr lang="en-GB" smtClean="0"/>
              <a:pPr/>
              <a:t>11/09/2014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297C-690E-42BF-B70A-1244FCAB9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493B8-9AED-4169-AA38-B4EDF147B0B1}" type="datetimeFigureOut">
              <a:rPr lang="en-GB" smtClean="0"/>
              <a:pPr/>
              <a:t>11/09/2014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297C-690E-42BF-B70A-1244FCAB9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493B8-9AED-4169-AA38-B4EDF147B0B1}" type="datetimeFigureOut">
              <a:rPr lang="en-GB" smtClean="0"/>
              <a:pPr/>
              <a:t>11/09/2014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297C-690E-42BF-B70A-1244FCAB9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493B8-9AED-4169-AA38-B4EDF147B0B1}" type="datetimeFigureOut">
              <a:rPr lang="en-GB" smtClean="0"/>
              <a:pPr/>
              <a:t>11/09/2014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297C-690E-42BF-B70A-1244FCAB9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493B8-9AED-4169-AA38-B4EDF147B0B1}" type="datetimeFigureOut">
              <a:rPr lang="en-GB" smtClean="0"/>
              <a:pPr/>
              <a:t>11/09/2014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297C-690E-42BF-B70A-1244FCAB9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FE57FD-375D-4078-9237-ECF4C1CF9EA5}" type="datetimeFigureOut">
              <a:rPr lang="fr-FR"/>
              <a:pPr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69DBEA-CC45-4C3F-938C-2853DAA394CE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21FEA4-8A5A-42A9-A15C-F1A5A195CF41}" type="datetimeFigureOut">
              <a:rPr lang="fr-FR"/>
              <a:pPr/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631C40-9D0F-48EB-9B50-A2323567013A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842CDC-19B6-43CD-809B-7CB594E8CA9F}" type="datetimeFigureOut">
              <a:rPr lang="fr-FR"/>
              <a:pPr/>
              <a:t>11/09/2014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7BEEDC-2B37-434D-864B-060E44B18B87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A98748-E9AF-46CE-8F4E-528D9A78461B}" type="datetimeFigureOut">
              <a:rPr lang="fr-FR"/>
              <a:pPr/>
              <a:t>11/09/2014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AEC302-57CF-421F-9D3A-B7FD4884B102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.jpeg"/><Relationship Id="rId4" Type="http://schemas.openxmlformats.org/officeDocument/2006/relationships/hyperlink" Target="http://www.powerpointstyles.com/" TargetMode="Externa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493B8-9AED-4169-AA38-B4EDF147B0B1}" type="datetimeFigureOut">
              <a:rPr lang="en-GB" smtClean="0"/>
              <a:pPr/>
              <a:t>11/09/2014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B297C-690E-42BF-B70A-1244FCAB9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A12C5-BCC5-466F-83E5-7ED35E0F94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5F7BA-C3AA-444B-860B-6F2CD5D3FAA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8" name="Text Box 34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>
                <a:solidFill>
                  <a:srgbClr val="000000"/>
                </a:solidFill>
                <a:hlinkClick r:id="rId4"/>
              </a:rPr>
              <a:t>Free Powerpoint Templates</a:t>
            </a:r>
            <a:endParaRPr lang="fr-FR">
              <a:solidFill>
                <a:srgbClr val="000000"/>
              </a:solidFill>
            </a:endParaRPr>
          </a:p>
        </p:txBody>
      </p:sp>
      <p:pic>
        <p:nvPicPr>
          <p:cNvPr id="1061" name="Picture 37" descr="fds rtfsdhr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8035925" y="6237288"/>
            <a:ext cx="107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b="1">
                <a:solidFill>
                  <a:srgbClr val="FFFFFF"/>
                </a:solidFill>
              </a:rPr>
              <a:t>Page </a:t>
            </a:r>
            <a:fld id="{009C96D9-C6EF-4084-ABF0-087A03666009}" type="slidenum">
              <a:rPr lang="fr-FR" b="1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fr-FR" b="1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C30F686-4496-44A7-971F-FF8B69B2CEDC}" type="datetimeFigureOut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11/09/2014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12AA5DB-EC4D-4727-9E69-A107C9AE744B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5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A911D68-14FE-4361-8C13-A15CC60306C6}" type="datetimeFigureOut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11/09/2014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85E6AB-0761-4B35-94B7-9021AAC25878}" type="slidenum">
              <a:rPr lang="fr-CA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0.xml"/><Relationship Id="rId1" Type="http://schemas.openxmlformats.org/officeDocument/2006/relationships/audio" Target="file:///C:\Users\ekcwei\Dropbox\New%20sermons\MP3%20songs\&#32769;&#40736;&#24859;&#22823;&#31859;.mp3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5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4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3.xml"/><Relationship Id="rId1" Type="http://schemas.openxmlformats.org/officeDocument/2006/relationships/audio" Target="file:///C:\Users\Edward%20Desktop\Documents\08Sermon\Sermon-3%20fr0803\LovenCourtWell&#22909;&#22909;&#25088;&#24859;.mp3" TargetMode="External"/><Relationship Id="rId4" Type="http://schemas.openxmlformats.org/officeDocument/2006/relationships/image" Target="../media/image24.png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3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3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3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3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3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3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3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3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3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0032" y="4293096"/>
            <a:ext cx="4283968" cy="1484784"/>
          </a:xfrm>
        </p:spPr>
        <p:txBody>
          <a:bodyPr>
            <a:normAutofit/>
          </a:bodyPr>
          <a:lstStyle/>
          <a:p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交友与恋爱</a:t>
            </a:r>
            <a:endParaRPr lang="en-GB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6237312"/>
            <a:ext cx="2339752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zh-TW" alt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韦焜墀牧师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012432" y="-27384"/>
            <a:ext cx="4283968" cy="16561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GB" altLang="zh-TW" sz="6900" b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Manchester</a:t>
            </a:r>
          </a:p>
          <a:p>
            <a:pPr lvl="0" algn="ctr">
              <a:spcBef>
                <a:spcPct val="0"/>
              </a:spcBef>
            </a:pPr>
            <a:r>
              <a:rPr lang="zh-TW" altLang="en-US" sz="6000" b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+mj-cs"/>
              </a:rPr>
              <a:t>普通话学生团契</a:t>
            </a:r>
            <a:endParaRPr kumimoji="0" lang="en-GB" sz="60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imHei" pitchFamily="49" charset="-122"/>
              <a:ea typeface="SimHei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576064" y="4077072"/>
            <a:ext cx="8100392" cy="27809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altLang="zh-TW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SimHei" pitchFamily="49" charset="-122"/>
                <a:cs typeface="Arial" pitchFamily="34" charset="0"/>
              </a:rPr>
              <a:t>1967-1972;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kumimoji="0" lang="en-US" altLang="zh-TW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SimHei" pitchFamily="49" charset="-122"/>
                <a:cs typeface="Arial" pitchFamily="34" charset="0"/>
              </a:rPr>
              <a:t>1975-</a:t>
            </a:r>
          </a:p>
          <a:p>
            <a:pPr lvl="0">
              <a:spcBef>
                <a:spcPct val="0"/>
              </a:spcBef>
            </a:pPr>
            <a:r>
              <a:rPr lang="zh-CN" alt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香港九龙城浸信会宣教</a:t>
            </a:r>
            <a:r>
              <a:rPr lang="zh-CN" alt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士</a:t>
            </a:r>
            <a:r>
              <a:rPr lang="zh-TW" alt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en-US" altLang="zh-TW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1978-</a:t>
            </a:r>
            <a:endParaRPr kumimoji="0" lang="en-US" altLang="zh-TW" sz="3200" b="1" i="0" u="none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en-US" altLang="zh-TW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COCM</a:t>
            </a:r>
            <a:r>
              <a:rPr lang="zh-TW" alt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en-US" altLang="zh-TW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1978-1980;</a:t>
            </a:r>
            <a:r>
              <a:rPr lang="zh-TW" alt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en-US" altLang="zh-TW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1983-2012</a:t>
            </a:r>
          </a:p>
          <a:p>
            <a:pPr lvl="0">
              <a:spcBef>
                <a:spcPct val="0"/>
              </a:spcBef>
            </a:pPr>
            <a:r>
              <a:rPr lang="zh-CN" altLang="en-US" sz="39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剑桥</a:t>
            </a:r>
            <a:r>
              <a:rPr lang="en-US" altLang="zh-CN" sz="39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CCC; </a:t>
            </a:r>
            <a:r>
              <a:rPr lang="zh-CN" altLang="en-US" sz="39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考文垂</a:t>
            </a:r>
            <a:r>
              <a:rPr lang="en-US" altLang="zh-CN" sz="39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CCC; </a:t>
            </a:r>
            <a:r>
              <a:rPr lang="zh-CN" altLang="en-US" sz="39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伦敦浸信会</a:t>
            </a:r>
            <a:r>
              <a:rPr lang="en-US" altLang="zh-CN" sz="39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; </a:t>
            </a:r>
            <a:r>
              <a:rPr lang="zh-CN" altLang="en-US" sz="39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牛津学人团</a:t>
            </a:r>
            <a:r>
              <a:rPr lang="zh-CN" altLang="en-US" sz="39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契</a:t>
            </a:r>
            <a:r>
              <a:rPr lang="en-US" altLang="zh-TW" sz="39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;</a:t>
            </a:r>
            <a:r>
              <a:rPr lang="zh-TW" altLang="en-US" sz="39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返国的海归</a:t>
            </a:r>
            <a:endParaRPr kumimoji="0" lang="en-GB" sz="3900" b="1" i="0" u="none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52400" y="228600"/>
            <a:ext cx="89916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spcBef>
                <a:spcPct val="0"/>
              </a:spcBef>
            </a:pPr>
            <a:r>
              <a:rPr lang="zh-TW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拍拖学研究</a:t>
            </a:r>
            <a:endParaRPr lang="en-US" altLang="zh-TW" sz="6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 algn="ctr">
              <a:spcBef>
                <a:spcPct val="0"/>
              </a:spcBef>
            </a:pPr>
            <a:r>
              <a:rPr lang="en-GB" sz="6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Patological</a:t>
            </a:r>
            <a:r>
              <a:rPr lang="en-GB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research</a:t>
            </a:r>
            <a:endParaRPr lang="en-GB" sz="6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4800" b="1" dirty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4800" b="1" dirty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4800" b="1" dirty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4800" b="1" dirty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52400" y="228600"/>
            <a:ext cx="89916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dirty="0">
                <a:solidFill>
                  <a:srgbClr val="F79646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基督徒正常恋爱四步曲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4800" b="1" dirty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4800" b="1" dirty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4800" b="1" dirty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4800" b="1" dirty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dirty="0">
                <a:solidFill>
                  <a:srgbClr val="F7964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韦牧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52400" y="228600"/>
            <a:ext cx="89916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1</a:t>
            </a:r>
            <a:r>
              <a:rPr lang="en-GB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.</a:t>
            </a:r>
            <a:r>
              <a:rPr lang="zh-TW" alt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 沉睡</a:t>
            </a:r>
            <a:r>
              <a:rPr lang="en-GB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 </a:t>
            </a:r>
            <a:endParaRPr lang="zh-CN" altLang="en-US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52400" y="228600"/>
            <a:ext cx="89916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2</a:t>
            </a:r>
            <a:r>
              <a:rPr lang="en-GB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.</a:t>
            </a:r>
            <a:r>
              <a:rPr lang="zh-TW" alt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 苏醒</a:t>
            </a:r>
            <a:r>
              <a:rPr lang="en-GB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 </a:t>
            </a:r>
            <a:endParaRPr lang="zh-CN" altLang="en-US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52400" y="228600"/>
            <a:ext cx="89916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3</a:t>
            </a:r>
            <a:r>
              <a:rPr lang="en-GB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.</a:t>
            </a:r>
            <a:r>
              <a:rPr lang="zh-TW" alt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 转变 </a:t>
            </a:r>
            <a:endParaRPr lang="en-GB" altLang="zh-TW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Transformation</a:t>
            </a:r>
            <a:r>
              <a:rPr lang="en-GB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 </a:t>
            </a:r>
            <a:endParaRPr lang="zh-CN" altLang="en-US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52400" y="228600"/>
            <a:ext cx="89916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4. </a:t>
            </a:r>
            <a:r>
              <a:rPr lang="zh-TW" alt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婚盟 </a:t>
            </a:r>
            <a:endParaRPr lang="en-GB" altLang="zh-TW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TW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5496" y="0"/>
            <a:ext cx="9108504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亚当夏娃 </a:t>
            </a:r>
          </a:p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创</a:t>
            </a:r>
            <a:r>
              <a:rPr lang="en-US" altLang="zh-CN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2:21-23 </a:t>
            </a:r>
            <a:r>
              <a:rPr lang="zh-CN" altLang="en-US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耶和华　神使他沉睡、他就睡了．於是取下他的一条肋骨、又把肉合起来。耶和华神就用那人身上所取的肋骨、造成一个女人、领他到那人跟前。那人说、这是我骨中的骨、肉中的肉、</a:t>
            </a:r>
            <a:endParaRPr kumimoji="0" lang="en-GB" sz="54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5496" y="0"/>
            <a:ext cx="9108504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亚伯拉罕 </a:t>
            </a:r>
            <a:r>
              <a:rPr lang="en-US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- </a:t>
            </a: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以撒利百加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创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24:1-4 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亚伯拉罕年纪老迈、向来在一切事上、耶和华都赐福给他。 亚伯拉罕对管理他全业最老的僕人说、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...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我要叫你指著耶和华天地的主起誓、不要为我儿子娶这迦南地中的女子为妻。你要往我本地本族去、为我的儿子以撒娶一个妻子。</a:t>
            </a:r>
            <a:endParaRPr lang="zh-TW" altLang="en-US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5496" y="0"/>
            <a:ext cx="9108504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亚伯拉罕 </a:t>
            </a:r>
            <a:r>
              <a:rPr lang="en-US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- </a:t>
            </a: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以撒利百加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创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24:10-14 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那僕人从他主人的骆驼里取了十匹骆驼、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...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到了拿鹤的城。天将晚、众女子出来打水的时候、他便叫骆驼跪在城外的水井那里。他说、耶和华我主人亚伯拉罕的神阿、求你施恩给我主人亚伯拉罕、使我今日遇见好机会。</a:t>
            </a:r>
            <a:endParaRPr kumimoji="0" lang="en-GB" sz="5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5496" y="0"/>
            <a:ext cx="9108504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亚伯拉罕 </a:t>
            </a:r>
            <a:r>
              <a:rPr lang="en-US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- </a:t>
            </a: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以撒利百加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现今站在井旁、城内居民的女子们正出来打水。我向那一个女子说、请你拿下水瓶来、给我水喝。他若说、请喝、我也给你的骆驼喝、愿那女子就作你所豫定给你僕人以撒的妻、这样、我便知道你施恩给我主人了。</a:t>
            </a:r>
            <a:endParaRPr lang="zh-TW" altLang="en-US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5496" y="0"/>
            <a:ext cx="9108504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亚伯拉罕 </a:t>
            </a:r>
            <a:r>
              <a:rPr lang="en-US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- </a:t>
            </a: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以撒利百加</a:t>
            </a:r>
            <a:r>
              <a:rPr lang="zh-TW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endParaRPr lang="en-GB" altLang="zh-TW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endParaRPr lang="en-GB" altLang="zh-TW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创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24:48 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随後我低头向耶和华下拜、称颂耶和华我主人亚伯拉罕的　神、因为他引导我走合式的道路、使我得著我主人兄弟的孙女、给我主人的儿子为妻。</a:t>
            </a:r>
          </a:p>
          <a:p>
            <a:pPr lvl="0">
              <a:spcBef>
                <a:spcPct val="0"/>
              </a:spcBef>
            </a:pPr>
            <a:endParaRPr kumimoji="0" lang="en-GB" sz="5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5496" y="0"/>
            <a:ext cx="9108504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亚伯拉罕 </a:t>
            </a:r>
            <a:r>
              <a:rPr lang="en-US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- </a:t>
            </a: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以撒利百加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创</a:t>
            </a:r>
            <a:r>
              <a:rPr lang="en-US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24:63-67 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天将晚、以撒出来在田间默想．举目一看、见来了些骆驼。 利百加举目看见以撒、就急忙下了骆驼．问那僕人说、这田间走来迎接我们的是谁、僕人说、是我的主人．利百加就拿帕子蒙上脸。僕人就将所办的一切事、都告诉以撒。以撒便领利百加进了他母亲撒拉的帐棚、娶了他为妻．并且爱他。</a:t>
            </a:r>
            <a:endParaRPr lang="zh-TW" altLang="en-US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0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5496" y="0"/>
            <a:ext cx="9108504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lvl="0">
              <a:spcBef>
                <a:spcPct val="0"/>
              </a:spcBef>
            </a:pP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雅各拉结</a:t>
            </a:r>
            <a:endParaRPr lang="en-GB" altLang="zh-TW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创</a:t>
            </a:r>
            <a:r>
              <a:rPr lang="en-US" altLang="zh-CN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29:18-28 </a:t>
            </a:r>
            <a:r>
              <a:rPr lang="zh-CN" altLang="en-US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雅各爱拉结、就说、我愿为你小女儿拉结服事你七年。 雅各就为拉结服事了七年．他因为深爱拉结、就看这七年如同几天。雅各对拉班说、日期已经满了、求你把我的妻子给我、我好与他同房。 到晚上、拉班将女儿利亚送来给雅各、雅各就与他同房</a:t>
            </a:r>
            <a:r>
              <a:rPr lang="zh-TW" altLang="en-US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。</a:t>
            </a:r>
            <a:endParaRPr kumimoji="0" lang="en-GB" sz="54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5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5496" y="0"/>
            <a:ext cx="9108504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>
              <a:spcBef>
                <a:spcPct val="0"/>
              </a:spcBef>
            </a:pP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雅各拉结</a:t>
            </a:r>
            <a:endParaRPr lang="en-GB" altLang="zh-TW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到了早晨、雅各一看是利亚、就对拉班说、你向我作的是甚麽事呢．我服事你、不是为拉结麽．你为甚麽欺哄我呢。 拉班说、大女儿还没有给人、先把小女儿给人、在我们这地方没有这规矩。 你为这个满了七日、我就把那个也给你、你再为他服事我七年。雅各就如此行．满了利亚的七日、拉班便将女儿拉结给雅各为妻。 </a:t>
            </a:r>
            <a:endParaRPr kumimoji="0" lang="en-GB" sz="54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6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5496" y="0"/>
            <a:ext cx="9108504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>
              <a:spcBef>
                <a:spcPct val="0"/>
              </a:spcBef>
            </a:pP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底拿</a:t>
            </a:r>
            <a:endParaRPr lang="en-GB" altLang="zh-TW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创</a:t>
            </a:r>
            <a:r>
              <a:rPr lang="en-US" altLang="zh-CN" sz="4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34:1-7 </a:t>
            </a:r>
            <a:r>
              <a:rPr lang="zh-CN" altLang="en-US" sz="4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利亚给雅各所生的女儿底拿出去、要见那地的女子们。那地的主希未人、哈抹的儿子示剑、看见他、就拉住他、与他行淫、玷辱他。示剑的心繫恋雅各的女儿底拿、喜爱这女子、甜言蜜语的安慰他。</a:t>
            </a:r>
            <a:r>
              <a:rPr lang="zh-CN" altLang="en-US" sz="5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示剑对他父亲哈抹说、求你为我聘这女子为妻。</a:t>
            </a:r>
            <a:endParaRPr kumimoji="0" lang="en-GB" sz="54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8000"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5496" y="0"/>
            <a:ext cx="9108504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lvl="0">
              <a:spcBef>
                <a:spcPct val="0"/>
              </a:spcBef>
            </a:pP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底拿</a:t>
            </a:r>
            <a:endParaRPr lang="en-US" altLang="zh-TW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lvl="0">
              <a:spcBef>
                <a:spcPct val="0"/>
              </a:spcBef>
            </a:pPr>
            <a:r>
              <a:rPr lang="zh-CN" altLang="en-US" sz="4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雅各听见示剑玷污了他的女儿底拿．那时他的儿子们正和群畜在田野、雅各就闭口不言、等他们回来。示剑的父亲哈抹出来见雅各、要和他商议。雅各的儿子们听见这事、就从田野回来、人人忿恨、十分恼怒、因示剑在以色列家作了醜事、与雅各的女儿行淫、这本是不该作的事。</a:t>
            </a:r>
            <a:endParaRPr kumimoji="0" lang="en-GB" sz="54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0" y="4797152"/>
            <a:ext cx="4499992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爱是什么</a:t>
            </a:r>
            <a:r>
              <a:rPr lang="en-US" altLang="zh-CN" sz="6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?</a:t>
            </a:r>
            <a:endParaRPr lang="en-US" altLang="zh-TW" sz="6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6012160" y="4725144"/>
            <a:ext cx="313184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人世间</a:t>
            </a:r>
            <a:endParaRPr lang="en-GB" altLang="zh-CN" sz="6600" b="1" dirty="0">
              <a:solidFill>
                <a:prstClr val="white">
                  <a:lumMod val="7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没有爱</a:t>
            </a:r>
            <a:endParaRPr lang="en-US" altLang="zh-TW" sz="6000" b="1" dirty="0">
              <a:solidFill>
                <a:prstClr val="white">
                  <a:lumMod val="7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0" y="3573016"/>
            <a:ext cx="658822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8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</a:t>
            </a:r>
            <a:r>
              <a:rPr lang="en-GB" altLang="zh-CN" sz="8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CN" altLang="en-US" sz="8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零</a:t>
            </a:r>
            <a:endParaRPr lang="en-GB" altLang="zh-CN" sz="8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6600" b="1" dirty="0">
                <a:solidFill>
                  <a:srgbClr val="42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“</a:t>
            </a:r>
            <a:r>
              <a:rPr lang="en-GB" altLang="zh-CN" sz="6600" b="1" dirty="0">
                <a:solidFill>
                  <a:srgbClr val="42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Fifteen love</a:t>
            </a:r>
            <a:r>
              <a:rPr lang="en-GB" altLang="zh-CN" sz="6600" b="1" dirty="0">
                <a:solidFill>
                  <a:srgbClr val="42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" </a:t>
            </a: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6600" b="1" dirty="0">
                <a:solidFill>
                  <a:srgbClr val="42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=15</a:t>
            </a:r>
            <a:r>
              <a:rPr lang="zh-CN" altLang="en-US" sz="6600" b="1" dirty="0">
                <a:solidFill>
                  <a:srgbClr val="42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比零。</a:t>
            </a:r>
            <a:r>
              <a:rPr lang="en-GB" altLang="zh-CN" sz="6000" b="1" dirty="0">
                <a:solidFill>
                  <a:srgbClr val="42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endParaRPr lang="en-US" altLang="zh-TW" sz="6000" b="1" dirty="0">
              <a:solidFill>
                <a:srgbClr val="42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0" y="2852936"/>
            <a:ext cx="6588224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爱都是虚情假意。</a:t>
            </a:r>
          </a:p>
          <a:p>
            <a:pPr marL="9207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很配搭</a:t>
            </a:r>
            <a:r>
              <a:rPr lang="en-GB" altLang="zh-CN" sz="6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:</a:t>
            </a:r>
            <a:endParaRPr lang="zh-CN" altLang="en-US" sz="6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男的有多余的钱，</a:t>
            </a:r>
          </a:p>
          <a:p>
            <a:pPr marL="9207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女的有多余的爱。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2267744" y="0"/>
            <a:ext cx="6876256" cy="393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世间的爱是虚情假意，是无常的。慈悲这个爱</a:t>
            </a:r>
            <a:endParaRPr lang="en-GB" altLang="zh-CN" sz="6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是真常。</a:t>
            </a:r>
            <a:endParaRPr lang="en-US" altLang="zh-TW" sz="4400" b="1" dirty="0">
              <a:solidFill>
                <a:srgbClr val="42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0"/>
            <a:ext cx="9144000" cy="6813376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zh-TW" altLang="en-US" sz="72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北愛</a:t>
            </a:r>
            <a:endParaRPr lang="en-US" altLang="zh-CN" sz="44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5656" y="4365104"/>
            <a:ext cx="7272808" cy="237626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我爱你、</a:t>
            </a:r>
            <a:r>
              <a:rPr lang="zh-CN" altLang="en-US" sz="7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我恨你。</a:t>
            </a:r>
            <a:endParaRPr lang="en-GB" altLang="zh-CN" sz="7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跟我走、</a:t>
            </a:r>
            <a:r>
              <a:rPr lang="zh-CN" altLang="en-US" sz="71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分手吧。</a:t>
            </a:r>
            <a:endParaRPr lang="zh-CN" altLang="en-US" sz="7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139952" y="288032"/>
            <a:ext cx="5004048" cy="5157192"/>
          </a:xfrm>
          <a:noFill/>
        </p:spPr>
        <p:txBody>
          <a:bodyPr>
            <a:normAutofit/>
          </a:bodyPr>
          <a:lstStyle/>
          <a:p>
            <a:pPr algn="r">
              <a:spcBef>
                <a:spcPct val="10000"/>
              </a:spcBef>
            </a:pPr>
            <a:r>
              <a:rPr lang="zh-CN" altLang="en-US" sz="8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爱与情欲</a:t>
            </a:r>
            <a:endParaRPr lang="en-GB" altLang="zh-CN" sz="8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</a:endParaRPr>
          </a:p>
          <a:p>
            <a:pPr algn="r">
              <a:spcBef>
                <a:spcPct val="10000"/>
              </a:spcBef>
            </a:pPr>
            <a:r>
              <a:rPr lang="en-US" altLang="zh-CN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(</a:t>
            </a:r>
            <a:r>
              <a:rPr lang="zh-CN" altLang="en-US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希腊文</a:t>
            </a:r>
            <a:r>
              <a:rPr lang="en-GB" altLang="zh-CN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</a:rPr>
              <a:t>EROS)</a:t>
            </a:r>
            <a:endParaRPr lang="zh-CN" altLang="en-US" sz="7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今天世人把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爱和</a:t>
            </a:r>
            <a:r>
              <a:rPr lang="zh-CN" altLang="en-US" sz="11500" b="1" dirty="0">
                <a:solidFill>
                  <a:srgbClr val="33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情欲</a:t>
            </a:r>
            <a:endParaRPr lang="en-GB" altLang="zh-CN" sz="11500" b="1" dirty="0">
              <a:solidFill>
                <a:srgbClr val="33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混在一起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Wikipedia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Wikipedia:</a:t>
            </a: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Eros</a:t>
            </a:r>
            <a:r>
              <a:rPr lang="zh-TW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厄洛斯</a:t>
            </a:r>
            <a:r>
              <a:rPr lang="zh-CN" altLang="el-GR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，</a:t>
            </a:r>
            <a:endParaRPr lang="en-GB" altLang="zh-CN" sz="4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希腊神话中是“性爱”之原始神。</a:t>
            </a:r>
            <a:endParaRPr lang="en-GB" altLang="zh-TW" sz="4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在罗马神话中，被称为“阿莫尔”</a:t>
            </a:r>
            <a:r>
              <a:rPr lang="en-US" altLang="zh-TW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(</a:t>
            </a:r>
            <a:r>
              <a:rPr lang="zh-TW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拉丁语</a:t>
            </a:r>
            <a:r>
              <a:rPr lang="en-GB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Amor)</a:t>
            </a:r>
            <a:r>
              <a:rPr lang="zh-CN" altLang="en-GB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。 </a:t>
            </a:r>
            <a:r>
              <a:rPr lang="zh-TW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另有一说，他是相对应于罗马神话的邱比特</a:t>
            </a:r>
            <a:r>
              <a:rPr lang="en-US" altLang="zh-TW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(</a:t>
            </a:r>
            <a:r>
              <a:rPr lang="zh-TW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拉丁文</a:t>
            </a:r>
            <a:r>
              <a:rPr lang="en-GB" altLang="zh-CN" sz="48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Cupido</a:t>
            </a:r>
            <a:r>
              <a:rPr lang="en-GB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)</a:t>
            </a:r>
            <a:r>
              <a:rPr lang="zh-CN" altLang="en-GB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。</a:t>
            </a:r>
            <a:endParaRPr lang="en-GB" altLang="zh-CN" sz="4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 sz="40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「我听见你的声音</a:t>
            </a:r>
            <a:r>
              <a:rPr lang="en-US" altLang="zh-CN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 </a:t>
            </a: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有种特别的感觉</a:t>
            </a:r>
            <a:r>
              <a:rPr lang="en-US" altLang="zh-CN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 </a:t>
            </a: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让我不断想不敢再忘记你。我记得有一个人</a:t>
            </a:r>
            <a:r>
              <a:rPr lang="en-US" altLang="zh-CN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 </a:t>
            </a: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永远留在我心中</a:t>
            </a:r>
            <a:r>
              <a:rPr lang="en-US" altLang="zh-CN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 </a:t>
            </a: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哪怕只能够这样的想你。如果真的有一天， 爱情理想会实现。我会加倍努力好好对你</a:t>
            </a:r>
            <a:r>
              <a:rPr lang="en-US" altLang="zh-CN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 </a:t>
            </a: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永远不改变。不管路有多么远</a:t>
            </a:r>
            <a:r>
              <a:rPr lang="en-US" altLang="zh-CN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 </a:t>
            </a: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一定会让它实现</a:t>
            </a:r>
            <a:r>
              <a:rPr lang="en-US" altLang="zh-CN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, </a:t>
            </a: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我会轻轻在你耳边对你说</a:t>
            </a:r>
            <a:r>
              <a:rPr lang="en-US" altLang="zh-CN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对你说</a:t>
            </a:r>
            <a:r>
              <a:rPr lang="en-US" altLang="zh-CN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：</a:t>
            </a:r>
            <a:endParaRPr lang="en-GB" altLang="zh-CN" sz="4400" b="1" dirty="0">
              <a:solidFill>
                <a:srgbClr val="1F7EE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老鼠愛大米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4046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我爱你爱着你，</a:t>
            </a:r>
            <a:endParaRPr lang="en-GB" altLang="zh-CN" sz="4400" b="1" dirty="0">
              <a:solidFill>
                <a:srgbClr val="1F7EE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就像老鼠爱大米</a:t>
            </a:r>
            <a:r>
              <a:rPr lang="en-US" altLang="zh-CN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...</a:t>
            </a:r>
            <a:r>
              <a:rPr lang="zh-CN" altLang="en-US" sz="44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」。</a:t>
            </a:r>
            <a:endParaRPr lang="en-GB" altLang="zh-CN" sz="4400" b="1" dirty="0">
              <a:solidFill>
                <a:srgbClr val="1F7EE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老鼠爱大米是怎样的爱</a:t>
            </a:r>
            <a:r>
              <a:rPr lang="en-US" altLang="zh-CN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?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这就是单单为了满足自我的爱。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情欲的爱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是神创造动物时的生存技能。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完全不爱食物</a:t>
            </a:r>
            <a:r>
              <a:rPr lang="en-US" altLang="zh-CN" sz="54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例如厌食症</a:t>
            </a:r>
            <a:r>
              <a:rPr lang="en-US" altLang="zh-CN" sz="54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54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，便会饿死。没有性欲的爱，便不能繁殖后代。</a:t>
            </a:r>
            <a:endParaRPr lang="en-GB" altLang="zh-CN" sz="54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在人类当中，这是最低层的爱，因为只是属于肉体的。</a:t>
            </a:r>
            <a:endParaRPr lang="en-GB" altLang="zh-CN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CN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人不是禽兽，是神特别的创造，有神的形像的生命</a:t>
            </a:r>
            <a:endParaRPr lang="en-GB" altLang="zh-CN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灵魂</a:t>
            </a:r>
            <a:r>
              <a:rPr lang="en-US" altLang="zh-CN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：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创</a:t>
            </a:r>
            <a:r>
              <a:rPr lang="en-US" altLang="zh-CN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2:7</a:t>
            </a:r>
            <a:endParaRPr lang="en-GB" altLang="zh-CN" sz="54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创</a:t>
            </a:r>
            <a:r>
              <a:rPr lang="en-US" altLang="zh-CN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2:7 </a:t>
            </a: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耶和华神用地上的尘土造人、将生气吹在他鼻孔里、他就成了有灵的活人、名叫亚当。</a:t>
            </a:r>
            <a:endParaRPr lang="en-US" altLang="zh-TW" sz="60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人是有自由选择的，因此是可以放緃情欲，也可以克制情欲。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9:27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我是攻克己身、</a:t>
            </a:r>
            <a:endParaRPr lang="en-GB" altLang="zh-CN" sz="6600" b="1" dirty="0">
              <a:solidFill>
                <a:srgbClr val="1F7EE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1F7E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叫身服我．</a:t>
            </a:r>
            <a:endParaRPr lang="en-GB" altLang="zh-CN" sz="5400" b="1" dirty="0">
              <a:solidFill>
                <a:srgbClr val="1F7EE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性关系不是更高一层的爱。爱与性关系是两种不一样的东西。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在一个不是以爱建立的关系以外的性关系，便完全是情欲。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真爱的表达是进入一个交托与接纳的委身，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所以在婚姻盟约以外的性关系很可能只是放緃情欲。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3491880" y="2492896"/>
            <a:ext cx="5184576" cy="3933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76200" cmpd="thinThick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CN" sz="7200" b="1" dirty="0">
              <a:solidFill>
                <a:srgbClr val="FF66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96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爱的学习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真圣经谈到真爱，可两个希腊文的字来形容</a:t>
            </a:r>
            <a:r>
              <a:rPr lang="en-US" altLang="zh-CN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PHILOS </a:t>
            </a: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 </a:t>
            </a:r>
            <a:r>
              <a:rPr lang="en-US" altLang="zh-CN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AGAPE</a:t>
            </a: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彼后</a:t>
            </a:r>
            <a:r>
              <a:rPr lang="en-US" altLang="zh-CN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1:4-7</a:t>
            </a:r>
            <a:endParaRPr lang="en-GB" altLang="zh-CN" sz="66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彼后</a:t>
            </a:r>
            <a:r>
              <a:rPr lang="en-US" altLang="zh-CN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1:4-7 </a:t>
            </a: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因此他已将又宝贵又极大的应许赐给我们、叫我们既脱离世上从情欲来的败坏、就得与神的性情有分。</a:t>
            </a:r>
            <a:endParaRPr lang="en-GB" altLang="zh-CN" sz="60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 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正因这缘故你们要分外的殷勤．有了信心、又要加上德行</a:t>
            </a:r>
            <a:r>
              <a:rPr lang="en-US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...</a:t>
            </a: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7 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有了虔敬、又要加上</a:t>
            </a:r>
            <a:endParaRPr lang="en-GB" altLang="zh-CN" sz="4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爱弟兄的心</a:t>
            </a:r>
            <a:endParaRPr lang="en-GB" altLang="zh-CN" sz="66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altLang="zh-CN" sz="66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phil</a:t>
            </a:r>
            <a:r>
              <a:rPr lang="en-US" altLang="zh-CN" sz="48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-adelphia</a:t>
            </a:r>
            <a:r>
              <a:rPr lang="en-US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．</a:t>
            </a:r>
            <a:endParaRPr lang="en-GB" altLang="zh-CN" sz="4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有了爱弟兄的心、又要加上</a:t>
            </a:r>
            <a:endParaRPr lang="en-GB" altLang="zh-CN" sz="4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爱众人的心</a:t>
            </a:r>
            <a:r>
              <a:rPr lang="en-US" altLang="zh-CN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US" altLang="zh-CN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agape</a:t>
            </a:r>
            <a:r>
              <a:rPr lang="en-US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US" altLang="zh-TW" sz="44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3573016"/>
            <a:ext cx="8964488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PHILOS</a:t>
            </a:r>
            <a:endParaRPr lang="en-GB" altLang="zh-CN" sz="1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PHILOS</a:t>
            </a: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这词语是</a:t>
            </a:r>
            <a:endParaRPr lang="en-US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与朋友相关的，</a:t>
            </a:r>
            <a:endParaRPr lang="en-US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意思就是友情、友爱。</a:t>
            </a:r>
            <a:endParaRPr lang="en-GB" altLang="zh-CN" sz="66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友爱在人世间也是罕有的。</a:t>
            </a:r>
            <a:endParaRPr lang="en-GB" altLang="zh-CN" sz="80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创</a:t>
            </a:r>
            <a:r>
              <a:rPr lang="en-US" altLang="zh-CN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2:18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耶和华神说、那人独居不好、我要为他造一个配偶帮助他。</a:t>
            </a:r>
            <a:endParaRPr lang="en-GB" altLang="zh-CN" sz="66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传</a:t>
            </a:r>
            <a:r>
              <a:rPr lang="en-US" altLang="zh-TW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4:8-12</a:t>
            </a:r>
            <a:endParaRPr lang="en-GB" altLang="zh-CN" sz="66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传</a:t>
            </a:r>
            <a:r>
              <a:rPr lang="en-US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4:8-12 </a:t>
            </a: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有人孤单无二、无子无兄、竟劳碌不息、眼目也不以钱财为足．他说我劳劳碌碌、刻苦自己、不享福乐、到底是为谁呢．这也是虚空、是极重的劳苦。</a:t>
            </a:r>
            <a:r>
              <a:rPr lang="en-US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9 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两个人总比一个人好、因为二人劳碌同得美好的果效。</a:t>
            </a:r>
            <a:endParaRPr lang="en-US" altLang="zh-TW" sz="40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10 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若是跌倒、这人可以扶起他的同伴．若是孤身跌倒、没有别人扶起他来、这人就有祸了。</a:t>
            </a:r>
            <a:r>
              <a:rPr lang="en-US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11 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再者、二人同睡、就都暖和．一人独睡、怎能暖和呢。</a:t>
            </a:r>
            <a:r>
              <a:rPr lang="en-US" altLang="zh-CN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12 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有人攻胜孤身一人、若有二人便能敌挡他．三股合成的绳子、不容易折断。</a:t>
            </a:r>
            <a:endParaRPr lang="en-US" altLang="zh-TW" sz="40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「帮助」即扶助者。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这类的扶助是走兽中找不到的。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创</a:t>
            </a:r>
            <a:r>
              <a:rPr lang="en-US" altLang="zh-CN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2:18-20</a:t>
            </a:r>
            <a:endParaRPr lang="en-GB" altLang="zh-CN" sz="66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总而言之，我们是需要群体、社交圈子</a:t>
            </a:r>
            <a:r>
              <a:rPr lang="en-US" altLang="zh-CN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en-GB" altLang="zh-CN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SimHei" pitchFamily="49" charset="-122"/>
              </a:rPr>
              <a:t>community</a:t>
            </a:r>
            <a:r>
              <a:rPr lang="en-GB" altLang="zh-CN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GB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，</a:t>
            </a: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而今天最实在的就是家庭和朋友，尤其是教会的团契。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我们在基督里需要建立这个友爱的群体，就是真正的「闺蜜」，即在情欲以外单纯洁净的友情。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诗</a:t>
            </a:r>
            <a:r>
              <a:rPr lang="en-US" altLang="zh-CN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133:1</a:t>
            </a:r>
            <a:endParaRPr lang="en-GB" altLang="zh-CN" sz="66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诗</a:t>
            </a:r>
            <a:r>
              <a:rPr lang="en-US" altLang="zh-CN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133:1</a:t>
            </a: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看哪、弟兄和睦同居、是何等的善、</a:t>
            </a:r>
            <a:endParaRPr lang="en-GB" altLang="zh-CN" sz="66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何等的美。</a:t>
            </a:r>
            <a:endParaRPr lang="en-US" altLang="zh-TW" sz="4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13</a:t>
            </a:r>
            <a:r>
              <a:rPr lang="zh-TW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</a:t>
            </a:r>
            <a:r>
              <a:rPr lang="zh-CN" altLang="en-US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若能说万人的方言、并天使的话语、却没有爱、我就成了鸣的锣、响的钹一般。我若有先知讲道之能、也明白各样的奥秘、各样的知识．而且有全备的信、叫我能彀移山、却没有爱、我就算</a:t>
            </a: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不得</a:t>
            </a:r>
            <a:r>
              <a:rPr lang="zh-TW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什么</a:t>
            </a: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US" altLang="zh-TW" sz="40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</a:t>
            </a:r>
            <a:r>
              <a:rPr lang="zh-CN" altLang="en-US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若将所有的賙济穷人、又捨己身叫人焚烧、却没有爱、仍然与我无益。爱是恒久忍耐、又有恩</a:t>
            </a: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慈</a:t>
            </a:r>
            <a:r>
              <a:rPr lang="en-GB" altLang="zh-CN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endParaRPr lang="en-US" altLang="zh-TW" sz="40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3573016"/>
            <a:ext cx="8964488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9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AGAPE</a:t>
            </a:r>
            <a:endParaRPr lang="en-GB" altLang="zh-CN" sz="19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AGAPE</a:t>
            </a:r>
            <a:r>
              <a:rPr lang="zh-CN" altLang="en-US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神圣的爱。</a:t>
            </a:r>
            <a:endParaRPr lang="en-US" altLang="zh-CN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也就是舍己的爱</a:t>
            </a:r>
            <a:r>
              <a:rPr lang="zh-CN" alt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altLang="zh-CN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详情</a:t>
            </a:r>
            <a:r>
              <a:rPr lang="zh-CN" altLang="en-US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看林前</a:t>
            </a:r>
            <a:r>
              <a:rPr lang="en-US" altLang="zh-CN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13</a:t>
            </a:r>
            <a:r>
              <a:rPr lang="zh-CN" altLang="en-US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章。</a:t>
            </a:r>
            <a:endParaRPr lang="en-GB" altLang="zh-CN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罗</a:t>
            </a:r>
            <a:r>
              <a:rPr lang="en-US" altLang="zh-CN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5:6-8 </a:t>
            </a:r>
            <a:r>
              <a:rPr lang="zh-CN" altLang="en-US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因我们还软弱的时候、基督就按所定的日期为罪人死。为义人死、是少有的、为仁人死、或者有敢作的。惟有基督在我们还作罪人的时候为我们死</a:t>
            </a:r>
            <a:r>
              <a:rPr lang="zh-CN" altLang="en-US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、神</a:t>
            </a:r>
            <a:r>
              <a:rPr lang="zh-CN" altLang="en-US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的爱就在此向我们显明了。</a:t>
            </a:r>
            <a:endParaRPr lang="en-GB" altLang="zh-CN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这样神圣的爱，</a:t>
            </a:r>
            <a:endParaRPr lang="en-US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是不离不弃的爱，</a:t>
            </a:r>
            <a:endParaRPr lang="en-US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是无条件的接纳。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约壹</a:t>
            </a:r>
            <a:r>
              <a:rPr lang="en-US" altLang="zh-CN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4:8-10</a:t>
            </a:r>
            <a:r>
              <a:rPr lang="zh-TW" altLang="en-US" sz="6600" b="1" dirty="0">
                <a:solidFill>
                  <a:srgbClr val="AE15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endParaRPr lang="en-GB" altLang="zh-TW" sz="66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这样的爱是罕有，</a:t>
            </a:r>
            <a:endParaRPr lang="en-US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但不是全然没有。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最常的例子</a:t>
            </a:r>
            <a:endParaRPr lang="en-US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就是父母与儿女</a:t>
            </a:r>
            <a:endParaRPr lang="en-US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之间的爱。</a:t>
            </a:r>
            <a:endParaRPr lang="en-GB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AGAPE</a:t>
            </a:r>
            <a:r>
              <a:rPr lang="zh-CN" altLang="en-US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神圣的爱</a:t>
            </a:r>
            <a:endParaRPr lang="en-GB" altLang="zh-CN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有一个很特别的素质，</a:t>
            </a:r>
            <a:endParaRPr lang="en-US" altLang="zh-CN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就是在舍己的过情中，同时得到最大的满足。</a:t>
            </a:r>
            <a:endParaRPr lang="en-GB" altLang="zh-CN" sz="66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3573016"/>
            <a:ext cx="8964488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CN" sz="19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8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基督徒</a:t>
            </a:r>
            <a:r>
              <a:rPr lang="en-US" altLang="zh-CN" sz="8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8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圣经</a:t>
            </a:r>
            <a:r>
              <a:rPr lang="en-US" altLang="zh-CN" sz="8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8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的姻婚</a:t>
            </a:r>
            <a:endParaRPr lang="en-GB" altLang="zh-CN" sz="72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5:31-32 </a:t>
            </a: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为这个缘故、人要离开父母、</a:t>
            </a:r>
            <a:endParaRPr lang="en-US" altLang="zh-CN" sz="54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与妻子连合、二人成为一体。 </a:t>
            </a:r>
            <a:endParaRPr lang="en-US" altLang="zh-CN" sz="54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32 </a:t>
            </a:r>
            <a:r>
              <a:rPr lang="zh-CN" altLang="en-US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这是极大的奥秘、</a:t>
            </a:r>
            <a:endParaRPr lang="en-US" altLang="zh-CN" sz="54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但我是指着基督和教会说的。</a:t>
            </a:r>
            <a:endParaRPr lang="en-US" altLang="zh-CN" sz="54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2075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 sz="36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在圣经中，神常常用这样关系来作比喻，让我们能够明白祂对我们的爱：祂是「我们在天上的父」。</a:t>
            </a:r>
            <a:endParaRPr lang="en-GB" altLang="zh-CN" sz="66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82563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父母与儿女之间是能够显示天父的爱，但这爱是基于一个预定的关系。因此，神要使用另一个关系，更能表达祂对我们的爱。</a:t>
            </a:r>
            <a:endParaRPr lang="en-GB" altLang="zh-CN" sz="66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这就是一个婚盟中的爱。在婚盟中，神叫二人成为一体，这也是他们选择进入的盟约关系。在这关系中，他们要在不离不弃的婚盟中，</a:t>
            </a:r>
            <a:endParaRPr lang="en-GB" altLang="zh-CN" sz="66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所谓「一夫一妻一生一世」，</a:t>
            </a:r>
            <a:r>
              <a:rPr lang="en-US" altLang="zh-CN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不断以神圣舍己的爱来建立和更新彼此之关的一体关系。</a:t>
            </a:r>
            <a:endParaRPr lang="en-GB" altLang="zh-CN" sz="6600" b="1" dirty="0">
              <a:solidFill>
                <a:srgbClr val="AE15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3573016"/>
            <a:ext cx="8964488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CN" sz="19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3573016"/>
            <a:ext cx="8964488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CN" sz="19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8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沐浴在主爱中</a:t>
            </a:r>
            <a:endParaRPr lang="en-GB" altLang="zh-CN" sz="8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8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的群体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3573016"/>
            <a:ext cx="8964488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CN" sz="19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-36512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8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不断彰显主爱</a:t>
            </a:r>
            <a:endParaRPr lang="en-GB" altLang="zh-CN" sz="8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8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的婚姻</a:t>
            </a:r>
            <a:endParaRPr lang="en-GB" altLang="zh-CN" sz="8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52400" y="228600"/>
            <a:ext cx="89916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dirty="0">
                <a:solidFill>
                  <a:srgbClr val="F79646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基督徒正常恋爱四步曲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4800" b="1" dirty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4800" b="1" dirty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4800" b="1" dirty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4800" b="1" dirty="0">
              <a:solidFill>
                <a:srgbClr val="CC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dirty="0">
                <a:solidFill>
                  <a:srgbClr val="F79646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韦牧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52400" y="228600"/>
            <a:ext cx="89916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1</a:t>
            </a:r>
            <a:r>
              <a:rPr lang="en-GB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.</a:t>
            </a:r>
            <a:r>
              <a:rPr lang="zh-TW" alt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 沉睡</a:t>
            </a:r>
            <a:r>
              <a:rPr lang="en-GB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 </a:t>
            </a:r>
            <a:endParaRPr lang="zh-CN" altLang="en-US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2411760" y="188640"/>
            <a:ext cx="6588224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沉睡 </a:t>
            </a:r>
            <a:r>
              <a:rPr lang="en-US" altLang="zh-CN" sz="6000" b="1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= </a:t>
            </a:r>
            <a:r>
              <a:rPr lang="zh-CN" altLang="en-US" sz="6000" b="1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学习相爱</a:t>
            </a:r>
            <a:endParaRPr lang="en-US" altLang="zh-CN" sz="6000" b="1" dirty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如</a:t>
            </a:r>
            <a:endParaRPr lang="en-US" altLang="zh-CN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dirty="0">
                <a:solidFill>
                  <a:srgbClr val="9BBB59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弟兄姊妹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4800" b="1" dirty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4800" b="1" dirty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4800" b="1" dirty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2411760" y="188640"/>
            <a:ext cx="6588224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8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学习交友</a:t>
            </a:r>
            <a:r>
              <a:rPr lang="en-US" altLang="zh-CN" sz="8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..</a:t>
            </a:r>
            <a:endParaRPr lang="zh-CN" altLang="en-US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4800" b="1" dirty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4800" b="1" dirty="0">
              <a:solidFill>
                <a:srgbClr val="9BBB59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52400" y="228600"/>
            <a:ext cx="89916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2</a:t>
            </a:r>
            <a:r>
              <a:rPr lang="en-GB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.</a:t>
            </a:r>
            <a:r>
              <a:rPr lang="zh-TW" alt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 苏醒</a:t>
            </a:r>
            <a:r>
              <a:rPr lang="en-GB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 </a:t>
            </a:r>
            <a:endParaRPr lang="zh-CN" altLang="en-US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8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043608" y="228600"/>
            <a:ext cx="8028384" cy="11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2</a:t>
            </a:r>
            <a:r>
              <a:rPr lang="en-GB" altLang="zh-CN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. </a:t>
            </a:r>
            <a:r>
              <a:rPr lang="zh-CN" altLang="en-US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苏醒</a:t>
            </a:r>
          </a:p>
        </p:txBody>
      </p:sp>
      <p:sp>
        <p:nvSpPr>
          <p:cNvPr id="7" name="Rectangle 1026"/>
          <p:cNvSpPr txBox="1">
            <a:spLocks noChangeArrowheads="1"/>
          </p:cNvSpPr>
          <p:nvPr/>
        </p:nvSpPr>
        <p:spPr bwMode="auto">
          <a:xfrm>
            <a:off x="107504" y="1412776"/>
            <a:ext cx="8892480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箴</a:t>
            </a:r>
            <a:r>
              <a:rPr lang="en-US" altLang="zh-CN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3:5-6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你要专心仰赖耶和华、</a:t>
            </a:r>
            <a:endParaRPr lang="en-US" altLang="zh-CN" sz="4400" b="1" dirty="0">
              <a:solidFill>
                <a:srgbClr val="8064A2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不可倚靠自己的聪明．</a:t>
            </a:r>
            <a:endParaRPr lang="en-US" altLang="zh-CN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在你一切所行的事上、都要认定他、他必指引你的路。</a:t>
            </a:r>
            <a:endParaRPr lang="zh-CN" altLang="en-US" sz="4800" b="1" dirty="0">
              <a:solidFill>
                <a:srgbClr val="8064A2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8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043608" y="228600"/>
            <a:ext cx="8028384" cy="11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2</a:t>
            </a:r>
            <a:r>
              <a:rPr lang="en-GB" altLang="zh-CN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. </a:t>
            </a:r>
            <a:r>
              <a:rPr lang="zh-CN" altLang="en-US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苏醒</a:t>
            </a:r>
          </a:p>
        </p:txBody>
      </p:sp>
      <p:sp>
        <p:nvSpPr>
          <p:cNvPr id="7" name="Rectangle 1026"/>
          <p:cNvSpPr txBox="1">
            <a:spLocks noChangeArrowheads="1"/>
          </p:cNvSpPr>
          <p:nvPr/>
        </p:nvSpPr>
        <p:spPr bwMode="auto">
          <a:xfrm>
            <a:off x="107504" y="1412776"/>
            <a:ext cx="8892480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太</a:t>
            </a:r>
            <a:r>
              <a:rPr lang="en-US" altLang="zh-CN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19:4-11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耶稣回答说、那起初造人的、是造男造女、</a:t>
            </a:r>
            <a:r>
              <a:rPr lang="en-US" altLang="zh-CN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:5 </a:t>
            </a:r>
            <a:r>
              <a:rPr lang="zh-CN" altLang="en-US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并且说、</a:t>
            </a:r>
            <a:r>
              <a:rPr lang="en-US" altLang="zh-CN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『</a:t>
            </a:r>
            <a:r>
              <a:rPr lang="zh-CN" altLang="en-US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因此、人要离开父母、与妻子连合、二人成为一体。</a:t>
            </a:r>
            <a:r>
              <a:rPr lang="en-US" altLang="zh-CN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』</a:t>
            </a:r>
            <a:r>
              <a:rPr lang="zh-CN" altLang="en-US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这经你们没有念过么。 </a:t>
            </a:r>
            <a:r>
              <a:rPr lang="en-US" altLang="zh-CN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6 </a:t>
            </a:r>
            <a:r>
              <a:rPr lang="zh-CN" altLang="en-US" sz="4400" b="1" dirty="0">
                <a:solidFill>
                  <a:srgbClr val="8064A2">
                    <a:lumMod val="5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既然如此、夫妻不再是两个人、乃是一体的了．所以神配合的、人不可分开。</a:t>
            </a:r>
            <a:endParaRPr lang="zh-CN" altLang="en-US" sz="4800" b="1" dirty="0">
              <a:solidFill>
                <a:srgbClr val="8064A2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8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043608" y="228600"/>
            <a:ext cx="8028384" cy="11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2</a:t>
            </a:r>
            <a:r>
              <a:rPr lang="en-GB" altLang="zh-CN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. </a:t>
            </a:r>
            <a:r>
              <a:rPr lang="zh-CN" altLang="en-US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苏醒</a:t>
            </a:r>
          </a:p>
        </p:txBody>
      </p:sp>
      <p:sp>
        <p:nvSpPr>
          <p:cNvPr id="7" name="Rectangle 1026"/>
          <p:cNvSpPr txBox="1">
            <a:spLocks noChangeArrowheads="1"/>
          </p:cNvSpPr>
          <p:nvPr/>
        </p:nvSpPr>
        <p:spPr bwMode="auto">
          <a:xfrm>
            <a:off x="107504" y="1412776"/>
            <a:ext cx="8892480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神</a:t>
            </a:r>
            <a:r>
              <a:rPr lang="zh-CN" altLang="en-US" sz="13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配合</a:t>
            </a:r>
            <a:r>
              <a:rPr lang="zh-CN" altLang="en-US" sz="1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的</a:t>
            </a:r>
            <a:endParaRPr lang="zh-CN" altLang="en-US" sz="166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52400" y="228600"/>
            <a:ext cx="89916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3</a:t>
            </a:r>
            <a:r>
              <a:rPr lang="en-GB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.</a:t>
            </a:r>
            <a:r>
              <a:rPr lang="zh-TW" alt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 转变 </a:t>
            </a:r>
            <a:endParaRPr lang="en-GB" altLang="zh-TW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TW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Transformation</a:t>
            </a:r>
            <a:r>
              <a:rPr lang="en-GB" altLang="zh-CN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 </a:t>
            </a:r>
            <a:endParaRPr lang="zh-CN" altLang="en-US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152400" y="228600"/>
            <a:ext cx="89916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4. </a:t>
            </a:r>
            <a:r>
              <a:rPr lang="zh-TW" altLang="en-U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婚盟 </a:t>
            </a:r>
            <a:endParaRPr lang="en-GB" altLang="zh-TW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zh-TW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22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26"/>
          <p:cNvSpPr txBox="1">
            <a:spLocks noChangeArrowheads="1"/>
          </p:cNvSpPr>
          <p:nvPr/>
        </p:nvSpPr>
        <p:spPr bwMode="auto">
          <a:xfrm>
            <a:off x="2411760" y="188640"/>
            <a:ext cx="6588224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新造的人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不再是二人、新造的一体。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更是</a:t>
            </a:r>
            <a:endParaRPr lang="en-US" altLang="zh-CN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不断更新的一体。</a:t>
            </a:r>
            <a:endParaRPr lang="en-US" altLang="zh-CN" sz="6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60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Dynamic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zh-CN" sz="60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SimHei" pitchFamily="49" charset="-122"/>
              </a:rPr>
              <a:t>organism</a:t>
            </a:r>
            <a:endParaRPr lang="zh-CN" altLang="en-US" sz="40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4"/>
          <p:cNvSpPr txBox="1">
            <a:spLocks/>
          </p:cNvSpPr>
          <p:nvPr/>
        </p:nvSpPr>
        <p:spPr bwMode="auto">
          <a:xfrm>
            <a:off x="642938" y="260648"/>
            <a:ext cx="7929562" cy="5954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  <a:buFont typeface="Arial" charset="0"/>
              <a:buNone/>
              <a:defRPr/>
            </a:pPr>
            <a:endParaRPr lang="en-US" altLang="zh-TW" sz="54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  <a:buFont typeface="Arial" charset="0"/>
              <a:buNone/>
              <a:defRPr/>
            </a:pPr>
            <a:endParaRPr lang="en-US" altLang="zh-TW" sz="54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  <a:defRPr/>
            </a:pPr>
            <a:r>
              <a:rPr lang="zh-CN" altLang="en-US" sz="7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 </a:t>
            </a:r>
            <a:endParaRPr lang="en-US" altLang="zh-CN" sz="11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  <a:defRPr/>
            </a:pPr>
            <a:r>
              <a:rPr lang="zh-CN" altLang="en-US" sz="7200" b="1" dirty="0">
                <a:solidFill>
                  <a:srgbClr val="00A4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好好恋爱</a:t>
            </a:r>
            <a:endParaRPr lang="en-US" altLang="zh-CN" sz="7200" b="1" dirty="0">
              <a:solidFill>
                <a:srgbClr val="00A4F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  <a:defRPr/>
            </a:pPr>
            <a:r>
              <a:rPr lang="zh-CN" altLang="en-US" sz="5400" b="1" dirty="0">
                <a:solidFill>
                  <a:srgbClr val="00A4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  ［王祖蓝</a:t>
            </a:r>
            <a:r>
              <a:rPr lang="en-US" altLang="zh-CN" sz="5400" b="1" dirty="0">
                <a:solidFill>
                  <a:srgbClr val="00A4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/</a:t>
            </a:r>
            <a:r>
              <a:rPr lang="zh-CN" altLang="en-US" sz="5400" b="1" dirty="0">
                <a:solidFill>
                  <a:srgbClr val="00A4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彭家丽］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4"/>
          <p:cNvSpPr>
            <a:spLocks noGrp="1"/>
          </p:cNvSpPr>
          <p:nvPr>
            <p:ph idx="1"/>
          </p:nvPr>
        </p:nvSpPr>
        <p:spPr>
          <a:xfrm>
            <a:off x="642938" y="260648"/>
            <a:ext cx="7929562" cy="6597352"/>
          </a:xfrm>
        </p:spPr>
        <p:txBody>
          <a:bodyPr>
            <a:noAutofit/>
          </a:bodyPr>
          <a:lstStyle/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我）我的天父，</a:t>
            </a:r>
            <a:endParaRPr lang="en-US" altLang="zh-CN" sz="5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可否让我好好地谈恋爱，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不再流泪，不再伤痛，</a:t>
            </a:r>
            <a:endParaRPr lang="en-US" altLang="zh-CN" sz="5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不再聚合又要分开。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我的天父，我只想要安稳地找个人来爱，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请让我知道那个人在不在。</a:t>
            </a:r>
            <a:endParaRPr lang="fr-CA" sz="5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4" name="LovenCourtWell好好戀愛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443664" y="6206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4"/>
          <p:cNvSpPr>
            <a:spLocks noGrp="1"/>
          </p:cNvSpPr>
          <p:nvPr>
            <p:ph idx="1"/>
          </p:nvPr>
        </p:nvSpPr>
        <p:spPr>
          <a:xfrm>
            <a:off x="642938" y="-171400"/>
            <a:ext cx="7929562" cy="5954415"/>
          </a:xfrm>
        </p:spPr>
        <p:txBody>
          <a:bodyPr>
            <a:noAutofit/>
          </a:bodyPr>
          <a:lstStyle/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主）我的孩子，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难道你忘记了我就是爱，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学懂爱我，学懂爱你自己，你就懂好好恋爱。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我的孩子，何不尝试安静地慢慢去等待，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你就会知道那个人在不在。</a:t>
            </a:r>
            <a:endParaRPr lang="fr-CA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4"/>
          <p:cNvSpPr>
            <a:spLocks noGrp="1"/>
          </p:cNvSpPr>
          <p:nvPr>
            <p:ph idx="1"/>
          </p:nvPr>
        </p:nvSpPr>
        <p:spPr>
          <a:xfrm>
            <a:off x="179512" y="260648"/>
            <a:ext cx="8392988" cy="5954415"/>
          </a:xfrm>
        </p:spPr>
        <p:txBody>
          <a:bodyPr>
            <a:noAutofit/>
          </a:bodyPr>
          <a:lstStyle/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主）你是否愿意相信，</a:t>
            </a: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我）愿意相信，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主）每时每刻都在我手里，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</a:t>
            </a: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/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）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没有事情是太早或是太迟。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没有事情是太早或是太迟。 </a:t>
            </a:r>
          </a:p>
          <a:p>
            <a:pPr marL="0" indent="0" defTabSz="914400">
              <a:spcBef>
                <a:spcPts val="0"/>
              </a:spcBef>
              <a:buNone/>
            </a:pPr>
            <a:endParaRPr lang="fr-CA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4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5954415"/>
          </a:xfrm>
        </p:spPr>
        <p:txBody>
          <a:bodyPr>
            <a:noAutofit/>
          </a:bodyPr>
          <a:lstStyle/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我）爱我的主，我愿意相信，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主）愿意相信，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我）万事万物都在你手里，</a:t>
            </a:r>
            <a:endParaRPr lang="en-US" altLang="zh-CN" sz="5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主）我教你顺服，我的旨意。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我）你教我顺服，你的旨意。</a:t>
            </a:r>
            <a:endParaRPr lang="fr-CA" sz="5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4"/>
          <p:cNvSpPr>
            <a:spLocks noGrp="1"/>
          </p:cNvSpPr>
          <p:nvPr>
            <p:ph idx="1"/>
          </p:nvPr>
        </p:nvSpPr>
        <p:spPr>
          <a:xfrm>
            <a:off x="642938" y="-171400"/>
            <a:ext cx="7929562" cy="5954415"/>
          </a:xfrm>
        </p:spPr>
        <p:txBody>
          <a:bodyPr>
            <a:noAutofit/>
          </a:bodyPr>
          <a:lstStyle/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主）我的孩子，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难道你忘记了我就是爱，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学懂爱我，学懂爱你自己，你就懂好好恋爱。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我的孩子，何不尝试安静地慢慢去等待，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你就会知道那个人在不在。</a:t>
            </a:r>
            <a:endParaRPr lang="fr-CA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4"/>
          <p:cNvSpPr>
            <a:spLocks noGrp="1"/>
          </p:cNvSpPr>
          <p:nvPr>
            <p:ph idx="1"/>
          </p:nvPr>
        </p:nvSpPr>
        <p:spPr>
          <a:xfrm>
            <a:off x="179512" y="260648"/>
            <a:ext cx="8392988" cy="5954415"/>
          </a:xfrm>
        </p:spPr>
        <p:txBody>
          <a:bodyPr>
            <a:noAutofit/>
          </a:bodyPr>
          <a:lstStyle/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主）你是否愿意相信，</a:t>
            </a: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我）愿意相信，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主）每时每刻都在我手里，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</a:t>
            </a: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/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）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没有事情是太早或是太迟。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没有事情是太早或是太迟。 </a:t>
            </a:r>
          </a:p>
          <a:p>
            <a:pPr marL="0" indent="0" defTabSz="914400">
              <a:spcBef>
                <a:spcPts val="0"/>
              </a:spcBef>
              <a:buNone/>
            </a:pPr>
            <a:endParaRPr lang="fr-CA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4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5954415"/>
          </a:xfrm>
        </p:spPr>
        <p:txBody>
          <a:bodyPr>
            <a:noAutofit/>
          </a:bodyPr>
          <a:lstStyle/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我）爱我的主，我愿意相信，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主）愿意相信，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我）万事万物都在你手里，</a:t>
            </a:r>
            <a:endParaRPr lang="en-US" altLang="zh-CN" sz="5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主）我教你顺服，我的旨意。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我）你教我顺服，你的旨意。</a:t>
            </a:r>
            <a:endParaRPr lang="fr-CA" sz="5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4"/>
          <p:cNvSpPr>
            <a:spLocks noGrp="1"/>
          </p:cNvSpPr>
          <p:nvPr>
            <p:ph idx="1"/>
          </p:nvPr>
        </p:nvSpPr>
        <p:spPr>
          <a:xfrm>
            <a:off x="179512" y="260648"/>
            <a:ext cx="8392988" cy="5954415"/>
          </a:xfrm>
        </p:spPr>
        <p:txBody>
          <a:bodyPr>
            <a:noAutofit/>
          </a:bodyPr>
          <a:lstStyle/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主）你是否愿意相信，</a:t>
            </a: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我）愿意相信，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主）每时每刻都在我手里，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</a:t>
            </a: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/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）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没有事情是太早或是太迟。</a:t>
            </a:r>
          </a:p>
          <a:p>
            <a:pPr marL="0" indent="0" defTabSz="914400">
              <a:spcBef>
                <a:spcPts val="0"/>
              </a:spcBef>
              <a:buNone/>
            </a:pP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没有事情是太早或是太迟。 </a:t>
            </a:r>
          </a:p>
          <a:p>
            <a:pPr marL="0" indent="0" defTabSz="914400">
              <a:spcBef>
                <a:spcPts val="0"/>
              </a:spcBef>
              <a:buNone/>
            </a:pPr>
            <a:endParaRPr lang="fr-CA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4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5954415"/>
          </a:xfrm>
        </p:spPr>
        <p:txBody>
          <a:bodyPr>
            <a:noAutofit/>
          </a:bodyPr>
          <a:lstStyle/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我）爱我的主，我愿意相信，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主）愿意相信，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我）万事万物都在你手里，</a:t>
            </a:r>
            <a:endParaRPr lang="en-US" altLang="zh-CN" sz="5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主）我教你顺服，我的旨意。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我）你教我顺服，你的旨意。</a:t>
            </a:r>
            <a:endParaRPr lang="fr-CA" sz="5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rme 4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5954415"/>
          </a:xfrm>
        </p:spPr>
        <p:txBody>
          <a:bodyPr>
            <a:noAutofit/>
          </a:bodyPr>
          <a:lstStyle/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我）爱我的主，我愿意相信，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主）愿意相信， 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我）万事万物都在你手里，</a:t>
            </a:r>
            <a:endParaRPr lang="en-US" altLang="zh-CN" sz="5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主）我教你顺服，我的旨意。</a:t>
            </a:r>
            <a:endParaRPr lang="en-US" altLang="zh-CN" sz="54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0" indent="0" defTabSz="914400">
              <a:spcBef>
                <a:spcPts val="0"/>
              </a:spcBef>
              <a:buNone/>
            </a:pPr>
            <a:r>
              <a:rPr lang="en-US" altLang="zh-CN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我）你教我顺服，你的旨意。</a:t>
            </a:r>
            <a:endParaRPr lang="fr-CA" sz="5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4"/>
          <p:cNvSpPr txBox="1">
            <a:spLocks/>
          </p:cNvSpPr>
          <p:nvPr/>
        </p:nvSpPr>
        <p:spPr bwMode="auto">
          <a:xfrm>
            <a:off x="642938" y="260648"/>
            <a:ext cx="7929562" cy="5954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fontAlgn="base">
              <a:spcAft>
                <a:spcPct val="0"/>
              </a:spcAft>
              <a:buFont typeface="Arial" charset="0"/>
              <a:buNone/>
              <a:defRPr/>
            </a:pPr>
            <a:endParaRPr lang="en-US" altLang="zh-TW" sz="54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  <a:buFont typeface="Arial" charset="0"/>
              <a:buNone/>
              <a:defRPr/>
            </a:pPr>
            <a:endParaRPr lang="en-US" altLang="zh-TW" sz="54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  <a:defRPr/>
            </a:pPr>
            <a:r>
              <a:rPr lang="zh-CN" altLang="en-US" sz="7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 </a:t>
            </a:r>
            <a:endParaRPr lang="en-US" altLang="zh-CN" sz="11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  <a:defRPr/>
            </a:pPr>
            <a:r>
              <a:rPr lang="zh-CN" altLang="en-US" sz="7200" b="1" dirty="0">
                <a:solidFill>
                  <a:srgbClr val="00A4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好好恋爱</a:t>
            </a:r>
            <a:endParaRPr lang="en-US" altLang="zh-CN" sz="7200" b="1" dirty="0">
              <a:solidFill>
                <a:srgbClr val="00A4F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base">
              <a:spcAft>
                <a:spcPct val="0"/>
              </a:spcAft>
              <a:defRPr/>
            </a:pPr>
            <a:r>
              <a:rPr lang="zh-CN" altLang="en-US" sz="5400" b="1" dirty="0">
                <a:solidFill>
                  <a:srgbClr val="00A4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_heartstars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Pinkhear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Butterfly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1285</TotalTime>
  <Words>2929</Words>
  <Application>Microsoft Office PowerPoint</Application>
  <PresentationFormat>On-screen Show (4:3)</PresentationFormat>
  <Paragraphs>258</Paragraphs>
  <Slides>91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12</vt:i4>
      </vt:variant>
      <vt:variant>
        <vt:lpstr>Slide Titles</vt:lpstr>
      </vt:variant>
      <vt:variant>
        <vt:i4>91</vt:i4>
      </vt:variant>
    </vt:vector>
  </HeadingPairs>
  <TitlesOfParts>
    <vt:vector size="103" baseType="lpstr"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1_heartstars</vt:lpstr>
      <vt:lpstr>Pinkheart</vt:lpstr>
      <vt:lpstr>Butterfly1</vt:lpstr>
      <vt:lpstr>交友与恋爱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Edward</cp:lastModifiedBy>
  <cp:revision>16</cp:revision>
  <dcterms:created xsi:type="dcterms:W3CDTF">2014-09-09T07:37:16Z</dcterms:created>
  <dcterms:modified xsi:type="dcterms:W3CDTF">2014-09-11T13:06:40Z</dcterms:modified>
</cp:coreProperties>
</file>