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theme/theme5.xml" ContentType="application/vnd.openxmlformats-officedocument.them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Masters/slideMaster19.xml" ContentType="application/vnd.openxmlformats-officedocument.presentationml.slideMaster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Masters/slideMaster26.xml" ContentType="application/vnd.openxmlformats-officedocument.presentationml.slideMaster+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18.xml" ContentType="application/vnd.openxmlformats-officedocument.theme+xml"/>
  <Override PartName="/ppt/slideMasters/slideMaster15.xml" ContentType="application/vnd.openxmlformats-officedocument.presentationml.slide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22.xml" ContentType="application/vnd.openxmlformats-officedocument.presentationml.slideMaster+xml"/>
  <Override PartName="/ppt/theme/theme14.xml" ContentType="application/vnd.openxmlformats-officedocument.theme+xml"/>
  <Override PartName="/ppt/theme/theme25.xml" ContentType="application/vnd.openxmlformats-officedocument.theme+xml"/>
  <Override PartName="/ppt/theme/theme21.xml" ContentType="application/vnd.openxmlformats-officedocument.theme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theme/theme10.xml" ContentType="application/vnd.openxmlformats-officedocument.them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presentation.xml" ContentType="application/vnd.openxmlformats-officedocument.presentationml.presentation.main+xml"/>
  <Override PartName="/ppt/slideMasters/slideMaster16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19.xml" ContentType="application/vnd.openxmlformats-officedocument.theme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Masters/slideMaster14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17.xml" ContentType="application/vnd.openxmlformats-officedocument.theme+xml"/>
  <Override PartName="/ppt/slideLayouts/slideLayout30.xml" ContentType="application/vnd.openxmlformats-officedocument.presentationml.slideLayout+xml"/>
  <Override PartName="/ppt/theme/theme26.xml" ContentType="application/vnd.openxmlformats-officedocument.theme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Layouts/slideLayout10.xml" ContentType="application/vnd.openxmlformats-officedocument.presentationml.slideLayout+xml"/>
  <Override PartName="/ppt/theme/theme15.xml" ContentType="application/vnd.openxmlformats-officedocument.theme+xml"/>
  <Override PartName="/ppt/theme/theme24.xml" ContentType="application/vnd.openxmlformats-officedocument.theme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theme/theme22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theme/theme7.xml" ContentType="application/vnd.openxmlformats-officedocument.theme+xml"/>
  <Override PartName="/ppt/theme/theme11.xml" ContentType="application/vnd.openxmlformats-officedocument.theme+xml"/>
  <Override PartName="/ppt/theme/theme20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Masters/slideMaster17.xml" ContentType="application/vnd.openxmlformats-officedocument.presentationml.slideMaster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Masters/slideMaster24.xml" ContentType="application/vnd.openxmlformats-officedocument.presentationml.slideMaster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6.xml" ContentType="application/vnd.openxmlformats-officedocument.theme+xml"/>
  <Override PartName="/ppt/slideMasters/slideMaster13.xml" ContentType="application/vnd.openxmlformats-officedocument.presentationml.slideMaster+xml"/>
  <Override PartName="/ppt/theme/theme23.xml" ContentType="application/vnd.openxmlformats-officedocument.theme+xml"/>
  <Override PartName="/ppt/slideMasters/slideMaster6.xml" ContentType="application/vnd.openxmlformats-officedocument.presentationml.slideMaster+xml"/>
  <Override PartName="/ppt/slideMasters/slideMaster20.xml" ContentType="application/vnd.openxmlformats-officedocument.presentationml.slideMaster+xml"/>
  <Override PartName="/ppt/theme/theme8.xml" ContentType="application/vnd.openxmlformats-officedocument.theme+xml"/>
  <Override PartName="/ppt/theme/theme12.xml" ContentType="application/vnd.openxmlformats-officedocument.them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theme/theme4.xml" ContentType="application/vnd.openxmlformats-officedocument.them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Masters/slideMaster18.xml" ContentType="application/vnd.openxmlformats-officedocument.presentationml.slideMaster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  <p:sldMasterId id="2147483664" r:id="rId4"/>
    <p:sldMasterId id="2147483666" r:id="rId5"/>
    <p:sldMasterId id="2147483668" r:id="rId6"/>
    <p:sldMasterId id="2147483670" r:id="rId7"/>
    <p:sldMasterId id="2147483672" r:id="rId8"/>
    <p:sldMasterId id="2147483674" r:id="rId9"/>
    <p:sldMasterId id="2147483676" r:id="rId10"/>
    <p:sldMasterId id="2147483678" r:id="rId11"/>
    <p:sldMasterId id="2147483680" r:id="rId12"/>
    <p:sldMasterId id="2147483682" r:id="rId13"/>
    <p:sldMasterId id="2147483684" r:id="rId14"/>
    <p:sldMasterId id="2147483686" r:id="rId15"/>
    <p:sldMasterId id="2147483688" r:id="rId16"/>
    <p:sldMasterId id="2147483690" r:id="rId17"/>
    <p:sldMasterId id="2147483692" r:id="rId18"/>
    <p:sldMasterId id="2147483694" r:id="rId19"/>
    <p:sldMasterId id="2147483696" r:id="rId20"/>
    <p:sldMasterId id="2147483698" r:id="rId21"/>
    <p:sldMasterId id="2147483700" r:id="rId22"/>
    <p:sldMasterId id="2147483702" r:id="rId23"/>
    <p:sldMasterId id="2147483706" r:id="rId24"/>
    <p:sldMasterId id="2147483710" r:id="rId25"/>
    <p:sldMasterId id="2147483712" r:id="rId26"/>
  </p:sldMasterIdLst>
  <p:sldIdLst>
    <p:sldId id="257" r:id="rId27"/>
    <p:sldId id="258" r:id="rId28"/>
    <p:sldId id="259" r:id="rId29"/>
    <p:sldId id="302" r:id="rId30"/>
    <p:sldId id="256" r:id="rId31"/>
    <p:sldId id="261" r:id="rId32"/>
    <p:sldId id="262" r:id="rId33"/>
    <p:sldId id="263" r:id="rId34"/>
    <p:sldId id="264" r:id="rId35"/>
    <p:sldId id="265" r:id="rId36"/>
    <p:sldId id="266" r:id="rId37"/>
    <p:sldId id="267" r:id="rId38"/>
    <p:sldId id="268" r:id="rId39"/>
    <p:sldId id="269" r:id="rId40"/>
    <p:sldId id="270" r:id="rId41"/>
    <p:sldId id="271" r:id="rId42"/>
    <p:sldId id="272" r:id="rId43"/>
    <p:sldId id="273" r:id="rId44"/>
    <p:sldId id="274" r:id="rId45"/>
    <p:sldId id="275" r:id="rId46"/>
    <p:sldId id="276" r:id="rId47"/>
    <p:sldId id="277" r:id="rId48"/>
    <p:sldId id="278" r:id="rId49"/>
    <p:sldId id="279" r:id="rId50"/>
    <p:sldId id="280" r:id="rId51"/>
    <p:sldId id="281" r:id="rId52"/>
    <p:sldId id="282" r:id="rId53"/>
    <p:sldId id="283" r:id="rId54"/>
    <p:sldId id="284" r:id="rId55"/>
    <p:sldId id="285" r:id="rId56"/>
    <p:sldId id="292" r:id="rId57"/>
    <p:sldId id="320" r:id="rId58"/>
    <p:sldId id="293" r:id="rId59"/>
    <p:sldId id="294" r:id="rId60"/>
    <p:sldId id="295" r:id="rId61"/>
    <p:sldId id="296" r:id="rId62"/>
    <p:sldId id="297" r:id="rId63"/>
    <p:sldId id="300" r:id="rId64"/>
    <p:sldId id="298" r:id="rId65"/>
    <p:sldId id="299" r:id="rId66"/>
    <p:sldId id="291" r:id="rId67"/>
    <p:sldId id="290" r:id="rId68"/>
    <p:sldId id="289" r:id="rId69"/>
    <p:sldId id="288" r:id="rId70"/>
    <p:sldId id="287" r:id="rId71"/>
    <p:sldId id="286" r:id="rId72"/>
    <p:sldId id="301" r:id="rId73"/>
    <p:sldId id="260" r:id="rId74"/>
    <p:sldId id="303" r:id="rId75"/>
    <p:sldId id="304" r:id="rId76"/>
    <p:sldId id="305" r:id="rId77"/>
    <p:sldId id="306" r:id="rId78"/>
    <p:sldId id="307" r:id="rId79"/>
    <p:sldId id="308" r:id="rId80"/>
    <p:sldId id="309" r:id="rId81"/>
    <p:sldId id="310" r:id="rId82"/>
    <p:sldId id="311" r:id="rId83"/>
    <p:sldId id="312" r:id="rId84"/>
    <p:sldId id="313" r:id="rId85"/>
    <p:sldId id="314" r:id="rId86"/>
    <p:sldId id="315" r:id="rId87"/>
    <p:sldId id="316" r:id="rId88"/>
    <p:sldId id="317" r:id="rId89"/>
    <p:sldId id="318" r:id="rId90"/>
    <p:sldId id="319" r:id="rId9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5"/>
    <a:srgbClr val="F8F8F8"/>
    <a:srgbClr val="FFFFFF"/>
    <a:srgbClr val="FFFF6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317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Master" Target="slideMasters/slideMaster26.xml"/><Relationship Id="rId39" Type="http://schemas.openxmlformats.org/officeDocument/2006/relationships/slide" Target="slides/slide13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8.xml"/><Relationship Id="rId42" Type="http://schemas.openxmlformats.org/officeDocument/2006/relationships/slide" Target="slides/slide16.xml"/><Relationship Id="rId47" Type="http://schemas.openxmlformats.org/officeDocument/2006/relationships/slide" Target="slides/slide21.xml"/><Relationship Id="rId50" Type="http://schemas.openxmlformats.org/officeDocument/2006/relationships/slide" Target="slides/slide24.xml"/><Relationship Id="rId55" Type="http://schemas.openxmlformats.org/officeDocument/2006/relationships/slide" Target="slides/slide29.xml"/><Relationship Id="rId63" Type="http://schemas.openxmlformats.org/officeDocument/2006/relationships/slide" Target="slides/slide37.xml"/><Relationship Id="rId68" Type="http://schemas.openxmlformats.org/officeDocument/2006/relationships/slide" Target="slides/slide42.xml"/><Relationship Id="rId76" Type="http://schemas.openxmlformats.org/officeDocument/2006/relationships/slide" Target="slides/slide50.xml"/><Relationship Id="rId84" Type="http://schemas.openxmlformats.org/officeDocument/2006/relationships/slide" Target="slides/slide58.xml"/><Relationship Id="rId89" Type="http://schemas.openxmlformats.org/officeDocument/2006/relationships/slide" Target="slides/slide63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45.xml"/><Relationship Id="rId9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" Target="slides/slide3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" Target="slides/slide6.xml"/><Relationship Id="rId37" Type="http://schemas.openxmlformats.org/officeDocument/2006/relationships/slide" Target="slides/slide11.xml"/><Relationship Id="rId40" Type="http://schemas.openxmlformats.org/officeDocument/2006/relationships/slide" Target="slides/slide14.xml"/><Relationship Id="rId45" Type="http://schemas.openxmlformats.org/officeDocument/2006/relationships/slide" Target="slides/slide19.xml"/><Relationship Id="rId53" Type="http://schemas.openxmlformats.org/officeDocument/2006/relationships/slide" Target="slides/slide27.xml"/><Relationship Id="rId58" Type="http://schemas.openxmlformats.org/officeDocument/2006/relationships/slide" Target="slides/slide32.xml"/><Relationship Id="rId66" Type="http://schemas.openxmlformats.org/officeDocument/2006/relationships/slide" Target="slides/slide40.xml"/><Relationship Id="rId74" Type="http://schemas.openxmlformats.org/officeDocument/2006/relationships/slide" Target="slides/slide48.xml"/><Relationship Id="rId79" Type="http://schemas.openxmlformats.org/officeDocument/2006/relationships/slide" Target="slides/slide53.xml"/><Relationship Id="rId87" Type="http://schemas.openxmlformats.org/officeDocument/2006/relationships/slide" Target="slides/slide61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35.xml"/><Relationship Id="rId82" Type="http://schemas.openxmlformats.org/officeDocument/2006/relationships/slide" Target="slides/slide56.xml"/><Relationship Id="rId90" Type="http://schemas.openxmlformats.org/officeDocument/2006/relationships/slide" Target="slides/slide64.xml"/><Relationship Id="rId95" Type="http://schemas.openxmlformats.org/officeDocument/2006/relationships/tableStyles" Target="tableStyles.xml"/><Relationship Id="rId19" Type="http://schemas.openxmlformats.org/officeDocument/2006/relationships/slideMaster" Target="slideMasters/slideMaster1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" Target="slides/slide1.xml"/><Relationship Id="rId30" Type="http://schemas.openxmlformats.org/officeDocument/2006/relationships/slide" Target="slides/slide4.xml"/><Relationship Id="rId35" Type="http://schemas.openxmlformats.org/officeDocument/2006/relationships/slide" Target="slides/slide9.xml"/><Relationship Id="rId43" Type="http://schemas.openxmlformats.org/officeDocument/2006/relationships/slide" Target="slides/slide17.xml"/><Relationship Id="rId48" Type="http://schemas.openxmlformats.org/officeDocument/2006/relationships/slide" Target="slides/slide22.xml"/><Relationship Id="rId56" Type="http://schemas.openxmlformats.org/officeDocument/2006/relationships/slide" Target="slides/slide30.xml"/><Relationship Id="rId64" Type="http://schemas.openxmlformats.org/officeDocument/2006/relationships/slide" Target="slides/slide38.xml"/><Relationship Id="rId69" Type="http://schemas.openxmlformats.org/officeDocument/2006/relationships/slide" Target="slides/slide43.xml"/><Relationship Id="rId77" Type="http://schemas.openxmlformats.org/officeDocument/2006/relationships/slide" Target="slides/slide51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25.xml"/><Relationship Id="rId72" Type="http://schemas.openxmlformats.org/officeDocument/2006/relationships/slide" Target="slides/slide46.xml"/><Relationship Id="rId80" Type="http://schemas.openxmlformats.org/officeDocument/2006/relationships/slide" Target="slides/slide54.xml"/><Relationship Id="rId85" Type="http://schemas.openxmlformats.org/officeDocument/2006/relationships/slide" Target="slides/slide59.xml"/><Relationship Id="rId9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" Target="slides/slide7.xml"/><Relationship Id="rId38" Type="http://schemas.openxmlformats.org/officeDocument/2006/relationships/slide" Target="slides/slide12.xml"/><Relationship Id="rId46" Type="http://schemas.openxmlformats.org/officeDocument/2006/relationships/slide" Target="slides/slide20.xml"/><Relationship Id="rId59" Type="http://schemas.openxmlformats.org/officeDocument/2006/relationships/slide" Target="slides/slide33.xml"/><Relationship Id="rId67" Type="http://schemas.openxmlformats.org/officeDocument/2006/relationships/slide" Target="slides/slide41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15.xml"/><Relationship Id="rId54" Type="http://schemas.openxmlformats.org/officeDocument/2006/relationships/slide" Target="slides/slide28.xml"/><Relationship Id="rId62" Type="http://schemas.openxmlformats.org/officeDocument/2006/relationships/slide" Target="slides/slide36.xml"/><Relationship Id="rId70" Type="http://schemas.openxmlformats.org/officeDocument/2006/relationships/slide" Target="slides/slide44.xml"/><Relationship Id="rId75" Type="http://schemas.openxmlformats.org/officeDocument/2006/relationships/slide" Target="slides/slide49.xml"/><Relationship Id="rId83" Type="http://schemas.openxmlformats.org/officeDocument/2006/relationships/slide" Target="slides/slide57.xml"/><Relationship Id="rId88" Type="http://schemas.openxmlformats.org/officeDocument/2006/relationships/slide" Target="slides/slide62.xml"/><Relationship Id="rId91" Type="http://schemas.openxmlformats.org/officeDocument/2006/relationships/slide" Target="slides/slide65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" Target="slides/slide2.xml"/><Relationship Id="rId36" Type="http://schemas.openxmlformats.org/officeDocument/2006/relationships/slide" Target="slides/slide10.xml"/><Relationship Id="rId49" Type="http://schemas.openxmlformats.org/officeDocument/2006/relationships/slide" Target="slides/slide23.xml"/><Relationship Id="rId57" Type="http://schemas.openxmlformats.org/officeDocument/2006/relationships/slide" Target="slides/slide31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5.xml"/><Relationship Id="rId44" Type="http://schemas.openxmlformats.org/officeDocument/2006/relationships/slide" Target="slides/slide18.xml"/><Relationship Id="rId52" Type="http://schemas.openxmlformats.org/officeDocument/2006/relationships/slide" Target="slides/slide26.xml"/><Relationship Id="rId60" Type="http://schemas.openxmlformats.org/officeDocument/2006/relationships/slide" Target="slides/slide34.xml"/><Relationship Id="rId65" Type="http://schemas.openxmlformats.org/officeDocument/2006/relationships/slide" Target="slides/slide39.xml"/><Relationship Id="rId73" Type="http://schemas.openxmlformats.org/officeDocument/2006/relationships/slide" Target="slides/slide47.xml"/><Relationship Id="rId78" Type="http://schemas.openxmlformats.org/officeDocument/2006/relationships/slide" Target="slides/slide52.xml"/><Relationship Id="rId81" Type="http://schemas.openxmlformats.org/officeDocument/2006/relationships/slide" Target="slides/slide55.xml"/><Relationship Id="rId86" Type="http://schemas.openxmlformats.org/officeDocument/2006/relationships/slide" Target="slides/slide60.xml"/><Relationship Id="rId94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52F09-B30F-4426-A586-1EBD65F6E9CB}" type="datetimeFigureOut">
              <a:rPr lang="en-GB" smtClean="0"/>
              <a:pPr/>
              <a:t>07/10/2014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1BE80-4491-4B18-A0F3-C0AF1DACC42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52F09-B30F-4426-A586-1EBD65F6E9CB}" type="datetimeFigureOut">
              <a:rPr lang="en-GB" smtClean="0"/>
              <a:pPr/>
              <a:t>07/10/2014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1BE80-4491-4B18-A0F3-C0AF1DACC42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52F09-B30F-4426-A586-1EBD65F6E9CB}" type="datetimeFigureOut">
              <a:rPr lang="en-GB" smtClean="0"/>
              <a:pPr/>
              <a:t>07/10/2014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1BE80-4491-4B18-A0F3-C0AF1DACC42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52F09-B30F-4426-A586-1EBD65F6E9CB}" type="datetimeFigureOut">
              <a:rPr lang="en-GB" smtClean="0"/>
              <a:pPr/>
              <a:t>07/10/2014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1BE80-4491-4B18-A0F3-C0AF1DACC42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52F09-B30F-4426-A586-1EBD65F6E9CB}" type="datetimeFigureOut">
              <a:rPr lang="en-GB" smtClean="0"/>
              <a:pPr/>
              <a:t>07/10/2014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1BE80-4491-4B18-A0F3-C0AF1DACC42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52F09-B30F-4426-A586-1EBD65F6E9CB}" type="datetimeFigureOut">
              <a:rPr lang="en-GB" smtClean="0"/>
              <a:pPr/>
              <a:t>07/10/2014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1BE80-4491-4B18-A0F3-C0AF1DACC42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52F09-B30F-4426-A586-1EBD65F6E9CB}" type="datetimeFigureOut">
              <a:rPr lang="en-GB" smtClean="0"/>
              <a:pPr/>
              <a:t>07/10/2014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1BE80-4491-4B18-A0F3-C0AF1DACC42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52F09-B30F-4426-A586-1EBD65F6E9CB}" type="datetimeFigureOut">
              <a:rPr lang="en-GB" smtClean="0"/>
              <a:pPr/>
              <a:t>07/10/2014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1BE80-4491-4B18-A0F3-C0AF1DACC42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52F09-B30F-4426-A586-1EBD65F6E9CB}" type="datetimeFigureOut">
              <a:rPr lang="en-GB" smtClean="0"/>
              <a:pPr/>
              <a:t>07/10/2014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1BE80-4491-4B18-A0F3-C0AF1DACC42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52F09-B30F-4426-A586-1EBD65F6E9CB}" type="datetimeFigureOut">
              <a:rPr lang="en-GB" smtClean="0"/>
              <a:pPr/>
              <a:t>07/10/2014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1BE80-4491-4B18-A0F3-C0AF1DACC42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52F09-B30F-4426-A586-1EBD65F6E9CB}" type="datetimeFigureOut">
              <a:rPr lang="en-GB" smtClean="0"/>
              <a:pPr/>
              <a:t>07/10/2014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1BE80-4491-4B18-A0F3-C0AF1DACC42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DB6A5-9C33-4E35-A426-9902B5C832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DF025-25A5-42DA-B9AA-9C901A41536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DB6A5-9C33-4E35-A426-9902B5C832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DF025-25A5-42DA-B9AA-9C901A41536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DB6A5-9C33-4E35-A426-9902B5C832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DF025-25A5-42DA-B9AA-9C901A41536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DB6A5-9C33-4E35-A426-9902B5C832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DF025-25A5-42DA-B9AA-9C901A41536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DB6A5-9C33-4E35-A426-9902B5C832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DF025-25A5-42DA-B9AA-9C901A41536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DB6A5-9C33-4E35-A426-9902B5C832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DF025-25A5-42DA-B9AA-9C901A41536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DB6A5-9C33-4E35-A426-9902B5C832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DF025-25A5-42DA-B9AA-9C901A41536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DB6A5-9C33-4E35-A426-9902B5C832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DF025-25A5-42DA-B9AA-9C901A41536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DB6A5-9C33-4E35-A426-9902B5C832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DF025-25A5-42DA-B9AA-9C901A41536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FE064-CF67-4782-A8E8-3C64A895B9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C9123-8D08-40E1-8237-4D5F2E2E161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FE064-CF67-4782-A8E8-3C64A895B9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C9123-8D08-40E1-8237-4D5F2E2E161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FE064-CF67-4782-A8E8-3C64A895B9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C9123-8D08-40E1-8237-4D5F2E2E161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FE064-CF67-4782-A8E8-3C64A895B9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C9123-8D08-40E1-8237-4D5F2E2E161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FE064-CF67-4782-A8E8-3C64A895B9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C9123-8D08-40E1-8237-4D5F2E2E161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FE064-CF67-4782-A8E8-3C64A895B9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C9123-8D08-40E1-8237-4D5F2E2E161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FE064-CF67-4782-A8E8-3C64A895B9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C9123-8D08-40E1-8237-4D5F2E2E161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FE064-CF67-4782-A8E8-3C64A895B9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C9123-8D08-40E1-8237-4D5F2E2E161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FE064-CF67-4782-A8E8-3C64A895B9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C9123-8D08-40E1-8237-4D5F2E2E161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FE064-CF67-4782-A8E8-3C64A895B9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C9123-8D08-40E1-8237-4D5F2E2E161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FE064-CF67-4782-A8E8-3C64A895B9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C9123-8D08-40E1-8237-4D5F2E2E161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FE064-CF67-4782-A8E8-3C64A895B9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C9123-8D08-40E1-8237-4D5F2E2E161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FE064-CF67-4782-A8E8-3C64A895B9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C9123-8D08-40E1-8237-4D5F2E2E161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5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6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7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8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9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20.xml"/></Relationships>
</file>

<file path=ppt/slideMasters/_rels/slideMaster1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1.xml"/></Relationships>
</file>

<file path=ppt/slideMasters/_rels/slideMaster12.xml.rels><?xml version="1.0" encoding="UTF-8" standalone="yes"?>
<Relationships xmlns="http://schemas.openxmlformats.org/package/2006/relationships"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22.xml"/></Relationships>
</file>

<file path=ppt/slideMasters/_rels/slideMaster13.xml.rels><?xml version="1.0" encoding="UTF-8" standalone="yes"?>
<Relationships xmlns="http://schemas.openxmlformats.org/package/2006/relationships"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23.xml"/></Relationships>
</file>

<file path=ppt/slideMasters/_rels/slideMaster14.xml.rels><?xml version="1.0" encoding="UTF-8" standalone="yes"?>
<Relationships xmlns="http://schemas.openxmlformats.org/package/2006/relationships"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24.xml"/></Relationships>
</file>

<file path=ppt/slideMasters/_rels/slideMaster15.xml.rels><?xml version="1.0" encoding="UTF-8" standalone="yes"?>
<Relationships xmlns="http://schemas.openxmlformats.org/package/2006/relationships"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25.xml"/></Relationships>
</file>

<file path=ppt/slideMasters/_rels/slideMaster16.xml.rels><?xml version="1.0" encoding="UTF-8" standalone="yes"?>
<Relationships xmlns="http://schemas.openxmlformats.org/package/2006/relationships"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26.xml"/></Relationships>
</file>

<file path=ppt/slideMasters/_rels/slideMaster17.xml.rels><?xml version="1.0" encoding="UTF-8" standalone="yes"?>
<Relationships xmlns="http://schemas.openxmlformats.org/package/2006/relationships"><Relationship Id="rId2" Type="http://schemas.openxmlformats.org/officeDocument/2006/relationships/theme" Target="../theme/theme17.xml"/><Relationship Id="rId1" Type="http://schemas.openxmlformats.org/officeDocument/2006/relationships/slideLayout" Target="../slideLayouts/slideLayout27.xml"/></Relationships>
</file>

<file path=ppt/slideMasters/_rels/slideMaster18.xml.rels><?xml version="1.0" encoding="UTF-8" standalone="yes"?>
<Relationships xmlns="http://schemas.openxmlformats.org/package/2006/relationships"><Relationship Id="rId2" Type="http://schemas.openxmlformats.org/officeDocument/2006/relationships/theme" Target="../theme/theme18.xml"/><Relationship Id="rId1" Type="http://schemas.openxmlformats.org/officeDocument/2006/relationships/slideLayout" Target="../slideLayouts/slideLayout28.xml"/></Relationships>
</file>

<file path=ppt/slideMasters/_rels/slideMaster19.xml.rels><?xml version="1.0" encoding="UTF-8" standalone="yes"?>
<Relationships xmlns="http://schemas.openxmlformats.org/package/2006/relationships"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29.xml"/></Relationships>
</file>

<file path=ppt/slideMasters/_rels/slideMaster20.xml.rels><?xml version="1.0" encoding="UTF-8" standalone="yes"?>
<Relationships xmlns="http://schemas.openxmlformats.org/package/2006/relationships"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30.xml"/></Relationships>
</file>

<file path=ppt/slideMasters/_rels/slideMaster21.xml.rels><?xml version="1.0" encoding="UTF-8" standalone="yes"?>
<Relationships xmlns="http://schemas.openxmlformats.org/package/2006/relationships"><Relationship Id="rId2" Type="http://schemas.openxmlformats.org/officeDocument/2006/relationships/theme" Target="../theme/theme21.xml"/><Relationship Id="rId1" Type="http://schemas.openxmlformats.org/officeDocument/2006/relationships/slideLayout" Target="../slideLayouts/slideLayout31.xml"/></Relationships>
</file>

<file path=ppt/slideMasters/_rels/slideMaster2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2.xml"/><Relationship Id="rId1" Type="http://schemas.openxmlformats.org/officeDocument/2006/relationships/slideLayout" Target="../slideLayouts/slideLayout32.xml"/></Relationships>
</file>

<file path=ppt/slideMasters/_rels/slideMaster23.xml.rels><?xml version="1.0" encoding="UTF-8" standalone="yes"?>
<Relationships xmlns="http://schemas.openxmlformats.org/package/2006/relationships"><Relationship Id="rId2" Type="http://schemas.openxmlformats.org/officeDocument/2006/relationships/theme" Target="../theme/theme23.xml"/><Relationship Id="rId1" Type="http://schemas.openxmlformats.org/officeDocument/2006/relationships/slideLayout" Target="../slideLayouts/slideLayout33.xml"/></Relationships>
</file>

<file path=ppt/slideMasters/_rels/slideMaster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4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Masters/_rels/slideMaster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heme" Target="../theme/theme2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Masters/_rels/slideMaster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theme" Target="../theme/theme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452F09-B30F-4426-A586-1EBD65F6E9CB}" type="datetimeFigureOut">
              <a:rPr lang="en-GB" smtClean="0"/>
              <a:pPr/>
              <a:t>07/10/2014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A1BE80-4491-4B18-A0F3-C0AF1DACC424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DB6A5-9C33-4E35-A426-9902B5C832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EDF025-25A5-42DA-B9AA-9C901A41536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DB6A5-9C33-4E35-A426-9902B5C832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EDF025-25A5-42DA-B9AA-9C901A41536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DB6A5-9C33-4E35-A426-9902B5C832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EDF025-25A5-42DA-B9AA-9C901A41536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DB6A5-9C33-4E35-A426-9902B5C832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EDF025-25A5-42DA-B9AA-9C901A41536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DB6A5-9C33-4E35-A426-9902B5C832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EDF025-25A5-42DA-B9AA-9C901A41536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DB6A5-9C33-4E35-A426-9902B5C832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EDF025-25A5-42DA-B9AA-9C901A41536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DB6A5-9C33-4E35-A426-9902B5C832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EDF025-25A5-42DA-B9AA-9C901A41536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DB6A5-9C33-4E35-A426-9902B5C832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EDF025-25A5-42DA-B9AA-9C901A41536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DB6A5-9C33-4E35-A426-9902B5C832D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EDF025-25A5-42DA-B9AA-9C901A41536F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FE064-CF67-4782-A8E8-3C64A895B9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DC9123-8D08-40E1-8237-4D5F2E2E161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FE064-CF67-4782-A8E8-3C64A895B9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DC9123-8D08-40E1-8237-4D5F2E2E161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FE064-CF67-4782-A8E8-3C64A895B9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DC9123-8D08-40E1-8237-4D5F2E2E161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FE064-CF67-4782-A8E8-3C64A895B9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DC9123-8D08-40E1-8237-4D5F2E2E161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FE064-CF67-4782-A8E8-3C64A895B9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DC9123-8D08-40E1-8237-4D5F2E2E161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FE064-CF67-4782-A8E8-3C64A895B9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DC9123-8D08-40E1-8237-4D5F2E2E161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FE064-CF67-4782-A8E8-3C64A895B9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DC9123-8D08-40E1-8237-4D5F2E2E161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FE064-CF67-4782-A8E8-3C64A895B9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DC9123-8D08-40E1-8237-4D5F2E2E161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FE064-CF67-4782-A8E8-3C64A895B9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DC9123-8D08-40E1-8237-4D5F2E2E161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FE064-CF67-4782-A8E8-3C64A895B9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DC9123-8D08-40E1-8237-4D5F2E2E161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FE064-CF67-4782-A8E8-3C64A895B9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DC9123-8D08-40E1-8237-4D5F2E2E161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FE064-CF67-4782-A8E8-3C64A895B9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DC9123-8D08-40E1-8237-4D5F2E2E161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FE064-CF67-4782-A8E8-3C64A895B957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07/10/2014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DC9123-8D08-40E1-8237-4D5F2E2E1612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" cstate="print">
            <a:lum/>
          </a:blip>
          <a:srcRect/>
          <a:stretch>
            <a:fillRect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209088" cy="6858000"/>
            <a:chOff x="0" y="0"/>
            <a:chExt cx="5801" cy="4320"/>
          </a:xfrm>
        </p:grpSpPr>
        <p:pic>
          <p:nvPicPr>
            <p:cNvPr id="3080" name="Picture 3" descr="框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64" y="240"/>
              <a:ext cx="5232" cy="3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81" name="Picture 4" descr="花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2016"/>
              <a:ext cx="1190" cy="1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82" name="Picture 5" descr="花3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2720"/>
              <a:ext cx="1682" cy="1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83" name="Picture 6" descr="葉子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896" y="0"/>
              <a:ext cx="905" cy="8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73735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6324600" y="1295400"/>
            <a:ext cx="1828800" cy="4190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square" lIns="91272" tIns="45638" rIns="91272" bIns="456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73736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5000" y="1371601"/>
            <a:ext cx="4267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square" lIns="91272" tIns="45638" rIns="91272" bIns="456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73737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72" tIns="45638" rIns="91272" bIns="45638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defRPr sz="14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A22B7156-0C5F-4355-8ADB-D104F79412B5}" type="datetimeFigureOut">
              <a:rPr lang="zh-TW" altLang="en-US" smtClean="0">
                <a:solidFill>
                  <a:srgbClr val="000000"/>
                </a:solidFill>
              </a:rPr>
              <a:pPr fontAlgn="base">
                <a:spcAft>
                  <a:spcPct val="0"/>
                </a:spcAft>
                <a:defRPr/>
              </a:pPr>
              <a:t>2014/10/7</a:t>
            </a:fld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373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1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72" tIns="45638" rIns="91272" bIns="45638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spcBef>
                <a:spcPct val="0"/>
              </a:spcBef>
              <a:defRPr sz="14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373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72" tIns="45638" rIns="91272" bIns="45638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defRPr sz="14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19A8E02A-28A7-4142-9E88-68287B7102C4}" type="slidenum">
              <a:rPr lang="zh-TW" altLang="en-US" smtClean="0">
                <a:solidFill>
                  <a:srgbClr val="000000"/>
                </a:solidFill>
              </a:rPr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rtl="0" eaLnBrk="1" fontAlgn="base" hangingPunct="1">
        <a:spcBef>
          <a:spcPct val="0"/>
        </a:spcBef>
        <a:spcAft>
          <a:spcPct val="0"/>
        </a:spcAft>
        <a:defRPr kumimoji="1" sz="46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kumimoji="1" sz="46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imes New Roman" pitchFamily="18" charset="0"/>
          <a:ea typeface="新細明體" pitchFamily="18" charset="-12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kumimoji="1" sz="46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imes New Roman" pitchFamily="18" charset="0"/>
          <a:ea typeface="新細明體" pitchFamily="18" charset="-12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kumimoji="1" sz="46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imes New Roman" pitchFamily="18" charset="0"/>
          <a:ea typeface="新細明體" pitchFamily="18" charset="-12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kumimoji="1" sz="46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imes New Roman" pitchFamily="18" charset="0"/>
          <a:ea typeface="新細明體" pitchFamily="18" charset="-120"/>
        </a:defRPr>
      </a:lvl5pPr>
      <a:lvl6pPr marL="456372" algn="l" rtl="0" eaLnBrk="1" fontAlgn="base" hangingPunct="1">
        <a:spcBef>
          <a:spcPct val="0"/>
        </a:spcBef>
        <a:spcAft>
          <a:spcPct val="0"/>
        </a:spcAft>
        <a:defRPr kumimoji="1" sz="46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imes New Roman" pitchFamily="18" charset="0"/>
          <a:ea typeface="新細明體" pitchFamily="18" charset="-120"/>
        </a:defRPr>
      </a:lvl6pPr>
      <a:lvl7pPr marL="912746" algn="l" rtl="0" eaLnBrk="1" fontAlgn="base" hangingPunct="1">
        <a:spcBef>
          <a:spcPct val="0"/>
        </a:spcBef>
        <a:spcAft>
          <a:spcPct val="0"/>
        </a:spcAft>
        <a:defRPr kumimoji="1" sz="46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imes New Roman" pitchFamily="18" charset="0"/>
          <a:ea typeface="新細明體" pitchFamily="18" charset="-120"/>
        </a:defRPr>
      </a:lvl7pPr>
      <a:lvl8pPr marL="1369116" algn="l" rtl="0" eaLnBrk="1" fontAlgn="base" hangingPunct="1">
        <a:spcBef>
          <a:spcPct val="0"/>
        </a:spcBef>
        <a:spcAft>
          <a:spcPct val="0"/>
        </a:spcAft>
        <a:defRPr kumimoji="1" sz="46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imes New Roman" pitchFamily="18" charset="0"/>
          <a:ea typeface="新細明體" pitchFamily="18" charset="-120"/>
        </a:defRPr>
      </a:lvl8pPr>
      <a:lvl9pPr marL="1825494" algn="l" rtl="0" eaLnBrk="1" fontAlgn="base" hangingPunct="1">
        <a:spcBef>
          <a:spcPct val="0"/>
        </a:spcBef>
        <a:spcAft>
          <a:spcPct val="0"/>
        </a:spcAft>
        <a:defRPr kumimoji="1" sz="46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imes New Roman" pitchFamily="18" charset="0"/>
          <a:ea typeface="新細明體" pitchFamily="18" charset="-120"/>
        </a:defRPr>
      </a:lvl9pPr>
    </p:titleStyle>
    <p:bodyStyle>
      <a:lvl1pPr marL="342282" indent="-342282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itchFamily="2" charset="2"/>
        <a:buChar char="v"/>
        <a:defRPr kumimoji="1" sz="3400" b="1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</a:defRPr>
      </a:lvl1pPr>
      <a:lvl2pPr marL="741608" indent="-285234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itchFamily="2" charset="2"/>
        <a:buChar char="v"/>
        <a:defRPr kumimoji="1" sz="3000" b="1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2pPr>
      <a:lvl3pPr marL="1140931" indent="-228188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itchFamily="2" charset="2"/>
        <a:buChar char="v"/>
        <a:defRPr kumimoji="1" sz="2600" b="1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3pPr>
      <a:lvl4pPr marL="1597308" indent="-228188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itchFamily="2" charset="2"/>
        <a:buChar char="v"/>
        <a:defRPr kumimoji="1" sz="2200" b="1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4pPr>
      <a:lvl5pPr marL="2053681" indent="-228188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itchFamily="2" charset="2"/>
        <a:buChar char="v"/>
        <a:defRPr kumimoji="1" sz="2000" b="1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5pPr>
      <a:lvl6pPr marL="2510058" indent="-228188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itchFamily="2" charset="2"/>
        <a:buChar char="v"/>
        <a:defRPr kumimoji="1" b="1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6pPr>
      <a:lvl7pPr marL="2966430" indent="-228188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itchFamily="2" charset="2"/>
        <a:buChar char="v"/>
        <a:defRPr kumimoji="1" b="1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7pPr>
      <a:lvl8pPr marL="3422803" indent="-228188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itchFamily="2" charset="2"/>
        <a:buChar char="v"/>
        <a:defRPr kumimoji="1" b="1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8pPr>
      <a:lvl9pPr marL="3879176" indent="-228188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itchFamily="2" charset="2"/>
        <a:buChar char="v"/>
        <a:defRPr kumimoji="1" b="1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9pPr>
    </p:bodyStyle>
    <p:otherStyle>
      <a:defPPr>
        <a:defRPr lang="zh-TW"/>
      </a:defPPr>
      <a:lvl1pPr marL="0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372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746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116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494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1868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8240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4616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0990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" cstate="print">
            <a:lum/>
          </a:blip>
          <a:srcRect/>
          <a:stretch>
            <a:fillRect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209088" cy="6858000"/>
            <a:chOff x="0" y="0"/>
            <a:chExt cx="5801" cy="4320"/>
          </a:xfrm>
        </p:grpSpPr>
        <p:pic>
          <p:nvPicPr>
            <p:cNvPr id="3080" name="Picture 3" descr="框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64" y="240"/>
              <a:ext cx="5232" cy="3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81" name="Picture 4" descr="花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2016"/>
              <a:ext cx="1190" cy="1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82" name="Picture 5" descr="花3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0" y="2720"/>
              <a:ext cx="1682" cy="1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83" name="Picture 6" descr="葉子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896" y="0"/>
              <a:ext cx="905" cy="8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73735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6324600" y="1295400"/>
            <a:ext cx="1828800" cy="4190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73736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5000" y="1371601"/>
            <a:ext cx="4267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73737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defRPr sz="14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A22B7156-0C5F-4355-8ADB-D104F79412B5}" type="datetimeFigureOut">
              <a:rPr lang="zh-TW" altLang="en-US" smtClean="0">
                <a:solidFill>
                  <a:srgbClr val="000000"/>
                </a:solidFill>
              </a:rPr>
              <a:pPr fontAlgn="base">
                <a:spcAft>
                  <a:spcPct val="0"/>
                </a:spcAft>
                <a:defRPr/>
              </a:pPr>
              <a:t>2014/10/7</a:t>
            </a:fld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373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spcBef>
                <a:spcPct val="0"/>
              </a:spcBef>
              <a:defRPr sz="14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373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defRPr sz="140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19A8E02A-28A7-4142-9E88-68287B7102C4}" type="slidenum">
              <a:rPr lang="zh-TW" altLang="en-US" smtClean="0">
                <a:solidFill>
                  <a:srgbClr val="000000"/>
                </a:solidFill>
              </a:rPr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rtl="0" eaLnBrk="1" fontAlgn="base" hangingPunct="1">
        <a:spcBef>
          <a:spcPct val="0"/>
        </a:spcBef>
        <a:spcAft>
          <a:spcPct val="0"/>
        </a:spcAft>
        <a:defRPr kumimoji="1" sz="46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kumimoji="1" sz="46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imes New Roman" pitchFamily="18" charset="0"/>
          <a:ea typeface="新細明體" pitchFamily="18" charset="-12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kumimoji="1" sz="46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imes New Roman" pitchFamily="18" charset="0"/>
          <a:ea typeface="新細明體" pitchFamily="18" charset="-12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kumimoji="1" sz="46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imes New Roman" pitchFamily="18" charset="0"/>
          <a:ea typeface="新細明體" pitchFamily="18" charset="-12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kumimoji="1" sz="46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imes New Roman" pitchFamily="18" charset="0"/>
          <a:ea typeface="新細明體" pitchFamily="18" charset="-12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46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imes New Roman" pitchFamily="18" charset="0"/>
          <a:ea typeface="新細明體" pitchFamily="18" charset="-12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46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imes New Roman" pitchFamily="18" charset="0"/>
          <a:ea typeface="新細明體" pitchFamily="18" charset="-12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46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imes New Roman" pitchFamily="18" charset="0"/>
          <a:ea typeface="新細明體" pitchFamily="18" charset="-12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4600" b="1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Times New Roman" pitchFamily="18" charset="0"/>
          <a:ea typeface="新細明體" pitchFamily="18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itchFamily="2" charset="2"/>
        <a:buChar char="v"/>
        <a:defRPr kumimoji="1" sz="3400" b="1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itchFamily="2" charset="2"/>
        <a:buChar char="v"/>
        <a:defRPr kumimoji="1" sz="3000" b="1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itchFamily="2" charset="2"/>
        <a:buChar char="v"/>
        <a:defRPr kumimoji="1" sz="2600" b="1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itchFamily="2" charset="2"/>
        <a:buChar char="v"/>
        <a:defRPr kumimoji="1" sz="2200" b="1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itchFamily="2" charset="2"/>
        <a:buChar char="v"/>
        <a:defRPr kumimoji="1" sz="2000" b="1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itchFamily="2" charset="2"/>
        <a:buChar char="v"/>
        <a:defRPr kumimoji="1" b="1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itchFamily="2" charset="2"/>
        <a:buChar char="v"/>
        <a:defRPr kumimoji="1" b="1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itchFamily="2" charset="2"/>
        <a:buChar char="v"/>
        <a:defRPr kumimoji="1" b="1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SzPct val="80000"/>
        <a:buFont typeface="Wingdings" pitchFamily="2" charset="2"/>
        <a:buChar char="v"/>
        <a:defRPr kumimoji="1" b="1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" cstate="print">
            <a:lum/>
          </a:blip>
          <a:srcRect/>
          <a:stretch>
            <a:fillRect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72" tIns="45638" rIns="91272" bIns="456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4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72" tIns="45638" rIns="91272" bIns="456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768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72" tIns="45638" rIns="91272" bIns="45638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defRPr kumimoji="1" sz="1400">
                <a:solidFill>
                  <a:schemeClr val="tx1"/>
                </a:solidFill>
                <a:latin typeface="Arial" charset="0"/>
                <a:ea typeface="+mn-ea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419CBF2F-946F-49B3-8707-100A746F008C}" type="datetimeFigureOut">
              <a:rPr lang="zh-TW" altLang="en-US">
                <a:solidFill>
                  <a:srgbClr val="000000"/>
                </a:solidFill>
              </a:rPr>
              <a:pPr fontAlgn="base">
                <a:spcAft>
                  <a:spcPct val="0"/>
                </a:spcAft>
                <a:defRPr/>
              </a:pPr>
              <a:t>2014/10/7</a:t>
            </a:fld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68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1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72" tIns="45638" rIns="91272" bIns="45638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spcBef>
                <a:spcPct val="0"/>
              </a:spcBef>
              <a:defRPr kumimoji="1" sz="1400">
                <a:solidFill>
                  <a:schemeClr val="tx1"/>
                </a:solidFill>
                <a:latin typeface="Arial" charset="0"/>
                <a:ea typeface="+mn-ea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68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72" tIns="45638" rIns="91272" bIns="45638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defRPr kumimoji="1" sz="1400">
                <a:solidFill>
                  <a:schemeClr val="tx1"/>
                </a:solidFill>
                <a:latin typeface="Arial" charset="0"/>
                <a:ea typeface="+mn-ea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6DF426AF-3676-42C8-8D44-1F4BA1CADEE3}" type="slidenum">
              <a:rPr lang="zh-TW" altLang="en-US">
                <a:solidFill>
                  <a:srgbClr val="000000"/>
                </a:solidFill>
              </a:rPr>
              <a:pPr fontAlgn="base">
                <a:spcAft>
                  <a:spcPct val="0"/>
                </a:spcAft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5pPr>
      <a:lvl6pPr marL="456372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2746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69116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5494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282" indent="-342282" algn="l" rtl="0" eaLnBrk="1" fontAlgn="base" hangingPunct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1608" indent="-285234" algn="l" rtl="0" eaLnBrk="1" fontAlgn="base" hangingPunct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0931" indent="-228188" algn="l" rtl="0" eaLnBrk="1" fontAlgn="base" hangingPunct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597308" indent="-228188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3681" indent="-228188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0058" indent="-228188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66430" indent="-228188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2803" indent="-228188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79176" indent="-228188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372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746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116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494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1868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8240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4616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0990" algn="l" defTabSz="9127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22.xml"/><Relationship Id="rId1" Type="http://schemas.openxmlformats.org/officeDocument/2006/relationships/audio" Target="file:///C:\Users\ekcwei\Dropbox\New%20sermons\Your%20Love%20never%20never%20leaves&#20320;&#30340;&#24859;&#19981;&#38626;&#19981;&#26820;.mp3" TargetMode="External"/><Relationship Id="rId4" Type="http://schemas.openxmlformats.org/officeDocument/2006/relationships/image" Target="../media/image26.pn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3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4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5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9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0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endParaRPr lang="en-US" altLang="zh-TW" sz="4000" b="1" dirty="0">
              <a:solidFill>
                <a:srgbClr val="FF3300"/>
              </a:solidFill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GB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10" name="Text Box 4" descr="Purple mesh"/>
          <p:cNvSpPr txBox="1">
            <a:spLocks noChangeArrowheads="1"/>
          </p:cNvSpPr>
          <p:nvPr/>
        </p:nvSpPr>
        <p:spPr bwMode="auto">
          <a:xfrm>
            <a:off x="3131840" y="0"/>
            <a:ext cx="6012160" cy="3831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在婚姻家庭中</a:t>
            </a:r>
            <a:endParaRPr lang="en-GB" altLang="zh-CN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作神的管家 </a:t>
            </a:r>
          </a:p>
          <a:p>
            <a:pPr algn="ctr">
              <a:lnSpc>
                <a:spcPct val="90000"/>
              </a:lnSpc>
            </a:pP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读经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: </a:t>
            </a:r>
          </a:p>
          <a:p>
            <a:pPr algn="ctr">
              <a:lnSpc>
                <a:spcPct val="90000"/>
              </a:lnSpc>
            </a:pP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</a:t>
            </a: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3:16-21; </a:t>
            </a:r>
          </a:p>
          <a:p>
            <a:pPr algn="ctr">
              <a:lnSpc>
                <a:spcPct val="90000"/>
              </a:lnSpc>
            </a:pPr>
            <a:r>
              <a:rPr lang="en-US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4:2-6)</a:t>
            </a:r>
            <a:endParaRPr lang="en-GB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DFHeiMedium-B5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971600" y="4869160"/>
            <a:ext cx="7200800" cy="11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TW" altLang="en-GB" sz="4000" b="1" dirty="0" smtClean="0">
                <a:solidFill>
                  <a:srgbClr val="7BFD7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韦</a:t>
            </a:r>
            <a:r>
              <a:rPr lang="zh-TW" altLang="en-GB" sz="4000" b="1" dirty="0">
                <a:solidFill>
                  <a:srgbClr val="7BFD7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焜墀牧师 </a:t>
            </a:r>
            <a:r>
              <a:rPr lang="en-GB" altLang="zh-TW" sz="2800" b="1" dirty="0">
                <a:solidFill>
                  <a:srgbClr val="7BFD7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Rev Edward </a:t>
            </a:r>
            <a:r>
              <a:rPr lang="en-GB" altLang="zh-TW" sz="2800" b="1" dirty="0" smtClean="0">
                <a:solidFill>
                  <a:srgbClr val="7BFD7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Wei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en-GB" altLang="zh-TW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2014-10-05</a:t>
            </a:r>
            <a:endParaRPr lang="en-GB" altLang="zh-TW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6" name="Text Box 4" descr="Purple mesh"/>
          <p:cNvSpPr txBox="1">
            <a:spLocks noChangeArrowheads="1"/>
          </p:cNvSpPr>
          <p:nvPr/>
        </p:nvSpPr>
        <p:spPr bwMode="auto">
          <a:xfrm>
            <a:off x="0" y="5949280"/>
            <a:ext cx="81724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GB" sz="4000" b="1" dirty="0">
                <a:solidFill>
                  <a:srgbClr val="2FFF8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倫敦华人浸信</a:t>
            </a:r>
            <a:r>
              <a:rPr lang="zh-TW" altLang="en-GB" sz="4000" b="1" dirty="0">
                <a:solidFill>
                  <a:srgbClr val="2FFF8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DFHeiMedium-B5" pitchFamily="49" charset="-128"/>
              </a:rPr>
              <a:t>会</a:t>
            </a:r>
            <a:endParaRPr lang="en-GB" sz="2800" b="1" dirty="0">
              <a:solidFill>
                <a:srgbClr val="2FFF8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DFHeiMedium-B5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0" y="6377954"/>
            <a:ext cx="8172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dirty="0">
                <a:solidFill>
                  <a:srgbClr val="2FFF8D"/>
                </a:solidFill>
                <a:latin typeface="Arial" charset="0"/>
              </a:rPr>
              <a:t>London Chinese Baptist Church  </a:t>
            </a:r>
            <a:endParaRPr lang="en-GB" sz="3200" b="1" dirty="0">
              <a:solidFill>
                <a:srgbClr val="2FFF8D"/>
              </a:solidFill>
              <a:latin typeface="Arial" charset="0"/>
            </a:endParaRPr>
          </a:p>
        </p:txBody>
      </p:sp>
      <p:pic>
        <p:nvPicPr>
          <p:cNvPr id="9" name="Picture 8" descr="LCBC_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07896" y="5326193"/>
            <a:ext cx="936104" cy="1531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6156176" y="692696"/>
            <a:ext cx="2987824" cy="252028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en-US" altLang="zh-CN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2014</a:t>
            </a:r>
            <a:r>
              <a:rPr lang="zh-CN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主题</a:t>
            </a:r>
            <a:r>
              <a:rPr lang="en-US" altLang="zh-CN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:</a:t>
            </a:r>
            <a:r>
              <a:rPr lang="zh-CN" altLang="en-US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忠心</a:t>
            </a:r>
            <a:endParaRPr lang="en-GB" altLang="zh-CN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的管家</a:t>
            </a:r>
            <a:r>
              <a:rPr lang="zh-CN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endParaRPr lang="en-US" altLang="zh-TW" sz="4000" b="1" dirty="0">
              <a:solidFill>
                <a:srgbClr val="FF3300"/>
              </a:solidFill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GB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10" name="Text Box 4" descr="Purple mesh"/>
          <p:cNvSpPr txBox="1">
            <a:spLocks noChangeArrowheads="1"/>
          </p:cNvSpPr>
          <p:nvPr/>
        </p:nvSpPr>
        <p:spPr bwMode="auto">
          <a:xfrm>
            <a:off x="4355976" y="0"/>
            <a:ext cx="4788024" cy="757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lnSpc>
                <a:spcPct val="90000"/>
              </a:lnSpc>
            </a:pPr>
            <a:r>
              <a:rPr lang="zh-TW" altLang="en-GB" sz="4800" b="1" dirty="0">
                <a:solidFill>
                  <a:srgbClr val="F79646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倫敦华人浸信</a:t>
            </a:r>
            <a:r>
              <a:rPr lang="zh-TW" altLang="en-GB" sz="4800" b="1" dirty="0">
                <a:solidFill>
                  <a:srgbClr val="F79646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DFHeiMedium-B5" pitchFamily="49" charset="-128"/>
              </a:rPr>
              <a:t>会</a:t>
            </a:r>
            <a:endParaRPr lang="en-GB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DFHeiMedium-B5"/>
            </a:endParaRPr>
          </a:p>
        </p:txBody>
      </p:sp>
      <p:pic>
        <p:nvPicPr>
          <p:cNvPr id="5" name="Picture 4" descr="LCBC_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96" y="5326193"/>
            <a:ext cx="936104" cy="1531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endParaRPr lang="en-US" altLang="zh-TW" sz="4000" b="1" dirty="0">
              <a:solidFill>
                <a:srgbClr val="FF3300"/>
              </a:solidFill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GB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10" name="Text Box 4" descr="Purple mesh"/>
          <p:cNvSpPr txBox="1">
            <a:spLocks noChangeArrowheads="1"/>
          </p:cNvSpPr>
          <p:nvPr/>
        </p:nvSpPr>
        <p:spPr bwMode="auto">
          <a:xfrm>
            <a:off x="144016" y="404665"/>
            <a:ext cx="8460432" cy="6075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「管家」</a:t>
            </a:r>
            <a:r>
              <a:rPr lang="en-GB" altLang="zh-TW" sz="5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oikonomos</a:t>
            </a:r>
            <a:r>
              <a:rPr lang="en-GB" altLang="zh-TW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(</a:t>
            </a:r>
            <a:r>
              <a:rPr lang="en-GB" altLang="zh-TW" sz="5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oikos</a:t>
            </a:r>
            <a:r>
              <a:rPr lang="en-GB" altLang="zh-TW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=</a:t>
            </a:r>
            <a:r>
              <a:rPr lang="zh-TW" altLang="en-US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住家</a:t>
            </a:r>
            <a:r>
              <a:rPr lang="en-US" altLang="zh-TW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</a:p>
          <a:p>
            <a:pPr algn="ctr">
              <a:lnSpc>
                <a:spcPct val="90000"/>
              </a:lnSpc>
            </a:pPr>
            <a:endParaRPr lang="en-US" altLang="zh-TW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US" altLang="zh-TW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TW" altLang="en-US" sz="7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在</a:t>
            </a:r>
            <a:r>
              <a:rPr lang="zh-TW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神</a:t>
            </a:r>
            <a:r>
              <a:rPr lang="en-US" altLang="zh-TW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TW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并我们</a:t>
            </a:r>
            <a:r>
              <a:rPr lang="en-US" altLang="zh-TW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</a:p>
          <a:p>
            <a:pPr algn="ctr">
              <a:lnSpc>
                <a:spcPct val="90000"/>
              </a:lnSpc>
            </a:pPr>
            <a:r>
              <a:rPr lang="zh-TW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的</a:t>
            </a:r>
            <a:r>
              <a:rPr lang="zh-TW" altLang="en-US" sz="7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家中</a:t>
            </a:r>
            <a:endParaRPr lang="en-GB" altLang="zh-TW" sz="72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TW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服事主</a:t>
            </a:r>
            <a:endParaRPr lang="en-GB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DFHeiMedium-B5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endParaRPr lang="en-US" altLang="zh-TW" sz="4000" b="1" dirty="0">
              <a:solidFill>
                <a:srgbClr val="FF3300"/>
              </a:solidFill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GB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10" name="Text Box 4" descr="Purple mesh"/>
          <p:cNvSpPr txBox="1">
            <a:spLocks noChangeArrowheads="1"/>
          </p:cNvSpPr>
          <p:nvPr/>
        </p:nvSpPr>
        <p:spPr bwMode="auto">
          <a:xfrm>
            <a:off x="144016" y="0"/>
            <a:ext cx="7740352" cy="1089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altLang="en-US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作生命的</a:t>
            </a:r>
            <a:r>
              <a:rPr lang="zh-CN" altLang="en-US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管家</a:t>
            </a:r>
            <a:endParaRPr lang="en-GB" altLang="zh-CN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971600" y="5013176"/>
            <a:ext cx="7200800" cy="980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TW" altLang="en-GB" sz="4000" b="1" dirty="0" smtClean="0">
                <a:solidFill>
                  <a:srgbClr val="7BFD7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韦</a:t>
            </a:r>
            <a:r>
              <a:rPr lang="zh-TW" altLang="en-GB" sz="4000" b="1" dirty="0">
                <a:solidFill>
                  <a:srgbClr val="7BFD7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焜墀牧师 </a:t>
            </a:r>
            <a:r>
              <a:rPr lang="en-GB" altLang="zh-TW" sz="2800" b="1" dirty="0">
                <a:solidFill>
                  <a:srgbClr val="7BFD7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Rev Edward Wei</a:t>
            </a:r>
          </a:p>
        </p:txBody>
      </p:sp>
      <p:sp>
        <p:nvSpPr>
          <p:cNvPr id="6" name="Text Box 4" descr="Purple mesh"/>
          <p:cNvSpPr txBox="1">
            <a:spLocks noChangeArrowheads="1"/>
          </p:cNvSpPr>
          <p:nvPr/>
        </p:nvSpPr>
        <p:spPr bwMode="auto">
          <a:xfrm>
            <a:off x="0" y="5949280"/>
            <a:ext cx="81724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GB" sz="4000" b="1" dirty="0">
                <a:solidFill>
                  <a:srgbClr val="2FFF8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倫敦华人浸信</a:t>
            </a:r>
            <a:r>
              <a:rPr lang="zh-TW" altLang="en-GB" sz="4000" b="1" dirty="0">
                <a:solidFill>
                  <a:srgbClr val="2FFF8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DFHeiMedium-B5" pitchFamily="49" charset="-128"/>
              </a:rPr>
              <a:t>会</a:t>
            </a:r>
            <a:endParaRPr lang="en-GB" sz="2800" b="1" dirty="0">
              <a:solidFill>
                <a:srgbClr val="2FFF8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DFHeiMedium-B5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0" y="6377954"/>
            <a:ext cx="8172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dirty="0">
                <a:solidFill>
                  <a:srgbClr val="2FFF8D"/>
                </a:solidFill>
                <a:latin typeface="Arial" charset="0"/>
                <a:ea typeface="宋体" pitchFamily="2" charset="-122"/>
              </a:rPr>
              <a:t>London Chinese Baptist Church  </a:t>
            </a:r>
            <a:endParaRPr lang="en-GB" sz="3200" b="1" dirty="0">
              <a:solidFill>
                <a:srgbClr val="2FFF8D"/>
              </a:solidFill>
              <a:latin typeface="Arial" charset="0"/>
              <a:ea typeface="宋体" pitchFamily="2" charset="-122"/>
            </a:endParaRPr>
          </a:p>
        </p:txBody>
      </p:sp>
      <p:pic>
        <p:nvPicPr>
          <p:cNvPr id="9" name="Picture 8" descr="LCBC_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07896" y="5326193"/>
            <a:ext cx="936104" cy="1531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2987824" y="1"/>
            <a:ext cx="6156176" cy="6407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「管家」</a:t>
            </a:r>
            <a:r>
              <a:rPr lang="en-GB" altLang="zh-TW" sz="4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oikonomos</a:t>
            </a:r>
            <a:r>
              <a:rPr lang="en-GB" altLang="zh-TW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(</a:t>
            </a:r>
            <a:r>
              <a:rPr lang="en-GB" altLang="zh-TW" sz="4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oikos</a:t>
            </a:r>
            <a:r>
              <a:rPr lang="en-GB" altLang="zh-TW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=</a:t>
            </a:r>
            <a:r>
              <a:rPr lang="zh-TW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住家</a:t>
            </a:r>
            <a:r>
              <a:rPr lang="en-US" altLang="zh-TW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</a:p>
          <a:p>
            <a:pPr algn="ctr">
              <a:lnSpc>
                <a:spcPct val="90000"/>
              </a:lnSpc>
            </a:pPr>
            <a:endParaRPr lang="en-GB" altLang="zh-CN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神交托我们管理的就是我们的生命，因为我们的生命，是在基督里的生命。</a:t>
            </a:r>
            <a:endParaRPr lang="en-GB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DFHeiMedium-B5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2987824" y="1"/>
            <a:ext cx="6156176" cy="6407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「管家」</a:t>
            </a:r>
            <a:r>
              <a:rPr lang="en-GB" altLang="zh-TW" sz="4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oikonomos</a:t>
            </a:r>
            <a:r>
              <a:rPr lang="en-GB" altLang="zh-TW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(</a:t>
            </a:r>
            <a:r>
              <a:rPr lang="en-GB" altLang="zh-TW" sz="4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oikos</a:t>
            </a:r>
            <a:r>
              <a:rPr lang="en-GB" altLang="zh-TW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=</a:t>
            </a:r>
            <a:r>
              <a:rPr lang="zh-TW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住家</a:t>
            </a:r>
            <a:r>
              <a:rPr lang="en-US" altLang="zh-TW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</a:p>
          <a:p>
            <a:pPr algn="ctr">
              <a:lnSpc>
                <a:spcPct val="90000"/>
              </a:lnSpc>
            </a:pPr>
            <a:endParaRPr lang="en-GB" altLang="zh-CN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不同的生活範围：婚姻家庭、</a:t>
            </a:r>
            <a:endParaRPr lang="en-GB" altLang="zh-CN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职场、</a:t>
            </a:r>
            <a:endParaRPr lang="en-GB" altLang="zh-CN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社交、</a:t>
            </a:r>
            <a:endParaRPr lang="en-GB" altLang="zh-CN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教会</a:t>
            </a:r>
            <a: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2987824" y="1"/>
            <a:ext cx="6156176" cy="68234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「管家」</a:t>
            </a:r>
            <a:r>
              <a:rPr lang="en-GB" altLang="zh-TW" sz="4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oikonomos</a:t>
            </a:r>
            <a:r>
              <a:rPr lang="en-GB" altLang="zh-TW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(</a:t>
            </a:r>
            <a:r>
              <a:rPr lang="en-GB" altLang="zh-TW" sz="4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oikos</a:t>
            </a:r>
            <a:r>
              <a:rPr lang="en-GB" altLang="zh-TW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=</a:t>
            </a:r>
            <a:r>
              <a:rPr lang="zh-TW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住家</a:t>
            </a:r>
            <a:r>
              <a:rPr lang="en-US" altLang="zh-TW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</a:p>
          <a:p>
            <a:pPr algn="ctr">
              <a:lnSpc>
                <a:spcPct val="90000"/>
              </a:lnSpc>
            </a:pPr>
            <a:endParaRPr lang="en-GB" altLang="zh-CN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在教会中，</a:t>
            </a:r>
            <a:endParaRPr lang="en-GB" altLang="zh-CN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GB" altLang="zh-CN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彼前</a:t>
            </a:r>
            <a:r>
              <a:rPr lang="en-US" altLang="zh-CN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4:10-11 </a:t>
            </a:r>
          </a:p>
          <a:p>
            <a:pPr algn="ctr">
              <a:lnSpc>
                <a:spcPct val="90000"/>
              </a:lnSpc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各人要照所得的恩赐彼此服事、作神百般恩赐的好管家。</a:t>
            </a:r>
            <a:endParaRPr lang="en-GB" altLang="zh-CN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2987824" y="1"/>
            <a:ext cx="6156176" cy="6906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「管家」</a:t>
            </a:r>
            <a:r>
              <a:rPr lang="en-GB" altLang="zh-TW" sz="4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oikonomos</a:t>
            </a:r>
            <a:r>
              <a:rPr lang="en-GB" altLang="zh-TW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(</a:t>
            </a:r>
            <a:r>
              <a:rPr lang="en-GB" altLang="zh-TW" sz="4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oikos</a:t>
            </a:r>
            <a:r>
              <a:rPr lang="en-GB" altLang="zh-TW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=</a:t>
            </a:r>
            <a:r>
              <a:rPr lang="zh-TW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住家</a:t>
            </a:r>
            <a:r>
              <a:rPr lang="en-US" altLang="zh-TW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其他範围</a:t>
            </a:r>
            <a:endParaRPr lang="en-US" altLang="zh-CN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作好管家，</a:t>
            </a:r>
            <a:endParaRPr lang="en-US" altLang="zh-CN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福音真理的管家。</a:t>
            </a: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林前</a:t>
            </a:r>
            <a:r>
              <a:rPr lang="en-US" altLang="zh-CN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4:1 </a:t>
            </a:r>
          </a:p>
          <a:p>
            <a:pPr algn="ctr">
              <a:lnSpc>
                <a:spcPct val="90000"/>
              </a:lnSpc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人应当以我们为基督的执事、为神奥秘事的管家。</a:t>
            </a:r>
            <a:endParaRPr lang="en-GB" altLang="zh-CN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2987824" y="1"/>
            <a:ext cx="6156176" cy="6795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「管家」</a:t>
            </a:r>
            <a:r>
              <a:rPr lang="en-GB" altLang="zh-TW" sz="4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oikonomos</a:t>
            </a:r>
            <a:r>
              <a:rPr lang="en-GB" altLang="zh-TW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(</a:t>
            </a:r>
            <a:r>
              <a:rPr lang="en-GB" altLang="zh-TW" sz="4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oikos</a:t>
            </a:r>
            <a:r>
              <a:rPr lang="en-GB" altLang="zh-TW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=</a:t>
            </a:r>
            <a:r>
              <a:rPr lang="zh-TW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住家</a:t>
            </a:r>
            <a:r>
              <a:rPr lang="en-US" altLang="zh-TW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</a:p>
          <a:p>
            <a:pPr algn="ctr">
              <a:lnSpc>
                <a:spcPct val="90000"/>
              </a:lnSpc>
            </a:pPr>
            <a:r>
              <a:rPr lang="zh-TW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歌羅西書</a:t>
            </a:r>
            <a:endParaRPr lang="en-GB" altLang="zh-TW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TW" altLang="en-US" sz="8800" b="1" dirty="0" smtClean="0">
                <a:solidFill>
                  <a:srgbClr val="FFFF6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基督</a:t>
            </a:r>
            <a:endParaRPr lang="en-GB" altLang="zh-TW" sz="8800" b="1" dirty="0" smtClean="0">
              <a:solidFill>
                <a:srgbClr val="FFFF6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TW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我們是基督的執事，在祂的家中作管家。</a:t>
            </a:r>
            <a:endParaRPr lang="en-GB" altLang="zh-TW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TW" altLang="en-US" sz="6000" b="1" dirty="0" smtClean="0">
                <a:solidFill>
                  <a:srgbClr val="FFFFC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</a:t>
            </a:r>
            <a:r>
              <a:rPr lang="en-US" altLang="zh-TW" sz="6000" b="1" dirty="0" smtClean="0">
                <a:solidFill>
                  <a:srgbClr val="FFFFC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1:13-18</a:t>
            </a:r>
            <a:endParaRPr lang="en-GB" altLang="zh-CN" sz="5400" b="1" dirty="0" smtClean="0">
              <a:solidFill>
                <a:srgbClr val="FFFFC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22000" contrast="-29000"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83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6000" b="1" dirty="0">
                <a:solidFill>
                  <a:srgbClr val="FCD6B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我们是在基督里</a:t>
            </a:r>
            <a:endParaRPr lang="en-GB" altLang="zh-TW" sz="6000" b="1" dirty="0">
              <a:solidFill>
                <a:srgbClr val="FCD6B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548680"/>
            <a:ext cx="9144000" cy="6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西</a:t>
            </a:r>
            <a:r>
              <a:rPr lang="en-US" altLang="zh-CN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1:14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我们在爱子里得蒙救赎、罪过得以赦免。 </a:t>
            </a:r>
            <a:endParaRPr lang="en-GB" altLang="zh-CN" sz="4800" b="1" dirty="0">
              <a:solidFill>
                <a:srgbClr val="F8F8F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西</a:t>
            </a:r>
            <a:r>
              <a:rPr lang="en-US" altLang="zh-CN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1:20-22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既然藉著他在十字架上所流的血、成就了和平、便藉著他叫万有、无论是地上的、天上的、都与自己和好了。</a:t>
            </a:r>
            <a:endParaRPr lang="en-GB" altLang="zh-CN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1000"/>
          </a:blip>
          <a:srcRect/>
          <a:stretch>
            <a:fillRect l="-44000" r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11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TW" altLang="en-US" sz="6000" b="1" dirty="0">
                <a:solidFill>
                  <a:srgbClr val="E2FAB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基督是神、神的兒子。</a:t>
            </a:r>
            <a:endParaRPr lang="en-GB" altLang="zh-TW" sz="6000" b="1" dirty="0">
              <a:solidFill>
                <a:srgbClr val="E2FAB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548680"/>
            <a:ext cx="9144000" cy="6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TW" altLang="en-US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西</a:t>
            </a:r>
            <a:r>
              <a:rPr lang="en-US" altLang="zh-TW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1:15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TW" altLang="en-US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爱子是那不能看见之神的像、是首生的、在一切被造的以先．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TW" altLang="en-US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來</a:t>
            </a:r>
            <a:r>
              <a:rPr lang="en-US" altLang="zh-TW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1:2-14 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en-US" altLang="zh-TW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3</a:t>
            </a:r>
            <a:r>
              <a:rPr lang="zh-TW" altLang="en-US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他是神榮耀所發的光輝、是神本體的真像、</a:t>
            </a:r>
            <a:endParaRPr lang="en-GB" altLang="zh-CN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1000"/>
          </a:blip>
          <a:srcRect/>
          <a:stretch>
            <a:fillRect l="-44000" r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11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TW" altLang="en-US" sz="4800" b="1" dirty="0">
                <a:solidFill>
                  <a:srgbClr val="E2FAB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基督是神、神的兒子。</a:t>
            </a:r>
            <a:endParaRPr lang="en-GB" altLang="zh-TW" sz="4800" b="1" dirty="0">
              <a:solidFill>
                <a:srgbClr val="E2FAB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548680"/>
            <a:ext cx="9144000" cy="6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en-US" altLang="zh-TW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4 </a:t>
            </a:r>
            <a:r>
              <a:rPr lang="zh-TW" altLang="en-US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他所承受的名、既比天使的名更尊貴、就遠超過天使。</a:t>
            </a:r>
            <a:r>
              <a:rPr lang="en-US" altLang="zh-TW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5 </a:t>
            </a:r>
            <a:r>
              <a:rPr lang="zh-TW" altLang="en-US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所有的天使、神從來對那一個說、</a:t>
            </a:r>
            <a:r>
              <a:rPr lang="en-US" altLang="zh-TW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『</a:t>
            </a:r>
            <a:r>
              <a:rPr lang="zh-TW" altLang="en-US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你是我的兒子、我今日生你。</a:t>
            </a:r>
            <a:r>
              <a:rPr lang="en-US" altLang="zh-TW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』</a:t>
            </a:r>
            <a:r>
              <a:rPr lang="zh-TW" altLang="en-US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又指著那一個說、</a:t>
            </a:r>
            <a:r>
              <a:rPr lang="en-US" altLang="zh-TW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『</a:t>
            </a:r>
            <a:r>
              <a:rPr lang="zh-TW" altLang="en-US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我要作他的父、他要作我的子。</a:t>
            </a:r>
            <a:r>
              <a:rPr lang="en-US" altLang="zh-TW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』</a:t>
            </a:r>
            <a:endParaRPr lang="en-GB" altLang="zh-CN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7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11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6600" b="1" dirty="0">
                <a:solidFill>
                  <a:srgbClr val="E2FAB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基督是创造主。</a:t>
            </a:r>
            <a:endParaRPr lang="en-GB" altLang="zh-TW" sz="6600" b="1" dirty="0">
              <a:solidFill>
                <a:srgbClr val="E2FAB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548680"/>
            <a:ext cx="9144000" cy="6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西</a:t>
            </a:r>
            <a:r>
              <a:rPr lang="en-US" altLang="zh-CN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1:16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因为万有都是靠他造的、无论是天上的、地上的、能看见的、不能看见的、或是有位的、主治的、执政的、掌权的、一概都是藉著他造的、又是为他造的．</a:t>
            </a:r>
            <a:endParaRPr lang="en-GB" altLang="zh-CN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11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6600" b="1" dirty="0">
                <a:solidFill>
                  <a:srgbClr val="E2FAB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基督是眷顾掌权主。</a:t>
            </a:r>
            <a:endParaRPr lang="en-GB" altLang="zh-TW" sz="6600" b="1" dirty="0">
              <a:solidFill>
                <a:srgbClr val="E2FAB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548680"/>
            <a:ext cx="9144000" cy="6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西</a:t>
            </a:r>
            <a:r>
              <a:rPr lang="en-US" altLang="zh-CN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1:17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他在万有之先．万有也靠他而立。来</a:t>
            </a:r>
            <a:r>
              <a:rPr lang="en-US" altLang="zh-CN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1:3 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常用他权能的命令托住万有</a:t>
            </a:r>
            <a:endParaRPr lang="en-GB" altLang="zh-CN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11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6600" b="1" dirty="0">
                <a:solidFill>
                  <a:srgbClr val="E2FAB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基督是救赎主。</a:t>
            </a:r>
            <a:endParaRPr lang="en-GB" altLang="zh-TW" sz="6600" b="1" dirty="0">
              <a:solidFill>
                <a:srgbClr val="E2FAB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548680"/>
            <a:ext cx="9144000" cy="6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西</a:t>
            </a:r>
            <a:r>
              <a:rPr lang="en-US" altLang="zh-CN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1:20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既然藉著他在十字架上所流的血、成就了和平、便藉著他叫万有、无论是地上的、天上的、都与自己和好了。</a:t>
            </a:r>
            <a:endParaRPr lang="en-GB" altLang="zh-CN" sz="4800" b="1" dirty="0">
              <a:solidFill>
                <a:srgbClr val="F8F8F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来</a:t>
            </a:r>
            <a:r>
              <a:rPr lang="en-US" altLang="zh-CN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1:3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他洗净了人的罪、</a:t>
            </a:r>
            <a:endParaRPr lang="en-GB" altLang="zh-CN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11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6600" b="1" dirty="0">
                <a:solidFill>
                  <a:srgbClr val="E2FAB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基督是复活主。</a:t>
            </a:r>
            <a:endParaRPr lang="en-GB" altLang="zh-TW" sz="6600" b="1" dirty="0">
              <a:solidFill>
                <a:srgbClr val="E2FAB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548680"/>
            <a:ext cx="9144000" cy="6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TW" altLang="en-US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西</a:t>
            </a:r>
            <a:r>
              <a:rPr lang="en-US" altLang="zh-TW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1:18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TW" altLang="en-US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他是元始、是从死里首先复生的、使他可以在凡事上居首位。</a:t>
            </a:r>
            <a:endParaRPr lang="en-GB" altLang="zh-TW" sz="4800" b="1" dirty="0">
              <a:solidFill>
                <a:srgbClr val="F8F8F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TW" altLang="en-US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来</a:t>
            </a:r>
            <a:r>
              <a:rPr lang="en-US" altLang="zh-TW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1:3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TW" altLang="en-US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就坐在高天至大者的右边．</a:t>
            </a:r>
            <a:endParaRPr lang="en-GB" altLang="zh-CN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11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6600" b="1" dirty="0">
                <a:solidFill>
                  <a:srgbClr val="E2FAB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基督是教会的主。</a:t>
            </a:r>
            <a:endParaRPr lang="en-GB" altLang="zh-TW" sz="6600" b="1" dirty="0">
              <a:solidFill>
                <a:srgbClr val="E2FAB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548680"/>
            <a:ext cx="7092280" cy="6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西</a:t>
            </a:r>
            <a:r>
              <a:rPr lang="en-US" altLang="zh-CN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1:18</a:t>
            </a: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4800" b="1" dirty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他也是教会全体的之首．</a:t>
            </a:r>
            <a:endParaRPr lang="en-GB" altLang="zh-CN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2987824" y="1"/>
            <a:ext cx="6156176" cy="552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「管家」</a:t>
            </a:r>
            <a:r>
              <a:rPr lang="en-GB" altLang="zh-TW" sz="4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oikonomos</a:t>
            </a:r>
            <a:r>
              <a:rPr lang="en-GB" altLang="zh-TW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(</a:t>
            </a:r>
            <a:r>
              <a:rPr lang="en-GB" altLang="zh-TW" sz="4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oikos</a:t>
            </a:r>
            <a:r>
              <a:rPr lang="en-GB" altLang="zh-TW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=</a:t>
            </a:r>
            <a:r>
              <a:rPr lang="zh-TW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住家</a:t>
            </a:r>
            <a:r>
              <a:rPr lang="en-US" altLang="zh-TW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</a:p>
          <a:p>
            <a:pPr algn="ctr">
              <a:lnSpc>
                <a:spcPct val="90000"/>
              </a:lnSpc>
            </a:pPr>
            <a:endParaRPr lang="en-GB" altLang="zh-TW" sz="8800" b="1" dirty="0" smtClean="0">
              <a:solidFill>
                <a:srgbClr val="FFFF6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TW" altLang="en-US" sz="8800" b="1" dirty="0" smtClean="0">
                <a:solidFill>
                  <a:srgbClr val="FFFF6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基督</a:t>
            </a:r>
            <a:endParaRPr lang="en-GB" altLang="zh-TW" sz="8800" b="1" dirty="0" smtClean="0">
              <a:solidFill>
                <a:srgbClr val="FFFF6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TW" altLang="en-US" sz="6000" b="1" dirty="0" smtClean="0">
                <a:solidFill>
                  <a:srgbClr val="FFFFC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</a:t>
            </a:r>
            <a:r>
              <a:rPr lang="en-US" altLang="zh-TW" sz="6000" b="1" dirty="0" smtClean="0">
                <a:solidFill>
                  <a:srgbClr val="FFFFC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1:13-18</a:t>
            </a:r>
          </a:p>
          <a:p>
            <a:pPr algn="ctr">
              <a:lnSpc>
                <a:spcPct val="90000"/>
              </a:lnSpc>
            </a:pPr>
            <a:r>
              <a:rPr lang="zh-TW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在凡事上居首位</a:t>
            </a:r>
            <a:endParaRPr lang="en-GB" altLang="zh-CN" sz="5400" b="1" dirty="0" smtClean="0">
              <a:solidFill>
                <a:srgbClr val="FFFFC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2987824" y="1"/>
            <a:ext cx="6156176" cy="516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「管家」</a:t>
            </a:r>
            <a:r>
              <a:rPr lang="en-GB" altLang="zh-TW" sz="4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oikonomos</a:t>
            </a:r>
            <a:r>
              <a:rPr lang="en-GB" altLang="zh-TW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(</a:t>
            </a:r>
            <a:r>
              <a:rPr lang="en-GB" altLang="zh-TW" sz="4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oikos</a:t>
            </a:r>
            <a:r>
              <a:rPr lang="en-GB" altLang="zh-TW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=</a:t>
            </a:r>
            <a:r>
              <a:rPr lang="zh-TW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住家</a:t>
            </a:r>
            <a:r>
              <a:rPr lang="en-US" altLang="zh-TW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</a:p>
          <a:p>
            <a:pPr algn="ctr">
              <a:lnSpc>
                <a:spcPct val="90000"/>
              </a:lnSpc>
            </a:pPr>
            <a:endParaRPr lang="en-GB" altLang="zh-CN" sz="5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教会这半年：</a:t>
            </a:r>
            <a:endParaRPr lang="en-GB" altLang="zh-CN" sz="5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en-US" altLang="zh-CN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4.</a:t>
            </a:r>
            <a:r>
              <a:rPr lang="zh-CN" altLang="en-US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管家与钱财</a:t>
            </a:r>
            <a:r>
              <a:rPr lang="en-US" altLang="zh-CN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/</a:t>
            </a:r>
            <a:r>
              <a:rPr lang="zh-CN" altLang="en-US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贫富</a:t>
            </a:r>
            <a:r>
              <a:rPr lang="en-US" altLang="zh-CN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; </a:t>
            </a:r>
          </a:p>
          <a:p>
            <a:pPr algn="ctr">
              <a:lnSpc>
                <a:spcPct val="90000"/>
              </a:lnSpc>
            </a:pPr>
            <a:r>
              <a:rPr lang="en-US" altLang="zh-CN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5.</a:t>
            </a:r>
            <a:r>
              <a:rPr lang="zh-CN" altLang="en-US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管家与工作</a:t>
            </a:r>
            <a:r>
              <a:rPr lang="en-US" altLang="zh-CN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/</a:t>
            </a:r>
            <a:r>
              <a:rPr lang="zh-CN" altLang="en-US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休閒</a:t>
            </a:r>
            <a:r>
              <a:rPr lang="en-US" altLang="zh-CN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; </a:t>
            </a:r>
          </a:p>
          <a:p>
            <a:pPr algn="ctr">
              <a:lnSpc>
                <a:spcPct val="90000"/>
              </a:lnSpc>
            </a:pPr>
            <a:r>
              <a:rPr lang="en-US" altLang="zh-CN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6.</a:t>
            </a:r>
            <a:r>
              <a:rPr lang="zh-CN" altLang="en-US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管家与家庭</a:t>
            </a:r>
            <a:r>
              <a:rPr lang="en-US" altLang="zh-CN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/</a:t>
            </a:r>
            <a:r>
              <a:rPr lang="zh-CN" altLang="en-US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婚姻</a:t>
            </a:r>
            <a:endParaRPr lang="en-GB" altLang="zh-CN" sz="48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6000"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179512" y="1"/>
            <a:ext cx="8964488" cy="1920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66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西三、四章中</a:t>
            </a:r>
            <a:endParaRPr lang="en-GB" altLang="zh-TW" sz="6600" b="1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TW" altLang="en-US" sz="66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一些更具體的原則</a:t>
            </a:r>
            <a:endParaRPr lang="en-GB" altLang="zh-CN" sz="6600" b="1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6000"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179512" y="1"/>
            <a:ext cx="8964488" cy="6657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西三、四章中一些更具體的原則</a:t>
            </a:r>
            <a:endParaRPr lang="en-GB" altLang="zh-TW" sz="4800" b="1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GB" altLang="zh-CN" sz="4800" b="1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西三、四章</a:t>
            </a:r>
            <a:endParaRPr lang="en-GB" altLang="zh-CN" sz="5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作神的管家：</a:t>
            </a:r>
            <a:endParaRPr lang="en-GB" altLang="zh-CN" sz="5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在婚姻家庭中，</a:t>
            </a:r>
            <a:endParaRPr lang="en-GB" altLang="zh-CN" sz="5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在职场中，</a:t>
            </a:r>
            <a:endParaRPr lang="en-GB" altLang="zh-CN" sz="5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在教会生活中</a:t>
            </a:r>
            <a:r>
              <a:rPr lang="en-US" altLang="zh-CN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:</a:t>
            </a:r>
          </a:p>
          <a:p>
            <a:pPr algn="ctr">
              <a:lnSpc>
                <a:spcPct val="90000"/>
              </a:lnSpc>
            </a:pPr>
            <a:r>
              <a:rPr lang="en-US" altLang="zh-CN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- </a:t>
            </a:r>
            <a:r>
              <a:rPr lang="zh-CN" altLang="en-US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金钱</a:t>
            </a:r>
            <a:endParaRPr lang="en-GB" altLang="zh-CN" sz="5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en-GB" altLang="zh-CN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- </a:t>
            </a:r>
            <a:r>
              <a:rPr lang="zh-CN" altLang="en-US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事奉</a:t>
            </a:r>
            <a:endParaRPr lang="en-GB" altLang="zh-CN" sz="48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179512" y="1"/>
            <a:ext cx="8964488" cy="596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西三、四章中一些更具體的原則</a:t>
            </a:r>
            <a:endParaRPr lang="en-GB" altLang="zh-TW" sz="4800" b="1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GB" altLang="zh-CN" sz="4800" b="1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GB" altLang="zh-CN" sz="6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</a:t>
            </a:r>
            <a:r>
              <a:rPr lang="en-US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3:16</a:t>
            </a: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当用各样的智慧、</a:t>
            </a:r>
            <a:endParaRPr lang="en-GB" altLang="zh-CN" sz="6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8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把基督的道理、</a:t>
            </a:r>
            <a:endParaRPr lang="en-GB" altLang="zh-CN" sz="88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丰丰富富的存在心里、</a:t>
            </a:r>
            <a:endParaRPr lang="en-GB" altLang="zh-CN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3000" b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179512" y="1"/>
            <a:ext cx="8964488" cy="6352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西三、四章中一些更具體的原則</a:t>
            </a:r>
            <a:endParaRPr lang="en-GB" altLang="zh-TW" sz="4800" b="1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GB" altLang="zh-CN" sz="4800" b="1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</a:t>
            </a:r>
            <a:r>
              <a:rPr lang="en-US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3:16 </a:t>
            </a: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用诗章、颂词、灵歌、</a:t>
            </a:r>
            <a:endParaRPr lang="en-GB" altLang="zh-CN" sz="6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8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彼此教导、</a:t>
            </a:r>
            <a:endParaRPr lang="en-GB" altLang="zh-CN" sz="88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8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互相劝戒</a:t>
            </a:r>
            <a:endParaRPr lang="en-GB" altLang="zh-CN" sz="88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心被恩感歌颂神。</a:t>
            </a:r>
            <a:endParaRPr lang="en-GB" altLang="zh-CN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179512" y="1"/>
            <a:ext cx="8964488" cy="5853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西三、四章中一些更具體的原則</a:t>
            </a:r>
            <a:endParaRPr lang="en-GB" altLang="zh-TW" sz="4800" b="1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GB" altLang="zh-CN" sz="4800" b="1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</a:t>
            </a:r>
            <a:r>
              <a:rPr lang="en-US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3:17</a:t>
            </a: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无论作什么、或说话、</a:t>
            </a:r>
            <a:endParaRPr lang="en-GB" altLang="zh-CN" sz="6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或行事、</a:t>
            </a:r>
            <a:endParaRPr lang="en-GB" altLang="zh-CN" sz="6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8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都要奉主耶稣的名</a:t>
            </a: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、</a:t>
            </a:r>
            <a:endParaRPr lang="en-GB" altLang="zh-CN" sz="6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藉著他感谢父神。</a:t>
            </a:r>
            <a:endParaRPr lang="en-GB" altLang="zh-CN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179512" y="1"/>
            <a:ext cx="8964488" cy="5576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西三、四章中一些更具體的原則</a:t>
            </a:r>
            <a:endParaRPr lang="en-GB" altLang="zh-TW" sz="4800" b="1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GB" altLang="zh-CN" sz="4800" b="1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都要奉主耶稣的名、</a:t>
            </a:r>
            <a:endParaRPr lang="en-GB" altLang="zh-CN" sz="6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en-GB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What would Jesus do? What would Jesus say?</a:t>
            </a:r>
          </a:p>
          <a:p>
            <a:pPr algn="ctr">
              <a:lnSpc>
                <a:spcPct val="90000"/>
              </a:lnSpc>
            </a:pPr>
            <a:r>
              <a:rPr lang="en-GB" altLang="zh-CN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</a:t>
            </a:r>
            <a:r>
              <a:rPr lang="zh-TW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但要从圣经教导和主耶稣的榜样寻找答案。</a:t>
            </a:r>
            <a:endParaRPr lang="en-GB" altLang="zh-CN" sz="6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179512" y="1"/>
            <a:ext cx="8964488" cy="596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西三、四章中一些更具體的原則</a:t>
            </a:r>
            <a:endParaRPr lang="en-GB" altLang="zh-TW" sz="4800" b="1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GB" altLang="zh-CN" sz="4800" b="1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</a:t>
            </a:r>
            <a:r>
              <a:rPr lang="en-US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4:2-3</a:t>
            </a: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你们要</a:t>
            </a:r>
            <a:endParaRPr lang="en-GB" altLang="zh-CN" sz="6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8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恒切祷告</a:t>
            </a: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、</a:t>
            </a:r>
            <a:endParaRPr lang="en-GB" altLang="zh-CN" sz="6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在此儆醒感恩．也要为我们祷告、</a:t>
            </a:r>
            <a:r>
              <a:rPr lang="en-US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.</a:t>
            </a:r>
            <a:endParaRPr lang="en-GB" altLang="zh-CN" sz="6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179512" y="1"/>
            <a:ext cx="8964488" cy="657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西三、四章中一些更具體的原則</a:t>
            </a:r>
            <a:endParaRPr lang="en-GB" altLang="zh-TW" sz="4800" b="1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GB" altLang="zh-CN" sz="4800" b="1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</a:t>
            </a:r>
            <a:r>
              <a:rPr lang="en-US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4:3-4</a:t>
            </a: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也要为我们祷告、求神给我们</a:t>
            </a:r>
            <a:r>
              <a:rPr lang="zh-CN" altLang="en-US" sz="7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开传道的门</a:t>
            </a: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、能以讲基督的奥秘、（我为此被捆锁）叫我按著所该说的话、将这奥秘发明出来。</a:t>
            </a:r>
            <a:endParaRPr lang="en-GB" altLang="zh-CN" sz="6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7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179512" y="1"/>
            <a:ext cx="8964488" cy="5576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西三、四章中一些更具體的原則</a:t>
            </a:r>
            <a:endParaRPr lang="en-GB" altLang="zh-TW" sz="4800" b="1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GB" altLang="zh-CN" sz="4800" b="1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</a:t>
            </a:r>
            <a:r>
              <a:rPr lang="en-US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4:5</a:t>
            </a: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你们要爱惜光阴、用智慧与外人交往。</a:t>
            </a:r>
            <a:endParaRPr lang="en-GB" altLang="zh-CN" sz="6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NB 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光阴</a:t>
            </a:r>
            <a:r>
              <a:rPr lang="en-US" altLang="zh-CN" sz="6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kairos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，</a:t>
            </a:r>
            <a:endParaRPr lang="en-GB" altLang="zh-CN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不是时间</a:t>
            </a:r>
            <a:r>
              <a:rPr lang="en-US" altLang="zh-CN" sz="6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chronos</a:t>
            </a:r>
            <a:endParaRPr lang="en-GB" altLang="zh-CN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8000"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179512" y="1"/>
            <a:ext cx="8964488" cy="513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西三、四章中一些更具體的原則</a:t>
            </a:r>
            <a:endParaRPr lang="en-GB" altLang="zh-TW" sz="4800" b="1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GB" altLang="zh-CN" sz="4800" b="1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</a:t>
            </a:r>
            <a:r>
              <a:rPr lang="en-US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4:6</a:t>
            </a: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你们的</a:t>
            </a:r>
            <a:r>
              <a:rPr lang="zh-CN" altLang="en-US" sz="8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言语</a:t>
            </a: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要常常带著和气、好像用盐调和、就可知道该怎样回答各人。</a:t>
            </a:r>
            <a:endParaRPr lang="en-GB" altLang="zh-CN" sz="6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8000"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179512" y="1"/>
            <a:ext cx="8964488" cy="6768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西三、四章中一些更具體的原則</a:t>
            </a:r>
            <a:endParaRPr lang="en-GB" altLang="zh-TW" sz="4800" b="1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GB" altLang="zh-CN" dirty="0"/>
          </a:p>
          <a:p>
            <a:pPr algn="ctr">
              <a:lnSpc>
                <a:spcPct val="90000"/>
              </a:lnSpc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你们的</a:t>
            </a:r>
            <a:r>
              <a:rPr lang="zh-CN" altLang="en-US" sz="8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言语</a:t>
            </a: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要常常带著和气、好像用盐调和、就可知道该怎样回答各人。</a:t>
            </a:r>
            <a:endParaRPr lang="en-GB" altLang="zh-CN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TW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和气 </a:t>
            </a:r>
            <a:r>
              <a:rPr lang="en-GB" altLang="zh-CN" sz="6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charis</a:t>
            </a:r>
            <a: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=</a:t>
            </a:r>
            <a:r>
              <a:rPr lang="zh-TW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恩典</a:t>
            </a:r>
            <a:r>
              <a:rPr lang="en-GB" altLang="zh-TW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, </a:t>
            </a: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魅力，吸引人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, 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令人喜爱</a:t>
            </a:r>
            <a:endParaRPr lang="en-GB" altLang="zh-CN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路</a:t>
            </a:r>
            <a:r>
              <a:rPr lang="en-US" altLang="zh-CN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4:22 </a:t>
            </a: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众人都称讚他、并希奇他口中所出的恩言．</a:t>
            </a:r>
            <a:endParaRPr lang="en-GB" altLang="zh-CN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6000"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179512" y="1"/>
            <a:ext cx="8964488" cy="7737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西三、四章中一些更具體的原則</a:t>
            </a:r>
            <a:endParaRPr lang="en-GB" altLang="zh-TW" sz="4800" b="1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GB" altLang="zh-CN" sz="7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7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在婚姻家庭中</a:t>
            </a:r>
            <a:endParaRPr lang="en-US" altLang="zh-CN" sz="7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TW" altLang="en-US" sz="7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丈夫     </a:t>
            </a:r>
            <a:endParaRPr lang="en-US" altLang="zh-TW" sz="7200" b="1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TW" altLang="en-US" sz="7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妻子</a:t>
            </a:r>
          </a:p>
          <a:p>
            <a:pPr algn="ctr">
              <a:lnSpc>
                <a:spcPct val="90000"/>
              </a:lnSpc>
            </a:pPr>
            <a:r>
              <a:rPr lang="zh-TW" altLang="en-US" sz="7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父母</a:t>
            </a:r>
          </a:p>
          <a:p>
            <a:pPr algn="ctr">
              <a:lnSpc>
                <a:spcPct val="90000"/>
              </a:lnSpc>
            </a:pPr>
            <a:r>
              <a:rPr lang="zh-TW" altLang="en-US" sz="7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儿女</a:t>
            </a:r>
            <a:endParaRPr lang="en-GB" altLang="zh-CN" sz="7200" b="1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GB" altLang="zh-CN" sz="7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6000"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179512" y="1"/>
            <a:ext cx="8964488" cy="6075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西三、四章中一些更具體的原則</a:t>
            </a:r>
            <a:endParaRPr lang="en-GB" altLang="zh-TW" sz="4800" b="1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GB" altLang="zh-CN" sz="7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7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在婚姻家庭中</a:t>
            </a:r>
            <a:endParaRPr lang="en-GB" altLang="zh-CN" sz="7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</a:t>
            </a:r>
            <a:r>
              <a:rPr lang="en-US" altLang="zh-CN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3:18</a:t>
            </a: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你们作妻子的、</a:t>
            </a:r>
            <a:endParaRPr lang="en-GB" altLang="zh-CN" sz="6000" b="1" dirty="0" smtClean="0">
              <a:solidFill>
                <a:srgbClr val="F8F8F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当顺服自己的丈夫、</a:t>
            </a:r>
            <a:endParaRPr lang="en-GB" altLang="zh-CN" sz="6000" b="1" dirty="0" smtClean="0">
              <a:solidFill>
                <a:srgbClr val="F8F8F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这在主里面是相宜的。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6000"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179512" y="1"/>
            <a:ext cx="8964488" cy="6075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西三、四章中一些更具體的原則</a:t>
            </a:r>
            <a:endParaRPr lang="en-GB" altLang="zh-TW" sz="4800" b="1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GB" altLang="zh-CN" sz="7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7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在婚姻家庭中</a:t>
            </a:r>
            <a:endParaRPr lang="en-GB" altLang="zh-CN" sz="7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</a:t>
            </a:r>
            <a:r>
              <a:rPr lang="en-US" altLang="zh-CN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3:19</a:t>
            </a: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你们作丈夫的、</a:t>
            </a:r>
            <a:endParaRPr lang="en-GB" altLang="zh-CN" sz="6000" b="1" dirty="0" smtClean="0">
              <a:solidFill>
                <a:srgbClr val="F8F8F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要爱你们的妻子、</a:t>
            </a:r>
            <a:endParaRPr lang="en-GB" altLang="zh-CN" sz="6000" b="1" dirty="0" smtClean="0">
              <a:solidFill>
                <a:srgbClr val="F8F8F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不可苦待他们。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6000"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179512" y="1"/>
            <a:ext cx="8964488" cy="6075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西三、四章中一些更具體的原則</a:t>
            </a:r>
            <a:endParaRPr lang="en-GB" altLang="zh-TW" sz="4800" b="1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GB" altLang="zh-CN" sz="7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7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在婚姻家庭中</a:t>
            </a:r>
            <a:endParaRPr lang="en-GB" altLang="zh-CN" sz="7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</a:t>
            </a:r>
            <a:r>
              <a:rPr lang="en-US" altLang="zh-CN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3:20</a:t>
            </a: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你们作儿女的、</a:t>
            </a:r>
            <a:endParaRPr lang="en-GB" altLang="zh-CN" sz="6000" b="1" dirty="0" smtClean="0">
              <a:solidFill>
                <a:srgbClr val="F8F8F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要凡事听从父母、</a:t>
            </a:r>
            <a:endParaRPr lang="en-GB" altLang="zh-CN" sz="6000" b="1" dirty="0" smtClean="0">
              <a:solidFill>
                <a:srgbClr val="F8F8F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因为这是主所喜悦的。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6000"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179512" y="1"/>
            <a:ext cx="8964488" cy="6075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西三、四章中一些更具體的原則</a:t>
            </a:r>
            <a:endParaRPr lang="en-GB" altLang="zh-TW" sz="4800" b="1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GB" altLang="zh-CN" sz="7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7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在婚姻家庭中</a:t>
            </a:r>
            <a:endParaRPr lang="en-GB" altLang="zh-CN" sz="7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</a:t>
            </a:r>
            <a:r>
              <a:rPr lang="en-US" altLang="zh-CN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3:21</a:t>
            </a: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你们作父亲的、</a:t>
            </a:r>
            <a:endParaRPr lang="en-GB" altLang="zh-CN" sz="6000" b="1" dirty="0" smtClean="0">
              <a:solidFill>
                <a:srgbClr val="F8F8F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不要惹儿女的气、</a:t>
            </a:r>
            <a:endParaRPr lang="en-GB" altLang="zh-CN" sz="6000" b="1" dirty="0" smtClean="0">
              <a:solidFill>
                <a:srgbClr val="F8F8F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恐怕他们失了志气。</a:t>
            </a:r>
            <a:endParaRPr lang="en-GB" altLang="zh-CN" sz="6000" b="1" dirty="0" smtClean="0">
              <a:solidFill>
                <a:srgbClr val="F8F8F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179512" y="1"/>
            <a:ext cx="8964488" cy="596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西三、四章中一些更具體的原則</a:t>
            </a:r>
            <a:endParaRPr lang="en-GB" altLang="zh-TW" sz="4800" b="1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GB" altLang="zh-CN" sz="4800" b="1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GB" altLang="zh-CN" sz="6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</a:t>
            </a:r>
            <a:r>
              <a:rPr lang="en-US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3:16</a:t>
            </a: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当用各样的智慧、</a:t>
            </a:r>
            <a:endParaRPr lang="en-GB" altLang="zh-CN" sz="6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8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把基督的道理、</a:t>
            </a:r>
            <a:endParaRPr lang="en-GB" altLang="zh-CN" sz="88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丰丰富富的存在心里、</a:t>
            </a:r>
            <a:endParaRPr lang="en-GB" altLang="zh-CN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179512" y="1"/>
            <a:ext cx="8964488" cy="4690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altLang="en-US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</a:t>
            </a:r>
            <a:r>
              <a:rPr lang="en-US" altLang="zh-CN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3:16 </a:t>
            </a:r>
            <a:r>
              <a:rPr lang="zh-CN" altLang="en-US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当用各样的智慧、</a:t>
            </a: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把基督的道理、</a:t>
            </a:r>
            <a:r>
              <a:rPr lang="zh-CN" altLang="en-US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丰丰富富的存在心里、</a:t>
            </a:r>
            <a:endParaRPr lang="en-GB" altLang="zh-CN" sz="4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GB" altLang="zh-CN" sz="44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作妻子的、</a:t>
            </a:r>
            <a:endParaRPr lang="en-GB" altLang="zh-CN" sz="6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当顺服自己的丈夫</a:t>
            </a:r>
          </a:p>
          <a:p>
            <a:pPr algn="ctr">
              <a:lnSpc>
                <a:spcPct val="90000"/>
              </a:lnSpc>
            </a:pPr>
            <a:endParaRPr lang="en-GB" altLang="zh-CN" sz="6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179512" y="1"/>
            <a:ext cx="8964488" cy="3859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altLang="en-US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</a:t>
            </a:r>
            <a:r>
              <a:rPr lang="en-US" altLang="zh-CN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3:16 </a:t>
            </a:r>
            <a:r>
              <a:rPr lang="zh-CN" altLang="en-US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当用各样的智慧、</a:t>
            </a: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把基督的道理、</a:t>
            </a:r>
            <a:r>
              <a:rPr lang="zh-CN" altLang="en-US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丰丰富富的存在心里、</a:t>
            </a:r>
            <a:endParaRPr lang="en-GB" altLang="zh-CN" sz="4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GB" altLang="zh-CN" sz="44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作丈夫的、</a:t>
            </a:r>
            <a:endParaRPr lang="en-GB" altLang="zh-CN" sz="6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要爱你们的妻子</a:t>
            </a:r>
            <a:endParaRPr lang="en-GB" altLang="zh-CN" sz="6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179512" y="1"/>
            <a:ext cx="8964488" cy="552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altLang="en-US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</a:t>
            </a:r>
            <a:r>
              <a:rPr lang="en-US" altLang="zh-CN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3:16 </a:t>
            </a:r>
            <a:r>
              <a:rPr lang="zh-CN" altLang="en-US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当用各样的智慧、</a:t>
            </a: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把基督的道理、</a:t>
            </a:r>
            <a:r>
              <a:rPr lang="zh-CN" altLang="en-US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丰丰富富的存在心里、</a:t>
            </a:r>
            <a:endParaRPr lang="en-GB" altLang="zh-CN" sz="4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GB" altLang="zh-CN" sz="44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作儿女的、</a:t>
            </a:r>
            <a:endParaRPr lang="en-GB" altLang="zh-CN" sz="6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要凡事听从父母 </a:t>
            </a:r>
            <a:endParaRPr lang="en-GB" altLang="zh-CN" sz="6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孝敬父母 </a:t>
            </a:r>
            <a:endParaRPr lang="en-GB" altLang="zh-CN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尊重、看重</a:t>
            </a:r>
            <a:endParaRPr lang="en-GB" altLang="zh-CN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179512" y="1"/>
            <a:ext cx="8964488" cy="6906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altLang="en-US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</a:t>
            </a:r>
            <a:r>
              <a:rPr lang="en-US" altLang="zh-CN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3:16 </a:t>
            </a:r>
            <a:r>
              <a:rPr lang="zh-CN" altLang="en-US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当用各样的智慧、</a:t>
            </a: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把基督的道理、</a:t>
            </a:r>
            <a:r>
              <a:rPr lang="zh-CN" altLang="en-US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丰丰富富的存在心里、</a:t>
            </a:r>
            <a:endParaRPr lang="en-GB" altLang="zh-CN" sz="4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GB" altLang="zh-CN" sz="20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你们作父亲的、</a:t>
            </a:r>
            <a:endParaRPr lang="en-GB" altLang="zh-CN" sz="6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玛</a:t>
            </a:r>
            <a:r>
              <a:rPr lang="en-US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2:15 </a:t>
            </a: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虽然神有灵的馀力能造多人、他不是单造一人麽．为何只造一人呢．乃是他愿人得虔诚的後裔。</a:t>
            </a:r>
            <a:endParaRPr lang="en-GB" altLang="zh-CN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3000" b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179512" y="1"/>
            <a:ext cx="8964488" cy="518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西三、四章中一些更具體的原則</a:t>
            </a:r>
            <a:endParaRPr lang="en-GB" altLang="zh-TW" sz="4800" b="1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</a:t>
            </a:r>
            <a:r>
              <a:rPr lang="en-US" altLang="zh-CN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3:16 </a:t>
            </a:r>
            <a:r>
              <a:rPr lang="zh-CN" altLang="en-US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用诗章、颂词、灵歌、彼此教导、互相劝戒</a:t>
            </a:r>
            <a:r>
              <a:rPr lang="zh-TW" altLang="en-US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、</a:t>
            </a:r>
            <a:r>
              <a:rPr lang="zh-CN" altLang="en-US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心被恩感歌颂神</a:t>
            </a:r>
            <a:r>
              <a:rPr lang="zh-CN" altLang="en-US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。</a:t>
            </a:r>
            <a:endParaRPr lang="en-US" altLang="zh-CN" sz="48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US" altLang="zh-CN" sz="48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家庭团契，</a:t>
            </a:r>
            <a:endParaRPr lang="en-US" altLang="zh-CN" sz="6000" b="1" dirty="0" smtClean="0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60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互联纲上交流</a:t>
            </a:r>
            <a:endParaRPr lang="en-US" altLang="zh-CN" sz="6000" b="1" dirty="0" smtClean="0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en-US" altLang="zh-TW" sz="60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…</a:t>
            </a:r>
            <a:endParaRPr lang="en-GB" altLang="zh-CN" sz="4800" b="1" dirty="0" smtClean="0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179512" y="1"/>
            <a:ext cx="8964488" cy="685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西三、四章中一些更具體的原則</a:t>
            </a:r>
            <a:endParaRPr lang="en-GB" altLang="zh-TW" sz="4800" b="1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</a:t>
            </a:r>
            <a:r>
              <a:rPr lang="en-US" altLang="zh-CN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3:17</a:t>
            </a:r>
            <a:r>
              <a:rPr lang="zh-TW" altLang="en-US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zh-CN" altLang="en-US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无论作什么、或说话、或行事、都要奉主耶稣的名、藉著他感谢父神。</a:t>
            </a:r>
            <a:endParaRPr lang="en-US" altLang="zh-CN" sz="4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en-US" altLang="zh-CN" sz="4400" b="1" dirty="0" err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Cf</a:t>
            </a:r>
            <a:r>
              <a:rPr lang="zh-TW" altLang="en-US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zh-CN" altLang="en-US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林前</a:t>
            </a:r>
            <a:r>
              <a:rPr lang="en-US" altLang="zh-CN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7:13-16 </a:t>
            </a:r>
          </a:p>
          <a:p>
            <a:pPr algn="ctr">
              <a:lnSpc>
                <a:spcPct val="90000"/>
              </a:lnSpc>
            </a:pPr>
            <a:r>
              <a:rPr lang="zh-CN" altLang="en-US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妻子有不信的丈夫、丈夫也情愿和他同住、他就不要离弃丈夫。</a:t>
            </a:r>
            <a:r>
              <a:rPr lang="en-US" altLang="zh-CN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14 </a:t>
            </a:r>
            <a:r>
              <a:rPr lang="zh-CN" altLang="en-US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因为不信的丈夫、就因著妻子成了圣洁．并且不信的妻子、就因著丈夫成了圣洁．不然、你们的儿女就不洁净．但如今他们是圣洁的了。</a:t>
            </a:r>
            <a:endParaRPr lang="en-GB" altLang="zh-CN" sz="4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179512" y="1"/>
            <a:ext cx="8964488" cy="657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西三、四章中一些更具體的原則</a:t>
            </a:r>
            <a:endParaRPr lang="en-GB" altLang="zh-TW" sz="4800" b="1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</a:t>
            </a:r>
            <a:r>
              <a:rPr lang="en-US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4:2-3</a:t>
            </a:r>
            <a:r>
              <a:rPr lang="zh-TW" altLang="en-US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zh-CN" altLang="en-US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你们要恒切祷告、在此儆醒感恩．也要为我们祷告、</a:t>
            </a:r>
            <a:r>
              <a:rPr lang="en-US" altLang="zh-CN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.</a:t>
            </a:r>
          </a:p>
          <a:p>
            <a:pPr algn="ctr">
              <a:lnSpc>
                <a:spcPct val="90000"/>
              </a:lnSpc>
            </a:pPr>
            <a:r>
              <a:rPr lang="zh-CN" altLang="en-US" sz="5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丈夫</a:t>
            </a:r>
          </a:p>
          <a:p>
            <a:pPr algn="ctr">
              <a:lnSpc>
                <a:spcPct val="90000"/>
              </a:lnSpc>
            </a:pPr>
            <a:r>
              <a:rPr lang="zh-CN" altLang="en-US" sz="5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妻子</a:t>
            </a:r>
          </a:p>
          <a:p>
            <a:pPr algn="ctr">
              <a:lnSpc>
                <a:spcPct val="90000"/>
              </a:lnSpc>
            </a:pPr>
            <a:r>
              <a:rPr lang="en-US" altLang="zh-CN" sz="5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将来的配偶</a:t>
            </a:r>
            <a:r>
              <a:rPr lang="en-US" altLang="zh-CN" sz="5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</a:p>
          <a:p>
            <a:pPr algn="ctr">
              <a:lnSpc>
                <a:spcPct val="90000"/>
              </a:lnSpc>
            </a:pPr>
            <a:r>
              <a:rPr lang="zh-CN" altLang="en-US" sz="5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父母</a:t>
            </a:r>
          </a:p>
          <a:p>
            <a:pPr algn="ctr">
              <a:lnSpc>
                <a:spcPct val="90000"/>
              </a:lnSpc>
            </a:pPr>
            <a:r>
              <a:rPr lang="zh-CN" altLang="en-US" sz="5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儿女</a:t>
            </a:r>
          </a:p>
          <a:p>
            <a:pPr algn="ctr">
              <a:lnSpc>
                <a:spcPct val="90000"/>
              </a:lnSpc>
            </a:pPr>
            <a:r>
              <a:rPr lang="zh-CN" altLang="en-US" sz="5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儿女</a:t>
            </a:r>
            <a:r>
              <a:rPr lang="en-US" altLang="zh-CN" sz="5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(</a:t>
            </a:r>
            <a:r>
              <a:rPr lang="zh-CN" altLang="en-US" sz="5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包括腹中的孩子</a:t>
            </a:r>
            <a:r>
              <a:rPr lang="en-US" altLang="zh-CN" sz="5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  <a:endParaRPr lang="en-GB" altLang="zh-CN" sz="540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179512" y="3645024"/>
            <a:ext cx="3240360" cy="208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向家人</a:t>
            </a:r>
            <a:endParaRPr lang="en-US" altLang="zh-CN" sz="7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传福音</a:t>
            </a:r>
            <a:endParaRPr lang="en-GB" altLang="zh-CN" sz="8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3" name="Text Box 4" descr="Purple mesh"/>
          <p:cNvSpPr txBox="1">
            <a:spLocks noChangeArrowheads="1"/>
          </p:cNvSpPr>
          <p:nvPr/>
        </p:nvSpPr>
        <p:spPr bwMode="auto">
          <a:xfrm>
            <a:off x="331912" y="152401"/>
            <a:ext cx="8964488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西三、四章中一些更具體的原則</a:t>
            </a:r>
            <a:endParaRPr lang="en-GB" altLang="zh-TW" sz="4800" b="1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</a:t>
            </a:r>
            <a:r>
              <a:rPr lang="en-US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4:3-4</a:t>
            </a:r>
            <a:r>
              <a:rPr lang="zh-TW" altLang="en-US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zh-CN" altLang="en-US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也要为我们祷告、求神给我们开传道的门、能以讲基督的奥秘、叫我按著所该说的话、将这奥秘发明出来。</a:t>
            </a:r>
            <a:endParaRPr lang="en-US" altLang="zh-CN" sz="48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TW" altLang="en-US" sz="60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       丈夫     </a:t>
            </a:r>
            <a:endParaRPr lang="en-US" altLang="zh-TW" sz="6000" b="1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TW" altLang="en-US" sz="60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zh-TW" altLang="en-US" sz="60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      妻子</a:t>
            </a:r>
          </a:p>
          <a:p>
            <a:pPr algn="ctr">
              <a:lnSpc>
                <a:spcPct val="90000"/>
              </a:lnSpc>
            </a:pPr>
            <a:r>
              <a:rPr lang="zh-TW" altLang="en-US" sz="60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       父母</a:t>
            </a:r>
          </a:p>
          <a:p>
            <a:pPr algn="ctr">
              <a:lnSpc>
                <a:spcPct val="90000"/>
              </a:lnSpc>
            </a:pPr>
            <a:r>
              <a:rPr lang="zh-TW" altLang="en-US" sz="60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       儿女</a:t>
            </a:r>
            <a:endParaRPr lang="en-GB" altLang="zh-CN" sz="6000" b="1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7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179512" y="1"/>
            <a:ext cx="8964488" cy="7072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西三、四章中一些更具體的原則</a:t>
            </a:r>
            <a:endParaRPr lang="en-GB" altLang="zh-TW" sz="4800" b="1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</a:t>
            </a:r>
            <a:r>
              <a:rPr lang="en-US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4:5</a:t>
            </a:r>
            <a:r>
              <a:rPr lang="zh-TW" altLang="en-US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zh-CN" altLang="en-US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你们要爱惜光阴、用智慧与外人交往。</a:t>
            </a:r>
            <a:endParaRPr lang="en-US" altLang="zh-CN" sz="48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US" altLang="zh-TW" sz="48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lnSpc>
                <a:spcPct val="90000"/>
              </a:lnSpc>
            </a:pPr>
            <a:r>
              <a:rPr lang="zh-TW" altLang="en-US" sz="6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  丈夫            </a:t>
            </a:r>
            <a:endParaRPr lang="en-US" altLang="zh-TW" sz="6600" b="1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lnSpc>
                <a:spcPct val="90000"/>
              </a:lnSpc>
            </a:pPr>
            <a:r>
              <a:rPr lang="zh-TW" altLang="en-US" sz="6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  妻子</a:t>
            </a:r>
            <a:endParaRPr lang="en-US" altLang="zh-TW" sz="6600" b="1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>
              <a:lnSpc>
                <a:spcPct val="90000"/>
              </a:lnSpc>
            </a:pPr>
            <a:r>
              <a:rPr lang="zh-TW" altLang="en-US" sz="6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  父母</a:t>
            </a:r>
          </a:p>
          <a:p>
            <a:pPr>
              <a:lnSpc>
                <a:spcPct val="90000"/>
              </a:lnSpc>
            </a:pPr>
            <a:r>
              <a:rPr lang="zh-TW" altLang="en-US" sz="6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  儿女</a:t>
            </a:r>
            <a:endParaRPr lang="en-GB" altLang="zh-CN" sz="6600" b="1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GB" altLang="zh-CN" sz="48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8000"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179512" y="1"/>
            <a:ext cx="8964488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西三、四章中一些更具體的原則</a:t>
            </a:r>
            <a:endParaRPr lang="en-GB" altLang="zh-TW" sz="4800" b="1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GB" altLang="zh-CN" sz="4800" b="1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</a:t>
            </a:r>
            <a:r>
              <a:rPr lang="en-US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4:6</a:t>
            </a:r>
            <a:r>
              <a:rPr lang="zh-TW" altLang="en-US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zh-CN" altLang="en-US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你们的言语要常常带著和气、好像用盐调和、就可知道该怎样回答各人。</a:t>
            </a:r>
            <a:endParaRPr lang="en-US" altLang="zh-CN" sz="48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  </a:t>
            </a:r>
            <a:r>
              <a:rPr lang="zh-TW" altLang="en-US" sz="60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丈夫</a:t>
            </a:r>
            <a:endParaRPr lang="en-US" altLang="zh-TW" sz="6000" b="1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TW" altLang="en-US" sz="60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  妻子</a:t>
            </a:r>
            <a:endParaRPr lang="en-US" altLang="zh-TW" sz="6000" b="1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TW" altLang="en-US" sz="60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  父母</a:t>
            </a:r>
          </a:p>
          <a:p>
            <a:pPr algn="ctr">
              <a:lnSpc>
                <a:spcPct val="90000"/>
              </a:lnSpc>
            </a:pPr>
            <a:r>
              <a:rPr lang="zh-TW" altLang="en-US" sz="60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  儿女</a:t>
            </a:r>
            <a:endParaRPr lang="en-GB" altLang="zh-CN" sz="48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6156176" y="692696"/>
            <a:ext cx="2987824" cy="252028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en-US" altLang="zh-CN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2014</a:t>
            </a:r>
            <a:r>
              <a:rPr lang="zh-CN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主题</a:t>
            </a:r>
            <a:r>
              <a:rPr lang="en-US" altLang="zh-CN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:</a:t>
            </a:r>
            <a:r>
              <a:rPr lang="zh-CN" altLang="en-US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忠心</a:t>
            </a:r>
            <a:endParaRPr lang="en-GB" altLang="zh-CN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r>
              <a:rPr lang="zh-CN" altLang="en-US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的管家</a:t>
            </a:r>
            <a:r>
              <a:rPr lang="zh-CN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endParaRPr lang="en-US" altLang="zh-TW" sz="4000" b="1" dirty="0">
              <a:solidFill>
                <a:srgbClr val="FF3300"/>
              </a:solidFill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GB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10" name="Text Box 4" descr="Purple mesh"/>
          <p:cNvSpPr txBox="1">
            <a:spLocks noChangeArrowheads="1"/>
          </p:cNvSpPr>
          <p:nvPr/>
        </p:nvSpPr>
        <p:spPr bwMode="auto">
          <a:xfrm>
            <a:off x="4355976" y="0"/>
            <a:ext cx="4788024" cy="757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lnSpc>
                <a:spcPct val="90000"/>
              </a:lnSpc>
            </a:pPr>
            <a:r>
              <a:rPr lang="zh-TW" altLang="en-GB" sz="4800" b="1" dirty="0">
                <a:solidFill>
                  <a:srgbClr val="F79646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倫敦华人浸信</a:t>
            </a:r>
            <a:r>
              <a:rPr lang="zh-TW" altLang="en-GB" sz="4800" b="1" dirty="0">
                <a:solidFill>
                  <a:srgbClr val="F79646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DFHeiMedium-B5" pitchFamily="49" charset="-128"/>
              </a:rPr>
              <a:t>会</a:t>
            </a:r>
            <a:endParaRPr lang="en-GB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DFHeiMedium-B5"/>
            </a:endParaRPr>
          </a:p>
        </p:txBody>
      </p:sp>
      <p:pic>
        <p:nvPicPr>
          <p:cNvPr id="5" name="Picture 4" descr="LCBC_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96" y="5326193"/>
            <a:ext cx="936104" cy="1531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endParaRPr lang="en-US" altLang="zh-TW" sz="4000" b="1" dirty="0">
              <a:solidFill>
                <a:srgbClr val="FF3300"/>
              </a:solidFill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US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  <a:p>
            <a:pPr marL="342900" indent="-342900" algn="ctr">
              <a:spcBef>
                <a:spcPct val="10000"/>
              </a:spcBef>
              <a:defRPr/>
            </a:pPr>
            <a:endParaRPr lang="en-GB" altLang="zh-TW" sz="4400" b="1" dirty="0">
              <a:solidFill>
                <a:srgbClr val="F79646">
                  <a:lumMod val="5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  <p:sp>
        <p:nvSpPr>
          <p:cNvPr id="10" name="Text Box 4" descr="Purple mesh"/>
          <p:cNvSpPr txBox="1">
            <a:spLocks noChangeArrowheads="1"/>
          </p:cNvSpPr>
          <p:nvPr/>
        </p:nvSpPr>
        <p:spPr bwMode="auto">
          <a:xfrm>
            <a:off x="144016" y="0"/>
            <a:ext cx="7740352" cy="1089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altLang="en-US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作生命的</a:t>
            </a:r>
            <a:r>
              <a:rPr lang="zh-CN" altLang="en-US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管家</a:t>
            </a:r>
            <a:endParaRPr lang="en-GB" altLang="zh-CN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971600" y="5013176"/>
            <a:ext cx="7200800" cy="980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42900" indent="-342900" algn="ctr">
              <a:spcBef>
                <a:spcPct val="10000"/>
              </a:spcBef>
              <a:defRPr/>
            </a:pPr>
            <a:r>
              <a:rPr lang="zh-TW" altLang="en-GB" sz="4000" b="1" dirty="0" smtClean="0">
                <a:solidFill>
                  <a:srgbClr val="7BFD7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韦</a:t>
            </a:r>
            <a:r>
              <a:rPr lang="zh-TW" altLang="en-GB" sz="4000" b="1" dirty="0">
                <a:solidFill>
                  <a:srgbClr val="7BFD7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焜墀牧师 </a:t>
            </a:r>
            <a:r>
              <a:rPr lang="en-GB" altLang="zh-TW" sz="2800" b="1" dirty="0">
                <a:solidFill>
                  <a:srgbClr val="7BFD7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Rev Edward Wei</a:t>
            </a:r>
          </a:p>
        </p:txBody>
      </p:sp>
      <p:sp>
        <p:nvSpPr>
          <p:cNvPr id="6" name="Text Box 4" descr="Purple mesh"/>
          <p:cNvSpPr txBox="1">
            <a:spLocks noChangeArrowheads="1"/>
          </p:cNvSpPr>
          <p:nvPr/>
        </p:nvSpPr>
        <p:spPr bwMode="auto">
          <a:xfrm>
            <a:off x="0" y="5949280"/>
            <a:ext cx="81724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GB" sz="4000" b="1" dirty="0">
                <a:solidFill>
                  <a:srgbClr val="2FFF8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倫敦华人浸信</a:t>
            </a:r>
            <a:r>
              <a:rPr lang="zh-TW" altLang="en-GB" sz="4000" b="1" dirty="0">
                <a:solidFill>
                  <a:srgbClr val="2FFF8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DFHeiMedium-B5" pitchFamily="49" charset="-128"/>
              </a:rPr>
              <a:t>会</a:t>
            </a:r>
            <a:endParaRPr lang="en-GB" sz="2800" b="1" dirty="0">
              <a:solidFill>
                <a:srgbClr val="2FFF8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DFHeiMedium-B5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0" y="6377954"/>
            <a:ext cx="8172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dirty="0">
                <a:solidFill>
                  <a:srgbClr val="2FFF8D"/>
                </a:solidFill>
                <a:latin typeface="Arial" charset="0"/>
                <a:ea typeface="宋体" pitchFamily="2" charset="-122"/>
              </a:rPr>
              <a:t>London Chinese Baptist Church  </a:t>
            </a:r>
            <a:endParaRPr lang="en-GB" sz="3200" b="1" dirty="0">
              <a:solidFill>
                <a:srgbClr val="2FFF8D"/>
              </a:solidFill>
              <a:latin typeface="Arial" charset="0"/>
              <a:ea typeface="宋体" pitchFamily="2" charset="-122"/>
            </a:endParaRPr>
          </a:p>
        </p:txBody>
      </p:sp>
      <p:pic>
        <p:nvPicPr>
          <p:cNvPr id="9" name="Picture 8" descr="LCBC_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07896" y="5326193"/>
            <a:ext cx="936104" cy="1531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2987824" y="1"/>
            <a:ext cx="6156176" cy="6795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「管家」</a:t>
            </a:r>
            <a:r>
              <a:rPr lang="en-GB" altLang="zh-TW" sz="4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oikonomos</a:t>
            </a:r>
            <a:r>
              <a:rPr lang="en-GB" altLang="zh-TW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 (</a:t>
            </a:r>
            <a:r>
              <a:rPr lang="en-GB" altLang="zh-TW" sz="4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oikos</a:t>
            </a:r>
            <a:r>
              <a:rPr lang="en-GB" altLang="zh-TW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=</a:t>
            </a:r>
            <a:r>
              <a:rPr lang="zh-TW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住家</a:t>
            </a:r>
            <a:r>
              <a:rPr lang="en-US" altLang="zh-TW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)</a:t>
            </a:r>
          </a:p>
          <a:p>
            <a:pPr algn="ctr">
              <a:lnSpc>
                <a:spcPct val="90000"/>
              </a:lnSpc>
            </a:pPr>
            <a:r>
              <a:rPr lang="zh-TW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歌羅西書</a:t>
            </a:r>
            <a:endParaRPr lang="en-GB" altLang="zh-TW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TW" altLang="en-US" sz="8800" b="1" dirty="0" smtClean="0">
                <a:solidFill>
                  <a:srgbClr val="FFFF6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基督</a:t>
            </a:r>
            <a:endParaRPr lang="en-GB" altLang="zh-TW" sz="8800" b="1" dirty="0" smtClean="0">
              <a:solidFill>
                <a:srgbClr val="FFFF6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TW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我們是基督的執事，在祂的家中作管家。</a:t>
            </a:r>
            <a:endParaRPr lang="en-GB" altLang="zh-TW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TW" altLang="en-US" sz="6000" b="1" dirty="0" smtClean="0">
                <a:solidFill>
                  <a:srgbClr val="FFFFC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</a:t>
            </a:r>
            <a:r>
              <a:rPr lang="en-US" altLang="zh-TW" sz="6000" b="1" dirty="0" smtClean="0">
                <a:solidFill>
                  <a:srgbClr val="FFFFC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1:13-18</a:t>
            </a:r>
            <a:endParaRPr lang="en-GB" altLang="zh-CN" sz="5400" b="1" dirty="0" smtClean="0">
              <a:solidFill>
                <a:srgbClr val="FFFFC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6000"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179512" y="548680"/>
            <a:ext cx="8964488" cy="28346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66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西三、四章中</a:t>
            </a:r>
            <a:endParaRPr lang="en-US" altLang="zh-TW" sz="6600" b="1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TW" altLang="en-US" sz="66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一些更具體的原則</a:t>
            </a:r>
            <a:endParaRPr lang="en-GB" altLang="zh-TW" sz="6600" b="1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GB" altLang="zh-CN" sz="6600" b="1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sp>
        <p:nvSpPr>
          <p:cNvPr id="3" name="Text Box 4" descr="Purple mesh"/>
          <p:cNvSpPr txBox="1">
            <a:spLocks noChangeArrowheads="1"/>
          </p:cNvSpPr>
          <p:nvPr/>
        </p:nvSpPr>
        <p:spPr bwMode="auto">
          <a:xfrm flipV="1">
            <a:off x="323528" y="3402690"/>
            <a:ext cx="8964488" cy="28346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66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西三、四章中</a:t>
            </a:r>
            <a:endParaRPr lang="en-US" altLang="zh-TW" sz="6600" b="1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TW" altLang="en-US" sz="66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一些更具體的原則</a:t>
            </a:r>
            <a:endParaRPr lang="en-GB" altLang="zh-TW" sz="6600" b="1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GB" altLang="zh-CN" sz="6600" b="1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6000"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179512" y="1"/>
            <a:ext cx="8964488" cy="6657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西三、四章中一些更具體的原則</a:t>
            </a:r>
            <a:endParaRPr lang="en-GB" altLang="zh-TW" sz="4800" b="1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GB" altLang="zh-CN" sz="4800" b="1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西三、四章</a:t>
            </a:r>
            <a:endParaRPr lang="en-GB" altLang="zh-CN" sz="5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作神的管家：</a:t>
            </a:r>
            <a:endParaRPr lang="en-GB" altLang="zh-CN" sz="5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在婚姻家庭中，</a:t>
            </a:r>
            <a:endParaRPr lang="en-GB" altLang="zh-CN" sz="5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在职场中，</a:t>
            </a:r>
            <a:endParaRPr lang="en-GB" altLang="zh-CN" sz="5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在教会生活中</a:t>
            </a:r>
            <a:r>
              <a:rPr lang="en-US" altLang="zh-CN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:</a:t>
            </a:r>
          </a:p>
          <a:p>
            <a:pPr algn="ctr">
              <a:lnSpc>
                <a:spcPct val="90000"/>
              </a:lnSpc>
            </a:pPr>
            <a:r>
              <a:rPr lang="en-US" altLang="zh-CN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- </a:t>
            </a:r>
            <a:r>
              <a:rPr lang="zh-CN" altLang="en-US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金钱</a:t>
            </a:r>
            <a:endParaRPr lang="en-GB" altLang="zh-CN" sz="5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en-GB" altLang="zh-CN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- </a:t>
            </a:r>
            <a:r>
              <a:rPr lang="zh-CN" altLang="en-US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事奉</a:t>
            </a:r>
            <a:endParaRPr lang="en-GB" altLang="zh-CN" sz="48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6000"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 descr="Purple mesh"/>
          <p:cNvSpPr txBox="1">
            <a:spLocks noChangeArrowheads="1"/>
          </p:cNvSpPr>
          <p:nvPr/>
        </p:nvSpPr>
        <p:spPr bwMode="auto">
          <a:xfrm>
            <a:off x="179512" y="1"/>
            <a:ext cx="8964488" cy="657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TW" altLang="en-US" sz="48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西三、四章中一些更具體的原則</a:t>
            </a:r>
            <a:endParaRPr lang="en-GB" altLang="zh-TW" sz="4800" b="1" dirty="0" smtClean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endParaRPr lang="en-GB" altLang="zh-CN" sz="4800" b="1" dirty="0"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西三、四章</a:t>
            </a:r>
            <a:endParaRPr lang="en-GB" altLang="zh-CN" sz="5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CN" altLang="en-US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作神的管家：在婚姻家庭中，</a:t>
            </a:r>
            <a:endParaRPr lang="en-GB" altLang="zh-CN" sz="5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lnSpc>
                <a:spcPct val="90000"/>
              </a:lnSpc>
            </a:pPr>
            <a:r>
              <a:rPr lang="zh-TW" altLang="en-US" sz="6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丈夫</a:t>
            </a:r>
          </a:p>
          <a:p>
            <a:pPr algn="ctr">
              <a:lnSpc>
                <a:spcPct val="90000"/>
              </a:lnSpc>
            </a:pPr>
            <a:r>
              <a:rPr lang="zh-TW" altLang="en-US" sz="6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妻子</a:t>
            </a:r>
          </a:p>
          <a:p>
            <a:pPr algn="ctr">
              <a:lnSpc>
                <a:spcPct val="90000"/>
              </a:lnSpc>
            </a:pPr>
            <a:r>
              <a:rPr lang="zh-TW" altLang="en-US" sz="6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父母</a:t>
            </a:r>
          </a:p>
          <a:p>
            <a:pPr algn="ctr">
              <a:lnSpc>
                <a:spcPct val="90000"/>
              </a:lnSpc>
            </a:pPr>
            <a:r>
              <a:rPr lang="zh-TW" altLang="en-US" sz="66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imHei" pitchFamily="49" charset="-122"/>
                <a:ea typeface="SimHei" pitchFamily="49" charset="-122"/>
              </a:rPr>
              <a:t>儿女</a:t>
            </a:r>
            <a:endParaRPr lang="en-GB" altLang="zh-CN" sz="4800" b="1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1412776"/>
          </a:xfrm>
        </p:spPr>
        <p:txBody>
          <a:bodyPr>
            <a:normAutofit/>
          </a:bodyPr>
          <a:lstStyle/>
          <a:p>
            <a:r>
              <a:rPr lang="zh-CN" altLang="en-US" sz="8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祢的爱不离不弃</a:t>
            </a:r>
            <a:endParaRPr lang="en-GB" sz="8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没有一个忧患；</a:t>
            </a:r>
            <a:r>
              <a:rPr lang="en-GB" altLang="zh-CN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耶稣不能担当</a:t>
            </a:r>
            <a:b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没有一个痛苦；</a:t>
            </a:r>
            <a:r>
              <a:rPr lang="en-GB" altLang="zh-CN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耶稣不能背负</a:t>
            </a:r>
            <a:endParaRPr lang="en-GB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  <p:pic>
        <p:nvPicPr>
          <p:cNvPr id="5" name="Your Love never never leaves你的愛不離不棄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76470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我要向高山举目；</a:t>
            </a:r>
            <a:r>
              <a:rPr lang="en-GB" altLang="zh-CN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我的帮助从祢而来</a:t>
            </a:r>
            <a:b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满有丰盛的慈爱；</a:t>
            </a:r>
            <a:r>
              <a:rPr lang="en-GB" altLang="zh-CN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赐给凡求告祢名的人</a:t>
            </a:r>
            <a:endParaRPr lang="en-GB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祢的爱总是不离不弃；</a:t>
            </a:r>
            <a:r>
              <a:rPr lang="en-GB" altLang="zh-CN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怜悯如江河湧流</a:t>
            </a:r>
            <a:b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在我敌人面前摆设筵席；</a:t>
            </a:r>
            <a:r>
              <a:rPr lang="en-GB" altLang="zh-CN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使我的福杯满溢</a:t>
            </a:r>
            <a:endParaRPr lang="en-GB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祢的爱总是不离不弃；</a:t>
            </a:r>
            <a:r>
              <a:rPr lang="en-GB" altLang="zh-CN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时刻将我环绕</a:t>
            </a:r>
            <a:b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祢必永远记念</a:t>
            </a:r>
            <a:r>
              <a:rPr lang="en-GB" altLang="zh-CN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与我所立的约；</a:t>
            </a:r>
            <a:r>
              <a:rPr lang="en-GB" altLang="zh-CN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使我领受丰盛的恩典</a:t>
            </a:r>
            <a:endParaRPr lang="en-GB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没有一个忧患；</a:t>
            </a:r>
            <a:r>
              <a:rPr lang="en-GB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耶稣不能担当</a:t>
            </a:r>
            <a:b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没有一个痛苦；</a:t>
            </a:r>
            <a:r>
              <a:rPr lang="en-GB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耶稣不能背负</a:t>
            </a:r>
            <a:endParaRPr lang="en-GB" sz="6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我要向高山举目；</a:t>
            </a:r>
            <a:r>
              <a:rPr lang="en-GB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我的帮助从祢而来</a:t>
            </a:r>
            <a:b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满有丰盛的慈爱；</a:t>
            </a:r>
            <a:r>
              <a:rPr lang="en-GB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赐给凡求告祢名的人</a:t>
            </a:r>
            <a:endParaRPr lang="en-GB" sz="6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祢的爱总是不离不弃；</a:t>
            </a:r>
            <a:r>
              <a:rPr lang="en-GB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怜悯如江河湧流</a:t>
            </a:r>
            <a:b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在我敌人面前摆设筵席；</a:t>
            </a:r>
            <a:r>
              <a:rPr lang="en-GB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使我的福杯满溢</a:t>
            </a:r>
            <a:endParaRPr lang="en-GB" sz="6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祢的爱总是不离不弃；</a:t>
            </a:r>
            <a:r>
              <a:rPr lang="en-GB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时刻将我环绕</a:t>
            </a:r>
            <a:b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祢必永远记念</a:t>
            </a:r>
            <a:r>
              <a:rPr lang="en-GB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与我所立的约；</a:t>
            </a:r>
            <a:r>
              <a:rPr lang="en-GB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使我领受丰盛的恩典</a:t>
            </a:r>
            <a:endParaRPr lang="en-GB" sz="6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祢的爱总是不离不弃；</a:t>
            </a:r>
            <a:r>
              <a:rPr lang="en-GB" altLang="zh-CN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怜悯如江河湧流</a:t>
            </a:r>
            <a:b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在我敌人面前摆设筵席；</a:t>
            </a:r>
            <a:r>
              <a:rPr lang="en-GB" altLang="zh-CN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使我的福杯满溢</a:t>
            </a:r>
            <a:endParaRPr lang="en-GB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祢的爱总是不离不弃；</a:t>
            </a:r>
            <a:r>
              <a:rPr lang="en-GB" altLang="zh-CN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时刻将我环绕</a:t>
            </a:r>
            <a:b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祢必永远记念</a:t>
            </a:r>
            <a:r>
              <a:rPr lang="en-GB" altLang="zh-CN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与我所立的约；</a:t>
            </a:r>
            <a:r>
              <a:rPr lang="en-GB" altLang="zh-CN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使我领受丰盛的恩典</a:t>
            </a:r>
            <a:endParaRPr lang="en-GB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zh-CN" alt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zh-CN" alt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祢必永远记念</a:t>
            </a:r>
            <a:r>
              <a:rPr lang="en-GB" altLang="zh-CN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与我所立的约；</a:t>
            </a:r>
            <a:r>
              <a:rPr lang="en-GB" altLang="zh-CN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使我领受</a:t>
            </a:r>
            <a:r>
              <a:rPr lang="en-GB" altLang="zh-CN" sz="4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4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4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丰盛</a:t>
            </a:r>
            <a:r>
              <a:rPr lang="zh-CN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的恩典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4788024" cy="4797152"/>
          </a:xfrm>
        </p:spPr>
        <p:txBody>
          <a:bodyPr>
            <a:normAutofit/>
          </a:bodyPr>
          <a:lstStyle/>
          <a:p>
            <a:r>
              <a:rPr lang="zh-CN" altLang="en-US" sz="8800" b="1" dirty="0" smtClean="0">
                <a:solidFill>
                  <a:srgbClr val="4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祢的爱</a:t>
            </a:r>
            <a:r>
              <a:rPr lang="en-GB" altLang="zh-CN" sz="8800" b="1" dirty="0" smtClean="0">
                <a:solidFill>
                  <a:srgbClr val="4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/>
            </a:r>
            <a:br>
              <a:rPr lang="en-GB" altLang="zh-CN" sz="8800" b="1" dirty="0" smtClean="0">
                <a:solidFill>
                  <a:srgbClr val="4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</a:br>
            <a:r>
              <a:rPr lang="zh-CN" altLang="en-US" sz="8800" b="1" dirty="0" smtClean="0">
                <a:solidFill>
                  <a:srgbClr val="4FFF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不离不弃</a:t>
            </a:r>
            <a:endParaRPr lang="en-GB" sz="8800" b="1" dirty="0">
              <a:solidFill>
                <a:srgbClr val="4FFF9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0LCBC201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0LCBC201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0LCBC201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0LCBC201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0LCBC201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0LCBC201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_0LCBC201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0LCBC201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0LCBC201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10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1.xml><?xml version="1.0" encoding="utf-8"?>
<a:theme xmlns:a="http://schemas.openxmlformats.org/drawingml/2006/main" name="1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2.xml><?xml version="1.0" encoding="utf-8"?>
<a:theme xmlns:a="http://schemas.openxmlformats.org/drawingml/2006/main" name="1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3.xml><?xml version="1.0" encoding="utf-8"?>
<a:theme xmlns:a="http://schemas.openxmlformats.org/drawingml/2006/main" name="1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4.xml><?xml version="1.0" encoding="utf-8"?>
<a:theme xmlns:a="http://schemas.openxmlformats.org/drawingml/2006/main" name="2_Theme blue-orange">
  <a:themeElements>
    <a:clrScheme name="">
      <a:dk1>
        <a:srgbClr val="000000"/>
      </a:dk1>
      <a:lt1>
        <a:srgbClr val="FFD699"/>
      </a:lt1>
      <a:dk2>
        <a:srgbClr val="000000"/>
      </a:dk2>
      <a:lt2>
        <a:srgbClr val="808080"/>
      </a:lt2>
      <a:accent1>
        <a:srgbClr val="FF9933"/>
      </a:accent1>
      <a:accent2>
        <a:srgbClr val="3333CC"/>
      </a:accent2>
      <a:accent3>
        <a:srgbClr val="FFE8CA"/>
      </a:accent3>
      <a:accent4>
        <a:srgbClr val="000000"/>
      </a:accent4>
      <a:accent5>
        <a:srgbClr val="FFCAAD"/>
      </a:accent5>
      <a:accent6>
        <a:srgbClr val="2D2DB9"/>
      </a:accent6>
      <a:hlink>
        <a:srgbClr val="00CC66"/>
      </a:hlink>
      <a:folHlink>
        <a:srgbClr val="B2B2B2"/>
      </a:folHlink>
    </a:clrScheme>
    <a:fontScheme name="peonyv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70C0">
            <a:alpha val="54000"/>
          </a:srgbClr>
        </a:solidFill>
      </a:spPr>
      <a:bodyPr vert="vert" rtlCol="0" anchor="ctr"/>
      <a:lstStyle>
        <a:defPPr algn="ctr">
          <a:defRPr kumimoji="1" sz="4800" b="1" spc="300" dirty="0" smtClean="0">
            <a:ln w="11430" cmpd="sng">
              <a:solidFill>
                <a:schemeClr val="accent1">
                  <a:tint val="10000"/>
                </a:schemeClr>
              </a:solidFill>
              <a:prstDash val="solid"/>
              <a:miter lim="800000"/>
            </a:ln>
            <a:gradFill>
              <a:gsLst>
                <a:gs pos="10000">
                  <a:schemeClr val="accent1">
                    <a:tint val="83000"/>
                    <a:shade val="100000"/>
                    <a:satMod val="200000"/>
                  </a:schemeClr>
                </a:gs>
                <a:gs pos="75000">
                  <a:schemeClr val="accent1">
                    <a:tint val="100000"/>
                    <a:shade val="50000"/>
                    <a:satMod val="150000"/>
                  </a:schemeClr>
                </a:gs>
              </a:gsLst>
              <a:lin ang="5400000"/>
            </a:gradFill>
            <a:effectLst>
              <a:glow rad="45500">
                <a:schemeClr val="accent1">
                  <a:satMod val="220000"/>
                  <a:alpha val="35000"/>
                </a:schemeClr>
              </a:glow>
            </a:effectLst>
            <a:latin typeface="华文行楷" pitchFamily="2" charset="-122"/>
            <a:ea typeface="华文行楷" pitchFamily="2" charset="-122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eony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onyv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onyv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onyv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onyv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onyv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onyv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5.xml><?xml version="1.0" encoding="utf-8"?>
<a:theme xmlns:a="http://schemas.openxmlformats.org/drawingml/2006/main" name="23_Theme blue-orange">
  <a:themeElements>
    <a:clrScheme name="">
      <a:dk1>
        <a:srgbClr val="000000"/>
      </a:dk1>
      <a:lt1>
        <a:srgbClr val="FFD699"/>
      </a:lt1>
      <a:dk2>
        <a:srgbClr val="000000"/>
      </a:dk2>
      <a:lt2>
        <a:srgbClr val="808080"/>
      </a:lt2>
      <a:accent1>
        <a:srgbClr val="FF9933"/>
      </a:accent1>
      <a:accent2>
        <a:srgbClr val="3333CC"/>
      </a:accent2>
      <a:accent3>
        <a:srgbClr val="FFE8CA"/>
      </a:accent3>
      <a:accent4>
        <a:srgbClr val="000000"/>
      </a:accent4>
      <a:accent5>
        <a:srgbClr val="FFCAAD"/>
      </a:accent5>
      <a:accent6>
        <a:srgbClr val="2D2DB9"/>
      </a:accent6>
      <a:hlink>
        <a:srgbClr val="00CC66"/>
      </a:hlink>
      <a:folHlink>
        <a:srgbClr val="B2B2B2"/>
      </a:folHlink>
    </a:clrScheme>
    <a:fontScheme name="peonyv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70C0">
            <a:alpha val="54000"/>
          </a:srgbClr>
        </a:solidFill>
      </a:spPr>
      <a:bodyPr vert="vert" rtlCol="0" anchor="ctr"/>
      <a:lstStyle>
        <a:defPPr algn="ctr">
          <a:defRPr kumimoji="1" sz="4800" b="1" spc="300" dirty="0" smtClean="0">
            <a:ln w="11430" cmpd="sng">
              <a:solidFill>
                <a:schemeClr val="accent1">
                  <a:tint val="10000"/>
                </a:schemeClr>
              </a:solidFill>
              <a:prstDash val="solid"/>
              <a:miter lim="800000"/>
            </a:ln>
            <a:gradFill>
              <a:gsLst>
                <a:gs pos="10000">
                  <a:schemeClr val="accent1">
                    <a:tint val="83000"/>
                    <a:shade val="100000"/>
                    <a:satMod val="200000"/>
                  </a:schemeClr>
                </a:gs>
                <a:gs pos="75000">
                  <a:schemeClr val="accent1">
                    <a:tint val="100000"/>
                    <a:shade val="50000"/>
                    <a:satMod val="150000"/>
                  </a:schemeClr>
                </a:gs>
              </a:gsLst>
              <a:lin ang="5400000"/>
            </a:gradFill>
            <a:effectLst>
              <a:glow rad="45500">
                <a:schemeClr val="accent1">
                  <a:satMod val="220000"/>
                  <a:alpha val="35000"/>
                </a:schemeClr>
              </a:glow>
            </a:effectLst>
            <a:latin typeface="华文行楷" pitchFamily="2" charset="-122"/>
            <a:ea typeface="华文行楷" pitchFamily="2" charset="-122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eony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onyv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onyv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onyv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onyv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onyv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onyv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6.xml><?xml version="1.0" encoding="utf-8"?>
<a:theme xmlns:a="http://schemas.openxmlformats.org/drawingml/2006/main" name="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360</TotalTime>
  <Words>2024</Words>
  <Application>Microsoft Office PowerPoint</Application>
  <PresentationFormat>On-screen Show (4:3)</PresentationFormat>
  <Paragraphs>324</Paragraphs>
  <Slides>65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26</vt:i4>
      </vt:variant>
      <vt:variant>
        <vt:lpstr>Slide Titles</vt:lpstr>
      </vt:variant>
      <vt:variant>
        <vt:i4>65</vt:i4>
      </vt:variant>
    </vt:vector>
  </HeadingPairs>
  <TitlesOfParts>
    <vt:vector size="91" baseType="lpstr">
      <vt:lpstr>Office Theme</vt:lpstr>
      <vt:lpstr>0LCBC2013</vt:lpstr>
      <vt:lpstr>1_0LCBC2013</vt:lpstr>
      <vt:lpstr>2_0LCBC2013</vt:lpstr>
      <vt:lpstr>3_0LCBC2013</vt:lpstr>
      <vt:lpstr>4_0LCBC2013</vt:lpstr>
      <vt:lpstr>5_0LCBC2013</vt:lpstr>
      <vt:lpstr>6_0LCBC2013</vt:lpstr>
      <vt:lpstr>7_0LCBC2013</vt:lpstr>
      <vt:lpstr>8_0LCBC2013</vt:lpstr>
      <vt:lpstr>1_Office Theme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8_Office Theme</vt:lpstr>
      <vt:lpstr>9_Office Theme</vt:lpstr>
      <vt:lpstr>10_Office Theme</vt:lpstr>
      <vt:lpstr>11_Office Theme</vt:lpstr>
      <vt:lpstr>12_Office Theme</vt:lpstr>
      <vt:lpstr>13_Office Theme</vt:lpstr>
      <vt:lpstr>2_Theme blue-orange</vt:lpstr>
      <vt:lpstr>23_Theme blue-orange</vt:lpstr>
      <vt:lpstr>預設簡報設計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祢的爱不离不弃</vt:lpstr>
      <vt:lpstr>没有一个忧患； 耶稣不能担当 没有一个痛苦； 耶稣不能背负</vt:lpstr>
      <vt:lpstr>我要向高山举目； 我的帮助从祢而来 满有丰盛的慈爱； 赐给凡求告祢名的人</vt:lpstr>
      <vt:lpstr>祢的爱总是不离不弃； 怜悯如江河湧流 在我敌人面前摆设筵席； 使我的福杯满溢</vt:lpstr>
      <vt:lpstr>祢的爱总是不离不弃； 时刻将我环绕 祢必永远记念 与我所立的约； 使我领受丰盛的恩典</vt:lpstr>
      <vt:lpstr>没有一个忧患； 耶稣不能担当 没有一个痛苦； 耶稣不能背负</vt:lpstr>
      <vt:lpstr>我要向高山举目； 我的帮助从祢而来 满有丰盛的慈爱； 赐给凡求告祢名的人</vt:lpstr>
      <vt:lpstr>祢的爱总是不离不弃； 怜悯如江河湧流 在我敌人面前摆设筵席； 使我的福杯满溢</vt:lpstr>
      <vt:lpstr>祢的爱总是不离不弃； 时刻将我环绕 祢必永远记念 与我所立的约； 使我领受丰盛的恩典</vt:lpstr>
      <vt:lpstr>祢的爱总是不离不弃； 怜悯如江河湧流 在我敌人面前摆设筵席； 使我的福杯满溢</vt:lpstr>
      <vt:lpstr>祢的爱总是不离不弃； 时刻将我环绕 祢必永远记念 与我所立的约； 使我领受丰盛的恩典</vt:lpstr>
      <vt:lpstr> 祢必永远记念 与我所立的约； 使我领受 丰盛的恩典</vt:lpstr>
      <vt:lpstr>祢的爱 不离不弃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Edward</dc:creator>
  <cp:lastModifiedBy>Edward</cp:lastModifiedBy>
  <cp:revision>11</cp:revision>
  <dcterms:created xsi:type="dcterms:W3CDTF">2014-10-05T02:49:13Z</dcterms:created>
  <dcterms:modified xsi:type="dcterms:W3CDTF">2014-10-07T22:05:24Z</dcterms:modified>
</cp:coreProperties>
</file>