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theme/theme5.xml" ContentType="application/vnd.openxmlformats-officedocument.them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docProps/custom.xml" ContentType="application/vnd.openxmlformats-officedocument.custom-properties+xml"/>
  <Override PartName="/ppt/slideMasters/slideMaster6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96" r:id="rId3"/>
    <p:sldMasterId id="2147483698" r:id="rId4"/>
    <p:sldMasterId id="2147483700" r:id="rId5"/>
    <p:sldMasterId id="2147483702" r:id="rId6"/>
  </p:sldMasterIdLst>
  <p:sldIdLst>
    <p:sldId id="259" r:id="rId7"/>
    <p:sldId id="260" r:id="rId8"/>
    <p:sldId id="257" r:id="rId9"/>
    <p:sldId id="262" r:id="rId10"/>
    <p:sldId id="263" r:id="rId11"/>
    <p:sldId id="256" r:id="rId12"/>
    <p:sldId id="264" r:id="rId13"/>
    <p:sldId id="265" r:id="rId14"/>
    <p:sldId id="266" r:id="rId15"/>
    <p:sldId id="267" r:id="rId16"/>
    <p:sldId id="268" r:id="rId17"/>
    <p:sldId id="270" r:id="rId18"/>
    <p:sldId id="269" r:id="rId19"/>
    <p:sldId id="272" r:id="rId20"/>
    <p:sldId id="271" r:id="rId21"/>
    <p:sldId id="261" r:id="rId22"/>
    <p:sldId id="273" r:id="rId23"/>
    <p:sldId id="274" r:id="rId24"/>
    <p:sldId id="277" r:id="rId25"/>
    <p:sldId id="278" r:id="rId26"/>
    <p:sldId id="275" r:id="rId27"/>
    <p:sldId id="279" r:id="rId28"/>
    <p:sldId id="280" r:id="rId29"/>
    <p:sldId id="276" r:id="rId30"/>
    <p:sldId id="281" r:id="rId31"/>
    <p:sldId id="292" r:id="rId32"/>
    <p:sldId id="282" r:id="rId33"/>
    <p:sldId id="283" r:id="rId34"/>
    <p:sldId id="284" r:id="rId35"/>
    <p:sldId id="285" r:id="rId36"/>
    <p:sldId id="286" r:id="rId37"/>
    <p:sldId id="287" r:id="rId38"/>
    <p:sldId id="288" r:id="rId39"/>
    <p:sldId id="290" r:id="rId40"/>
    <p:sldId id="289" r:id="rId41"/>
    <p:sldId id="291" r:id="rId42"/>
    <p:sldId id="309" r:id="rId43"/>
    <p:sldId id="293" r:id="rId44"/>
    <p:sldId id="294" r:id="rId45"/>
    <p:sldId id="295" r:id="rId46"/>
    <p:sldId id="296" r:id="rId47"/>
    <p:sldId id="297" r:id="rId48"/>
    <p:sldId id="298" r:id="rId49"/>
    <p:sldId id="299" r:id="rId50"/>
    <p:sldId id="300" r:id="rId51"/>
    <p:sldId id="308" r:id="rId52"/>
    <p:sldId id="302" r:id="rId53"/>
    <p:sldId id="301" r:id="rId54"/>
    <p:sldId id="303" r:id="rId55"/>
    <p:sldId id="304" r:id="rId56"/>
    <p:sldId id="305" r:id="rId57"/>
    <p:sldId id="306" r:id="rId58"/>
    <p:sldId id="307" r:id="rId59"/>
    <p:sldId id="310" r:id="rId60"/>
    <p:sldId id="311" r:id="rId61"/>
    <p:sldId id="312" r:id="rId62"/>
    <p:sldId id="313" r:id="rId63"/>
    <p:sldId id="314" r:id="rId64"/>
    <p:sldId id="315" r:id="rId65"/>
    <p:sldId id="316" r:id="rId66"/>
    <p:sldId id="317" r:id="rId67"/>
    <p:sldId id="318" r:id="rId68"/>
    <p:sldId id="319" r:id="rId69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F2297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4" autoAdjust="0"/>
    <p:restoredTop sz="94727" autoAdjust="0"/>
  </p:normalViewPr>
  <p:slideViewPr>
    <p:cSldViewPr>
      <p:cViewPr varScale="1">
        <p:scale>
          <a:sx n="64" d="100"/>
          <a:sy n="64" d="100"/>
        </p:scale>
        <p:origin x="-77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38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slide" Target="slides/slide44.xml"/><Relationship Id="rId55" Type="http://schemas.openxmlformats.org/officeDocument/2006/relationships/slide" Target="slides/slide49.xml"/><Relationship Id="rId63" Type="http://schemas.openxmlformats.org/officeDocument/2006/relationships/slide" Target="slides/slide57.xml"/><Relationship Id="rId68" Type="http://schemas.openxmlformats.org/officeDocument/2006/relationships/slide" Target="slides/slide62.xml"/><Relationship Id="rId7" Type="http://schemas.openxmlformats.org/officeDocument/2006/relationships/slide" Target="slides/slide1.xml"/><Relationship Id="rId71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slide" Target="slides/slide47.xml"/><Relationship Id="rId58" Type="http://schemas.openxmlformats.org/officeDocument/2006/relationships/slide" Target="slides/slide52.xml"/><Relationship Id="rId66" Type="http://schemas.openxmlformats.org/officeDocument/2006/relationships/slide" Target="slides/slide60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Relationship Id="rId57" Type="http://schemas.openxmlformats.org/officeDocument/2006/relationships/slide" Target="slides/slide51.xml"/><Relationship Id="rId61" Type="http://schemas.openxmlformats.org/officeDocument/2006/relationships/slide" Target="slides/slide55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slide" Target="slides/slide46.xml"/><Relationship Id="rId60" Type="http://schemas.openxmlformats.org/officeDocument/2006/relationships/slide" Target="slides/slide54.xml"/><Relationship Id="rId65" Type="http://schemas.openxmlformats.org/officeDocument/2006/relationships/slide" Target="slides/slide59.xml"/><Relationship Id="rId73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slide" Target="slides/slide50.xml"/><Relationship Id="rId64" Type="http://schemas.openxmlformats.org/officeDocument/2006/relationships/slide" Target="slides/slide58.xml"/><Relationship Id="rId69" Type="http://schemas.openxmlformats.org/officeDocument/2006/relationships/slide" Target="slides/slide63.xml"/><Relationship Id="rId8" Type="http://schemas.openxmlformats.org/officeDocument/2006/relationships/slide" Target="slides/slide2.xml"/><Relationship Id="rId51" Type="http://schemas.openxmlformats.org/officeDocument/2006/relationships/slide" Target="slides/slide45.xml"/><Relationship Id="rId72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59" Type="http://schemas.openxmlformats.org/officeDocument/2006/relationships/slide" Target="slides/slide53.xml"/><Relationship Id="rId67" Type="http://schemas.openxmlformats.org/officeDocument/2006/relationships/slide" Target="slides/slide61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slide" Target="slides/slide48.xml"/><Relationship Id="rId62" Type="http://schemas.openxmlformats.org/officeDocument/2006/relationships/slide" Target="slides/slide56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A9B45C8-FA76-40AE-B4A9-7ADE5EAFEC7F}" type="datetimeFigureOut">
              <a:rPr lang="zh-CN" altLang="en-US"/>
              <a:pPr/>
              <a:t>2014/10/26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A781C3-6BB7-4682-A6D2-C817F23C671E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6481F3F-D2C3-454B-9C0C-BA59AB1E940D}" type="datetimeFigureOut">
              <a:rPr lang="zh-CN" altLang="en-US"/>
              <a:pPr/>
              <a:t>2014/10/26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C04711-6653-485B-BBFD-7158B6546EED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390979D-6E6E-466C-89DF-5E5D0B3DBBB2}" type="datetimeFigureOut">
              <a:rPr lang="zh-CN" altLang="en-US"/>
              <a:pPr/>
              <a:t>2014/10/26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5F7241-8CA1-4259-A1B1-DDE77EDD75BB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E3B6BBF-C963-4C27-A8D6-009F658E16F5}" type="datetimeFigureOut">
              <a:rPr lang="zh-CN" altLang="en-US"/>
              <a:pPr/>
              <a:t>2014/10/26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5B65C4-3D85-4EEA-8061-237753C520BA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9B22B66-6751-49B6-AF75-F5878F91EED7}" type="datetimeFigureOut">
              <a:rPr lang="zh-CN" altLang="en-US"/>
              <a:pPr/>
              <a:t>2014/10/26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DBBCB5-F46C-4868-94E6-0906C393BAE7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37AF4A7-9EF9-4168-BA60-BDF998D306F5}" type="datetimeFigureOut">
              <a:rPr lang="zh-CN" altLang="en-US"/>
              <a:pPr/>
              <a:t>2014/10/26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5E83C6-F0A3-4DDB-8164-AD9EE6C14D22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13AEE5D-4D13-421E-A8CF-EE55DA99649E}" type="datetimeFigureOut">
              <a:rPr lang="zh-CN" altLang="en-US"/>
              <a:pPr/>
              <a:t>2014/10/26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17F994-7D49-4540-839F-94967E093261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944E039-DFAF-4D0F-AFDD-4A93017F7381}" type="datetimeFigureOut">
              <a:rPr lang="zh-CN" altLang="en-US"/>
              <a:pPr/>
              <a:t>2014/10/26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537C80-9C62-4C9C-97AF-3CC4877960AD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6764897-6267-4480-AA05-10CC478AE89A}" type="datetimeFigureOut">
              <a:rPr lang="zh-CN" altLang="en-US"/>
              <a:pPr/>
              <a:t>2014/10/26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7A17FF-DA84-4871-8895-947D9877A6FC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2FB6AC-1982-4D19-8B3D-3E93F8126A82}" type="datetimeFigureOut">
              <a:rPr lang="zh-CN" altLang="en-US"/>
              <a:pPr/>
              <a:t>2014/10/26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917C93-5A11-41AE-A608-E4D4D781906F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AEDD230-7CB5-4E32-B67D-76FE93651D7B}" type="datetimeFigureOut">
              <a:rPr lang="zh-CN" altLang="en-US"/>
              <a:pPr/>
              <a:t>2014/10/26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87CB0D-4CEE-49B6-9BD5-283418C4B992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9FEF304-7E62-4002-B5CB-B23E900AFEB7}" type="datetimeFigureOut">
              <a:rPr lang="zh-CN" altLang="en-US"/>
              <a:pPr/>
              <a:t>2014/10/26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73704B-7A21-4A24-B29D-FEBB5F22D2AC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EB00F03-D4F8-4974-A3E8-7250B4B17700}" type="datetimeFigureOut">
              <a:rPr lang="zh-CN" altLang="en-US"/>
              <a:pPr/>
              <a:t>2014/10/26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CF9596-94ED-4836-8B5B-6A8743DC2115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D2A5A8D-0BA9-4C42-857E-F042EFD72E9A}" type="datetimeFigureOut">
              <a:rPr lang="zh-CN" altLang="en-US"/>
              <a:pPr/>
              <a:t>2014/10/26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2D382B-84F3-41B5-AE3E-1F850FBFBE14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0FA5742-B654-4B52-9E5F-A51B7E6FF544}" type="datetimeFigureOut">
              <a:rPr lang="zh-CN" altLang="en-US"/>
              <a:pPr/>
              <a:t>2014/10/26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B72C6B-A8E1-41A8-9BAB-4A926DB99CDF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4C11292-0804-4922-B918-9E4025AAED34}" type="datetimeFigureOut">
              <a:rPr lang="zh-CN" altLang="en-US"/>
              <a:pPr/>
              <a:t>2014/10/26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0C5B17-262B-4A78-8DA1-864FA5127713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6B37085-33AA-4C17-B0DD-4CDFF92C7A3B}" type="datetimeFigureOut">
              <a:rPr lang="zh-CN" altLang="en-US"/>
              <a:pPr/>
              <a:t>2014/10/26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76E817-6DA0-4721-B00C-F365317EA0E2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CAD7006-76AE-4AAA-BB17-318B168C6F03}" type="datetimeFigureOut">
              <a:rPr lang="zh-CN" altLang="en-US"/>
              <a:pPr/>
              <a:t>2014/10/26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226C86-0822-434C-A310-2FD16861CD09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D9145A0-DCBF-4E37-9B6F-3A827D8785CF}" type="datetimeFigureOut">
              <a:rPr lang="zh-CN" altLang="en-US"/>
              <a:pPr/>
              <a:t>2014/10/26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6EED3D-E3CA-44CF-8533-6C31DBDC2FC6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E12DA8-4F11-45A0-851E-23CF8C2A90AC}" type="datetimeFigureOut">
              <a:rPr lang="zh-CN" altLang="en-US"/>
              <a:pPr/>
              <a:t>2014/10/26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8C6C8C-2A59-438C-81DB-4C14369628E4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B067B5-CF20-471E-8EE1-C809FFCA4B63}" type="datetimeFigureOut">
              <a:rPr lang="zh-CN" altLang="en-US"/>
              <a:pPr/>
              <a:t>2014/10/26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7365CE-C03D-4B7E-8BEA-85FC02EEC1CF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7C55BCD-0A90-4F43-9C30-8942C8062A32}" type="datetimeFigureOut">
              <a:rPr lang="zh-CN" altLang="en-US"/>
              <a:pPr/>
              <a:t>2014/10/26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6667C1-20D6-440E-9AC8-FFAA21E7FBDC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DB6A5-9C33-4E35-A426-9902B5C832D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26/10/2014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DF025-25A5-42DA-B9AA-9C901A41536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DB6A5-9C33-4E35-A426-9902B5C832D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26/10/2014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DF025-25A5-42DA-B9AA-9C901A41536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DB6A5-9C33-4E35-A426-9902B5C832D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26/10/2014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DF025-25A5-42DA-B9AA-9C901A41536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zh-CN" altLang="en-US" smtClean="0"/>
              <a:t>单击此处编辑母版副标题样式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31D1E-37BB-2641-8AC4-0553F3D73D66}" type="datetimeFigureOut">
              <a:rPr kumimoji="1"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2014/10/26</a:t>
            </a:fld>
            <a:endParaRPr kumimoji="1"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31B8D1-FC37-9D44-AA00-B07772E03A7B}" type="slidenum">
              <a:rPr kumimoji="1"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kumimoji="1"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09642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24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25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fld id="{7BA20003-6DEF-4B37-BA09-F537F5D76E19}" type="datetimeFigureOut">
              <a:rPr lang="zh-CN" altLang="en-US"/>
              <a:pPr/>
              <a:t>2014/10/26</a:t>
            </a:fld>
            <a:endParaRPr lang="zh-CN" altLang="en-US"/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4BF76F5D-2018-4918-AFEF-2D26EF75890E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Impact" pitchFamily="34" charset="0"/>
          <a:ea typeface="Microsoft YaHei" pitchFamily="34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Impact" pitchFamily="34" charset="0"/>
          <a:ea typeface="Microsoft YaHei" pitchFamily="34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Impact" pitchFamily="34" charset="0"/>
          <a:ea typeface="Microsoft YaHei" pitchFamily="34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Impact" pitchFamily="34" charset="0"/>
          <a:ea typeface="Microsoft YaHei" pitchFamily="34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Impact" pitchFamily="34" charset="0"/>
          <a:ea typeface="Microsoft YaHei" pitchFamily="34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Impact" pitchFamily="34" charset="0"/>
          <a:ea typeface="Microsoft YaHei" pitchFamily="34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Impact" pitchFamily="34" charset="0"/>
          <a:ea typeface="Microsoft YaHei" pitchFamily="34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Impact" pitchFamily="34" charset="0"/>
          <a:ea typeface="Microsoft YaHei" pitchFamily="34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2051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2052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fld id="{4505CADE-C6C6-4753-A55D-72B558D74B4B}" type="datetimeFigureOut">
              <a:rPr lang="zh-CN" altLang="en-US"/>
              <a:pPr/>
              <a:t>2014/10/26</a:t>
            </a:fld>
            <a:endParaRPr lang="zh-CN" altLang="en-US"/>
          </a:p>
        </p:txBody>
      </p:sp>
      <p:sp>
        <p:nvSpPr>
          <p:cNvPr id="2053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2054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27A3CBB2-A239-47A5-A168-4757D681CAB3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Impact" pitchFamily="34" charset="0"/>
          <a:ea typeface="Microsoft YaHei" pitchFamily="34" charset="-122"/>
        </a:defRPr>
      </a:lvl2pPr>
      <a:lvl3pPr algn="ctr" rtl="0" fontAlgn="base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Impact" pitchFamily="34" charset="0"/>
          <a:ea typeface="Microsoft YaHei" pitchFamily="34" charset="-122"/>
        </a:defRPr>
      </a:lvl3pPr>
      <a:lvl4pPr algn="ctr" rtl="0" fontAlgn="base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Impact" pitchFamily="34" charset="0"/>
          <a:ea typeface="Microsoft YaHei" pitchFamily="34" charset="-122"/>
        </a:defRPr>
      </a:lvl4pPr>
      <a:lvl5pPr algn="ctr" rtl="0" fontAlgn="base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Impact" pitchFamily="34" charset="0"/>
          <a:ea typeface="Microsoft YaHei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Impact" pitchFamily="34" charset="0"/>
          <a:ea typeface="Microsoft YaHei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Impact" pitchFamily="34" charset="0"/>
          <a:ea typeface="Microsoft YaHei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Impact" pitchFamily="34" charset="0"/>
          <a:ea typeface="Microsoft YaHei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Impact" pitchFamily="34" charset="0"/>
          <a:ea typeface="Microsoft YaHei" pitchFamily="34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DDDB6A5-9C33-4E35-A426-9902B5C832D7}" type="datetimeFigureOut">
              <a:rPr lang="en-GB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26/10/2014</a:t>
            </a:fld>
            <a:endParaRPr lang="en-GB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9EDF025-25A5-42DA-B9AA-9C901A41536F}" type="slidenum">
              <a:rPr lang="en-GB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DDDB6A5-9C33-4E35-A426-9902B5C832D7}" type="datetimeFigureOut">
              <a:rPr lang="en-GB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26/10/2014</a:t>
            </a:fld>
            <a:endParaRPr lang="en-GB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9EDF025-25A5-42DA-B9AA-9C901A41536F}" type="slidenum">
              <a:rPr lang="en-GB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DDDB6A5-9C33-4E35-A426-9902B5C832D7}" type="datetimeFigureOut">
              <a:rPr lang="en-GB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26/10/2014</a:t>
            </a:fld>
            <a:endParaRPr lang="en-GB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9EDF025-25A5-42DA-B9AA-9C901A41536F}" type="slidenum">
              <a:rPr lang="en-GB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fld id="{A2A31D1E-37BB-2641-8AC4-0553F3D73D66}" type="datetimeFigureOut">
              <a:rPr kumimoji="1"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 defTabSz="457200" fontAlgn="auto">
                <a:spcBef>
                  <a:spcPts val="0"/>
                </a:spcBef>
                <a:spcAft>
                  <a:spcPts val="0"/>
                </a:spcAft>
              </a:pPr>
              <a:t>2014/10/26</a:t>
            </a:fld>
            <a:endParaRPr kumimoji="1"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endParaRPr kumimoji="1"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fld id="{5631B8D1-FC37-9D44-AA00-B07772E03A7B}" type="slidenum">
              <a:rPr kumimoji="1"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 defTabSz="457200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1"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84404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5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5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6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26.xml"/><Relationship Id="rId1" Type="http://schemas.openxmlformats.org/officeDocument/2006/relationships/audio" Target="file:///C:\Users\Edward%20Desktop\Music\Playlists\DailyPrayer&#27599;&#22825;&#30340;&#31153;&#21578;%20%20(%20&#24456;&#20778;&#32654;..%20).mp3" TargetMode="External"/><Relationship Id="rId5" Type="http://schemas.openxmlformats.org/officeDocument/2006/relationships/image" Target="../media/image13.png"/><Relationship Id="rId4" Type="http://schemas.microsoft.com/office/2007/relationships/media" Target="file:///C:\Users\Edward%20Desktop\Music\Playlists\DailyPrayer&#27599;&#22825;&#30340;&#31153;&#21578;%20%20(%20&#24456;&#20778;&#32654;..%20).mp3" TargetMode="Externa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6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6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6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6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6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6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6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 fontAlgn="auto">
              <a:spcBef>
                <a:spcPct val="10000"/>
              </a:spcBef>
              <a:spcAft>
                <a:spcPts val="0"/>
              </a:spcAft>
              <a:defRPr/>
            </a:pPr>
            <a:endParaRPr lang="en-US" altLang="zh-TW" sz="4000" b="1" dirty="0">
              <a:solidFill>
                <a:srgbClr val="FF3300"/>
              </a:solidFill>
              <a:latin typeface="Calibri"/>
              <a:ea typeface="新細明體"/>
            </a:endParaRPr>
          </a:p>
          <a:p>
            <a:pPr marL="342900" indent="-342900" algn="ctr" fontAlgn="auto">
              <a:spcBef>
                <a:spcPct val="10000"/>
              </a:spcBef>
              <a:spcAft>
                <a:spcPts val="0"/>
              </a:spcAft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 fontAlgn="auto">
              <a:spcBef>
                <a:spcPct val="10000"/>
              </a:spcBef>
              <a:spcAft>
                <a:spcPts val="0"/>
              </a:spcAft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 fontAlgn="auto">
              <a:spcBef>
                <a:spcPct val="10000"/>
              </a:spcBef>
              <a:spcAft>
                <a:spcPts val="0"/>
              </a:spcAft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 fontAlgn="auto">
              <a:spcBef>
                <a:spcPct val="10000"/>
              </a:spcBef>
              <a:spcAft>
                <a:spcPts val="0"/>
              </a:spcAft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 fontAlgn="auto">
              <a:spcBef>
                <a:spcPct val="10000"/>
              </a:spcBef>
              <a:spcAft>
                <a:spcPts val="0"/>
              </a:spcAft>
              <a:defRPr/>
            </a:pPr>
            <a:endParaRPr lang="en-GB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10" name="Text Box 4" descr="Purple mesh"/>
          <p:cNvSpPr txBox="1">
            <a:spLocks noChangeArrowheads="1"/>
          </p:cNvSpPr>
          <p:nvPr/>
        </p:nvSpPr>
        <p:spPr bwMode="auto">
          <a:xfrm>
            <a:off x="144016" y="0"/>
            <a:ext cx="7740352" cy="15881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在职场中作神的管家</a:t>
            </a:r>
            <a:endParaRPr lang="en-US" altLang="zh-CN" sz="5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</a:t>
            </a:r>
            <a:r>
              <a:rPr lang="en-US" altLang="zh-CN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3:22-25) </a:t>
            </a:r>
            <a:endParaRPr lang="en-GB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DFHeiMedium-B5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971600" y="4365104"/>
            <a:ext cx="7200800" cy="16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 fontAlgn="auto">
              <a:spcBef>
                <a:spcPct val="10000"/>
              </a:spcBef>
              <a:spcAft>
                <a:spcPts val="0"/>
              </a:spcAft>
              <a:defRPr/>
            </a:pPr>
            <a:r>
              <a:rPr lang="zh-TW" altLang="en-GB" sz="4000" b="1" dirty="0">
                <a:solidFill>
                  <a:srgbClr val="7BFD7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韦焜墀牧师 </a:t>
            </a:r>
            <a:r>
              <a:rPr lang="en-GB" altLang="zh-TW" sz="2800" b="1" dirty="0">
                <a:solidFill>
                  <a:srgbClr val="7BFD7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Rev Edward </a:t>
            </a:r>
            <a:r>
              <a:rPr lang="en-GB" altLang="zh-TW" sz="2800" b="1" dirty="0" smtClean="0">
                <a:solidFill>
                  <a:srgbClr val="7BFD7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Wei</a:t>
            </a:r>
          </a:p>
          <a:p>
            <a:pPr marL="342900" indent="-342900" algn="ctr" fontAlgn="auto">
              <a:spcBef>
                <a:spcPct val="10000"/>
              </a:spcBef>
              <a:spcAft>
                <a:spcPts val="0"/>
              </a:spcAft>
              <a:defRPr/>
            </a:pPr>
            <a:r>
              <a:rPr lang="en-GB" altLang="zh-TW" sz="5400" b="1" dirty="0" smtClean="0">
                <a:solidFill>
                  <a:srgbClr val="7BFD7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141026</a:t>
            </a:r>
            <a:endParaRPr lang="en-GB" altLang="zh-TW" sz="5400" b="1" dirty="0">
              <a:solidFill>
                <a:srgbClr val="7BFD7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6" name="Text Box 4" descr="Purple mesh"/>
          <p:cNvSpPr txBox="1">
            <a:spLocks noChangeArrowheads="1"/>
          </p:cNvSpPr>
          <p:nvPr/>
        </p:nvSpPr>
        <p:spPr bwMode="auto">
          <a:xfrm>
            <a:off x="0" y="5949280"/>
            <a:ext cx="81724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zh-TW" altLang="en-GB" sz="4000" b="1" dirty="0">
                <a:solidFill>
                  <a:srgbClr val="2FFF8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倫敦华人浸信</a:t>
            </a:r>
            <a:r>
              <a:rPr lang="zh-TW" altLang="en-GB" sz="4000" b="1" dirty="0">
                <a:solidFill>
                  <a:srgbClr val="2FFF8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DFHeiMedium-B5" pitchFamily="49" charset="-128"/>
              </a:rPr>
              <a:t>会</a:t>
            </a:r>
            <a:endParaRPr lang="en-GB" sz="2800" b="1" dirty="0">
              <a:solidFill>
                <a:srgbClr val="2FFF8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DFHeiMedium-B5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0" y="6377954"/>
            <a:ext cx="8172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</a:pPr>
            <a:r>
              <a:rPr lang="en-US" sz="3200" b="1" dirty="0">
                <a:solidFill>
                  <a:srgbClr val="2FFF8D"/>
                </a:solidFill>
                <a:latin typeface="Arial" charset="0"/>
                <a:ea typeface="+mn-ea"/>
              </a:rPr>
              <a:t>London Chinese Baptist Church  </a:t>
            </a:r>
            <a:endParaRPr lang="en-GB" sz="3200" b="1" dirty="0">
              <a:solidFill>
                <a:srgbClr val="2FFF8D"/>
              </a:solidFill>
              <a:latin typeface="Arial" charset="0"/>
              <a:ea typeface="+mn-ea"/>
            </a:endParaRPr>
          </a:p>
        </p:txBody>
      </p:sp>
      <p:pic>
        <p:nvPicPr>
          <p:cNvPr id="9" name="Picture 8" descr="LCBC_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07896" y="5326193"/>
            <a:ext cx="936104" cy="1531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6156176" y="692696"/>
            <a:ext cx="2987824" cy="252028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 fontAlgn="auto">
              <a:spcBef>
                <a:spcPct val="10000"/>
              </a:spcBef>
              <a:spcAft>
                <a:spcPts val="0"/>
              </a:spcAft>
              <a:defRPr/>
            </a:pPr>
            <a:r>
              <a:rPr lang="en-US" altLang="zh-CN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2014</a:t>
            </a:r>
            <a:r>
              <a:rPr lang="zh-CN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主题</a:t>
            </a:r>
            <a:r>
              <a:rPr lang="en-US" altLang="zh-CN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:</a:t>
            </a:r>
            <a:r>
              <a:rPr lang="zh-CN" altLang="en-US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忠心</a:t>
            </a:r>
            <a:endParaRPr lang="en-GB" altLang="zh-CN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 fontAlgn="auto">
              <a:spcBef>
                <a:spcPct val="10000"/>
              </a:spcBef>
              <a:spcAft>
                <a:spcPts val="0"/>
              </a:spcAft>
              <a:defRPr/>
            </a:pPr>
            <a:r>
              <a:rPr lang="zh-CN" altLang="en-US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的管家</a:t>
            </a:r>
            <a:r>
              <a:rPr lang="zh-CN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 </a:t>
            </a: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 fontAlgn="auto">
              <a:spcBef>
                <a:spcPct val="10000"/>
              </a:spcBef>
              <a:spcAft>
                <a:spcPts val="0"/>
              </a:spcAft>
              <a:defRPr/>
            </a:pPr>
            <a:endParaRPr lang="en-US" altLang="zh-TW" sz="4000" b="1" dirty="0">
              <a:solidFill>
                <a:srgbClr val="FF3300"/>
              </a:solidFill>
              <a:latin typeface="Calibri"/>
              <a:ea typeface="新細明體"/>
            </a:endParaRPr>
          </a:p>
          <a:p>
            <a:pPr marL="342900" indent="-342900" algn="ctr" fontAlgn="auto">
              <a:spcBef>
                <a:spcPct val="10000"/>
              </a:spcBef>
              <a:spcAft>
                <a:spcPts val="0"/>
              </a:spcAft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 fontAlgn="auto">
              <a:spcBef>
                <a:spcPct val="10000"/>
              </a:spcBef>
              <a:spcAft>
                <a:spcPts val="0"/>
              </a:spcAft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 fontAlgn="auto">
              <a:spcBef>
                <a:spcPct val="10000"/>
              </a:spcBef>
              <a:spcAft>
                <a:spcPts val="0"/>
              </a:spcAft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 fontAlgn="auto">
              <a:spcBef>
                <a:spcPct val="10000"/>
              </a:spcBef>
              <a:spcAft>
                <a:spcPts val="0"/>
              </a:spcAft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 fontAlgn="auto">
              <a:spcBef>
                <a:spcPct val="10000"/>
              </a:spcBef>
              <a:spcAft>
                <a:spcPts val="0"/>
              </a:spcAft>
              <a:defRPr/>
            </a:pPr>
            <a:endParaRPr lang="en-GB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10" name="Text Box 4" descr="Purple mesh"/>
          <p:cNvSpPr txBox="1">
            <a:spLocks noChangeArrowheads="1"/>
          </p:cNvSpPr>
          <p:nvPr/>
        </p:nvSpPr>
        <p:spPr bwMode="auto">
          <a:xfrm>
            <a:off x="4355976" y="0"/>
            <a:ext cx="4788024" cy="757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zh-TW" altLang="en-GB" sz="4800" b="1" dirty="0">
                <a:solidFill>
                  <a:srgbClr val="F79646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倫敦华人浸信</a:t>
            </a:r>
            <a:r>
              <a:rPr lang="zh-TW" altLang="en-GB" sz="4800" b="1" dirty="0">
                <a:solidFill>
                  <a:srgbClr val="F79646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DFHeiMedium-B5" pitchFamily="49" charset="-128"/>
              </a:rPr>
              <a:t>会</a:t>
            </a:r>
            <a:endParaRPr lang="en-GB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DFHeiMedium-B5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0" y="489095"/>
            <a:ext cx="8820472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生命</a:t>
            </a:r>
            <a:endParaRPr lang="en-US" altLang="zh-CN" sz="60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包括不同的生活范围：</a:t>
            </a:r>
            <a:endParaRPr lang="en-US" altLang="zh-CN" sz="60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家庭</a:t>
            </a:r>
            <a:r>
              <a:rPr lang="en-US" altLang="zh-CN" sz="6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6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原生家庭</a:t>
            </a:r>
            <a:endParaRPr lang="en-US" altLang="zh-CN" sz="60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和婚姻儿女</a:t>
            </a:r>
            <a:r>
              <a:rPr lang="en-US" altLang="zh-CN" sz="6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r>
              <a:rPr lang="zh-CN" altLang="en-US" sz="6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、</a:t>
            </a:r>
            <a:endParaRPr lang="en-US" altLang="zh-CN" sz="60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职场、</a:t>
            </a:r>
            <a:endParaRPr lang="en-US" altLang="zh-CN" sz="60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教会、</a:t>
            </a:r>
            <a:r>
              <a:rPr lang="en-US" altLang="zh-CN" sz="6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…</a:t>
            </a:r>
            <a:r>
              <a:rPr lang="zh-CN" altLang="en-US" sz="6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。</a:t>
            </a:r>
            <a:endParaRPr lang="en-GB" altLang="zh-CN" sz="54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0" y="489095"/>
            <a:ext cx="8820472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人犯罪后，</a:t>
            </a:r>
            <a:endParaRPr lang="en-US" altLang="zh-CN" sz="60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生活各方面</a:t>
            </a:r>
            <a:endParaRPr lang="en-US" altLang="zh-CN" sz="60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都堕落而变了质。</a:t>
            </a:r>
            <a:endParaRPr lang="en-GB" altLang="zh-CN" sz="54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0" y="489095"/>
            <a:ext cx="8820472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因此重生在新生命里，</a:t>
            </a:r>
            <a:endParaRPr lang="en-US" altLang="zh-CN" sz="60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我们要</a:t>
            </a:r>
            <a:endParaRPr lang="en-US" altLang="zh-CN" sz="60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「心意更生而变化」，</a:t>
            </a:r>
            <a:endParaRPr lang="en-US" altLang="zh-CN" sz="60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生活各范围中</a:t>
            </a:r>
            <a:endParaRPr lang="en-US" altLang="zh-CN" sz="60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作神的管家。</a:t>
            </a:r>
            <a:endParaRPr lang="en-GB" altLang="zh-CN" sz="54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标题 1"/>
          <p:cNvSpPr>
            <a:spLocks noGrp="1"/>
          </p:cNvSpPr>
          <p:nvPr>
            <p:ph type="ctrTitle" idx="4294967295"/>
          </p:nvPr>
        </p:nvSpPr>
        <p:spPr>
          <a:xfrm>
            <a:off x="971600" y="1124744"/>
            <a:ext cx="7772400" cy="4032920"/>
          </a:xfrm>
        </p:spPr>
        <p:txBody>
          <a:bodyPr/>
          <a:lstStyle/>
          <a:p>
            <a:r>
              <a:rPr lang="zh-TW" altLang="en-US" sz="8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生命的管家</a:t>
            </a:r>
            <a:endParaRPr lang="en-US" sz="80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123" name="副标题 2"/>
          <p:cNvSpPr>
            <a:spLocks noGrp="1"/>
          </p:cNvSpPr>
          <p:nvPr>
            <p:ph type="subTitle" idx="4294967295"/>
          </p:nvPr>
        </p:nvSpPr>
        <p:spPr>
          <a:xfrm>
            <a:off x="684213" y="4725144"/>
            <a:ext cx="7775575" cy="1320056"/>
          </a:xfrm>
        </p:spPr>
        <p:txBody>
          <a:bodyPr/>
          <a:lstStyle/>
          <a:p>
            <a:pPr marL="0" indent="0" algn="ctr">
              <a:buNone/>
            </a:pPr>
            <a:r>
              <a:rPr lang="zh-CN" altLang="en-US" sz="6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ngsana New" pitchFamily="18" charset="-34"/>
              </a:rPr>
              <a:t>在职场中作神的管家</a:t>
            </a:r>
            <a:endParaRPr lang="en-US" sz="6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ngsana New" pitchFamily="18" charset="-34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标题 1"/>
          <p:cNvSpPr>
            <a:spLocks noGrp="1"/>
          </p:cNvSpPr>
          <p:nvPr>
            <p:ph type="ctrTitle" idx="4294967295"/>
          </p:nvPr>
        </p:nvSpPr>
        <p:spPr>
          <a:xfrm>
            <a:off x="971600" y="836712"/>
            <a:ext cx="7772400" cy="3024336"/>
          </a:xfrm>
        </p:spPr>
        <p:txBody>
          <a:bodyPr/>
          <a:lstStyle/>
          <a:p>
            <a:r>
              <a:rPr lang="zh-CN" altLang="en-US" sz="8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从圣经看</a:t>
            </a:r>
            <a:r>
              <a:rPr lang="en-US" altLang="zh-CN" sz="8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altLang="zh-CN" sz="8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zh-CN" altLang="en-US" sz="8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工作的意义</a:t>
            </a:r>
            <a:endParaRPr lang="en-US" sz="80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123" name="副标题 2"/>
          <p:cNvSpPr>
            <a:spLocks noGrp="1"/>
          </p:cNvSpPr>
          <p:nvPr>
            <p:ph type="subTitle" idx="4294967295"/>
          </p:nvPr>
        </p:nvSpPr>
        <p:spPr>
          <a:xfrm>
            <a:off x="684213" y="4725144"/>
            <a:ext cx="7775575" cy="1320056"/>
          </a:xfrm>
        </p:spPr>
        <p:txBody>
          <a:bodyPr/>
          <a:lstStyle/>
          <a:p>
            <a:pPr marL="0" indent="0" algn="ctr">
              <a:buNone/>
            </a:pPr>
            <a:r>
              <a:rPr lang="zh-CN" altLang="en-US" sz="6600" dirty="0" smtClean="0">
                <a:solidFill>
                  <a:schemeClr val="bg1"/>
                </a:solidFill>
                <a:latin typeface="SimHei" pitchFamily="49" charset="-122"/>
                <a:ea typeface="SimHei" pitchFamily="49" charset="-122"/>
                <a:cs typeface="Angsana New" pitchFamily="18" charset="-34"/>
              </a:rPr>
              <a:t>在职场中作神的管家</a:t>
            </a:r>
            <a:endParaRPr lang="en-US" sz="6600" dirty="0">
              <a:solidFill>
                <a:schemeClr val="bg1"/>
              </a:solidFill>
              <a:latin typeface="SimHei" pitchFamily="49" charset="-122"/>
              <a:ea typeface="SimHei" pitchFamily="49" charset="-122"/>
              <a:cs typeface="Angsana New" pitchFamily="18" charset="-34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0" y="489095"/>
            <a:ext cx="8820472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1F229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人是神特别的创造，</a:t>
            </a:r>
            <a:endParaRPr lang="en-US" altLang="zh-CN" sz="6000" b="1" dirty="0" smtClean="0">
              <a:solidFill>
                <a:srgbClr val="1F2297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1F229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所以祂供给我们的需要。</a:t>
            </a:r>
            <a:endParaRPr lang="en-US" altLang="zh-CN" sz="6000" b="1" dirty="0" smtClean="0">
              <a:solidFill>
                <a:srgbClr val="1F2297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endParaRPr lang="en-US" altLang="zh-CN" sz="60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也给我们工作，</a:t>
            </a:r>
            <a:endParaRPr lang="en-US" altLang="zh-CN" sz="60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叫我们能够与神同工，</a:t>
            </a:r>
            <a:endParaRPr lang="en-US" altLang="zh-CN" sz="60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以神为乐。</a:t>
            </a:r>
            <a:endParaRPr lang="en-GB" altLang="zh-CN" sz="5400" b="1" dirty="0">
              <a:solidFill>
                <a:srgbClr val="00B05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144016" y="1"/>
            <a:ext cx="8820472" cy="6740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创</a:t>
            </a:r>
            <a: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1:27-28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神就照着自己的形像造人、乃是照着他的形像造男造女。神就赐福给他们、又对他们说、要生养众多、遍满地面、治理这地．也要管理海里的鱼、空中的鸟．和地上各样行动的活物。</a:t>
            </a:r>
            <a:endParaRPr lang="en-GB" altLang="zh-CN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144016" y="1"/>
            <a:ext cx="8820472" cy="590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创</a:t>
            </a:r>
            <a: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2:7-9, 15-16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耶和华神用地上的尘土造人、将生气吹在他鼻孔里、他就成了有灵的活人、名叫亚当。耶和华神在东方的伊甸立了一个园子、把所造的人安置在那里。</a:t>
            </a:r>
            <a:endParaRPr lang="en-GB" altLang="zh-CN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144016" y="1"/>
            <a:ext cx="8820472" cy="590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耶和华神使各样的树从地里长出来、可以悦人的眼目、其上的果子好作食物．</a:t>
            </a:r>
            <a:endParaRPr lang="en-US" altLang="zh-CN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15 </a:t>
            </a: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耶和华神将那人安置在伊甸园、使他修理看守。耶和华神吩咐他说、园中各样树上的果子、你可以随意吃．</a:t>
            </a:r>
            <a:endParaRPr lang="en-GB" altLang="zh-CN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0" y="489095"/>
            <a:ext cx="8820472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人犯罪离开神，</a:t>
            </a:r>
            <a:endParaRPr lang="en-US" altLang="zh-CN" sz="6000" b="1" dirty="0" smtClean="0"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不懂得仰赖祂的供给</a:t>
            </a:r>
            <a:endParaRPr lang="en-GB" altLang="zh-CN" sz="5400" b="1" dirty="0">
              <a:solidFill>
                <a:srgbClr val="00B05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144016" y="1"/>
            <a:ext cx="8820472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创</a:t>
            </a:r>
            <a: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3:17-19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你必终身劳苦、纔能从地里得吃的。</a:t>
            </a:r>
            <a: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19 </a:t>
            </a: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你必汗流满面纔得糊口、直到你归了土、因为你是从土而出的．你本是尘土、仍要归于尘土。</a:t>
            </a:r>
            <a:endParaRPr lang="en-GB" altLang="zh-CN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0" y="489095"/>
            <a:ext cx="8820472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我们接待相信主，</a:t>
            </a:r>
            <a:endParaRPr lang="en-US" altLang="zh-CN" sz="6000" b="1" dirty="0" smtClean="0"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成为神的儿女，</a:t>
            </a:r>
            <a:endParaRPr lang="en-US" altLang="zh-CN" sz="6000" b="1" dirty="0" smtClean="0"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与神和好，</a:t>
            </a:r>
            <a:endParaRPr lang="en-US" altLang="zh-CN" sz="6000" b="1" dirty="0" smtClean="0"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恢复神创世时</a:t>
            </a:r>
            <a:endParaRPr lang="en-US" altLang="zh-CN" sz="6000" b="1" dirty="0" smtClean="0"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原来的安排，</a:t>
            </a:r>
            <a:endParaRPr lang="en-US" altLang="zh-CN" sz="6000" b="1" dirty="0" smtClean="0"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因此，今天我们</a:t>
            </a:r>
            <a:endParaRPr lang="en-GB" altLang="zh-CN" sz="5400" b="1" dirty="0">
              <a:solidFill>
                <a:srgbClr val="00B05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144016" y="1"/>
            <a:ext cx="8820472" cy="6740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太</a:t>
            </a:r>
            <a: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6:31-33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所以不要忧虑、说、吃</a:t>
            </a:r>
            <a:r>
              <a:rPr lang="zh-TW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什</a:t>
            </a: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么、喝</a:t>
            </a:r>
            <a:r>
              <a:rPr lang="zh-TW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什</a:t>
            </a: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么、穿</a:t>
            </a:r>
            <a:r>
              <a:rPr lang="zh-TW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什</a:t>
            </a: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么。这都是外邦人所求的．</a:t>
            </a:r>
            <a:endParaRPr lang="en-US" altLang="zh-CN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你们需用的这一切东西、你们的天父是知道的。 你们要先求他的国、和他的义这些东西都要加给你们了。</a:t>
            </a:r>
            <a:endParaRPr lang="en-GB" altLang="zh-CN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 fontAlgn="auto">
              <a:spcBef>
                <a:spcPct val="10000"/>
              </a:spcBef>
              <a:spcAft>
                <a:spcPts val="0"/>
              </a:spcAft>
              <a:defRPr/>
            </a:pPr>
            <a:endParaRPr lang="en-US" altLang="zh-TW" sz="4000" b="1" dirty="0">
              <a:solidFill>
                <a:srgbClr val="FF3300"/>
              </a:solidFill>
              <a:latin typeface="Calibri"/>
              <a:ea typeface="新細明體"/>
            </a:endParaRPr>
          </a:p>
          <a:p>
            <a:pPr marL="342900" indent="-342900" algn="ctr" fontAlgn="auto">
              <a:spcBef>
                <a:spcPct val="10000"/>
              </a:spcBef>
              <a:spcAft>
                <a:spcPts val="0"/>
              </a:spcAft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 fontAlgn="auto">
              <a:spcBef>
                <a:spcPct val="10000"/>
              </a:spcBef>
              <a:spcAft>
                <a:spcPts val="0"/>
              </a:spcAft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 fontAlgn="auto">
              <a:spcBef>
                <a:spcPct val="10000"/>
              </a:spcBef>
              <a:spcAft>
                <a:spcPts val="0"/>
              </a:spcAft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 fontAlgn="auto">
              <a:spcBef>
                <a:spcPct val="10000"/>
              </a:spcBef>
              <a:spcAft>
                <a:spcPts val="0"/>
              </a:spcAft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 fontAlgn="auto">
              <a:spcBef>
                <a:spcPct val="10000"/>
              </a:spcBef>
              <a:spcAft>
                <a:spcPts val="0"/>
              </a:spcAft>
              <a:defRPr/>
            </a:pPr>
            <a:endParaRPr lang="en-GB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标题 1"/>
          <p:cNvSpPr>
            <a:spLocks noGrp="1"/>
          </p:cNvSpPr>
          <p:nvPr>
            <p:ph type="ctrTitle" idx="4294967295"/>
          </p:nvPr>
        </p:nvSpPr>
        <p:spPr>
          <a:xfrm>
            <a:off x="971600" y="836712"/>
            <a:ext cx="7772400" cy="3024336"/>
          </a:xfrm>
        </p:spPr>
        <p:txBody>
          <a:bodyPr/>
          <a:lstStyle/>
          <a:p>
            <a:r>
              <a:rPr lang="zh-CN" altLang="en-US" sz="8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新约圣经</a:t>
            </a:r>
            <a:endParaRPr lang="en-US" sz="80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123" name="副标题 2"/>
          <p:cNvSpPr>
            <a:spLocks noGrp="1"/>
          </p:cNvSpPr>
          <p:nvPr>
            <p:ph type="subTitle" idx="4294967295"/>
          </p:nvPr>
        </p:nvSpPr>
        <p:spPr>
          <a:xfrm>
            <a:off x="684213" y="4725144"/>
            <a:ext cx="7775575" cy="1320056"/>
          </a:xfrm>
        </p:spPr>
        <p:txBody>
          <a:bodyPr/>
          <a:lstStyle/>
          <a:p>
            <a:pPr marL="0" indent="0" algn="ctr">
              <a:buNone/>
            </a:pPr>
            <a:r>
              <a:rPr lang="zh-CN" altLang="en-US" sz="6600" dirty="0" smtClean="0">
                <a:solidFill>
                  <a:schemeClr val="bg1"/>
                </a:solidFill>
                <a:latin typeface="SimHei" pitchFamily="49" charset="-122"/>
                <a:ea typeface="SimHei" pitchFamily="49" charset="-122"/>
                <a:cs typeface="Angsana New" pitchFamily="18" charset="-34"/>
              </a:rPr>
              <a:t>在职场中作神的管家</a:t>
            </a:r>
            <a:endParaRPr lang="en-US" sz="6600" dirty="0">
              <a:solidFill>
                <a:schemeClr val="bg1"/>
              </a:solidFill>
              <a:latin typeface="SimHei" pitchFamily="49" charset="-122"/>
              <a:ea typeface="SimHei" pitchFamily="49" charset="-122"/>
              <a:cs typeface="Angsana New" pitchFamily="18" charset="-34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0" y="44624"/>
            <a:ext cx="8820472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新约圣经没有很仔细述说在职场中怎样工作。</a:t>
            </a:r>
            <a:endParaRPr lang="en-US" altLang="zh-CN" sz="6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当时尚在通行奴隶制度。有些经文是关于主人与奴隶的相处，不能完全应用在今日雇主和雇员之间，</a:t>
            </a:r>
            <a:endParaRPr lang="en-US" altLang="zh-CN" sz="6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但可以参考有关的原则。</a:t>
            </a:r>
            <a:endParaRPr lang="en-GB" altLang="zh-CN" sz="5400" b="1" dirty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0" y="116632"/>
            <a:ext cx="8820472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</a:t>
            </a: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3:22-25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你们作仆人的、要凡事听从你们肉身的主人、不要只在眼前事奉、像是讨人喜欢的、总要存心诚实敬畏主．</a:t>
            </a:r>
            <a:endParaRPr lang="en-GB" altLang="zh-CN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0" y="116632"/>
            <a:ext cx="8820472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无论作什么、都要从心里作、像是给主作的、不是给人作的。因你们知道从主那里、必得着基业为赏赐．你们所事奉的乃是主基督。</a:t>
            </a:r>
            <a:endParaRPr lang="en-GB" altLang="zh-CN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360040" y="44624"/>
            <a:ext cx="8820472" cy="6124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5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弗</a:t>
            </a:r>
            <a:r>
              <a:rPr lang="en-US" altLang="zh-CN" sz="5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5:5-9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5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你们作仆人的，要惧怕战兢，用诚实的心听从你们肉身的主人，好像听从基督一般。不要只在眼前事奉，像是讨人喜欢的，要像基督的仆人，从心里遵行神的旨意。</a:t>
            </a:r>
            <a:endParaRPr lang="en-GB" altLang="zh-CN" sz="56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0" y="44624"/>
            <a:ext cx="8820472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甘心事奉，好像服事主，不像服事人。因为晓得各人所行的善事，不论是为奴的，是自主的，都必按所行的得主的赏赐。</a:t>
            </a:r>
            <a:endParaRPr lang="en-GB" altLang="zh-CN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0" y="44624"/>
            <a:ext cx="8820472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你们作主人的，待仆人也是一理，不要威吓他们。因为知道，他们和你们同有一位主在天上；他并不偏待人。</a:t>
            </a:r>
            <a:endParaRPr lang="en-GB" altLang="zh-CN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0" y="116632"/>
            <a:ext cx="8820472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多</a:t>
            </a: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2:7-10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你自己凡事要显出善行的榜样；在教训上要正直、端庄，言语纯全、无可指责、叫那反对的人、既无处可说我们的不是、便自觉羞愧。</a:t>
            </a:r>
            <a:endParaRPr lang="en-GB" altLang="zh-CN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288032" y="116632"/>
            <a:ext cx="8820472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劝仆人要顺服自己的主人、凡事讨他的喜欢．不可顶撞他．不可私拿东西．要显为忠诚、以致凡事尊荣我们救主神的道． </a:t>
            </a:r>
            <a:endParaRPr lang="en-GB" altLang="zh-CN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 fontAlgn="auto">
              <a:spcBef>
                <a:spcPct val="10000"/>
              </a:spcBef>
              <a:spcAft>
                <a:spcPts val="0"/>
              </a:spcAft>
              <a:defRPr/>
            </a:pPr>
            <a:endParaRPr lang="en-US" altLang="zh-TW" sz="4000" b="1" dirty="0">
              <a:solidFill>
                <a:srgbClr val="FF3300"/>
              </a:solidFill>
              <a:latin typeface="Calibri"/>
              <a:ea typeface="新細明體"/>
            </a:endParaRPr>
          </a:p>
          <a:p>
            <a:pPr marL="342900" indent="-342900" algn="ctr" fontAlgn="auto">
              <a:spcBef>
                <a:spcPct val="10000"/>
              </a:spcBef>
              <a:spcAft>
                <a:spcPts val="0"/>
              </a:spcAft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 fontAlgn="auto">
              <a:spcBef>
                <a:spcPct val="10000"/>
              </a:spcBef>
              <a:spcAft>
                <a:spcPts val="0"/>
              </a:spcAft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 fontAlgn="auto">
              <a:spcBef>
                <a:spcPct val="10000"/>
              </a:spcBef>
              <a:spcAft>
                <a:spcPts val="0"/>
              </a:spcAft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 fontAlgn="auto">
              <a:spcBef>
                <a:spcPct val="10000"/>
              </a:spcBef>
              <a:spcAft>
                <a:spcPts val="0"/>
              </a:spcAft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 fontAlgn="auto">
              <a:spcBef>
                <a:spcPct val="10000"/>
              </a:spcBef>
              <a:spcAft>
                <a:spcPts val="0"/>
              </a:spcAft>
              <a:defRPr/>
            </a:pPr>
            <a:endParaRPr lang="en-GB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标题 1"/>
          <p:cNvSpPr>
            <a:spLocks noGrp="1"/>
          </p:cNvSpPr>
          <p:nvPr>
            <p:ph type="ctrTitle" idx="4294967295"/>
          </p:nvPr>
        </p:nvSpPr>
        <p:spPr>
          <a:xfrm>
            <a:off x="971600" y="836712"/>
            <a:ext cx="7772400" cy="3024336"/>
          </a:xfrm>
        </p:spPr>
        <p:txBody>
          <a:bodyPr/>
          <a:lstStyle/>
          <a:p>
            <a:r>
              <a:rPr lang="zh-CN" altLang="en-US" sz="115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约瑟</a:t>
            </a:r>
            <a:endParaRPr lang="en-US" sz="115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123" name="副标题 2"/>
          <p:cNvSpPr>
            <a:spLocks noGrp="1"/>
          </p:cNvSpPr>
          <p:nvPr>
            <p:ph type="subTitle" idx="4294967295"/>
          </p:nvPr>
        </p:nvSpPr>
        <p:spPr>
          <a:xfrm>
            <a:off x="684213" y="4725144"/>
            <a:ext cx="7775575" cy="1320056"/>
          </a:xfrm>
        </p:spPr>
        <p:txBody>
          <a:bodyPr/>
          <a:lstStyle/>
          <a:p>
            <a:pPr marL="0" indent="0" algn="ctr">
              <a:buNone/>
            </a:pPr>
            <a:r>
              <a:rPr lang="zh-CN" altLang="en-US" sz="6600" dirty="0" smtClean="0">
                <a:solidFill>
                  <a:schemeClr val="bg1"/>
                </a:solidFill>
                <a:latin typeface="SimHei" pitchFamily="49" charset="-122"/>
                <a:ea typeface="SimHei" pitchFamily="49" charset="-122"/>
                <a:cs typeface="Angsana New" pitchFamily="18" charset="-34"/>
              </a:rPr>
              <a:t>在职场中作神的管家</a:t>
            </a:r>
            <a:endParaRPr lang="en-US" sz="6600" dirty="0">
              <a:solidFill>
                <a:schemeClr val="bg1"/>
              </a:solidFill>
              <a:latin typeface="SimHei" pitchFamily="49" charset="-122"/>
              <a:ea typeface="SimHei" pitchFamily="49" charset="-122"/>
              <a:cs typeface="Angsana New" pitchFamily="18" charset="-34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216024" y="44624"/>
            <a:ext cx="8820472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在职场中要</a:t>
            </a:r>
            <a:endParaRPr lang="en-US" altLang="zh-CN" sz="6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「存心诚实敬畏主」，</a:t>
            </a:r>
            <a:endParaRPr lang="en-US" altLang="zh-CN" sz="6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「凡事要显出善行的榜样」，</a:t>
            </a:r>
            <a:endParaRPr lang="en-US" altLang="zh-CN" sz="6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「要显为忠诚、以致凡事尊荣我们救主神的道．」。</a:t>
            </a:r>
            <a:endParaRPr lang="en-GB" altLang="zh-CN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216024" y="44624"/>
            <a:ext cx="8820472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创</a:t>
            </a: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39:1-6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约瑟被带下埃及去．有一个埃及人是法老的内臣、护卫长波提乏、从那些带下他来的以实玛利人手下买了他去。约瑟住在他主人埃及人的家中．</a:t>
            </a:r>
            <a:endParaRPr lang="en-GB" altLang="zh-CN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216024" y="44624"/>
            <a:ext cx="8820472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耶和华与他同在、他就百事顺利。他主人见耶和华与他同在、又见耶和华使他手里所办的尽都顺利。约瑟就在主人眼前蒙恩、伺候他主人、</a:t>
            </a:r>
            <a:endParaRPr lang="en-GB" altLang="zh-CN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216024" y="44624"/>
            <a:ext cx="8820472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并且主人派他管理家务、把一切所有的都交在他手里。自从主人派约瑟管理家务、和他一切所有的、耶和华就因约瑟的缘故、赐福与那埃及人的家．</a:t>
            </a:r>
            <a:endParaRPr lang="en-GB" altLang="zh-CN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216024" y="44624"/>
            <a:ext cx="8820472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凡家里和田间一切所有的、都蒙耶和华赐福。波提乏将一切所有的、都交在约瑟的手中、除了自己所吃的饭、别的事一概不知．</a:t>
            </a:r>
            <a:endParaRPr lang="en-GB" altLang="zh-CN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216024" y="44624"/>
            <a:ext cx="8820472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创</a:t>
            </a: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39:6-7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约瑟原来秀雅俊美。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这事以後、约瑟主人的妻以目送情给约瑟、说、你与我同寝罢。</a:t>
            </a:r>
            <a:r>
              <a:rPr lang="en-GB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…</a:t>
            </a: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endParaRPr lang="en-GB" altLang="zh-CN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216024" y="44624"/>
            <a:ext cx="8820472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创</a:t>
            </a: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39:19</a:t>
            </a:r>
            <a:r>
              <a:rPr lang="en-GB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ff</a:t>
            </a: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约瑟的主人听见他妻子对他所说的话、说、你的僕人如此如此待我、他就生气．把约瑟下在监里、就是王的囚犯被囚的地方．於是约瑟在那里坐监。 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216024" y="44624"/>
            <a:ext cx="8820472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但耶和华与约瑟同在、向他施恩、使他在司狱的眼前蒙恩。司狱就把监里所有的囚犯、都交在约瑟手下、他们在那里所办的事、都是经他的手。 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216024" y="44624"/>
            <a:ext cx="8820472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凡在约瑟手下的事、司狱一概不察、因为耶和华与约瑟同在、耶和华使他所作的尽都顺利。</a:t>
            </a:r>
            <a:endParaRPr lang="en-GB" altLang="zh-CN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 fontAlgn="auto">
              <a:spcBef>
                <a:spcPct val="10000"/>
              </a:spcBef>
              <a:spcAft>
                <a:spcPts val="0"/>
              </a:spcAft>
              <a:defRPr/>
            </a:pPr>
            <a:endParaRPr lang="en-US" altLang="zh-TW" sz="4000" b="1" dirty="0">
              <a:solidFill>
                <a:srgbClr val="FF3300"/>
              </a:solidFill>
              <a:latin typeface="Calibri"/>
              <a:ea typeface="新細明體"/>
            </a:endParaRPr>
          </a:p>
          <a:p>
            <a:pPr marL="342900" indent="-342900" algn="ctr" fontAlgn="auto">
              <a:spcBef>
                <a:spcPct val="10000"/>
              </a:spcBef>
              <a:spcAft>
                <a:spcPts val="0"/>
              </a:spcAft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 fontAlgn="auto">
              <a:spcBef>
                <a:spcPct val="10000"/>
              </a:spcBef>
              <a:spcAft>
                <a:spcPts val="0"/>
              </a:spcAft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 fontAlgn="auto">
              <a:spcBef>
                <a:spcPct val="10000"/>
              </a:spcBef>
              <a:spcAft>
                <a:spcPts val="0"/>
              </a:spcAft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 fontAlgn="auto">
              <a:spcBef>
                <a:spcPct val="10000"/>
              </a:spcBef>
              <a:spcAft>
                <a:spcPts val="0"/>
              </a:spcAft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 fontAlgn="auto">
              <a:spcBef>
                <a:spcPct val="10000"/>
              </a:spcBef>
              <a:spcAft>
                <a:spcPts val="0"/>
              </a:spcAft>
              <a:defRPr/>
            </a:pPr>
            <a:endParaRPr lang="en-GB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标题 1"/>
          <p:cNvSpPr>
            <a:spLocks noGrp="1"/>
          </p:cNvSpPr>
          <p:nvPr>
            <p:ph type="ctrTitle" idx="4294967295"/>
          </p:nvPr>
        </p:nvSpPr>
        <p:spPr>
          <a:xfrm>
            <a:off x="971600" y="836712"/>
            <a:ext cx="7772400" cy="3024336"/>
          </a:xfrm>
        </p:spPr>
        <p:txBody>
          <a:bodyPr/>
          <a:lstStyle/>
          <a:p>
            <a:r>
              <a:rPr lang="zh-CN" altLang="en-US" sz="115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但以理</a:t>
            </a:r>
            <a:endParaRPr lang="en-US" sz="115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123" name="副标题 2"/>
          <p:cNvSpPr>
            <a:spLocks noGrp="1"/>
          </p:cNvSpPr>
          <p:nvPr>
            <p:ph type="subTitle" idx="4294967295"/>
          </p:nvPr>
        </p:nvSpPr>
        <p:spPr>
          <a:xfrm>
            <a:off x="684213" y="4725144"/>
            <a:ext cx="7775575" cy="1320056"/>
          </a:xfrm>
        </p:spPr>
        <p:txBody>
          <a:bodyPr/>
          <a:lstStyle/>
          <a:p>
            <a:pPr marL="0" indent="0" algn="ctr">
              <a:buNone/>
            </a:pPr>
            <a:r>
              <a:rPr lang="zh-CN" altLang="en-US" sz="6600" dirty="0" smtClean="0">
                <a:solidFill>
                  <a:schemeClr val="bg1"/>
                </a:solidFill>
                <a:latin typeface="SimHei" pitchFamily="49" charset="-122"/>
                <a:ea typeface="SimHei" pitchFamily="49" charset="-122"/>
                <a:cs typeface="Angsana New" pitchFamily="18" charset="-34"/>
              </a:rPr>
              <a:t>在职场中作神的管家</a:t>
            </a:r>
            <a:endParaRPr lang="en-US" sz="6600" dirty="0">
              <a:solidFill>
                <a:schemeClr val="bg1"/>
              </a:solidFill>
              <a:latin typeface="SimHei" pitchFamily="49" charset="-122"/>
              <a:ea typeface="SimHei" pitchFamily="49" charset="-122"/>
              <a:cs typeface="Angsana New" pitchFamily="18" charset="-34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216024" y="44624"/>
            <a:ext cx="8820472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工作是「给主作的，不是给人作的」。</a:t>
            </a:r>
            <a:endParaRPr lang="en-US" altLang="zh-CN" sz="6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无论主人仆人，</a:t>
            </a:r>
            <a:endParaRPr lang="en-US" altLang="zh-CN" sz="6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其实都是仆人，</a:t>
            </a:r>
            <a:endParaRPr lang="en-US" altLang="zh-CN" sz="6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「他们和你们同有一位主在天上」，「你们所事奉的乃是主基督」。</a:t>
            </a:r>
            <a:endParaRPr lang="en-GB" altLang="zh-CN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216024" y="44624"/>
            <a:ext cx="8820472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但</a:t>
            </a: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6:3-4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因这但以理有美好的灵性，所以显然超乎其余的总长和总督，王又想立他治理通国。</a:t>
            </a:r>
            <a:endParaRPr lang="en-GB" altLang="zh-CN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216024" y="44624"/>
            <a:ext cx="8820472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那时，总长和总督寻找但以理误国的把柄，为要参他；只是找不着他的错误过失，因他忠心办事，毫无错误过失。</a:t>
            </a:r>
            <a:endParaRPr lang="en-GB" altLang="zh-CN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216024" y="44624"/>
            <a:ext cx="8820472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果子：但</a:t>
            </a: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6:25-26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那时大利乌王传旨、晓谕住在全地、各方各国各族的人、说、愿你们大享平安．现在我降旨晓谕我所统辖的全国人民、要在但以理的神面前、战兢恐惧、</a:t>
            </a:r>
            <a:endParaRPr lang="en-GB" altLang="zh-CN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216024" y="44624"/>
            <a:ext cx="8820472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因为他是永远长存的活神、他的国永不败坏、他的权柄永存无极．</a:t>
            </a:r>
            <a:endParaRPr lang="en-GB" altLang="zh-CN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216024" y="44624"/>
            <a:ext cx="8820472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但</a:t>
            </a: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4:34-37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日子满足、我尼布甲尼撒举目望天、我的聪明复归于我、我便称颂至高者、赞美尊敬活到永远的神、他的权柄是永有的、他的国存到万代</a:t>
            </a:r>
            <a:r>
              <a:rPr lang="zh-TW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。</a:t>
            </a:r>
            <a:endParaRPr lang="en-GB" altLang="zh-CN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216024" y="44624"/>
            <a:ext cx="8820472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37</a:t>
            </a:r>
            <a:r>
              <a:rPr lang="zh-TW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现在我尼布甲尼撒赞美尊崇恭敬天上的王、因为他所作的全都诚实、他所行的也都公平．那行动骄傲的、他能降为卑。</a:t>
            </a:r>
            <a:endParaRPr lang="en-GB" altLang="zh-CN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 fontAlgn="auto">
              <a:spcBef>
                <a:spcPct val="10000"/>
              </a:spcBef>
              <a:spcAft>
                <a:spcPts val="0"/>
              </a:spcAft>
              <a:defRPr/>
            </a:pPr>
            <a:endParaRPr lang="en-US" altLang="zh-TW" sz="4000" b="1" dirty="0">
              <a:solidFill>
                <a:srgbClr val="FF3300"/>
              </a:solidFill>
              <a:latin typeface="Calibri"/>
              <a:ea typeface="新細明體"/>
            </a:endParaRPr>
          </a:p>
          <a:p>
            <a:pPr marL="342900" indent="-342900" algn="ctr" fontAlgn="auto">
              <a:spcBef>
                <a:spcPct val="10000"/>
              </a:spcBef>
              <a:spcAft>
                <a:spcPts val="0"/>
              </a:spcAft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 fontAlgn="auto">
              <a:spcBef>
                <a:spcPct val="10000"/>
              </a:spcBef>
              <a:spcAft>
                <a:spcPts val="0"/>
              </a:spcAft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 fontAlgn="auto">
              <a:spcBef>
                <a:spcPct val="10000"/>
              </a:spcBef>
              <a:spcAft>
                <a:spcPts val="0"/>
              </a:spcAft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 fontAlgn="auto">
              <a:spcBef>
                <a:spcPct val="10000"/>
              </a:spcBef>
              <a:spcAft>
                <a:spcPts val="0"/>
              </a:spcAft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 fontAlgn="auto">
              <a:spcBef>
                <a:spcPct val="10000"/>
              </a:spcBef>
              <a:spcAft>
                <a:spcPts val="0"/>
              </a:spcAft>
              <a:defRPr/>
            </a:pPr>
            <a:endParaRPr lang="en-GB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标题 1"/>
          <p:cNvSpPr>
            <a:spLocks noGrp="1"/>
          </p:cNvSpPr>
          <p:nvPr>
            <p:ph type="ctrTitle" idx="4294967295"/>
          </p:nvPr>
        </p:nvSpPr>
        <p:spPr>
          <a:xfrm>
            <a:off x="971600" y="836712"/>
            <a:ext cx="7772400" cy="3024336"/>
          </a:xfrm>
        </p:spPr>
        <p:txBody>
          <a:bodyPr/>
          <a:lstStyle/>
          <a:p>
            <a:r>
              <a:rPr lang="zh-CN" altLang="en-US" sz="115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一个小女子</a:t>
            </a:r>
            <a:endParaRPr lang="en-US" sz="115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123" name="副标题 2"/>
          <p:cNvSpPr>
            <a:spLocks noGrp="1"/>
          </p:cNvSpPr>
          <p:nvPr>
            <p:ph type="subTitle" idx="4294967295"/>
          </p:nvPr>
        </p:nvSpPr>
        <p:spPr>
          <a:xfrm>
            <a:off x="684213" y="4725144"/>
            <a:ext cx="7775575" cy="1320056"/>
          </a:xfrm>
        </p:spPr>
        <p:txBody>
          <a:bodyPr/>
          <a:lstStyle/>
          <a:p>
            <a:pPr marL="0" indent="0" algn="ctr">
              <a:buNone/>
            </a:pPr>
            <a:r>
              <a:rPr lang="zh-CN" altLang="en-US" sz="6600" dirty="0" smtClean="0">
                <a:solidFill>
                  <a:schemeClr val="bg1"/>
                </a:solidFill>
                <a:latin typeface="SimHei" pitchFamily="49" charset="-122"/>
                <a:ea typeface="SimHei" pitchFamily="49" charset="-122"/>
                <a:cs typeface="Angsana New" pitchFamily="18" charset="-34"/>
              </a:rPr>
              <a:t>在职场中作神的管家</a:t>
            </a:r>
            <a:endParaRPr lang="en-US" sz="6600" dirty="0">
              <a:solidFill>
                <a:schemeClr val="bg1"/>
              </a:solidFill>
              <a:latin typeface="SimHei" pitchFamily="49" charset="-122"/>
              <a:ea typeface="SimHei" pitchFamily="49" charset="-122"/>
              <a:cs typeface="Angsana New" pitchFamily="18" charset="-34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216024" y="44624"/>
            <a:ext cx="8820472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在职场工作中</a:t>
            </a:r>
            <a:endParaRPr lang="en-US" altLang="zh-CN" sz="6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要留意神的旨意。</a:t>
            </a:r>
            <a:endParaRPr lang="en-US" altLang="zh-CN" sz="6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「从心里遵行神的旨意，甘心事奉」。</a:t>
            </a:r>
            <a:endParaRPr lang="en-GB" altLang="zh-CN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216024" y="44624"/>
            <a:ext cx="8820472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王下</a:t>
            </a: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5:1-18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亚兰王的元帅乃缦、</a:t>
            </a: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...</a:t>
            </a: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他又是大能的勇士、只是长了大痲疯。先前亚兰人成群的出去、从以色列国掳了一个小女子．这女子就服事乃缦的妻。</a:t>
            </a:r>
            <a:endParaRPr lang="en-GB" altLang="zh-CN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216024" y="44624"/>
            <a:ext cx="8820472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他对主母说、巴不得我主人去见撒玛利亚的先知．必能治好他的大痲疯。</a:t>
            </a: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...</a:t>
            </a:r>
            <a:endParaRPr lang="en-GB" altLang="zh-CN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216024" y="44624"/>
            <a:ext cx="8820472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13 </a:t>
            </a: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他的仆人进前来、对他说、我父阿、先知若吩咐你作一件大事、你岂不作么．何况说你去沐浴、而得洁净呢。</a:t>
            </a:r>
            <a:endParaRPr lang="en-GB" altLang="zh-CN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216024" y="44624"/>
            <a:ext cx="8820472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于是乃缦下去、照着神人的话．在约但河里沐浴七回、他的肉复原、好像小孩子的肉、他就洁净了。</a:t>
            </a: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…</a:t>
            </a:r>
            <a:endParaRPr lang="en-GB" altLang="zh-CN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216024" y="44624"/>
            <a:ext cx="8820472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60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乃缦回到</a:t>
            </a: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神人那里、站在他面前说、如今我知道、除了以色列之外、普天下没有神．</a:t>
            </a: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...</a:t>
            </a: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从今以后、仆人必不再将燔祭、或平安祭、献与别神、只献给耶和华。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6000" b="-4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2267744" y="2348880"/>
            <a:ext cx="6645424" cy="42484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GB" altLang="zh-CN" sz="60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DailyPrayer</a:t>
            </a:r>
            <a:endParaRPr lang="en-GB" altLang="zh-CN" sz="6000" b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宋体"/>
            </a:endParaRPr>
          </a:p>
          <a:p>
            <a:pPr algn="ctr"/>
            <a:r>
              <a:rPr lang="zh-CN" altLang="en-US" sz="72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每</a:t>
            </a:r>
            <a:r>
              <a:rPr lang="zh-CN" altLang="en-US" sz="72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天的祷告 </a:t>
            </a:r>
            <a:endParaRPr lang="en-GB" altLang="zh-CN" sz="7200" b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宋体"/>
            </a:endParaRPr>
          </a:p>
          <a:p>
            <a:pPr algn="ctr"/>
            <a:r>
              <a:rPr lang="zh-CN" altLang="en-US" sz="6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 </a:t>
            </a:r>
            <a:r>
              <a:rPr lang="en-US" altLang="zh-CN" sz="6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( </a:t>
            </a:r>
            <a:r>
              <a:rPr lang="zh-CN" altLang="en-US" sz="6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很优美</a:t>
            </a:r>
            <a:r>
              <a:rPr lang="en-US" altLang="zh-CN" sz="6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.. )</a:t>
            </a:r>
            <a:endParaRPr lang="en-GB" sz="6000" b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SimSun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09600" y="188640"/>
            <a:ext cx="8229600" cy="49685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zh-CN" altLang="en-US" sz="6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主，我心爱祢，</a:t>
            </a:r>
            <a:endParaRPr lang="en-GB" altLang="zh-CN" sz="6000" b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宋体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zh-CN" altLang="en-US" sz="6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我渴望活在祢的怀里；</a:t>
            </a:r>
            <a:br>
              <a:rPr lang="zh-CN" altLang="en-US" sz="6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</a:br>
            <a:r>
              <a:rPr lang="zh-CN" altLang="en-US" sz="6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每天与祢同在，</a:t>
            </a:r>
            <a:endParaRPr lang="en-GB" altLang="zh-CN" sz="6000" b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宋体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zh-CN" altLang="en-US" sz="6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享受祢的大爱。</a:t>
            </a:r>
            <a:endParaRPr lang="en-GB" sz="6000" b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SimSun" pitchFamily="2" charset="-122"/>
            </a:endParaRPr>
          </a:p>
        </p:txBody>
      </p:sp>
      <p:pic>
        <p:nvPicPr>
          <p:cNvPr id="6" name="DailyPrayer每天的禱告  ( 很優美.. ).mp3">
            <a:hlinkClick r:id="" action="ppaction://media"/>
          </p:cNvPr>
          <p:cNvPicPr>
            <a:picLocks noRot="1" noChangeAspect="1"/>
          </p:cNvPicPr>
          <p:nvPr>
            <a:audioFile r:link="rId1"/>
            <p:extLst>
              <p:ext uri="{DAA4B4D4-6D71-4841-9C94-3DE7FCFB9230}">
                <p14:media xmlns="" xmlns:p14="http://schemas.microsoft.com/office/powerpoint/2010/main" r:link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4449763" y="5488781"/>
            <a:ext cx="244475" cy="244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457200" y="1412776"/>
            <a:ext cx="8229600" cy="52565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zh-CN" altLang="en-US" sz="6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医治我受伤的心灵</a:t>
            </a:r>
            <a:r>
              <a:rPr lang="zh-CN" altLang="en-US" sz="6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，</a:t>
            </a:r>
            <a:endParaRPr lang="en-GB" altLang="zh-CN" sz="6000" b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宋体"/>
            </a:endParaRPr>
          </a:p>
          <a:p>
            <a:pPr algn="ctr"/>
            <a:r>
              <a:rPr lang="zh-CN" altLang="en-US" sz="6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改</a:t>
            </a:r>
            <a:r>
              <a:rPr lang="zh-CN" altLang="en-US" sz="6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变我原有的生命；</a:t>
            </a:r>
          </a:p>
          <a:p>
            <a:pPr algn="ctr"/>
            <a:r>
              <a:rPr lang="zh-CN" altLang="en-US" sz="6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引导我当走的路</a:t>
            </a:r>
            <a:r>
              <a:rPr lang="zh-CN" altLang="en-US" sz="6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，</a:t>
            </a:r>
            <a:endParaRPr lang="en-GB" altLang="zh-CN" sz="6000" b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宋体"/>
            </a:endParaRPr>
          </a:p>
          <a:p>
            <a:pPr algn="ctr"/>
            <a:r>
              <a:rPr lang="zh-CN" altLang="en-US" sz="6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今</a:t>
            </a:r>
            <a:r>
              <a:rPr lang="zh-CN" altLang="en-US" sz="6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天的服事求祢托住。</a:t>
            </a:r>
            <a:endParaRPr lang="en-GB" sz="6000" b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SimSun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395536" y="980728"/>
            <a:ext cx="8496944" cy="532859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zh-CN" altLang="en-US" sz="6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哦～主啊，求祢改变我，心思意念愿祢来雕琢；</a:t>
            </a:r>
          </a:p>
          <a:p>
            <a:pPr algn="ctr"/>
            <a:r>
              <a:rPr lang="zh-CN" altLang="en-US" sz="6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使我能更加像祢，</a:t>
            </a:r>
            <a:endParaRPr lang="en-GB" altLang="zh-CN" sz="6000" b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宋体"/>
            </a:endParaRPr>
          </a:p>
          <a:p>
            <a:pPr algn="ctr"/>
            <a:r>
              <a:rPr lang="zh-CN" altLang="en-US" sz="6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带著耶稣的香气。</a:t>
            </a:r>
            <a:endParaRPr lang="en-GB" sz="6000" b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SimSun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395536" y="1124744"/>
            <a:ext cx="8229600" cy="5544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zh-CN" altLang="en-US" sz="6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哦～主啊，求祢吸引我，带我进入祢圣洁居所；</a:t>
            </a:r>
          </a:p>
          <a:p>
            <a:pPr algn="ctr"/>
            <a:r>
              <a:rPr lang="zh-CN" altLang="en-US" sz="6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让我今天为祢活</a:t>
            </a:r>
            <a:r>
              <a:rPr lang="zh-CN" altLang="en-US" sz="6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，</a:t>
            </a:r>
            <a:endParaRPr lang="en-GB" altLang="zh-CN" sz="6000" b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宋体"/>
            </a:endParaRPr>
          </a:p>
          <a:p>
            <a:pPr algn="ctr"/>
            <a:r>
              <a:rPr lang="zh-CN" altLang="en-US" sz="6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完</a:t>
            </a:r>
            <a:r>
              <a:rPr lang="zh-CN" altLang="en-US" sz="6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全献上为活祭</a:t>
            </a:r>
            <a:r>
              <a:rPr lang="zh-CN" altLang="en-US" sz="6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，</a:t>
            </a:r>
            <a:endParaRPr lang="en-GB" altLang="zh-CN" sz="6000" b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宋体"/>
            </a:endParaRPr>
          </a:p>
          <a:p>
            <a:pPr algn="ctr"/>
            <a:r>
              <a:rPr lang="zh-CN" altLang="en-US" sz="6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奉</a:t>
            </a:r>
            <a:r>
              <a:rPr lang="zh-CN" altLang="en-US" sz="6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献一生跟随祢</a:t>
            </a:r>
            <a:r>
              <a:rPr lang="zh-CN" altLang="en-US" sz="6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！</a:t>
            </a:r>
            <a:endParaRPr lang="zh-CN" altLang="en-US" sz="6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宋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09600" y="188640"/>
            <a:ext cx="8229600" cy="42484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zh-CN" altLang="en-US" sz="6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主，我心爱祢，</a:t>
            </a:r>
            <a:endParaRPr lang="en-GB" altLang="zh-CN" sz="6000" b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宋体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zh-CN" altLang="en-US" sz="6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我渴望活在祢的怀里；</a:t>
            </a:r>
            <a:br>
              <a:rPr lang="zh-CN" altLang="en-US" sz="6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</a:br>
            <a:r>
              <a:rPr lang="zh-CN" altLang="en-US" sz="6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每天与祢同在，</a:t>
            </a:r>
            <a:endParaRPr lang="en-GB" altLang="zh-CN" sz="6000" b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宋体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zh-CN" altLang="en-US" sz="6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享受祢的大爱。</a:t>
            </a:r>
            <a:endParaRPr lang="en-GB" sz="6000" b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SimSun" pitchFamily="2" charset="-122"/>
            </a:endParaRP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457200" y="1916832"/>
            <a:ext cx="8229600" cy="47525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zh-CN" altLang="en-US" sz="6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医治我受伤的心灵</a:t>
            </a:r>
            <a:r>
              <a:rPr lang="zh-CN" altLang="en-US" sz="6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，</a:t>
            </a:r>
            <a:endParaRPr lang="en-GB" altLang="zh-CN" sz="6000" b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宋体"/>
            </a:endParaRPr>
          </a:p>
          <a:p>
            <a:pPr algn="ctr"/>
            <a:r>
              <a:rPr lang="zh-CN" altLang="en-US" sz="6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改</a:t>
            </a:r>
            <a:r>
              <a:rPr lang="zh-CN" altLang="en-US" sz="6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变我原有的生命；</a:t>
            </a:r>
          </a:p>
          <a:p>
            <a:pPr algn="ctr"/>
            <a:r>
              <a:rPr lang="zh-CN" altLang="en-US" sz="6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引导我当走的路</a:t>
            </a:r>
            <a:r>
              <a:rPr lang="zh-CN" altLang="en-US" sz="6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，</a:t>
            </a:r>
            <a:endParaRPr lang="en-GB" altLang="zh-CN" sz="6000" b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宋体"/>
            </a:endParaRPr>
          </a:p>
          <a:p>
            <a:pPr algn="ctr"/>
            <a:r>
              <a:rPr lang="zh-CN" altLang="en-US" sz="6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今</a:t>
            </a:r>
            <a:r>
              <a:rPr lang="zh-CN" altLang="en-US" sz="6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天的服事求祢托住。</a:t>
            </a:r>
            <a:endParaRPr lang="en-GB" sz="6000" b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SimSun" pitchFamily="2" charset="-122"/>
            </a:endParaRP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57200" y="1700808"/>
            <a:ext cx="8229600" cy="49685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zh-CN" altLang="en-US" sz="6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哦～主啊，求祢改变我，心思意念愿祢来雕琢；</a:t>
            </a:r>
          </a:p>
          <a:p>
            <a:pPr algn="ctr"/>
            <a:r>
              <a:rPr lang="zh-CN" altLang="en-US" sz="6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使我能更加像祢，</a:t>
            </a:r>
            <a:endParaRPr lang="en-GB" altLang="zh-CN" sz="6000" b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宋体"/>
            </a:endParaRPr>
          </a:p>
          <a:p>
            <a:pPr algn="ctr"/>
            <a:r>
              <a:rPr lang="zh-CN" altLang="en-US" sz="6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带著耶稣的香气。</a:t>
            </a:r>
            <a:endParaRPr lang="en-GB" sz="6000" b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SimSun" pitchFamily="2" charset="-122"/>
            </a:endParaRP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395536" y="1124744"/>
            <a:ext cx="8229600" cy="5544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zh-CN" altLang="en-US" sz="6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哦～主啊，求祢吸引我，带我进入祢圣洁居所；</a:t>
            </a:r>
          </a:p>
          <a:p>
            <a:pPr algn="ctr"/>
            <a:r>
              <a:rPr lang="zh-CN" altLang="en-US" sz="6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让我今天为祢活</a:t>
            </a:r>
            <a:r>
              <a:rPr lang="zh-CN" altLang="en-US" sz="6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，</a:t>
            </a:r>
            <a:endParaRPr lang="en-GB" altLang="zh-CN" sz="6000" b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宋体"/>
            </a:endParaRPr>
          </a:p>
          <a:p>
            <a:pPr algn="ctr"/>
            <a:r>
              <a:rPr lang="zh-CN" altLang="en-US" sz="6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完</a:t>
            </a:r>
            <a:r>
              <a:rPr lang="zh-CN" altLang="en-US" sz="6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全献上为活祭</a:t>
            </a:r>
            <a:r>
              <a:rPr lang="zh-CN" altLang="en-US" sz="6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，</a:t>
            </a:r>
            <a:endParaRPr lang="en-GB" altLang="zh-CN" sz="6000" b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宋体"/>
            </a:endParaRPr>
          </a:p>
          <a:p>
            <a:pPr algn="ctr"/>
            <a:r>
              <a:rPr lang="zh-CN" altLang="en-US" sz="6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奉</a:t>
            </a:r>
            <a:r>
              <a:rPr lang="zh-CN" altLang="en-US" sz="6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献一生跟随祢</a:t>
            </a:r>
            <a:r>
              <a:rPr lang="zh-CN" altLang="en-US" sz="6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！</a:t>
            </a:r>
            <a:endParaRPr lang="zh-CN" altLang="en-US" sz="6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宋体"/>
            </a:endParaRP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6000" b="-4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2267744" y="2348880"/>
            <a:ext cx="6645424" cy="42484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zh-CN" altLang="en-US" sz="88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每</a:t>
            </a:r>
            <a:r>
              <a:rPr lang="zh-CN" altLang="en-US" sz="8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宋体"/>
              </a:rPr>
              <a:t>天的祷告 </a:t>
            </a:r>
            <a:endParaRPr lang="en-GB" altLang="zh-CN" sz="8800" b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宋体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landscape-ppt-template-016">
  <a:themeElements>
    <a:clrScheme name="Office Them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Theme">
      <a:majorFont>
        <a:latin typeface="Impact"/>
        <a:ea typeface="Microsoft YaHei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Office 主题​​">
  <a:themeElements>
    <a:clrScheme name="1_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Office 主题​​">
      <a:majorFont>
        <a:latin typeface="Impact"/>
        <a:ea typeface="Microsoft YaHei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0LCBC201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0LCBC201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2_0LCBC201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Office 主题">
  <a:themeElements>
    <a:clrScheme name="办公室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办公室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办公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landscape-ppt-template-016</Template>
  <TotalTime>478</TotalTime>
  <Pages>0</Pages>
  <Words>1974</Words>
  <Characters>0</Characters>
  <Application>Microsoft Office PowerPoint</Application>
  <DocSecurity>0</DocSecurity>
  <PresentationFormat>On-screen Show (4:3)</PresentationFormat>
  <Lines>0</Lines>
  <Paragraphs>167</Paragraphs>
  <Slides>63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6</vt:i4>
      </vt:variant>
      <vt:variant>
        <vt:lpstr>Slide Titles</vt:lpstr>
      </vt:variant>
      <vt:variant>
        <vt:i4>63</vt:i4>
      </vt:variant>
    </vt:vector>
  </HeadingPairs>
  <TitlesOfParts>
    <vt:vector size="69" baseType="lpstr">
      <vt:lpstr>landscape-ppt-template-016</vt:lpstr>
      <vt:lpstr>1_Office 主题​​</vt:lpstr>
      <vt:lpstr>0LCBC2013</vt:lpstr>
      <vt:lpstr>1_0LCBC2013</vt:lpstr>
      <vt:lpstr>2_0LCBC2013</vt:lpstr>
      <vt:lpstr>4_Office 主题</vt:lpstr>
      <vt:lpstr>Slide 1</vt:lpstr>
      <vt:lpstr>Slide 2</vt:lpstr>
      <vt:lpstr>Slide 3</vt:lpstr>
      <vt:lpstr>Slide 4</vt:lpstr>
      <vt:lpstr>Slide 5</vt:lpstr>
      <vt:lpstr>生命的管家</vt:lpstr>
      <vt:lpstr>从圣经看 工作的意义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新约圣经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约瑟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但以理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一个小女子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Slide 58</vt:lpstr>
      <vt:lpstr>Slide 59</vt:lpstr>
      <vt:lpstr>Slide 60</vt:lpstr>
      <vt:lpstr>Slide 61</vt:lpstr>
      <vt:lpstr>Slide 62</vt:lpstr>
      <vt:lpstr>Slide 63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ekcwei</dc:creator>
  <cp:lastModifiedBy>ekcwei</cp:lastModifiedBy>
  <cp:revision>9</cp:revision>
  <cp:lastPrinted>1899-12-30T00:00:00Z</cp:lastPrinted>
  <dcterms:created xsi:type="dcterms:W3CDTF">2014-10-25T23:14:49Z</dcterms:created>
  <dcterms:modified xsi:type="dcterms:W3CDTF">2014-10-26T07:24:08Z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1033-8.1.0.3018</vt:lpwstr>
  </property>
</Properties>
</file>