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88" r:id="rId4"/>
    <p:sldId id="262" r:id="rId5"/>
    <p:sldId id="263" r:id="rId6"/>
    <p:sldId id="264" r:id="rId7"/>
    <p:sldId id="265" r:id="rId8"/>
    <p:sldId id="289" r:id="rId9"/>
    <p:sldId id="290" r:id="rId10"/>
    <p:sldId id="266" r:id="rId11"/>
    <p:sldId id="273" r:id="rId12"/>
    <p:sldId id="258" r:id="rId13"/>
    <p:sldId id="267" r:id="rId14"/>
    <p:sldId id="268" r:id="rId15"/>
    <p:sldId id="271" r:id="rId16"/>
    <p:sldId id="269" r:id="rId17"/>
    <p:sldId id="270" r:id="rId18"/>
    <p:sldId id="272" r:id="rId19"/>
    <p:sldId id="274" r:id="rId20"/>
    <p:sldId id="260" r:id="rId21"/>
    <p:sldId id="275" r:id="rId22"/>
    <p:sldId id="276" r:id="rId23"/>
    <p:sldId id="277" r:id="rId24"/>
    <p:sldId id="278" r:id="rId25"/>
    <p:sldId id="282" r:id="rId26"/>
    <p:sldId id="279" r:id="rId27"/>
    <p:sldId id="283" r:id="rId28"/>
    <p:sldId id="284" r:id="rId29"/>
    <p:sldId id="280" r:id="rId30"/>
    <p:sldId id="285" r:id="rId31"/>
    <p:sldId id="281" r:id="rId32"/>
    <p:sldId id="286" r:id="rId33"/>
    <p:sldId id="287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FF"/>
    <a:srgbClr val="CAE8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0DCAB-697A-4D6C-B14F-18A4B32EB749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F5FBE-7133-4554-B359-B7580A75150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9FA84-F853-491F-B5BB-0B779007DE74}" type="datetimeFigureOut">
              <a:rPr lang="en-GB" smtClean="0"/>
              <a:pPr/>
              <a:t>19/10/2014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011B7-3011-4FD3-96AD-0B17B5E425B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856" y="2819772"/>
            <a:ext cx="7848600" cy="3705572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GB" altLang="zh-TW" sz="5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DFHeiMedium-B5" charset="-128"/>
                <a:cs typeface="Arial" pitchFamily="34" charset="0"/>
              </a:rPr>
              <a:t>Limavada</a:t>
            </a:r>
            <a:r>
              <a:rPr lang="en-GB" altLang="zh-TW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DFHeiMedium-B5" charset="-128"/>
                <a:cs typeface="Arial" pitchFamily="34" charset="0"/>
              </a:rPr>
              <a:t> 2014-10-20</a:t>
            </a:r>
          </a:p>
          <a:p>
            <a:pPr>
              <a:spcBef>
                <a:spcPts val="0"/>
              </a:spcBef>
            </a:pPr>
            <a:endParaRPr lang="en-GB" altLang="zh-TW" sz="4400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  <a:p>
            <a:pPr>
              <a:spcBef>
                <a:spcPts val="0"/>
              </a:spcBef>
            </a:pPr>
            <a:r>
              <a:rPr lang="zh-TW" altLang="en-US" sz="4400" dirty="0" smtClean="0">
                <a:solidFill>
                  <a:srgbClr val="CAE8A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韦焜墀牧师</a:t>
            </a:r>
            <a:endParaRPr lang="en-GB" altLang="zh-TW" sz="4400" dirty="0" smtClean="0">
              <a:solidFill>
                <a:srgbClr val="CAE8A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en-GB" altLang="zh-TW" sz="4400" dirty="0" smtClean="0">
                <a:solidFill>
                  <a:srgbClr val="CAE8A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Rev </a:t>
            </a:r>
            <a:r>
              <a:rPr lang="en-GB" altLang="zh-TW" sz="4400" dirty="0">
                <a:solidFill>
                  <a:srgbClr val="CAE8A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Edward </a:t>
            </a:r>
            <a:r>
              <a:rPr lang="en-GB" altLang="zh-TW" sz="4400" dirty="0" smtClean="0">
                <a:solidFill>
                  <a:srgbClr val="CAE8A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Wei</a:t>
            </a:r>
          </a:p>
          <a:p>
            <a:pPr>
              <a:spcBef>
                <a:spcPts val="0"/>
              </a:spcBef>
            </a:pPr>
            <a:r>
              <a:rPr lang="en-GB" altLang="zh-TW" sz="44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web</a:t>
            </a:r>
            <a:r>
              <a:rPr lang="en-GB" altLang="zh-TW" sz="44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: </a:t>
            </a:r>
            <a:r>
              <a:rPr lang="en-GB" altLang="zh-TW" sz="6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ekcwei.co.uk</a:t>
            </a:r>
            <a:endParaRPr lang="en-GB" altLang="zh-TW" sz="4400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676400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奉献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约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1:12-13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凡接待他的、就是信他名的人、他就赐他们权柄、作神的儿女。这等人不是从血气生的、不是从情慾生的、也不是从人意生的、乃是从神生的。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152400"/>
            <a:ext cx="8280920" cy="392467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13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138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罗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12:2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不要效法这个世界．只要心意更新而变化、叫你们察验何为神的善良、纯全可喜悦的旨意。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罗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8:16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圣灵与我们的心同證我们是　神的儿女． </a:t>
            </a:r>
          </a:p>
          <a:p>
            <a:pPr>
              <a:spcBef>
                <a:spcPts val="0"/>
              </a:spcBef>
            </a:pPr>
            <a:endParaRPr lang="zh-CN" altLang="en-US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罗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8:31-32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既是这样、还有什么说的呢．　神若帮助我们、谁能敌挡我们呢。神既不爱惜自己的儿子为我们众人捨了、岂不也把万物和他一同白白的赐给我们么。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太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6:31-33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所以不要忧虑、说、喫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什么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、喝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什么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、穿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什么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。这都是外邦人所求的．你们需用的这一切东西、你们的天父是知道的。你们要先求他的国、和他的义这些东西都要加给你们了。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申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章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  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8:7-18 </a:t>
            </a: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因为耶和华你　神领你进入美地、那地有河、有泉、有源、从山谷中流出水来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。</a:t>
            </a: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 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9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你在那地不缺食物、一无所缺．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10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你吃得饱足、就要称颂耶和华你的　神、因他将那美地赐给你了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。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764704"/>
            <a:ext cx="8964488" cy="6093296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申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</a:t>
            </a: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章 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8:7-18</a:t>
            </a:r>
            <a:r>
              <a:rPr lang="en-US" altLang="zh-CN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11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你要谨慎、恐怕你吃得饱足、建造美好的房屋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居住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并你所有的全都加增、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14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你就心高气傲、忘记耶和华你的神、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17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恐怕你心里说、这货财是我力量我能力得来的。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18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你要记念耶和华你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的神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、因为得货财的力量是他给你的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</a:t>
            </a: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44624"/>
            <a:ext cx="7848600" cy="684312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40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徒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4:32</a:t>
            </a:r>
          </a:p>
          <a:p>
            <a:pPr>
              <a:spcBef>
                <a:spcPts val="0"/>
              </a:spcBef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那許多信的人、都是一心一意的、沒有一人說、他的東西有一樣是自己的、都是大家公用。</a:t>
            </a:r>
            <a:endParaRPr lang="en-GB" altLang="zh-TW" sz="48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zh-TW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神的儿女，天父知道</a:t>
            </a:r>
          </a:p>
          <a:p>
            <a:pPr>
              <a:spcBef>
                <a:spcPts val="0"/>
              </a:spcBef>
            </a:pPr>
            <a:endParaRPr lang="en-US" altLang="zh-TW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TW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不再是我</a:t>
            </a:r>
            <a:endParaRPr lang="en-US" altLang="zh-TW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endParaRPr lang="en-US" altLang="zh-TW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TW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沒有一樣東西是自己的</a:t>
            </a:r>
            <a:endParaRPr lang="en-GB" altLang="zh-TW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新造的人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28:20-22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雅各许愿、说、神若与我同在、在我所行的路上保佑我、</a:t>
            </a:r>
            <a:r>
              <a:rPr lang="en-GB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我就必以耶和华为我的神、我所立为柱子的石头、也必作神的殿．凡你所赐给我的、我必将十分之一献给你。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利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27:30-34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地上所有的、无论是地上的种子、是树上的果子、十分之一是耶和华的、是归给耶和华为圣的。 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利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27:30-34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凡牛群羊群中、一切从杖下经过的、每第十只要归给耶和华为圣。 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这就是耶和华在西乃山为以色列人所吩咐摩西的命令。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692696"/>
            <a:ext cx="8964488" cy="6165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路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11:40-42</a:t>
            </a: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无知的人哪、造外面的、不也造里面么洁净了。你们法利赛人有祸了．因为你们将薄荷芸香、并各样菜蔬、献上十分之一、那公义爱神的事、反倒不行了．这原是你们当行的、那也是不可不行的。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692696"/>
            <a:ext cx="8964488" cy="6165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来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7:1-4</a:t>
            </a: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这麦基洗德、就是撒冷王、</a:t>
            </a: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他当亚伯拉罕杀败诸王回来的时候、就迎接他、给他祝福。亚伯拉罕也将自己所得来的、取十分之一给他．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先祖亚伯拉罕、将自己所掳来上等之物取十分之一给他、这人是何等尊贵呢。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692696"/>
            <a:ext cx="8964488" cy="6165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3:8-10</a:t>
            </a: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人岂可夺取神之物呢．你们竟夺取我的供物、你们却说、我们在何事上夺取你的供物呢．就是你们在当纳的十分之一、和当献的供物上。因你们通国的人、都夺取我的供物、咒诅就临到你们身上。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692696"/>
            <a:ext cx="8964488" cy="6165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3:8-10</a:t>
            </a: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万军之耶和华说、你们要将当纳的十分之一、全然送入仓库、使我家有粮、以此试试我、是否为你们敞开天上的窗户、倾福与你们、甚至无处可容。</a:t>
            </a:r>
            <a:endParaRPr lang="en-GB" altLang="zh-TW" sz="4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908720"/>
            <a:ext cx="8964488" cy="594928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en-US" altLang="zh-CN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以色列国的税务</a:t>
            </a:r>
            <a:endParaRPr lang="en-US" altLang="zh-CN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endParaRPr lang="zh-CN" alt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视为尊贵、附属的表示</a:t>
            </a:r>
          </a:p>
          <a:p>
            <a:pPr>
              <a:spcBef>
                <a:spcPts val="0"/>
              </a:spcBef>
            </a:pPr>
            <a:endParaRPr lang="en-US" altLang="zh-CN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神的应许</a:t>
            </a:r>
            <a:endParaRPr lang="en-GB" altLang="zh-TW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1636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献上十分之一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8-9</a:t>
            </a:r>
            <a:r>
              <a:rPr lang="zh-TW" altLang="en-US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章</a:t>
            </a:r>
            <a:endParaRPr lang="en-GB" altLang="zh-TW" sz="4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1188368"/>
          </a:xfrm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8:1-5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弟兄们、我把神赐给马其顿众教会的恩告诉你们．就是他们在患难中受大试炼的时候、仍有满足的快乐、在极穷之间、还格外显出他们乐捐的厚恩。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8:1-5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我可以證明他们是按著力量、而且也过了力量、自己甘心乐意的捐助．再三的求我们、准他们在这供给圣徒的恩情上有分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. 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8:1-5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并且他们所作的、不但照我们所想望的、更照神的旨意、先把自己献给主、又归附了我们。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先把自己献给主</a:t>
            </a:r>
            <a:endParaRPr lang="en-GB" altLang="zh-TW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7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先把自己献给主</a:t>
            </a:r>
            <a:endParaRPr lang="en-US" altLang="zh-CN" sz="7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8:8-9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我说这话、</a:t>
            </a:r>
            <a:r>
              <a:rPr lang="en-GB" altLang="zh-CN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试验你们爱心的实在。你们知道我们主耶稣基督的恩典、他本来富足、却为你们成了贫穷、叫你们因他的贫穷、可以成为富足。</a:t>
            </a:r>
          </a:p>
          <a:p>
            <a:pPr>
              <a:spcBef>
                <a:spcPts val="0"/>
              </a:spcBef>
            </a:pPr>
            <a:endParaRPr lang="en-GB" altLang="zh-TW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照神的旨意又归附了“我们”</a:t>
            </a:r>
            <a:endParaRPr lang="en-GB" altLang="zh-TW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照神的旨意又归附了“我们”</a:t>
            </a:r>
            <a:endParaRPr lang="en-US" altLang="zh-CN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  <a:buFontTx/>
              <a:buChar char="-"/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宣教伙伴</a:t>
            </a:r>
            <a:endParaRPr lang="en-US" altLang="zh-CN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en-GB" altLang="zh-TW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Mission Partnership</a:t>
            </a:r>
            <a:endParaRPr lang="en-GB" altLang="zh-TW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620688"/>
            <a:ext cx="8964488" cy="609329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宣教伙伴   </a:t>
            </a:r>
            <a:r>
              <a:rPr lang="zh-CN" altLang="en-US" sz="7000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7000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8:13-15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70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我原不是要别人轻省、你们受累、乃要均平．就是要你们的富馀、现在可以补他们的不足、使他们的富馀、将来也可以补你们的不足、这就均平了。如经上所记、</a:t>
            </a:r>
            <a:r>
              <a:rPr lang="en-US" altLang="zh-CN" sz="70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『</a:t>
            </a:r>
            <a:r>
              <a:rPr lang="zh-CN" altLang="en-US" sz="70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多收的也没有馀、少收的也没有缺。</a:t>
            </a:r>
            <a:r>
              <a:rPr lang="en-US" altLang="zh-CN" sz="70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』</a:t>
            </a:r>
            <a:endParaRPr lang="en-US" altLang="zh-CN" sz="7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8384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乐捐的厚恩</a:t>
            </a:r>
            <a:endParaRPr lang="en-GB" altLang="zh-TW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乐捐的厚恩  </a:t>
            </a:r>
            <a:r>
              <a:rPr lang="zh-CN" altLang="en-US" sz="48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48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9:6-8</a:t>
            </a:r>
          </a:p>
          <a:p>
            <a:pPr>
              <a:spcBef>
                <a:spcPts val="0"/>
              </a:spcBef>
            </a:pPr>
            <a:r>
              <a:rPr lang="zh-CN" altLang="en-US" sz="48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少种的少收、多种的多收．这话是真的。各人要随本心所酌定的．不要作难、不要勉强．因为捐得乐意的人、是神所喜爱的。神能将各样的恩惠、多多的加给你们．使你们凡事常常充足、能多行各样善事．</a:t>
            </a:r>
            <a:endParaRPr lang="en-GB" altLang="zh-TW" sz="48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75632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268760"/>
            <a:ext cx="8964488" cy="55892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过了力量甘心的捐助</a:t>
            </a:r>
            <a:endParaRPr lang="en-US" altLang="zh-CN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（信心奉献）</a:t>
            </a:r>
            <a:endParaRPr lang="en-GB" altLang="zh-TW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152400"/>
            <a:ext cx="7848600" cy="900336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764704"/>
            <a:ext cx="8964488" cy="609329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信心奉献   </a:t>
            </a:r>
            <a:r>
              <a:rPr lang="zh-CN" altLang="en-US" sz="6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6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9:10-12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6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那赐种给撒种的、赐粮给人喫的、必多多加给你们种地的种子、又增添你们仁义的果子．叫你们凡事富足、可以多多施捨、就藉著我们使感谢归於神。因为办这供给的事、不但补圣徒的缺乏、而且叫许多人越发感谢神。  </a:t>
            </a:r>
            <a:endParaRPr lang="en-GB" altLang="zh-TW" sz="62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44624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764704"/>
            <a:ext cx="8964488" cy="609329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20:35 </a:t>
            </a:r>
          </a:p>
          <a:p>
            <a:pPr>
              <a:spcBef>
                <a:spcPts val="0"/>
              </a:spcBef>
            </a:pPr>
            <a:r>
              <a:rPr lang="zh-CN" altLang="en-US" sz="54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我凡事给你们作榜样、叫你们知道、应当这样劳苦、扶助软弱的人、又当记念主耶稣的话、说、</a:t>
            </a:r>
            <a:endParaRPr lang="en-US" altLang="zh-CN" sz="54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zh-CN" altLang="en-US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施比受更为有福。</a:t>
            </a:r>
            <a:endParaRPr lang="en-GB" altLang="zh-TW" sz="66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848" y="44624"/>
            <a:ext cx="7848600" cy="684312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基督徒的奉献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1325</Words>
  <Application>Microsoft Office PowerPoint</Application>
  <PresentationFormat>On-screen Show (4:3)</PresentationFormat>
  <Paragraphs>108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奉献</vt:lpstr>
      <vt:lpstr>新造的人</vt:lpstr>
      <vt:lpstr>新造的人</vt:lpstr>
      <vt:lpstr>新造的人</vt:lpstr>
      <vt:lpstr>新造的人</vt:lpstr>
      <vt:lpstr>新造的人</vt:lpstr>
      <vt:lpstr>新造的人</vt:lpstr>
      <vt:lpstr>新造的人</vt:lpstr>
      <vt:lpstr>新造的人</vt:lpstr>
      <vt:lpstr>新造的人</vt:lpstr>
      <vt:lpstr>新造的人</vt:lpstr>
      <vt:lpstr>献上十分之一</vt:lpstr>
      <vt:lpstr>献上十分之一</vt:lpstr>
      <vt:lpstr>献上十分之一</vt:lpstr>
      <vt:lpstr>献上十分之一</vt:lpstr>
      <vt:lpstr>献上十分之一</vt:lpstr>
      <vt:lpstr>献上十分之一</vt:lpstr>
      <vt:lpstr>献上十分之一</vt:lpstr>
      <vt:lpstr>献上十分之一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  <vt:lpstr>基督徒的奉献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奉献</dc:title>
  <dc:creator>Edward</dc:creator>
  <cp:lastModifiedBy>ekcwei</cp:lastModifiedBy>
  <cp:revision>5</cp:revision>
  <dcterms:created xsi:type="dcterms:W3CDTF">2014-10-18T12:16:35Z</dcterms:created>
  <dcterms:modified xsi:type="dcterms:W3CDTF">2014-10-19T09:09:31Z</dcterms:modified>
</cp:coreProperties>
</file>