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47"/>
  </p:notesMasterIdLst>
  <p:sldIdLst>
    <p:sldId id="257" r:id="rId4"/>
    <p:sldId id="258" r:id="rId5"/>
    <p:sldId id="270" r:id="rId6"/>
    <p:sldId id="256" r:id="rId7"/>
    <p:sldId id="271" r:id="rId8"/>
    <p:sldId id="273" r:id="rId9"/>
    <p:sldId id="274" r:id="rId10"/>
    <p:sldId id="275" r:id="rId11"/>
    <p:sldId id="272" r:id="rId12"/>
    <p:sldId id="276" r:id="rId13"/>
    <p:sldId id="277" r:id="rId14"/>
    <p:sldId id="278" r:id="rId15"/>
    <p:sldId id="280" r:id="rId16"/>
    <p:sldId id="281" r:id="rId17"/>
    <p:sldId id="279" r:id="rId18"/>
    <p:sldId id="282" r:id="rId19"/>
    <p:sldId id="284" r:id="rId20"/>
    <p:sldId id="283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6" r:id="rId32"/>
    <p:sldId id="295" r:id="rId33"/>
    <p:sldId id="297" r:id="rId34"/>
    <p:sldId id="298" r:id="rId35"/>
    <p:sldId id="259" r:id="rId36"/>
    <p:sldId id="260" r:id="rId37"/>
    <p:sldId id="261" r:id="rId38"/>
    <p:sldId id="262" r:id="rId39"/>
    <p:sldId id="263" r:id="rId40"/>
    <p:sldId id="264" r:id="rId41"/>
    <p:sldId id="265" r:id="rId42"/>
    <p:sldId id="266" r:id="rId43"/>
    <p:sldId id="267" r:id="rId44"/>
    <p:sldId id="268" r:id="rId45"/>
    <p:sldId id="269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7"/>
    <a:srgbClr val="E9F73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819B1-9BA2-47F2-896B-084133E86EB3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5632C1-EC2D-4501-A1B4-84EF6731115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14792F-64CA-4C4D-A809-A9C53B9193F8}" type="slidenum">
              <a:rPr lang="en-GB">
                <a:solidFill>
                  <a:srgbClr val="000000"/>
                </a:solidFill>
              </a:rPr>
              <a:pPr/>
              <a:t>1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28800" y="1524000"/>
            <a:ext cx="6096000" cy="1879600"/>
          </a:xfrm>
        </p:spPr>
        <p:txBody>
          <a:bodyPr anchor="b"/>
          <a:lstStyle>
            <a:lvl1pPr>
              <a:lnSpc>
                <a:spcPct val="95000"/>
              </a:lnSpc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11350" y="4076700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4478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6576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9BC8BCD-FF1F-4ADC-BFFF-B3D0862F0450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50E7E2-9140-40CE-AC9F-9177B6CF0DE6}" type="datetimeFigureOut">
              <a:rPr lang="fr-FR"/>
              <a:pPr/>
              <a:t>01/11/2014</a:t>
            </a:fld>
            <a:endParaRPr lang="fr-CA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50CBFA-FED7-4078-AFA5-73640BF7F535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685C4-987D-4A5B-9D8B-9F1F86CBD972}" type="datetimeFigureOut">
              <a:rPr lang="en-GB" smtClean="0"/>
              <a:pPr/>
              <a:t>01/11/2014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C7BE7-8346-4F19-9AE8-B802F46A4C0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533400"/>
            <a:ext cx="7315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2514600"/>
            <a:ext cx="73152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38300" y="6248400"/>
            <a:ext cx="1790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504337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05250" y="6248400"/>
            <a:ext cx="272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504337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8500" y="6248400"/>
            <a:ext cx="1790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504337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63017C-E568-4B22-9653-9D1F02D98274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/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881063" y="1701800"/>
            <a:ext cx="1109663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>
              <a:solidFill>
                <a:srgbClr val="504337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>
          <a:solidFill>
            <a:srgbClr val="504337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>
          <a:solidFill>
            <a:srgbClr val="504337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>
          <a:solidFill>
            <a:srgbClr val="504337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>
          <a:solidFill>
            <a:srgbClr val="504337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rgbClr val="504337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rgbClr val="504337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rgbClr val="504337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rgbClr val="504337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rgbClr val="504337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43D537-E426-4B5B-8244-80F50A131F84}" type="datetimeFigureOut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01/11/2014</a:t>
            </a:fld>
            <a:endParaRPr lang="fr-CA"/>
          </a:p>
        </p:txBody>
      </p:sp>
      <p:sp>
        <p:nvSpPr>
          <p:cNvPr id="1029" name="Rectangle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17A39B-8E80-4FAD-8597-4CB8A980F358}" type="slidenum">
              <a:rPr lang="fr-CA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8001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12573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7145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21717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3.xml"/><Relationship Id="rId1" Type="http://schemas.openxmlformats.org/officeDocument/2006/relationships/audio" Target="file:///C:\Users\ekcwei\Dropbox\New%20sermons\Pray%20for%20love%20and%20unity&#28858;&#24859;&#21644;&#21512;&#19968;&#31153;&#21578;.mp3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4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2171700"/>
            <a:ext cx="7848600" cy="3489548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charset="-128"/>
            </a:endParaRPr>
          </a:p>
          <a:p>
            <a:pPr>
              <a:spcBef>
                <a:spcPct val="10000"/>
              </a:spcBef>
            </a:pPr>
            <a:r>
              <a:rPr lang="zh-TW" altLang="en-GB" sz="44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韋</a:t>
            </a:r>
            <a:r>
              <a:rPr lang="zh-TW" altLang="en-GB" sz="4400" dirty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焜墀牧師</a:t>
            </a:r>
          </a:p>
          <a:p>
            <a:pPr>
              <a:spcBef>
                <a:spcPct val="10000"/>
              </a:spcBef>
            </a:pPr>
            <a:r>
              <a:rPr lang="en-GB" altLang="zh-TW" sz="4400" dirty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Rev Edward </a:t>
            </a:r>
            <a:r>
              <a:rPr lang="en-GB" altLang="zh-TW" sz="44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Wei</a:t>
            </a:r>
          </a:p>
          <a:p>
            <a:pPr>
              <a:spcBef>
                <a:spcPct val="10000"/>
              </a:spcBef>
            </a:pPr>
            <a:r>
              <a:rPr lang="en-GB" altLang="zh-TW" sz="44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web: </a:t>
            </a:r>
            <a:r>
              <a:rPr lang="en-GB" altLang="zh-TW" sz="6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ekcwei.co.uk</a:t>
            </a:r>
            <a:endParaRPr lang="en-GB" altLang="zh-TW" sz="4400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charset="-128"/>
            </a:endParaRPr>
          </a:p>
        </p:txBody>
      </p:sp>
      <p:sp>
        <p:nvSpPr>
          <p:cNvPr id="27655" name="Text Box 7" descr="Purple mesh"/>
          <p:cNvSpPr txBox="1">
            <a:spLocks noChangeArrowheads="1"/>
          </p:cNvSpPr>
          <p:nvPr/>
        </p:nvSpPr>
        <p:spPr bwMode="auto">
          <a:xfrm>
            <a:off x="0" y="0"/>
            <a:ext cx="1143000" cy="69619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PLiShuW3-B5" pitchFamily="66" charset="-120"/>
              </a:rPr>
              <a:t>貝爾法斯特華人基督教會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14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1102</a:t>
            </a:r>
            <a:endParaRPr lang="en-GB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charset="-128"/>
            </a:endParaRPr>
          </a:p>
        </p:txBody>
      </p:sp>
      <p:pic>
        <p:nvPicPr>
          <p:cNvPr id="27659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814392"/>
            <a:ext cx="7315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115616" y="0"/>
            <a:ext cx="8028384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SimHei" pitchFamily="49" charset="-122"/>
              </a:rPr>
              <a:t>主筵席的相交</a:t>
            </a:r>
            <a:endParaRPr lang="en-GB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SimHei" pitchFamily="49" charset="-122"/>
              </a:rPr>
              <a:t>林前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SimHei" pitchFamily="49" charset="-122"/>
              </a:rPr>
              <a:t>10:11-24)</a:t>
            </a:r>
            <a:r>
              <a:rPr lang="en-GB" altLang="zh-CN" sz="4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SimHei" pitchFamily="49" charset="-122"/>
              </a:rPr>
              <a:t> </a:t>
            </a:r>
            <a:endParaRPr lang="en-US" sz="6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97"/>
          </a:solidFill>
        </p:spPr>
        <p:txBody>
          <a:bodyPr>
            <a:normAutofit/>
          </a:bodyPr>
          <a:lstStyle/>
          <a:p>
            <a:pPr lvl="0" algn="r">
              <a:spcBef>
                <a:spcPct val="0"/>
              </a:spcBef>
            </a:pPr>
            <a:r>
              <a:rPr lang="en-GB" sz="6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主餐、圣餐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r">
              <a:spcBef>
                <a:spcPct val="0"/>
              </a:spcBef>
            </a:pPr>
            <a:endParaRPr lang="en-GB" sz="4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0" algn="r">
              <a:spcBef>
                <a:spcPct val="0"/>
              </a:spcBef>
            </a:pPr>
            <a:r>
              <a:rPr lang="en-GB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The </a:t>
            </a:r>
            <a:r>
              <a:rPr lang="en-GB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Lord’s </a:t>
            </a:r>
            <a:r>
              <a:rPr lang="en-GB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Supper</a:t>
            </a:r>
            <a:endParaRPr lang="en-GB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0" algn="r">
              <a:spcBef>
                <a:spcPct val="0"/>
              </a:spcBef>
            </a:pPr>
            <a:endParaRPr lang="en-GB" sz="4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0" algn="r">
              <a:spcBef>
                <a:spcPct val="0"/>
              </a:spcBef>
            </a:pPr>
            <a:r>
              <a:rPr lang="en-GB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Eucharist</a:t>
            </a:r>
            <a:endParaRPr lang="en-GB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0" algn="r">
              <a:spcBef>
                <a:spcPct val="0"/>
              </a:spcBef>
            </a:pPr>
            <a:endParaRPr lang="en-GB" sz="4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0" algn="r">
              <a:spcBef>
                <a:spcPct val="0"/>
              </a:spcBef>
            </a:pPr>
            <a:r>
              <a:rPr lang="en-GB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Holy </a:t>
            </a:r>
            <a:r>
              <a:rPr lang="en-GB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Communion</a:t>
            </a:r>
          </a:p>
          <a:p>
            <a:pPr lvl="0" algn="r">
              <a:spcBef>
                <a:spcPct val="0"/>
              </a:spcBef>
            </a:pPr>
            <a:r>
              <a:rPr lang="en-GB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/</a:t>
            </a:r>
            <a:r>
              <a:rPr lang="en-GB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Communion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5181" t="18348" r="4923"/>
          <a:stretch>
            <a:fillRect/>
          </a:stretch>
        </p:blipFill>
        <p:spPr bwMode="auto">
          <a:xfrm>
            <a:off x="0" y="1211610"/>
            <a:ext cx="4572000" cy="5646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206680" cy="6336703"/>
          </a:xfrm>
        </p:spPr>
        <p:txBody>
          <a:bodyPr>
            <a:normAutofit/>
          </a:bodyPr>
          <a:lstStyle/>
          <a:p>
            <a: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Eucharist</a:t>
            </a:r>
            <a: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希腊文即祝谢</a:t>
            </a:r>
            <a:r>
              <a:rPr lang="en-GB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11:23ff </a:t>
            </a:r>
            <a:b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我当日传给你们的、原是从主领受的、就是主耶稣被卖的那一夜、拿起饼来、</a:t>
            </a:r>
            <a:r>
              <a:rPr lang="zh-CN" alt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祝谢</a:t>
            </a:r>
            <a:r>
              <a:rPr lang="zh-CN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了、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..</a:t>
            </a:r>
            <a:endParaRPr lang="en-GB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rmAutofit fontScale="90000"/>
          </a:bodyPr>
          <a:lstStyle/>
          <a:p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Communion 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希腊文</a:t>
            </a:r>
            <a:r>
              <a:rPr lang="en-GB" altLang="zh-CN" sz="53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koinonia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林前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10:16-17</a:t>
            </a:r>
            <a:b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我们所祝福的杯、岂不是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同领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基督的血么</a:t>
            </a:r>
            <a:r>
              <a:rPr lang="en-US" altLang="zh-CN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我们所擘开的饼、岂不是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同领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基督的身体么</a:t>
            </a:r>
            <a:r>
              <a:rPr lang="en-US" altLang="zh-CN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 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我们虽多、仍是一个饼、一个身体</a:t>
            </a:r>
            <a:r>
              <a:rPr lang="en-GB" altLang="zh-CN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因为我们都是分受这一个饼。</a:t>
            </a:r>
            <a:endParaRPr lang="en-GB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GB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Communion/</a:t>
            </a:r>
            <a:r>
              <a:rPr lang="en-GB" sz="5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koinonia</a:t>
            </a:r>
            <a:endParaRPr lang="en-GB" sz="5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  <a:p>
            <a:pPr lvl="0" algn="ctr">
              <a:spcBef>
                <a:spcPct val="0"/>
              </a:spcBef>
              <a:tabLst>
                <a:tab pos="3946525" algn="l"/>
              </a:tabLst>
            </a:pP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即相交、交往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、</a:t>
            </a:r>
            <a:r>
              <a:rPr lang="en-GB" altLang="zh-TW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	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分享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，</a:t>
            </a:r>
            <a:r>
              <a:rPr lang="en-GB" altLang="zh-TW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f</a:t>
            </a:r>
            <a:r>
              <a:rPr lang="en-GB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ellowship,  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共同、一起</a:t>
            </a:r>
            <a:r>
              <a:rPr lang="zh-TW" altLang="en-US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 </a:t>
            </a:r>
            <a:endParaRPr lang="en-GB" altLang="zh-TW" sz="5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spcBef>
                <a:spcPct val="0"/>
              </a:spcBef>
              <a:tabLst>
                <a:tab pos="3946525" algn="l"/>
              </a:tabLst>
            </a:pP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一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体的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意念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，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不分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你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我，</a:t>
            </a:r>
            <a:endParaRPr lang="en-GB" altLang="zh-TW" sz="5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  <a:tabLst>
                <a:tab pos="3946525" algn="l"/>
              </a:tabLst>
            </a:pP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我在你里面，你也在我里面，</a:t>
            </a:r>
            <a:endParaRPr lang="en-GB" altLang="zh-TW" sz="5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  <a:tabLst>
                <a:tab pos="3946525" algn="l"/>
              </a:tabLst>
            </a:pPr>
            <a:r>
              <a:rPr lang="zh-TW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一心一意</a:t>
            </a:r>
            <a:endParaRPr lang="en-US" altLang="zh-TW" sz="6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  <a:tabLst>
                <a:tab pos="3946525" algn="l"/>
              </a:tabLst>
            </a:pPr>
            <a:r>
              <a:rPr lang="zh-TW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非常</a:t>
            </a:r>
            <a:r>
              <a:rPr lang="zh-TW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亲密的关系</a:t>
            </a:r>
            <a:r>
              <a:rPr lang="zh-TW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。</a:t>
            </a:r>
            <a:endParaRPr lang="en-GB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rmAutofit/>
          </a:bodyPr>
          <a:lstStyle/>
          <a:p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Communion </a:t>
            </a:r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/</a:t>
            </a:r>
            <a:r>
              <a:rPr lang="en-GB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en-GB" altLang="zh-CN" sz="53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koinonia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这就是我们与主的关係</a:t>
            </a: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15:4 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要常在我里面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也常在你们里面。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endParaRPr lang="en-GB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rmAutofit fontScale="90000"/>
          </a:bodyPr>
          <a:lstStyle/>
          <a:p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Communion </a:t>
            </a:r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/</a:t>
            </a:r>
            <a:r>
              <a:rPr lang="en-GB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en-GB" altLang="zh-CN" sz="53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koinonia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这也是我们彼此</a:t>
            </a: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之间</a:t>
            </a:r>
            <a: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相爱</a:t>
            </a: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的关係。 </a:t>
            </a:r>
            <a: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徒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4:32 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那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许多信的人、都是一心一意的、没有一人说、他的东西有一样是自己的、都是大家公用。 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endParaRPr lang="en-GB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97"/>
          </a:solidFill>
        </p:spPr>
        <p:txBody>
          <a:bodyPr>
            <a:normAutofit/>
          </a:bodyPr>
          <a:lstStyle/>
          <a:p>
            <a:pPr lvl="0" algn="r">
              <a:spcBef>
                <a:spcPct val="0"/>
              </a:spcBef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主餐</a:t>
            </a:r>
            <a: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/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圣餐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就是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主的筵席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。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最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早期的教会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，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真是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一个筵席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，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=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教会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的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聚餐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(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爱筵</a:t>
            </a:r>
            <a: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)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。</a:t>
            </a:r>
            <a:endParaRPr lang="en-GB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5181" t="18348" r="4923"/>
          <a:stretch>
            <a:fillRect/>
          </a:stretch>
        </p:blipFill>
        <p:spPr bwMode="auto">
          <a:xfrm>
            <a:off x="0" y="3079128"/>
            <a:ext cx="3059832" cy="377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rmAutofit fontScale="90000"/>
          </a:bodyPr>
          <a:lstStyle/>
          <a:p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守主餐，常读的</a:t>
            </a:r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经文</a:t>
            </a:r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11:23-26</a:t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我当日传给你们的、原是从主领受的、就是主耶稣被卖的那一夜、拿起饼来、祝谢了、就擘开、说、这是我的身体、为你们捨的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．你们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应当如此行、为的是记念我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rmAutofit/>
          </a:bodyPr>
          <a:lstStyle/>
          <a:p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守主餐，常读的</a:t>
            </a:r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经文</a:t>
            </a:r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11:23-26</a:t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饭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後、也照样拿起杯来、说、这杯是用我的血所立的新约．你们每逢喝的时候、要如此行、为的是记念我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rmAutofit/>
          </a:bodyPr>
          <a:lstStyle/>
          <a:p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守主餐，常读的</a:t>
            </a:r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经文</a:t>
            </a:r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11:23-26</a:t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你们每逢喫这饼、喝这杯、是表明主的死、直等到他来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rmAutofit fontScale="90000"/>
          </a:bodyPr>
          <a:lstStyle/>
          <a:p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保罗写这经文</a:t>
            </a:r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，因为</a:t>
            </a:r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哥林多教会在守餐时有太不正确的态度。</a:t>
            </a:r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11:17-22</a:t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现今吩咐你们的话、不是称赞你们．因为你们聚会不是受益、乃是招损。第一、我听说你们聚会的时候、彼此分门别类．我也稍微的信这话。在你们中间不免有分门结党的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事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endParaRPr lang="en-GB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rmAutofit fontScale="90000"/>
          </a:bodyPr>
          <a:lstStyle/>
          <a:p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保罗写这经文</a:t>
            </a:r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，因为</a:t>
            </a:r>
            <a:r>
              <a:rPr lang="zh-CN" altLang="en-US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哥林多教会在守餐时有太不正确的态度。</a:t>
            </a:r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11:17-22</a:t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聚会的时候、算不得吃主的晚餐．因为吃的时候、各人先吃自己的饭、甚至这个饥饿、那个酒醉。你们要吃喝、难道没有家么．还是藐视神的教会、叫那没有的羞愧呢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rmAutofit fontScale="90000"/>
          </a:bodyPr>
          <a:lstStyle/>
          <a:p>
            <a:r>
              <a:rPr lang="zh-CN" altLang="en-US" sz="7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人应当自己省察 </a:t>
            </a:r>
            <a: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11: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27-29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所以无论何人、不按理喫主的饼、喝主的杯、就是干犯主的身主的血了。人应当自己省察、然後喫这饼、喝这杯。因为人喫喝、若不分辨是主的身体、就是喫喝自己的罪了。</a:t>
            </a:r>
            <a:endParaRPr lang="en-GB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97"/>
          </a:solidFill>
        </p:spPr>
        <p:txBody>
          <a:bodyPr>
            <a:normAutofit/>
          </a:bodyPr>
          <a:lstStyle/>
          <a:p>
            <a:pPr lvl="0" algn="r">
              <a:spcBef>
                <a:spcPct val="0"/>
              </a:spcBef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主餐的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意义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en-US" altLang="zh-CN" sz="6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koinonia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相交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林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前</a:t>
            </a:r>
            <a: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10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章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帮助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思想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省察</a:t>
            </a: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分辨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是主的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身体</a:t>
            </a:r>
            <a:endParaRPr lang="en-GB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5181" t="18348" r="4923"/>
          <a:stretch>
            <a:fillRect/>
          </a:stretch>
        </p:blipFill>
        <p:spPr bwMode="auto">
          <a:xfrm>
            <a:off x="395536" y="332656"/>
            <a:ext cx="3059832" cy="377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主餐</a:t>
            </a:r>
            <a: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</a:t>
            </a: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同领」基督的血与身体</a:t>
            </a: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</a:t>
            </a: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相信在主餐中，主耶稣有独特的「临近」</a:t>
            </a: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酒</a:t>
            </a: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和饼成为我们肉体，我们一起与主也真实地是一体。这就是最亲密的相交。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97"/>
          </a:solidFill>
        </p:spPr>
        <p:txBody>
          <a:bodyPr>
            <a:normAutofit/>
          </a:bodyPr>
          <a:lstStyle/>
          <a:p>
            <a:pPr lvl="0" algn="r">
              <a:spcBef>
                <a:spcPct val="0"/>
              </a:spcBef>
            </a:pP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省察 </a:t>
            </a:r>
            <a:r>
              <a:rPr lang="en-US" altLang="zh-CN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分辨</a:t>
            </a: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是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主的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身体</a:t>
            </a: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endParaRPr lang="en-US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sz="8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我们要思想自己与神的关系。</a:t>
            </a:r>
            <a:endParaRPr lang="en-GB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5181" t="18348" r="4923"/>
          <a:stretch>
            <a:fillRect/>
          </a:stretch>
        </p:blipFill>
        <p:spPr bwMode="auto">
          <a:xfrm>
            <a:off x="0" y="0"/>
            <a:ext cx="3059832" cy="377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10:11-13</a:t>
            </a:r>
            <a:b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他们遭遇这些事、都要作为鉴戒．并且写在经上、正是警戒我们这末世的人。所以自己以为站得稳的、须要谨慎、免得跌倒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所遇见的试探、无非是人所能受的、神是信实的、必不叫你们受试探过于所能受的．在受试探的时候、总要给你们开一条出路、叫你们能忍受得住。</a:t>
            </a: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97"/>
          </a:solidFill>
        </p:spPr>
        <p:txBody>
          <a:bodyPr>
            <a:normAutofit/>
          </a:bodyPr>
          <a:lstStyle/>
          <a:p>
            <a:pPr lvl="0" algn="r">
              <a:spcBef>
                <a:spcPct val="0"/>
              </a:spcBef>
            </a:pP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省察 </a:t>
            </a:r>
            <a:r>
              <a:rPr lang="en-US" altLang="zh-CN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分辨</a:t>
            </a: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是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主的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身体</a:t>
            </a: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</a:t>
            </a:r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不能与神相交</a:t>
            </a:r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，</a:t>
            </a:r>
            <a:endParaRPr lang="en-US" altLang="zh-CN" sz="6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同时</a:t>
            </a:r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保持与</a:t>
            </a:r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魔鬼</a:t>
            </a:r>
            <a:endParaRPr lang="en-US" altLang="zh-CN" sz="6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和</a:t>
            </a:r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卧在牠里面的世界的相交。</a:t>
            </a:r>
            <a:endParaRPr lang="en-GB" sz="6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5181" t="18348" r="4923" b="4459"/>
          <a:stretch>
            <a:fillRect/>
          </a:stretch>
        </p:blipFill>
        <p:spPr bwMode="auto">
          <a:xfrm>
            <a:off x="0" y="1"/>
            <a:ext cx="2195736" cy="2492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10:14, 18-22</a:t>
            </a:r>
            <a:b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我所亲爱的弟兄阿、你们要逃避拜偶像的事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18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你们看属肉体的以色列人．那吃祭物的、岂不是在祭坛上有分么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乃是说、外邦人所献的祭、是祭鬼、不是祭神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．</a:t>
            </a: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不愿意你们与鬼相交。你们不能喝主的杯、又喝鬼的杯．不能吃主的筵席、又吃鬼的筵席。我们可惹主的愤恨么．我们比他还有能力么。</a:t>
            </a: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97"/>
          </a:solidFill>
        </p:spPr>
        <p:txBody>
          <a:bodyPr>
            <a:normAutofit/>
          </a:bodyPr>
          <a:lstStyle/>
          <a:p>
            <a:pPr lvl="0" algn="r">
              <a:spcBef>
                <a:spcPct val="0"/>
              </a:spcBef>
            </a:pP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省察 </a:t>
            </a:r>
            <a:r>
              <a:rPr lang="en-US" altLang="zh-CN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分辨</a:t>
            </a: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是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主的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身体</a:t>
            </a: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endParaRPr lang="en-US" altLang="zh-CN" sz="6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</a:t>
            </a:r>
            <a:r>
              <a:rPr lang="zh-CN" altLang="en-US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与神相交</a:t>
            </a:r>
            <a:r>
              <a:rPr lang="zh-CN" altLang="en-US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，</a:t>
            </a:r>
            <a:endParaRPr lang="en-US" altLang="zh-CN" sz="7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也</a:t>
            </a:r>
            <a:r>
              <a:rPr lang="zh-CN" altLang="en-US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彼此相交。</a:t>
            </a:r>
            <a:endParaRPr lang="en-GB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5181" t="18348" r="4923" b="4459"/>
          <a:stretch>
            <a:fillRect/>
          </a:stretch>
        </p:blipFill>
        <p:spPr bwMode="auto">
          <a:xfrm>
            <a:off x="0" y="1"/>
            <a:ext cx="3131840" cy="355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10:23-24</a:t>
            </a:r>
            <a:b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凡事都可行．但不都有益处。</a:t>
            </a:r>
            <a:b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凡事都可行．但不都造就人。无论何人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要求自己的益处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乃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要求别人的益处。</a:t>
            </a: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10:23-24</a:t>
            </a:r>
            <a:b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凡事都可行．但不都有益处。</a:t>
            </a:r>
            <a:b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凡事都可行．但不都造就人。无论何人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要求自己的益处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乃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要求别人的益处。</a:t>
            </a: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97"/>
          </a:solidFill>
        </p:spPr>
        <p:txBody>
          <a:bodyPr>
            <a:normAutofit/>
          </a:bodyPr>
          <a:lstStyle/>
          <a:p>
            <a:pPr lvl="0" algn="r">
              <a:spcBef>
                <a:spcPct val="0"/>
              </a:spcBef>
            </a:pP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r">
              <a:spcBef>
                <a:spcPct val="0"/>
              </a:spcBef>
            </a:pP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省察</a:t>
            </a: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en-US" altLang="zh-CN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分辨是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主的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身体</a:t>
            </a:r>
            <a:endParaRPr lang="en-US" altLang="zh-CN" sz="8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5181" t="18348" r="4923" b="4459"/>
          <a:stretch>
            <a:fillRect/>
          </a:stretch>
        </p:blipFill>
        <p:spPr bwMode="auto">
          <a:xfrm>
            <a:off x="0" y="1"/>
            <a:ext cx="3131840" cy="355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约壹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1:5-9</a:t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神就是光、在他亳无黑暗．这是我们从主所听见、又报给你们的信息。</a:t>
            </a:r>
            <a:endParaRPr lang="en-GB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我们若说是与神相交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却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仍在黑暗里行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就是说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谎话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不行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真理了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．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endParaRPr lang="en-GB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我们若说自己无罪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便是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自欺、真理不在我们心里了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我们若说自己没有犯过罪、便是以神为说谎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的道也不在我们心里了。</a:t>
            </a:r>
            <a:endParaRPr lang="en-GB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我们若认自己的罪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是信实的、是公义的、必要赦免我们的罪、洗净我们一切的不义。</a:t>
            </a:r>
            <a:endParaRPr lang="en-GB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6597351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我们若在光明中行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如同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神在光明中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彼此相交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</a:t>
            </a:r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儿子耶稣的血也洗净我们一切的罪。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>
          <a:xfrm>
            <a:off x="1331641" y="3140968"/>
            <a:ext cx="5616624" cy="796925"/>
          </a:xfrm>
        </p:spPr>
        <p:txBody>
          <a:bodyPr>
            <a:noAutofit/>
          </a:bodyPr>
          <a:lstStyle/>
          <a:p>
            <a:pPr marL="0" indent="0" algn="l" defTabSz="914400"/>
            <a:r>
              <a:rPr lang="zh-CN" altLang="en-US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为爱和合一祷告</a:t>
            </a:r>
            <a:endParaRPr lang="fr-CA" sz="4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http://bestanimations.com/Animals/Insects/Butterflys/Butterfly-06-june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8852" y="2751584"/>
            <a:ext cx="5715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22000" contrast="-46000"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2292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主啊求你怜悯医治这地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所有纷争仇恨远离这地方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求主的爱医治一切的伤口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你是医治者 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你是真爱的源头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2556" y="5200996"/>
            <a:ext cx="723900" cy="676276"/>
          </a:xfrm>
          <a:prstGeom prst="rect">
            <a:avLst/>
          </a:prstGeom>
          <a:noFill/>
        </p:spPr>
      </p:pic>
      <p:pic>
        <p:nvPicPr>
          <p:cNvPr id="5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4484" y="5777060"/>
            <a:ext cx="723900" cy="676276"/>
          </a:xfrm>
          <a:prstGeom prst="rect">
            <a:avLst/>
          </a:prstGeom>
          <a:noFill/>
        </p:spPr>
      </p:pic>
      <p:pic>
        <p:nvPicPr>
          <p:cNvPr id="6" name="Pray for love and unity為愛和合一禱告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483768" y="5805264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2000" contrast="-46000"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561662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主啊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求你赦免我们一切软弱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赐我们一颗谦卑爱人的心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求主的爱 抚平一切的伤痕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我们仰望你 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你是和平的君王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Content Placeholder 2" descr="http://bestanimations.com/Animals/Insects/Butterflys/Butterfly-06-june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084" y="5517232"/>
            <a:ext cx="571500" cy="533400"/>
          </a:xfrm>
          <a:prstGeom prst="rect">
            <a:avLst/>
          </a:prstGeom>
          <a:noFill/>
        </p:spPr>
      </p:pic>
      <p:pic>
        <p:nvPicPr>
          <p:cNvPr id="4" name="Picture 2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207968"/>
            <a:ext cx="5715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2000" contrast="-46000"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66936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遵行主教导我们彼此相爱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只有爱能使我们合而为一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心连心 手牵手 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我们同心祷告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愿真爱充满每一个角落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714375" cy="666751"/>
          </a:xfrm>
          <a:prstGeom prst="rect">
            <a:avLst/>
          </a:prstGeom>
          <a:noFill/>
        </p:spPr>
      </p:pic>
      <p:pic>
        <p:nvPicPr>
          <p:cNvPr id="4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5877272"/>
            <a:ext cx="714375" cy="666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2000" contrast="-46000"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2292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主啊求你怜悯医治这地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所有纷争仇恨远离这地方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求主的爱医治一切的伤口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你是医治者 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你是真爱的源头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2556" y="5200996"/>
            <a:ext cx="723900" cy="676276"/>
          </a:xfrm>
          <a:prstGeom prst="rect">
            <a:avLst/>
          </a:prstGeom>
          <a:noFill/>
        </p:spPr>
      </p:pic>
      <p:pic>
        <p:nvPicPr>
          <p:cNvPr id="5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4484" y="5777060"/>
            <a:ext cx="723900" cy="676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2000" contrast="-46000"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561662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主啊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求你赦免我们一切软弱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赐我们一颗谦卑爱人的心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求主的爱 抚平一切的伤痕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我们仰望你 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你是和平的君王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Content Placeholder 2" descr="http://bestanimations.com/Animals/Insects/Butterflys/Butterfly-06-june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084" y="5517232"/>
            <a:ext cx="571500" cy="533400"/>
          </a:xfrm>
          <a:prstGeom prst="rect">
            <a:avLst/>
          </a:prstGeom>
          <a:noFill/>
        </p:spPr>
      </p:pic>
      <p:pic>
        <p:nvPicPr>
          <p:cNvPr id="4" name="Picture 2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207968"/>
            <a:ext cx="5715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2000" contrast="-46000"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66936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遵行主教导我们彼此相爱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只有爱能使我们合而为一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心连心 手牵手 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我们同心祷告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愿真爱充满每一个角落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714375" cy="666751"/>
          </a:xfrm>
          <a:prstGeom prst="rect">
            <a:avLst/>
          </a:prstGeom>
          <a:noFill/>
        </p:spPr>
      </p:pic>
      <p:pic>
        <p:nvPicPr>
          <p:cNvPr id="4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5877272"/>
            <a:ext cx="714375" cy="666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2000" contrast="-46000"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66936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遵行主教导我们彼此相爱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只有爱能使我们合而为一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心连心 手牵手 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我们同心祷告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愿真爱充满每一个角落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714375" cy="666751"/>
          </a:xfrm>
          <a:prstGeom prst="rect">
            <a:avLst/>
          </a:prstGeom>
          <a:noFill/>
        </p:spPr>
      </p:pic>
      <p:pic>
        <p:nvPicPr>
          <p:cNvPr id="4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5877272"/>
            <a:ext cx="714375" cy="666751"/>
          </a:xfrm>
          <a:prstGeom prst="rect">
            <a:avLst/>
          </a:prstGeom>
          <a:noFill/>
        </p:spPr>
      </p:pic>
      <p:pic>
        <p:nvPicPr>
          <p:cNvPr id="5" name="Content Placeholder 4" descr="http://bestanimations.com/Animals/Insects/Butterflys/Butterfly-06-june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084" y="5517232"/>
            <a:ext cx="571500" cy="533400"/>
          </a:xfrm>
          <a:prstGeom prst="rect">
            <a:avLst/>
          </a:prstGeom>
          <a:noFill/>
        </p:spPr>
      </p:pic>
      <p:pic>
        <p:nvPicPr>
          <p:cNvPr id="6" name="Picture 2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207968"/>
            <a:ext cx="5715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2000" contrast="-46000"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66936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遵行主教导我们彼此相爱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只有爱能使我们合而为一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心连心 手牵手 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我们同心祷告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愿真爱充满每一个角落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714375" cy="666751"/>
          </a:xfrm>
          <a:prstGeom prst="rect">
            <a:avLst/>
          </a:prstGeom>
          <a:noFill/>
        </p:spPr>
      </p:pic>
      <p:pic>
        <p:nvPicPr>
          <p:cNvPr id="4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5877272"/>
            <a:ext cx="714375" cy="666751"/>
          </a:xfrm>
          <a:prstGeom prst="rect">
            <a:avLst/>
          </a:prstGeom>
          <a:noFill/>
        </p:spPr>
      </p:pic>
      <p:pic>
        <p:nvPicPr>
          <p:cNvPr id="5" name="Content Placeholder 4" descr="http://bestanimations.com/Animals/Insects/Butterflys/Butterfly-06-june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084" y="5517232"/>
            <a:ext cx="571500" cy="533400"/>
          </a:xfrm>
          <a:prstGeom prst="rect">
            <a:avLst/>
          </a:prstGeom>
          <a:noFill/>
        </p:spPr>
      </p:pic>
      <p:pic>
        <p:nvPicPr>
          <p:cNvPr id="6" name="Picture 2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207968"/>
            <a:ext cx="571500" cy="533400"/>
          </a:xfrm>
          <a:prstGeom prst="rect">
            <a:avLst/>
          </a:prstGeom>
          <a:noFill/>
        </p:spPr>
      </p:pic>
      <p:pic>
        <p:nvPicPr>
          <p:cNvPr id="7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4484" y="5777060"/>
            <a:ext cx="723900" cy="676276"/>
          </a:xfrm>
          <a:prstGeom prst="rect">
            <a:avLst/>
          </a:prstGeom>
          <a:noFill/>
        </p:spPr>
      </p:pic>
      <p:pic>
        <p:nvPicPr>
          <p:cNvPr id="8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3933056"/>
            <a:ext cx="723900" cy="676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2000" contrast="-46000"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66936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遵行主教导我们彼此相爱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只有爱能使我们合而为一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心连心 手牵手 </a:t>
            </a:r>
            <a: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我们同心祷告</a:t>
            </a:r>
            <a:b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愿真爱充满每一个角落</a:t>
            </a:r>
            <a:endParaRPr lang="en-GB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714375" cy="666751"/>
          </a:xfrm>
          <a:prstGeom prst="rect">
            <a:avLst/>
          </a:prstGeom>
          <a:noFill/>
        </p:spPr>
      </p:pic>
      <p:pic>
        <p:nvPicPr>
          <p:cNvPr id="4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5877272"/>
            <a:ext cx="714375" cy="666751"/>
          </a:xfrm>
          <a:prstGeom prst="rect">
            <a:avLst/>
          </a:prstGeom>
          <a:noFill/>
        </p:spPr>
      </p:pic>
      <p:pic>
        <p:nvPicPr>
          <p:cNvPr id="5" name="Content Placeholder 4" descr="http://bestanimations.com/Animals/Insects/Butterflys/Butterfly-06-june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084" y="5517232"/>
            <a:ext cx="571500" cy="533400"/>
          </a:xfrm>
          <a:prstGeom prst="rect">
            <a:avLst/>
          </a:prstGeom>
          <a:noFill/>
        </p:spPr>
      </p:pic>
      <p:pic>
        <p:nvPicPr>
          <p:cNvPr id="6" name="Picture 2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207968"/>
            <a:ext cx="571500" cy="533400"/>
          </a:xfrm>
          <a:prstGeom prst="rect">
            <a:avLst/>
          </a:prstGeom>
          <a:noFill/>
        </p:spPr>
      </p:pic>
      <p:pic>
        <p:nvPicPr>
          <p:cNvPr id="7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4484" y="5777060"/>
            <a:ext cx="723900" cy="676276"/>
          </a:xfrm>
          <a:prstGeom prst="rect">
            <a:avLst/>
          </a:prstGeom>
          <a:noFill/>
        </p:spPr>
      </p:pic>
      <p:pic>
        <p:nvPicPr>
          <p:cNvPr id="8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3933056"/>
            <a:ext cx="723900" cy="676276"/>
          </a:xfrm>
          <a:prstGeom prst="rect">
            <a:avLst/>
          </a:prstGeom>
          <a:noFill/>
        </p:spPr>
      </p:pic>
      <p:pic>
        <p:nvPicPr>
          <p:cNvPr id="9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332656"/>
            <a:ext cx="723900" cy="676276"/>
          </a:xfrm>
          <a:prstGeom prst="rect">
            <a:avLst/>
          </a:prstGeom>
          <a:noFill/>
        </p:spPr>
      </p:pic>
      <p:pic>
        <p:nvPicPr>
          <p:cNvPr id="10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88640"/>
            <a:ext cx="723900" cy="676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>
          <a:xfrm>
            <a:off x="1331641" y="3140968"/>
            <a:ext cx="5616624" cy="1872208"/>
          </a:xfrm>
        </p:spPr>
        <p:txBody>
          <a:bodyPr>
            <a:noAutofit/>
          </a:bodyPr>
          <a:lstStyle/>
          <a:p>
            <a:pPr marL="0" indent="0" algn="l" defTabSz="914400"/>
            <a:r>
              <a:rPr lang="zh-CN" altLang="en-US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心连心 手牵手 </a:t>
            </a:r>
            <a:r>
              <a:rPr lang="en-GB" altLang="zh-CN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altLang="zh-CN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我们同心祷告</a:t>
            </a:r>
            <a:r>
              <a:rPr lang="en-GB" altLang="zh-CN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fr-CA" sz="4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http://bestanimations.com/Animals/Insects/Butterflys/Butterfly-06-june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8852" y="2751584"/>
            <a:ext cx="571500" cy="533400"/>
          </a:xfrm>
          <a:prstGeom prst="rect">
            <a:avLst/>
          </a:prstGeom>
          <a:noFill/>
        </p:spPr>
      </p:pic>
      <p:pic>
        <p:nvPicPr>
          <p:cNvPr id="4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714375" cy="666751"/>
          </a:xfrm>
          <a:prstGeom prst="rect">
            <a:avLst/>
          </a:prstGeom>
          <a:noFill/>
        </p:spPr>
      </p:pic>
      <p:pic>
        <p:nvPicPr>
          <p:cNvPr id="5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4365104"/>
            <a:ext cx="723900" cy="676276"/>
          </a:xfrm>
          <a:prstGeom prst="rect">
            <a:avLst/>
          </a:prstGeom>
          <a:noFill/>
        </p:spPr>
      </p:pic>
      <p:pic>
        <p:nvPicPr>
          <p:cNvPr id="6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5661248"/>
            <a:ext cx="723900" cy="676276"/>
          </a:xfrm>
          <a:prstGeom prst="rect">
            <a:avLst/>
          </a:prstGeom>
          <a:noFill/>
        </p:spPr>
      </p:pic>
      <p:pic>
        <p:nvPicPr>
          <p:cNvPr id="7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5877272"/>
            <a:ext cx="723900" cy="676276"/>
          </a:xfrm>
          <a:prstGeom prst="rect">
            <a:avLst/>
          </a:prstGeom>
          <a:noFill/>
        </p:spPr>
      </p:pic>
      <p:pic>
        <p:nvPicPr>
          <p:cNvPr id="8" name="Picture 2" descr="http://bestanimations.com/Animals/Insects/Butterflys/butterflyanimation-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5949280"/>
            <a:ext cx="723900" cy="676276"/>
          </a:xfrm>
          <a:prstGeom prst="rect">
            <a:avLst/>
          </a:prstGeom>
          <a:noFill/>
        </p:spPr>
      </p:pic>
      <p:pic>
        <p:nvPicPr>
          <p:cNvPr id="9" name="Picture 2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6416" y="1844824"/>
            <a:ext cx="571500" cy="533400"/>
          </a:xfrm>
          <a:prstGeom prst="rect">
            <a:avLst/>
          </a:prstGeom>
          <a:noFill/>
        </p:spPr>
      </p:pic>
      <p:pic>
        <p:nvPicPr>
          <p:cNvPr id="10" name="Picture 2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5013176"/>
            <a:ext cx="571500" cy="533400"/>
          </a:xfrm>
          <a:prstGeom prst="rect">
            <a:avLst/>
          </a:prstGeom>
          <a:noFill/>
        </p:spPr>
      </p:pic>
      <p:pic>
        <p:nvPicPr>
          <p:cNvPr id="11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340768"/>
            <a:ext cx="714375" cy="666751"/>
          </a:xfrm>
          <a:prstGeom prst="rect">
            <a:avLst/>
          </a:prstGeom>
          <a:noFill/>
        </p:spPr>
      </p:pic>
      <p:pic>
        <p:nvPicPr>
          <p:cNvPr id="12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132856"/>
            <a:ext cx="714375" cy="666751"/>
          </a:xfrm>
          <a:prstGeom prst="rect">
            <a:avLst/>
          </a:prstGeom>
          <a:noFill/>
        </p:spPr>
      </p:pic>
      <p:pic>
        <p:nvPicPr>
          <p:cNvPr id="13" name="Picture 4" descr="http://bestanimations.com/Animals/Insects/Butterflys/Butterfly-06-ju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645024"/>
            <a:ext cx="714375" cy="666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0Belfast">
  <a:themeElements>
    <a:clrScheme name="Office Them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utterfly">
  <a:themeElements>
    <a:clrScheme name="Bureau 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 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 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453</Words>
  <Application>Microsoft Office PowerPoint</Application>
  <PresentationFormat>On-screen Show (4:3)</PresentationFormat>
  <Paragraphs>87</Paragraphs>
  <Slides>43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Office Theme</vt:lpstr>
      <vt:lpstr>0Belfast</vt:lpstr>
      <vt:lpstr>Butterfly</vt:lpstr>
      <vt:lpstr>Slide 1</vt:lpstr>
      <vt:lpstr>Slide 2</vt:lpstr>
      <vt:lpstr>Slide 3</vt:lpstr>
      <vt:lpstr>Eucharist 希腊文即祝谢 林前11:23ff  我当日传给你们的、原是从主领受的、就是主耶稣被卖的那一夜、拿起饼来、祝谢了、..</vt:lpstr>
      <vt:lpstr>Communion 希腊文koinonia   林前10:16-17 我们所祝福的杯、岂不是同领基督的血么.我们所擘开的饼、岂不是同领基督的身体么. 我们虽多、仍是一个饼、一个身体.因为我们都是分受这一个饼。</vt:lpstr>
      <vt:lpstr>Slide 6</vt:lpstr>
      <vt:lpstr>Communion / koinonia   这就是我们与主的关係。 约15:4  你们要常在我里面、 我也常在你们里面。  </vt:lpstr>
      <vt:lpstr>Communion / koinonia   这也是我们彼此之间 相爱的关係。   徒4:32  那许多信的人、都是一心一意的、没有一人说、他的东西有一样是自己的、都是大家公用。  </vt:lpstr>
      <vt:lpstr>Slide 9</vt:lpstr>
      <vt:lpstr>守主餐，常读的经文  林前11:23-26 我当日传给你们的、原是从主领受的、就是主耶稣被卖的那一夜、拿起饼来、祝谢了、就擘开、说、这是我的身体、为你们捨的．你们应当如此行、为的是记念我。</vt:lpstr>
      <vt:lpstr>守主餐，常读的经文  林前11:23-26 饭後、也照样拿起杯来、说、这杯是用我的血所立的新约．你们每逢喝的时候、要如此行、为的是记念我。</vt:lpstr>
      <vt:lpstr>守主餐，常读的经文  林前11:23-26  你们每逢喫这饼、喝这杯、是表明主的死、直等到他来。</vt:lpstr>
      <vt:lpstr>保罗写这经文，因为哥林多教会在守餐时有太不正确的态度。 林前11:17-22 我现今吩咐你们的话、不是称赞你们．因为你们聚会不是受益、乃是招损。第一、我听说你们聚会的时候、彼此分门别类．我也稍微的信这话。在你们中间不免有分门结党的事…</vt:lpstr>
      <vt:lpstr>保罗写这经文，因为哥林多教会在守餐时有太不正确的态度。 林前11:17-22 你们聚会的时候、算不得吃主的晚餐．因为吃的时候、各人先吃自己的饭、甚至这个饥饿、那个酒醉。你们要吃喝、难道没有家么．还是藐视神的教会、叫那没有的羞愧呢。</vt:lpstr>
      <vt:lpstr>人应当自己省察  林前11:27-29 所以无论何人、不按理喫主的饼、喝主的杯、就是干犯主的身主的血了。人应当自己省察、然後喫这饼、喝这杯。因为人喫喝、若不分辨是主的身体、就是喫喝自己的罪了。</vt:lpstr>
      <vt:lpstr>Slide 16</vt:lpstr>
      <vt:lpstr>主餐 「同领」基督的血与身体。 我们相信在主餐中，主耶稣有独特的「临近」。 酒和饼成为我们肉体，我们一起与主也真实地是一体。这就是最亲密的相交。</vt:lpstr>
      <vt:lpstr>Slide 18</vt:lpstr>
      <vt:lpstr>林前10:11-13 他们遭遇这些事、都要作为鉴戒．并且写在经上、正是警戒我们这末世的人。所以自己以为站得稳的、须要谨慎、免得跌倒。</vt:lpstr>
      <vt:lpstr>你们所遇见的试探、无非是人所能受的、神是信实的、必不叫你们受试探过于所能受的．在受试探的时候、总要给你们开一条出路、叫你们能忍受得住。</vt:lpstr>
      <vt:lpstr>Slide 21</vt:lpstr>
      <vt:lpstr>林前10:14, 18-22 我所亲爱的弟兄阿、你们要逃避拜偶像的事。 18你们看属肉体的以色列人．那吃祭物的、岂不是在祭坛上有分么。…我乃是说、外邦人所献的祭、是祭鬼、不是祭神．</vt:lpstr>
      <vt:lpstr>我不愿意你们与鬼相交。你们不能喝主的杯、又喝鬼的杯．不能吃主的筵席、又吃鬼的筵席。我们可惹主的愤恨么．我们比他还有能力么。</vt:lpstr>
      <vt:lpstr>Slide 24</vt:lpstr>
      <vt:lpstr>林前10:23-24 凡事都可行．但不都有益处。 凡事都可行．但不都造就人。无论何人、 不要求自己的益处、 乃要求别人的益处。</vt:lpstr>
      <vt:lpstr>林前10:23-24 凡事都可行．但不都有益处。 凡事都可行．但不都造就人。无论何人、 不要求自己的益处、 乃要求别人的益处。</vt:lpstr>
      <vt:lpstr>Slide 27</vt:lpstr>
      <vt:lpstr>约壹1:5-9 神就是光、在他亳无黑暗．这是我们从主所听见、又报给你们的信息。</vt:lpstr>
      <vt:lpstr>我们若说是与神相交、 却仍在黑暗里行、 就是说谎话、 不行真理了． </vt:lpstr>
      <vt:lpstr> 我们若说自己无罪、 便是自欺、真理不在我们心里了。  我们若说自己没有犯过罪、便是以神为说谎的.他的道也不在我们心里了。</vt:lpstr>
      <vt:lpstr> 我们若认自己的罪、 神是信实的、是公义的、必要赦免我们的罪、洗净我们一切的不义。</vt:lpstr>
      <vt:lpstr> 我们若在光明中行、 如同神在光明中、 就彼此相交、 他儿子耶稣的血也洗净我们一切的罪。</vt:lpstr>
      <vt:lpstr>为爱和合一祷告</vt:lpstr>
      <vt:lpstr>主啊求你怜悯医治这地 所有纷争仇恨远离这地方 求主的爱医治一切的伤口 你是医治者  你是真爱的源头</vt:lpstr>
      <vt:lpstr>主啊 求你赦免我们一切软弱 赐我们一颗谦卑爱人的心 求主的爱 抚平一切的伤痕 我们仰望你  你是和平的君王</vt:lpstr>
      <vt:lpstr>遵行主教导我们彼此相爱 只有爱能使我们合而为一 心连心 手牵手  我们同心祷告 愿真爱充满每一个角落</vt:lpstr>
      <vt:lpstr>主啊求你怜悯医治这地 所有纷争仇恨远离这地方 求主的爱医治一切的伤口 你是医治者  你是真爱的源头</vt:lpstr>
      <vt:lpstr>主啊 求你赦免我们一切软弱 赐我们一颗谦卑爱人的心 求主的爱 抚平一切的伤痕 我们仰望你  你是和平的君王</vt:lpstr>
      <vt:lpstr>遵行主教导我们彼此相爱 只有爱能使我们合而为一 心连心 手牵手  我们同心祷告 愿真爱充满每一个角落</vt:lpstr>
      <vt:lpstr>遵行主教导我们彼此相爱 只有爱能使我们合而为一 心连心 手牵手  我们同心祷告 愿真爱充满每一个角落</vt:lpstr>
      <vt:lpstr>遵行主教导我们彼此相爱 只有爱能使我们合而为一 心连心 手牵手  我们同心祷告 愿真爱充满每一个角落</vt:lpstr>
      <vt:lpstr>遵行主教导我们彼此相爱 只有爱能使我们合而为一 心连心 手牵手  我们同心祷告 愿真爱充满每一个角落</vt:lpstr>
      <vt:lpstr>心连心 手牵手  我们同心祷告…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ekcwei</cp:lastModifiedBy>
  <cp:revision>7</cp:revision>
  <dcterms:created xsi:type="dcterms:W3CDTF">2014-11-01T00:21:28Z</dcterms:created>
  <dcterms:modified xsi:type="dcterms:W3CDTF">2014-11-01T22:37:33Z</dcterms:modified>
</cp:coreProperties>
</file>