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</p:sldMasterIdLst>
  <p:sldIdLst>
    <p:sldId id="257" r:id="rId6"/>
    <p:sldId id="256" r:id="rId7"/>
    <p:sldId id="266" r:id="rId8"/>
    <p:sldId id="268" r:id="rId9"/>
    <p:sldId id="267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1" r:id="rId22"/>
    <p:sldId id="280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258" r:id="rId46"/>
    <p:sldId id="259" r:id="rId47"/>
    <p:sldId id="260" r:id="rId48"/>
    <p:sldId id="261" r:id="rId49"/>
    <p:sldId id="262" r:id="rId50"/>
    <p:sldId id="263" r:id="rId51"/>
    <p:sldId id="264" r:id="rId52"/>
    <p:sldId id="265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1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3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sp>
          <p:nvSpPr>
            <p:cNvPr id="2050" name="Rectangle 2"/>
            <p:cNvSpPr>
              <a:spLocks noChangeArrowheads="1"/>
            </p:cNvSpPr>
            <p:nvPr/>
          </p:nvSpPr>
          <p:spPr bwMode="ltGray">
            <a:xfrm>
              <a:off x="2201" y="4113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ltGray">
            <a:xfrm>
              <a:off x="276" y="3715"/>
              <a:ext cx="62" cy="65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2" name="Freeform 4"/>
            <p:cNvSpPr>
              <a:spLocks/>
            </p:cNvSpPr>
            <p:nvPr/>
          </p:nvSpPr>
          <p:spPr bwMode="ltGray">
            <a:xfrm>
              <a:off x="4516" y="3856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ltGray">
            <a:xfrm>
              <a:off x="262" y="2361"/>
              <a:ext cx="101" cy="309"/>
            </a:xfrm>
            <a:custGeom>
              <a:avLst/>
              <a:gdLst/>
              <a:ahLst/>
              <a:cxnLst>
                <a:cxn ang="0">
                  <a:pos x="50" y="305"/>
                </a:cxn>
                <a:cxn ang="0">
                  <a:pos x="53" y="296"/>
                </a:cxn>
                <a:cxn ang="0">
                  <a:pos x="56" y="292"/>
                </a:cxn>
                <a:cxn ang="0">
                  <a:pos x="56" y="286"/>
                </a:cxn>
                <a:cxn ang="0">
                  <a:pos x="65" y="270"/>
                </a:cxn>
                <a:cxn ang="0">
                  <a:pos x="71" y="247"/>
                </a:cxn>
                <a:cxn ang="0">
                  <a:pos x="76" y="231"/>
                </a:cxn>
                <a:cxn ang="0">
                  <a:pos x="76" y="215"/>
                </a:cxn>
                <a:cxn ang="0">
                  <a:pos x="80" y="202"/>
                </a:cxn>
                <a:cxn ang="0">
                  <a:pos x="80" y="188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5" y="159"/>
                </a:cxn>
                <a:cxn ang="0">
                  <a:pos x="56" y="146"/>
                </a:cxn>
                <a:cxn ang="0">
                  <a:pos x="44" y="134"/>
                </a:cxn>
                <a:cxn ang="0">
                  <a:pos x="24" y="110"/>
                </a:cxn>
                <a:cxn ang="0">
                  <a:pos x="12" y="91"/>
                </a:cxn>
                <a:cxn ang="0">
                  <a:pos x="6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6" y="13"/>
                </a:cxn>
                <a:cxn ang="0">
                  <a:pos x="12" y="0"/>
                </a:cxn>
                <a:cxn ang="0">
                  <a:pos x="29" y="20"/>
                </a:cxn>
                <a:cxn ang="0">
                  <a:pos x="27" y="29"/>
                </a:cxn>
                <a:cxn ang="0">
                  <a:pos x="24" y="46"/>
                </a:cxn>
                <a:cxn ang="0">
                  <a:pos x="21" y="59"/>
                </a:cxn>
                <a:cxn ang="0">
                  <a:pos x="21" y="72"/>
                </a:cxn>
                <a:cxn ang="0">
                  <a:pos x="21" y="85"/>
                </a:cxn>
                <a:cxn ang="0">
                  <a:pos x="27" y="97"/>
                </a:cxn>
                <a:cxn ang="0">
                  <a:pos x="29" y="110"/>
                </a:cxn>
                <a:cxn ang="0">
                  <a:pos x="36" y="118"/>
                </a:cxn>
                <a:cxn ang="0">
                  <a:pos x="47" y="127"/>
                </a:cxn>
                <a:cxn ang="0">
                  <a:pos x="61" y="140"/>
                </a:cxn>
                <a:cxn ang="0">
                  <a:pos x="71" y="153"/>
                </a:cxn>
                <a:cxn ang="0">
                  <a:pos x="80" y="166"/>
                </a:cxn>
                <a:cxn ang="0">
                  <a:pos x="88" y="185"/>
                </a:cxn>
                <a:cxn ang="0">
                  <a:pos x="97" y="199"/>
                </a:cxn>
                <a:cxn ang="0">
                  <a:pos x="100" y="208"/>
                </a:cxn>
                <a:cxn ang="0">
                  <a:pos x="100" y="227"/>
                </a:cxn>
                <a:cxn ang="0">
                  <a:pos x="100" y="247"/>
                </a:cxn>
                <a:cxn ang="0">
                  <a:pos x="100" y="259"/>
                </a:cxn>
                <a:cxn ang="0">
                  <a:pos x="97" y="276"/>
                </a:cxn>
                <a:cxn ang="0">
                  <a:pos x="94" y="286"/>
                </a:cxn>
                <a:cxn ang="0">
                  <a:pos x="94" y="299"/>
                </a:cxn>
                <a:cxn ang="0">
                  <a:pos x="88" y="308"/>
                </a:cxn>
                <a:cxn ang="0">
                  <a:pos x="50" y="305"/>
                </a:cxn>
              </a:cxnLst>
              <a:rect l="0" t="0" r="r" b="b"/>
              <a:pathLst>
                <a:path w="101" h="309">
                  <a:moveTo>
                    <a:pt x="50" y="305"/>
                  </a:moveTo>
                  <a:lnTo>
                    <a:pt x="53" y="296"/>
                  </a:lnTo>
                  <a:lnTo>
                    <a:pt x="56" y="292"/>
                  </a:lnTo>
                  <a:lnTo>
                    <a:pt x="56" y="286"/>
                  </a:lnTo>
                  <a:lnTo>
                    <a:pt x="65" y="270"/>
                  </a:lnTo>
                  <a:lnTo>
                    <a:pt x="71" y="247"/>
                  </a:lnTo>
                  <a:lnTo>
                    <a:pt x="76" y="231"/>
                  </a:lnTo>
                  <a:lnTo>
                    <a:pt x="76" y="215"/>
                  </a:lnTo>
                  <a:lnTo>
                    <a:pt x="80" y="202"/>
                  </a:lnTo>
                  <a:lnTo>
                    <a:pt x="80" y="188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5" y="159"/>
                  </a:lnTo>
                  <a:lnTo>
                    <a:pt x="56" y="146"/>
                  </a:lnTo>
                  <a:lnTo>
                    <a:pt x="44" y="134"/>
                  </a:lnTo>
                  <a:lnTo>
                    <a:pt x="24" y="110"/>
                  </a:lnTo>
                  <a:lnTo>
                    <a:pt x="12" y="91"/>
                  </a:lnTo>
                  <a:lnTo>
                    <a:pt x="6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6" y="13"/>
                  </a:lnTo>
                  <a:lnTo>
                    <a:pt x="12" y="0"/>
                  </a:lnTo>
                  <a:lnTo>
                    <a:pt x="29" y="20"/>
                  </a:lnTo>
                  <a:lnTo>
                    <a:pt x="27" y="29"/>
                  </a:lnTo>
                  <a:lnTo>
                    <a:pt x="24" y="46"/>
                  </a:lnTo>
                  <a:lnTo>
                    <a:pt x="21" y="59"/>
                  </a:lnTo>
                  <a:lnTo>
                    <a:pt x="21" y="72"/>
                  </a:lnTo>
                  <a:lnTo>
                    <a:pt x="21" y="85"/>
                  </a:lnTo>
                  <a:lnTo>
                    <a:pt x="27" y="97"/>
                  </a:lnTo>
                  <a:lnTo>
                    <a:pt x="29" y="110"/>
                  </a:lnTo>
                  <a:lnTo>
                    <a:pt x="36" y="118"/>
                  </a:lnTo>
                  <a:lnTo>
                    <a:pt x="47" y="127"/>
                  </a:lnTo>
                  <a:lnTo>
                    <a:pt x="61" y="140"/>
                  </a:lnTo>
                  <a:lnTo>
                    <a:pt x="71" y="153"/>
                  </a:lnTo>
                  <a:lnTo>
                    <a:pt x="80" y="166"/>
                  </a:lnTo>
                  <a:lnTo>
                    <a:pt x="88" y="185"/>
                  </a:lnTo>
                  <a:lnTo>
                    <a:pt x="97" y="199"/>
                  </a:lnTo>
                  <a:lnTo>
                    <a:pt x="100" y="208"/>
                  </a:lnTo>
                  <a:lnTo>
                    <a:pt x="100" y="227"/>
                  </a:lnTo>
                  <a:lnTo>
                    <a:pt x="100" y="247"/>
                  </a:lnTo>
                  <a:lnTo>
                    <a:pt x="100" y="259"/>
                  </a:lnTo>
                  <a:lnTo>
                    <a:pt x="97" y="276"/>
                  </a:lnTo>
                  <a:lnTo>
                    <a:pt x="94" y="286"/>
                  </a:lnTo>
                  <a:lnTo>
                    <a:pt x="94" y="299"/>
                  </a:lnTo>
                  <a:lnTo>
                    <a:pt x="88" y="308"/>
                  </a:lnTo>
                  <a:lnTo>
                    <a:pt x="50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ltGray">
            <a:xfrm>
              <a:off x="5204" y="0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ltGray">
            <a:xfrm>
              <a:off x="5358" y="2133"/>
              <a:ext cx="229" cy="114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6" y="113"/>
                </a:cxn>
                <a:cxn ang="0">
                  <a:pos x="18" y="113"/>
                </a:cxn>
                <a:cxn ang="0">
                  <a:pos x="28" y="113"/>
                </a:cxn>
                <a:cxn ang="0">
                  <a:pos x="36" y="110"/>
                </a:cxn>
                <a:cxn ang="0">
                  <a:pos x="48" y="107"/>
                </a:cxn>
                <a:cxn ang="0">
                  <a:pos x="58" y="103"/>
                </a:cxn>
                <a:cxn ang="0">
                  <a:pos x="64" y="101"/>
                </a:cxn>
                <a:cxn ang="0">
                  <a:pos x="69" y="92"/>
                </a:cxn>
                <a:cxn ang="0">
                  <a:pos x="76" y="82"/>
                </a:cxn>
                <a:cxn ang="0">
                  <a:pos x="79" y="77"/>
                </a:cxn>
                <a:cxn ang="0">
                  <a:pos x="82" y="70"/>
                </a:cxn>
                <a:cxn ang="0">
                  <a:pos x="94" y="55"/>
                </a:cxn>
                <a:cxn ang="0">
                  <a:pos x="106" y="39"/>
                </a:cxn>
                <a:cxn ang="0">
                  <a:pos x="115" y="36"/>
                </a:cxn>
                <a:cxn ang="0">
                  <a:pos x="130" y="31"/>
                </a:cxn>
                <a:cxn ang="0">
                  <a:pos x="143" y="24"/>
                </a:cxn>
                <a:cxn ang="0">
                  <a:pos x="155" y="21"/>
                </a:cxn>
                <a:cxn ang="0">
                  <a:pos x="164" y="18"/>
                </a:cxn>
                <a:cxn ang="0">
                  <a:pos x="176" y="21"/>
                </a:cxn>
                <a:cxn ang="0">
                  <a:pos x="191" y="24"/>
                </a:cxn>
                <a:cxn ang="0">
                  <a:pos x="206" y="31"/>
                </a:cxn>
                <a:cxn ang="0">
                  <a:pos x="213" y="36"/>
                </a:cxn>
                <a:cxn ang="0">
                  <a:pos x="219" y="42"/>
                </a:cxn>
                <a:cxn ang="0">
                  <a:pos x="228" y="11"/>
                </a:cxn>
                <a:cxn ang="0">
                  <a:pos x="221" y="9"/>
                </a:cxn>
                <a:cxn ang="0">
                  <a:pos x="206" y="3"/>
                </a:cxn>
                <a:cxn ang="0">
                  <a:pos x="195" y="0"/>
                </a:cxn>
                <a:cxn ang="0">
                  <a:pos x="180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0" y="9"/>
                </a:cxn>
                <a:cxn ang="0">
                  <a:pos x="127" y="15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2"/>
                </a:cxn>
                <a:cxn ang="0">
                  <a:pos x="88" y="55"/>
                </a:cxn>
                <a:cxn ang="0">
                  <a:pos x="76" y="67"/>
                </a:cxn>
                <a:cxn ang="0">
                  <a:pos x="69" y="73"/>
                </a:cxn>
                <a:cxn ang="0">
                  <a:pos x="61" y="82"/>
                </a:cxn>
                <a:cxn ang="0">
                  <a:pos x="51" y="85"/>
                </a:cxn>
                <a:cxn ang="0">
                  <a:pos x="43" y="88"/>
                </a:cxn>
                <a:cxn ang="0">
                  <a:pos x="30" y="88"/>
                </a:cxn>
                <a:cxn ang="0">
                  <a:pos x="24" y="88"/>
                </a:cxn>
                <a:cxn ang="0">
                  <a:pos x="18" y="85"/>
                </a:cxn>
                <a:cxn ang="0">
                  <a:pos x="6" y="79"/>
                </a:cxn>
                <a:cxn ang="0">
                  <a:pos x="0" y="110"/>
                </a:cxn>
              </a:cxnLst>
              <a:rect l="0" t="0" r="r" b="b"/>
              <a:pathLst>
                <a:path w="229" h="114">
                  <a:moveTo>
                    <a:pt x="0" y="110"/>
                  </a:moveTo>
                  <a:lnTo>
                    <a:pt x="6" y="113"/>
                  </a:lnTo>
                  <a:lnTo>
                    <a:pt x="18" y="113"/>
                  </a:lnTo>
                  <a:lnTo>
                    <a:pt x="28" y="113"/>
                  </a:lnTo>
                  <a:lnTo>
                    <a:pt x="36" y="110"/>
                  </a:lnTo>
                  <a:lnTo>
                    <a:pt x="48" y="107"/>
                  </a:lnTo>
                  <a:lnTo>
                    <a:pt x="58" y="103"/>
                  </a:lnTo>
                  <a:lnTo>
                    <a:pt x="64" y="101"/>
                  </a:lnTo>
                  <a:lnTo>
                    <a:pt x="69" y="92"/>
                  </a:lnTo>
                  <a:lnTo>
                    <a:pt x="76" y="82"/>
                  </a:lnTo>
                  <a:lnTo>
                    <a:pt x="79" y="77"/>
                  </a:lnTo>
                  <a:lnTo>
                    <a:pt x="82" y="70"/>
                  </a:lnTo>
                  <a:lnTo>
                    <a:pt x="94" y="55"/>
                  </a:lnTo>
                  <a:lnTo>
                    <a:pt x="106" y="39"/>
                  </a:lnTo>
                  <a:lnTo>
                    <a:pt x="115" y="36"/>
                  </a:lnTo>
                  <a:lnTo>
                    <a:pt x="130" y="31"/>
                  </a:lnTo>
                  <a:lnTo>
                    <a:pt x="143" y="24"/>
                  </a:lnTo>
                  <a:lnTo>
                    <a:pt x="155" y="21"/>
                  </a:lnTo>
                  <a:lnTo>
                    <a:pt x="164" y="18"/>
                  </a:lnTo>
                  <a:lnTo>
                    <a:pt x="176" y="21"/>
                  </a:lnTo>
                  <a:lnTo>
                    <a:pt x="191" y="24"/>
                  </a:lnTo>
                  <a:lnTo>
                    <a:pt x="206" y="31"/>
                  </a:lnTo>
                  <a:lnTo>
                    <a:pt x="213" y="36"/>
                  </a:lnTo>
                  <a:lnTo>
                    <a:pt x="219" y="42"/>
                  </a:lnTo>
                  <a:lnTo>
                    <a:pt x="228" y="11"/>
                  </a:lnTo>
                  <a:lnTo>
                    <a:pt x="221" y="9"/>
                  </a:lnTo>
                  <a:lnTo>
                    <a:pt x="206" y="3"/>
                  </a:lnTo>
                  <a:lnTo>
                    <a:pt x="195" y="0"/>
                  </a:lnTo>
                  <a:lnTo>
                    <a:pt x="180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0" y="9"/>
                  </a:lnTo>
                  <a:lnTo>
                    <a:pt x="127" y="15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2"/>
                  </a:lnTo>
                  <a:lnTo>
                    <a:pt x="88" y="55"/>
                  </a:lnTo>
                  <a:lnTo>
                    <a:pt x="76" y="67"/>
                  </a:lnTo>
                  <a:lnTo>
                    <a:pt x="69" y="73"/>
                  </a:lnTo>
                  <a:lnTo>
                    <a:pt x="61" y="82"/>
                  </a:lnTo>
                  <a:lnTo>
                    <a:pt x="51" y="85"/>
                  </a:lnTo>
                  <a:lnTo>
                    <a:pt x="43" y="88"/>
                  </a:lnTo>
                  <a:lnTo>
                    <a:pt x="30" y="88"/>
                  </a:lnTo>
                  <a:lnTo>
                    <a:pt x="24" y="88"/>
                  </a:lnTo>
                  <a:lnTo>
                    <a:pt x="18" y="85"/>
                  </a:lnTo>
                  <a:lnTo>
                    <a:pt x="6" y="79"/>
                  </a:lnTo>
                  <a:lnTo>
                    <a:pt x="0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ltGray">
            <a:xfrm>
              <a:off x="43" y="1862"/>
              <a:ext cx="233" cy="119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7" y="118"/>
                </a:cxn>
                <a:cxn ang="0">
                  <a:pos x="19" y="118"/>
                </a:cxn>
                <a:cxn ang="0">
                  <a:pos x="28" y="118"/>
                </a:cxn>
                <a:cxn ang="0">
                  <a:pos x="40" y="118"/>
                </a:cxn>
                <a:cxn ang="0">
                  <a:pos x="49" y="111"/>
                </a:cxn>
                <a:cxn ang="0">
                  <a:pos x="58" y="108"/>
                </a:cxn>
                <a:cxn ang="0">
                  <a:pos x="65" y="105"/>
                </a:cxn>
                <a:cxn ang="0">
                  <a:pos x="73" y="95"/>
                </a:cxn>
                <a:cxn ang="0">
                  <a:pos x="76" y="86"/>
                </a:cxn>
                <a:cxn ang="0">
                  <a:pos x="83" y="79"/>
                </a:cxn>
                <a:cxn ang="0">
                  <a:pos x="86" y="73"/>
                </a:cxn>
                <a:cxn ang="0">
                  <a:pos x="95" y="58"/>
                </a:cxn>
                <a:cxn ang="0">
                  <a:pos x="110" y="45"/>
                </a:cxn>
                <a:cxn ang="0">
                  <a:pos x="116" y="39"/>
                </a:cxn>
                <a:cxn ang="0">
                  <a:pos x="131" y="32"/>
                </a:cxn>
                <a:cxn ang="0">
                  <a:pos x="146" y="26"/>
                </a:cxn>
                <a:cxn ang="0">
                  <a:pos x="156" y="23"/>
                </a:cxn>
                <a:cxn ang="0">
                  <a:pos x="164" y="23"/>
                </a:cxn>
                <a:cxn ang="0">
                  <a:pos x="177" y="23"/>
                </a:cxn>
                <a:cxn ang="0">
                  <a:pos x="192" y="26"/>
                </a:cxn>
                <a:cxn ang="0">
                  <a:pos x="207" y="32"/>
                </a:cxn>
                <a:cxn ang="0">
                  <a:pos x="217" y="42"/>
                </a:cxn>
                <a:cxn ang="0">
                  <a:pos x="220" y="48"/>
                </a:cxn>
                <a:cxn ang="0">
                  <a:pos x="232" y="16"/>
                </a:cxn>
                <a:cxn ang="0">
                  <a:pos x="222" y="10"/>
                </a:cxn>
                <a:cxn ang="0">
                  <a:pos x="210" y="4"/>
                </a:cxn>
                <a:cxn ang="0">
                  <a:pos x="195" y="4"/>
                </a:cxn>
                <a:cxn ang="0">
                  <a:pos x="183" y="0"/>
                </a:cxn>
                <a:cxn ang="0">
                  <a:pos x="167" y="0"/>
                </a:cxn>
                <a:cxn ang="0">
                  <a:pos x="156" y="4"/>
                </a:cxn>
                <a:cxn ang="0">
                  <a:pos x="141" y="10"/>
                </a:cxn>
                <a:cxn ang="0">
                  <a:pos x="131" y="16"/>
                </a:cxn>
                <a:cxn ang="0">
                  <a:pos x="126" y="20"/>
                </a:cxn>
                <a:cxn ang="0">
                  <a:pos x="110" y="32"/>
                </a:cxn>
                <a:cxn ang="0">
                  <a:pos x="101" y="45"/>
                </a:cxn>
                <a:cxn ang="0">
                  <a:pos x="88" y="58"/>
                </a:cxn>
                <a:cxn ang="0">
                  <a:pos x="80" y="70"/>
                </a:cxn>
                <a:cxn ang="0">
                  <a:pos x="73" y="79"/>
                </a:cxn>
                <a:cxn ang="0">
                  <a:pos x="61" y="86"/>
                </a:cxn>
                <a:cxn ang="0">
                  <a:pos x="52" y="89"/>
                </a:cxn>
                <a:cxn ang="0">
                  <a:pos x="43" y="92"/>
                </a:cxn>
                <a:cxn ang="0">
                  <a:pos x="34" y="92"/>
                </a:cxn>
                <a:cxn ang="0">
                  <a:pos x="25" y="92"/>
                </a:cxn>
                <a:cxn ang="0">
                  <a:pos x="19" y="89"/>
                </a:cxn>
                <a:cxn ang="0">
                  <a:pos x="7" y="83"/>
                </a:cxn>
                <a:cxn ang="0">
                  <a:pos x="0" y="115"/>
                </a:cxn>
              </a:cxnLst>
              <a:rect l="0" t="0" r="r" b="b"/>
              <a:pathLst>
                <a:path w="233" h="119">
                  <a:moveTo>
                    <a:pt x="0" y="115"/>
                  </a:moveTo>
                  <a:lnTo>
                    <a:pt x="7" y="118"/>
                  </a:lnTo>
                  <a:lnTo>
                    <a:pt x="19" y="118"/>
                  </a:lnTo>
                  <a:lnTo>
                    <a:pt x="28" y="118"/>
                  </a:lnTo>
                  <a:lnTo>
                    <a:pt x="40" y="118"/>
                  </a:lnTo>
                  <a:lnTo>
                    <a:pt x="49" y="111"/>
                  </a:lnTo>
                  <a:lnTo>
                    <a:pt x="58" y="108"/>
                  </a:lnTo>
                  <a:lnTo>
                    <a:pt x="65" y="105"/>
                  </a:lnTo>
                  <a:lnTo>
                    <a:pt x="73" y="95"/>
                  </a:lnTo>
                  <a:lnTo>
                    <a:pt x="76" y="86"/>
                  </a:lnTo>
                  <a:lnTo>
                    <a:pt x="83" y="79"/>
                  </a:lnTo>
                  <a:lnTo>
                    <a:pt x="86" y="73"/>
                  </a:lnTo>
                  <a:lnTo>
                    <a:pt x="95" y="58"/>
                  </a:lnTo>
                  <a:lnTo>
                    <a:pt x="110" y="45"/>
                  </a:lnTo>
                  <a:lnTo>
                    <a:pt x="116" y="39"/>
                  </a:lnTo>
                  <a:lnTo>
                    <a:pt x="131" y="32"/>
                  </a:lnTo>
                  <a:lnTo>
                    <a:pt x="146" y="26"/>
                  </a:lnTo>
                  <a:lnTo>
                    <a:pt x="156" y="23"/>
                  </a:lnTo>
                  <a:lnTo>
                    <a:pt x="164" y="23"/>
                  </a:lnTo>
                  <a:lnTo>
                    <a:pt x="177" y="23"/>
                  </a:lnTo>
                  <a:lnTo>
                    <a:pt x="192" y="26"/>
                  </a:lnTo>
                  <a:lnTo>
                    <a:pt x="207" y="32"/>
                  </a:lnTo>
                  <a:lnTo>
                    <a:pt x="217" y="42"/>
                  </a:lnTo>
                  <a:lnTo>
                    <a:pt x="220" y="48"/>
                  </a:lnTo>
                  <a:lnTo>
                    <a:pt x="232" y="16"/>
                  </a:lnTo>
                  <a:lnTo>
                    <a:pt x="222" y="10"/>
                  </a:lnTo>
                  <a:lnTo>
                    <a:pt x="210" y="4"/>
                  </a:lnTo>
                  <a:lnTo>
                    <a:pt x="195" y="4"/>
                  </a:lnTo>
                  <a:lnTo>
                    <a:pt x="183" y="0"/>
                  </a:lnTo>
                  <a:lnTo>
                    <a:pt x="167" y="0"/>
                  </a:lnTo>
                  <a:lnTo>
                    <a:pt x="156" y="4"/>
                  </a:lnTo>
                  <a:lnTo>
                    <a:pt x="141" y="10"/>
                  </a:lnTo>
                  <a:lnTo>
                    <a:pt x="131" y="16"/>
                  </a:lnTo>
                  <a:lnTo>
                    <a:pt x="126" y="20"/>
                  </a:lnTo>
                  <a:lnTo>
                    <a:pt x="110" y="32"/>
                  </a:lnTo>
                  <a:lnTo>
                    <a:pt x="101" y="45"/>
                  </a:lnTo>
                  <a:lnTo>
                    <a:pt x="88" y="58"/>
                  </a:lnTo>
                  <a:lnTo>
                    <a:pt x="80" y="70"/>
                  </a:lnTo>
                  <a:lnTo>
                    <a:pt x="73" y="79"/>
                  </a:lnTo>
                  <a:lnTo>
                    <a:pt x="61" y="86"/>
                  </a:lnTo>
                  <a:lnTo>
                    <a:pt x="52" y="89"/>
                  </a:lnTo>
                  <a:lnTo>
                    <a:pt x="43" y="92"/>
                  </a:lnTo>
                  <a:lnTo>
                    <a:pt x="34" y="92"/>
                  </a:lnTo>
                  <a:lnTo>
                    <a:pt x="25" y="92"/>
                  </a:lnTo>
                  <a:lnTo>
                    <a:pt x="19" y="89"/>
                  </a:lnTo>
                  <a:lnTo>
                    <a:pt x="7" y="83"/>
                  </a:lnTo>
                  <a:lnTo>
                    <a:pt x="0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ltGray">
            <a:xfrm>
              <a:off x="454" y="3914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ltGray">
            <a:xfrm>
              <a:off x="5314" y="1011"/>
              <a:ext cx="233" cy="119"/>
            </a:xfrm>
            <a:custGeom>
              <a:avLst/>
              <a:gdLst/>
              <a:ahLst/>
              <a:cxnLst>
                <a:cxn ang="0">
                  <a:pos x="232" y="115"/>
                </a:cxn>
                <a:cxn ang="0">
                  <a:pos x="222" y="115"/>
                </a:cxn>
                <a:cxn ang="0">
                  <a:pos x="214" y="118"/>
                </a:cxn>
                <a:cxn ang="0">
                  <a:pos x="201" y="118"/>
                </a:cxn>
                <a:cxn ang="0">
                  <a:pos x="192" y="115"/>
                </a:cxn>
                <a:cxn ang="0">
                  <a:pos x="183" y="112"/>
                </a:cxn>
                <a:cxn ang="0">
                  <a:pos x="171" y="106"/>
                </a:cxn>
                <a:cxn ang="0">
                  <a:pos x="164" y="102"/>
                </a:cxn>
                <a:cxn ang="0">
                  <a:pos x="158" y="94"/>
                </a:cxn>
                <a:cxn ang="0">
                  <a:pos x="153" y="84"/>
                </a:cxn>
                <a:cxn ang="0">
                  <a:pos x="149" y="78"/>
                </a:cxn>
                <a:cxn ang="0">
                  <a:pos x="146" y="71"/>
                </a:cxn>
                <a:cxn ang="0">
                  <a:pos x="134" y="59"/>
                </a:cxn>
                <a:cxn ang="0">
                  <a:pos x="122" y="44"/>
                </a:cxn>
                <a:cxn ang="0">
                  <a:pos x="113" y="37"/>
                </a:cxn>
                <a:cxn ang="0">
                  <a:pos x="97" y="31"/>
                </a:cxn>
                <a:cxn ang="0">
                  <a:pos x="85" y="28"/>
                </a:cxn>
                <a:cxn ang="0">
                  <a:pos x="73" y="24"/>
                </a:cxn>
                <a:cxn ang="0">
                  <a:pos x="64" y="21"/>
                </a:cxn>
                <a:cxn ang="0">
                  <a:pos x="52" y="24"/>
                </a:cxn>
                <a:cxn ang="0">
                  <a:pos x="39" y="28"/>
                </a:cxn>
                <a:cxn ang="0">
                  <a:pos x="24" y="31"/>
                </a:cxn>
                <a:cxn ang="0">
                  <a:pos x="15" y="40"/>
                </a:cxn>
                <a:cxn ang="0">
                  <a:pos x="9" y="47"/>
                </a:cxn>
                <a:cxn ang="0">
                  <a:pos x="0" y="16"/>
                </a:cxn>
                <a:cxn ang="0">
                  <a:pos x="6" y="9"/>
                </a:cxn>
                <a:cxn ang="0">
                  <a:pos x="21" y="6"/>
                </a:cxn>
                <a:cxn ang="0">
                  <a:pos x="33" y="3"/>
                </a:cxn>
                <a:cxn ang="0">
                  <a:pos x="49" y="0"/>
                </a:cxn>
                <a:cxn ang="0">
                  <a:pos x="61" y="3"/>
                </a:cxn>
                <a:cxn ang="0">
                  <a:pos x="73" y="6"/>
                </a:cxn>
                <a:cxn ang="0">
                  <a:pos x="88" y="13"/>
                </a:cxn>
                <a:cxn ang="0">
                  <a:pos x="100" y="16"/>
                </a:cxn>
                <a:cxn ang="0">
                  <a:pos x="107" y="21"/>
                </a:cxn>
                <a:cxn ang="0">
                  <a:pos x="118" y="31"/>
                </a:cxn>
                <a:cxn ang="0">
                  <a:pos x="131" y="47"/>
                </a:cxn>
                <a:cxn ang="0">
                  <a:pos x="143" y="59"/>
                </a:cxn>
                <a:cxn ang="0">
                  <a:pos x="153" y="71"/>
                </a:cxn>
                <a:cxn ang="0">
                  <a:pos x="158" y="78"/>
                </a:cxn>
                <a:cxn ang="0">
                  <a:pos x="168" y="84"/>
                </a:cxn>
                <a:cxn ang="0">
                  <a:pos x="177" y="91"/>
                </a:cxn>
                <a:cxn ang="0">
                  <a:pos x="186" y="94"/>
                </a:cxn>
                <a:cxn ang="0">
                  <a:pos x="199" y="94"/>
                </a:cxn>
                <a:cxn ang="0">
                  <a:pos x="204" y="91"/>
                </a:cxn>
                <a:cxn ang="0">
                  <a:pos x="214" y="91"/>
                </a:cxn>
                <a:cxn ang="0">
                  <a:pos x="225" y="84"/>
                </a:cxn>
                <a:cxn ang="0">
                  <a:pos x="232" y="115"/>
                </a:cxn>
              </a:cxnLst>
              <a:rect l="0" t="0" r="r" b="b"/>
              <a:pathLst>
                <a:path w="233" h="119">
                  <a:moveTo>
                    <a:pt x="232" y="115"/>
                  </a:moveTo>
                  <a:lnTo>
                    <a:pt x="222" y="115"/>
                  </a:lnTo>
                  <a:lnTo>
                    <a:pt x="214" y="118"/>
                  </a:lnTo>
                  <a:lnTo>
                    <a:pt x="201" y="118"/>
                  </a:lnTo>
                  <a:lnTo>
                    <a:pt x="192" y="115"/>
                  </a:lnTo>
                  <a:lnTo>
                    <a:pt x="183" y="112"/>
                  </a:lnTo>
                  <a:lnTo>
                    <a:pt x="171" y="106"/>
                  </a:lnTo>
                  <a:lnTo>
                    <a:pt x="164" y="102"/>
                  </a:lnTo>
                  <a:lnTo>
                    <a:pt x="158" y="94"/>
                  </a:lnTo>
                  <a:lnTo>
                    <a:pt x="153" y="84"/>
                  </a:lnTo>
                  <a:lnTo>
                    <a:pt x="149" y="78"/>
                  </a:lnTo>
                  <a:lnTo>
                    <a:pt x="146" y="71"/>
                  </a:lnTo>
                  <a:lnTo>
                    <a:pt x="134" y="59"/>
                  </a:lnTo>
                  <a:lnTo>
                    <a:pt x="122" y="44"/>
                  </a:lnTo>
                  <a:lnTo>
                    <a:pt x="113" y="37"/>
                  </a:lnTo>
                  <a:lnTo>
                    <a:pt x="97" y="31"/>
                  </a:lnTo>
                  <a:lnTo>
                    <a:pt x="85" y="28"/>
                  </a:lnTo>
                  <a:lnTo>
                    <a:pt x="73" y="24"/>
                  </a:lnTo>
                  <a:lnTo>
                    <a:pt x="64" y="21"/>
                  </a:lnTo>
                  <a:lnTo>
                    <a:pt x="52" y="24"/>
                  </a:lnTo>
                  <a:lnTo>
                    <a:pt x="39" y="28"/>
                  </a:lnTo>
                  <a:lnTo>
                    <a:pt x="24" y="31"/>
                  </a:lnTo>
                  <a:lnTo>
                    <a:pt x="15" y="40"/>
                  </a:lnTo>
                  <a:lnTo>
                    <a:pt x="9" y="47"/>
                  </a:lnTo>
                  <a:lnTo>
                    <a:pt x="0" y="16"/>
                  </a:lnTo>
                  <a:lnTo>
                    <a:pt x="6" y="9"/>
                  </a:lnTo>
                  <a:lnTo>
                    <a:pt x="21" y="6"/>
                  </a:lnTo>
                  <a:lnTo>
                    <a:pt x="33" y="3"/>
                  </a:lnTo>
                  <a:lnTo>
                    <a:pt x="49" y="0"/>
                  </a:lnTo>
                  <a:lnTo>
                    <a:pt x="61" y="3"/>
                  </a:lnTo>
                  <a:lnTo>
                    <a:pt x="73" y="6"/>
                  </a:lnTo>
                  <a:lnTo>
                    <a:pt x="88" y="13"/>
                  </a:lnTo>
                  <a:lnTo>
                    <a:pt x="100" y="16"/>
                  </a:lnTo>
                  <a:lnTo>
                    <a:pt x="107" y="21"/>
                  </a:lnTo>
                  <a:lnTo>
                    <a:pt x="118" y="31"/>
                  </a:lnTo>
                  <a:lnTo>
                    <a:pt x="131" y="47"/>
                  </a:lnTo>
                  <a:lnTo>
                    <a:pt x="143" y="59"/>
                  </a:lnTo>
                  <a:lnTo>
                    <a:pt x="153" y="71"/>
                  </a:lnTo>
                  <a:lnTo>
                    <a:pt x="158" y="78"/>
                  </a:lnTo>
                  <a:lnTo>
                    <a:pt x="168" y="84"/>
                  </a:lnTo>
                  <a:lnTo>
                    <a:pt x="177" y="91"/>
                  </a:lnTo>
                  <a:lnTo>
                    <a:pt x="186" y="94"/>
                  </a:lnTo>
                  <a:lnTo>
                    <a:pt x="199" y="94"/>
                  </a:lnTo>
                  <a:lnTo>
                    <a:pt x="204" y="91"/>
                  </a:lnTo>
                  <a:lnTo>
                    <a:pt x="214" y="91"/>
                  </a:lnTo>
                  <a:lnTo>
                    <a:pt x="225" y="84"/>
                  </a:lnTo>
                  <a:lnTo>
                    <a:pt x="232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ltGray">
            <a:xfrm>
              <a:off x="1852" y="147"/>
              <a:ext cx="232" cy="114"/>
            </a:xfrm>
            <a:custGeom>
              <a:avLst/>
              <a:gdLst/>
              <a:ahLst/>
              <a:cxnLst>
                <a:cxn ang="0">
                  <a:pos x="231" y="110"/>
                </a:cxn>
                <a:cxn ang="0">
                  <a:pos x="221" y="113"/>
                </a:cxn>
                <a:cxn ang="0">
                  <a:pos x="213" y="113"/>
                </a:cxn>
                <a:cxn ang="0">
                  <a:pos x="201" y="113"/>
                </a:cxn>
                <a:cxn ang="0">
                  <a:pos x="191" y="113"/>
                </a:cxn>
                <a:cxn ang="0">
                  <a:pos x="183" y="110"/>
                </a:cxn>
                <a:cxn ang="0">
                  <a:pos x="170" y="104"/>
                </a:cxn>
                <a:cxn ang="0">
                  <a:pos x="167" y="102"/>
                </a:cxn>
                <a:cxn ang="0">
                  <a:pos x="158" y="92"/>
                </a:cxn>
                <a:cxn ang="0">
                  <a:pos x="155" y="82"/>
                </a:cxn>
                <a:cxn ang="0">
                  <a:pos x="148" y="77"/>
                </a:cxn>
                <a:cxn ang="0">
                  <a:pos x="145" y="71"/>
                </a:cxn>
                <a:cxn ang="0">
                  <a:pos x="133" y="56"/>
                </a:cxn>
                <a:cxn ang="0">
                  <a:pos x="122" y="43"/>
                </a:cxn>
                <a:cxn ang="0">
                  <a:pos x="112" y="36"/>
                </a:cxn>
                <a:cxn ang="0">
                  <a:pos x="100" y="31"/>
                </a:cxn>
                <a:cxn ang="0">
                  <a:pos x="85" y="25"/>
                </a:cxn>
                <a:cxn ang="0">
                  <a:pos x="76" y="21"/>
                </a:cxn>
                <a:cxn ang="0">
                  <a:pos x="64" y="21"/>
                </a:cxn>
                <a:cxn ang="0">
                  <a:pos x="54" y="21"/>
                </a:cxn>
                <a:cxn ang="0">
                  <a:pos x="39" y="25"/>
                </a:cxn>
                <a:cxn ang="0">
                  <a:pos x="24" y="31"/>
                </a:cxn>
                <a:cxn ang="0">
                  <a:pos x="15" y="36"/>
                </a:cxn>
                <a:cxn ang="0">
                  <a:pos x="9" y="46"/>
                </a:cxn>
                <a:cxn ang="0">
                  <a:pos x="0" y="15"/>
                </a:cxn>
                <a:cxn ang="0">
                  <a:pos x="9" y="10"/>
                </a:cxn>
                <a:cxn ang="0">
                  <a:pos x="21" y="3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4" y="0"/>
                </a:cxn>
                <a:cxn ang="0">
                  <a:pos x="72" y="3"/>
                </a:cxn>
                <a:cxn ang="0">
                  <a:pos x="87" y="10"/>
                </a:cxn>
                <a:cxn ang="0">
                  <a:pos x="100" y="15"/>
                </a:cxn>
                <a:cxn ang="0">
                  <a:pos x="106" y="18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43" y="58"/>
                </a:cxn>
                <a:cxn ang="0">
                  <a:pos x="152" y="67"/>
                </a:cxn>
                <a:cxn ang="0">
                  <a:pos x="158" y="77"/>
                </a:cxn>
                <a:cxn ang="0">
                  <a:pos x="167" y="82"/>
                </a:cxn>
                <a:cxn ang="0">
                  <a:pos x="179" y="86"/>
                </a:cxn>
                <a:cxn ang="0">
                  <a:pos x="185" y="89"/>
                </a:cxn>
                <a:cxn ang="0">
                  <a:pos x="198" y="89"/>
                </a:cxn>
                <a:cxn ang="0">
                  <a:pos x="206" y="89"/>
                </a:cxn>
                <a:cxn ang="0">
                  <a:pos x="213" y="86"/>
                </a:cxn>
                <a:cxn ang="0">
                  <a:pos x="224" y="79"/>
                </a:cxn>
                <a:cxn ang="0">
                  <a:pos x="231" y="110"/>
                </a:cxn>
              </a:cxnLst>
              <a:rect l="0" t="0" r="r" b="b"/>
              <a:pathLst>
                <a:path w="232" h="114">
                  <a:moveTo>
                    <a:pt x="231" y="110"/>
                  </a:moveTo>
                  <a:lnTo>
                    <a:pt x="221" y="113"/>
                  </a:lnTo>
                  <a:lnTo>
                    <a:pt x="213" y="113"/>
                  </a:lnTo>
                  <a:lnTo>
                    <a:pt x="201" y="113"/>
                  </a:lnTo>
                  <a:lnTo>
                    <a:pt x="191" y="113"/>
                  </a:lnTo>
                  <a:lnTo>
                    <a:pt x="183" y="110"/>
                  </a:lnTo>
                  <a:lnTo>
                    <a:pt x="170" y="104"/>
                  </a:lnTo>
                  <a:lnTo>
                    <a:pt x="167" y="102"/>
                  </a:lnTo>
                  <a:lnTo>
                    <a:pt x="158" y="92"/>
                  </a:lnTo>
                  <a:lnTo>
                    <a:pt x="155" y="82"/>
                  </a:lnTo>
                  <a:lnTo>
                    <a:pt x="148" y="77"/>
                  </a:lnTo>
                  <a:lnTo>
                    <a:pt x="145" y="71"/>
                  </a:lnTo>
                  <a:lnTo>
                    <a:pt x="133" y="56"/>
                  </a:lnTo>
                  <a:lnTo>
                    <a:pt x="122" y="43"/>
                  </a:lnTo>
                  <a:lnTo>
                    <a:pt x="112" y="36"/>
                  </a:lnTo>
                  <a:lnTo>
                    <a:pt x="100" y="31"/>
                  </a:lnTo>
                  <a:lnTo>
                    <a:pt x="85" y="25"/>
                  </a:lnTo>
                  <a:lnTo>
                    <a:pt x="76" y="21"/>
                  </a:lnTo>
                  <a:lnTo>
                    <a:pt x="64" y="21"/>
                  </a:lnTo>
                  <a:lnTo>
                    <a:pt x="54" y="21"/>
                  </a:lnTo>
                  <a:lnTo>
                    <a:pt x="39" y="25"/>
                  </a:lnTo>
                  <a:lnTo>
                    <a:pt x="24" y="31"/>
                  </a:lnTo>
                  <a:lnTo>
                    <a:pt x="15" y="36"/>
                  </a:lnTo>
                  <a:lnTo>
                    <a:pt x="9" y="46"/>
                  </a:lnTo>
                  <a:lnTo>
                    <a:pt x="0" y="15"/>
                  </a:lnTo>
                  <a:lnTo>
                    <a:pt x="9" y="10"/>
                  </a:lnTo>
                  <a:lnTo>
                    <a:pt x="21" y="3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4" y="0"/>
                  </a:lnTo>
                  <a:lnTo>
                    <a:pt x="72" y="3"/>
                  </a:lnTo>
                  <a:lnTo>
                    <a:pt x="87" y="10"/>
                  </a:lnTo>
                  <a:lnTo>
                    <a:pt x="100" y="15"/>
                  </a:lnTo>
                  <a:lnTo>
                    <a:pt x="106" y="18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43" y="58"/>
                  </a:lnTo>
                  <a:lnTo>
                    <a:pt x="152" y="67"/>
                  </a:lnTo>
                  <a:lnTo>
                    <a:pt x="158" y="77"/>
                  </a:lnTo>
                  <a:lnTo>
                    <a:pt x="167" y="82"/>
                  </a:lnTo>
                  <a:lnTo>
                    <a:pt x="179" y="86"/>
                  </a:lnTo>
                  <a:lnTo>
                    <a:pt x="185" y="89"/>
                  </a:lnTo>
                  <a:lnTo>
                    <a:pt x="198" y="89"/>
                  </a:lnTo>
                  <a:lnTo>
                    <a:pt x="206" y="89"/>
                  </a:lnTo>
                  <a:lnTo>
                    <a:pt x="213" y="86"/>
                  </a:lnTo>
                  <a:lnTo>
                    <a:pt x="224" y="79"/>
                  </a:lnTo>
                  <a:lnTo>
                    <a:pt x="231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0" name="Freeform 12"/>
            <p:cNvSpPr>
              <a:spLocks/>
            </p:cNvSpPr>
            <p:nvPr/>
          </p:nvSpPr>
          <p:spPr bwMode="ltGray">
            <a:xfrm>
              <a:off x="151" y="121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ltGray">
            <a:xfrm>
              <a:off x="1756" y="3890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ltGray">
            <a:xfrm>
              <a:off x="5489" y="3411"/>
              <a:ext cx="228" cy="116"/>
            </a:xfrm>
            <a:custGeom>
              <a:avLst/>
              <a:gdLst/>
              <a:ahLst/>
              <a:cxnLst>
                <a:cxn ang="0">
                  <a:pos x="227" y="3"/>
                </a:cxn>
                <a:cxn ang="0">
                  <a:pos x="220" y="3"/>
                </a:cxn>
                <a:cxn ang="0">
                  <a:pos x="209" y="0"/>
                </a:cxn>
                <a:cxn ang="0">
                  <a:pos x="200" y="0"/>
                </a:cxn>
                <a:cxn ang="0">
                  <a:pos x="190" y="3"/>
                </a:cxn>
                <a:cxn ang="0">
                  <a:pos x="179" y="6"/>
                </a:cxn>
                <a:cxn ang="0">
                  <a:pos x="169" y="9"/>
                </a:cxn>
                <a:cxn ang="0">
                  <a:pos x="164" y="16"/>
                </a:cxn>
                <a:cxn ang="0">
                  <a:pos x="157" y="24"/>
                </a:cxn>
                <a:cxn ang="0">
                  <a:pos x="151" y="34"/>
                </a:cxn>
                <a:cxn ang="0">
                  <a:pos x="148" y="40"/>
                </a:cxn>
                <a:cxn ang="0">
                  <a:pos x="145" y="47"/>
                </a:cxn>
                <a:cxn ang="0">
                  <a:pos x="133" y="58"/>
                </a:cxn>
                <a:cxn ang="0">
                  <a:pos x="118" y="74"/>
                </a:cxn>
                <a:cxn ang="0">
                  <a:pos x="112" y="78"/>
                </a:cxn>
                <a:cxn ang="0">
                  <a:pos x="96" y="87"/>
                </a:cxn>
                <a:cxn ang="0">
                  <a:pos x="84" y="90"/>
                </a:cxn>
                <a:cxn ang="0">
                  <a:pos x="73" y="94"/>
                </a:cxn>
                <a:cxn ang="0">
                  <a:pos x="63" y="96"/>
                </a:cxn>
                <a:cxn ang="0">
                  <a:pos x="51" y="94"/>
                </a:cxn>
                <a:cxn ang="0">
                  <a:pos x="36" y="90"/>
                </a:cxn>
                <a:cxn ang="0">
                  <a:pos x="21" y="84"/>
                </a:cxn>
                <a:cxn ang="0">
                  <a:pos x="15" y="78"/>
                </a:cxn>
                <a:cxn ang="0">
                  <a:pos x="9" y="71"/>
                </a:cxn>
                <a:cxn ang="0">
                  <a:pos x="0" y="102"/>
                </a:cxn>
                <a:cxn ang="0">
                  <a:pos x="6" y="109"/>
                </a:cxn>
                <a:cxn ang="0">
                  <a:pos x="18" y="112"/>
                </a:cxn>
                <a:cxn ang="0">
                  <a:pos x="33" y="115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9"/>
                </a:cxn>
                <a:cxn ang="0">
                  <a:pos x="96" y="102"/>
                </a:cxn>
                <a:cxn ang="0">
                  <a:pos x="103" y="96"/>
                </a:cxn>
                <a:cxn ang="0">
                  <a:pos x="118" y="84"/>
                </a:cxn>
                <a:cxn ang="0">
                  <a:pos x="130" y="71"/>
                </a:cxn>
                <a:cxn ang="0">
                  <a:pos x="139" y="58"/>
                </a:cxn>
                <a:cxn ang="0">
                  <a:pos x="148" y="47"/>
                </a:cxn>
                <a:cxn ang="0">
                  <a:pos x="157" y="40"/>
                </a:cxn>
                <a:cxn ang="0">
                  <a:pos x="166" y="34"/>
                </a:cxn>
                <a:cxn ang="0">
                  <a:pos x="175" y="27"/>
                </a:cxn>
                <a:cxn ang="0">
                  <a:pos x="184" y="24"/>
                </a:cxn>
                <a:cxn ang="0">
                  <a:pos x="194" y="24"/>
                </a:cxn>
                <a:cxn ang="0">
                  <a:pos x="202" y="24"/>
                </a:cxn>
                <a:cxn ang="0">
                  <a:pos x="209" y="27"/>
                </a:cxn>
                <a:cxn ang="0">
                  <a:pos x="220" y="34"/>
                </a:cxn>
                <a:cxn ang="0">
                  <a:pos x="227" y="3"/>
                </a:cxn>
              </a:cxnLst>
              <a:rect l="0" t="0" r="r" b="b"/>
              <a:pathLst>
                <a:path w="228" h="116">
                  <a:moveTo>
                    <a:pt x="227" y="3"/>
                  </a:moveTo>
                  <a:lnTo>
                    <a:pt x="220" y="3"/>
                  </a:lnTo>
                  <a:lnTo>
                    <a:pt x="209" y="0"/>
                  </a:lnTo>
                  <a:lnTo>
                    <a:pt x="200" y="0"/>
                  </a:lnTo>
                  <a:lnTo>
                    <a:pt x="190" y="3"/>
                  </a:lnTo>
                  <a:lnTo>
                    <a:pt x="179" y="6"/>
                  </a:lnTo>
                  <a:lnTo>
                    <a:pt x="169" y="9"/>
                  </a:lnTo>
                  <a:lnTo>
                    <a:pt x="164" y="16"/>
                  </a:lnTo>
                  <a:lnTo>
                    <a:pt x="157" y="24"/>
                  </a:lnTo>
                  <a:lnTo>
                    <a:pt x="151" y="34"/>
                  </a:lnTo>
                  <a:lnTo>
                    <a:pt x="148" y="40"/>
                  </a:lnTo>
                  <a:lnTo>
                    <a:pt x="145" y="47"/>
                  </a:lnTo>
                  <a:lnTo>
                    <a:pt x="133" y="58"/>
                  </a:lnTo>
                  <a:lnTo>
                    <a:pt x="118" y="74"/>
                  </a:lnTo>
                  <a:lnTo>
                    <a:pt x="112" y="78"/>
                  </a:lnTo>
                  <a:lnTo>
                    <a:pt x="96" y="87"/>
                  </a:lnTo>
                  <a:lnTo>
                    <a:pt x="84" y="90"/>
                  </a:lnTo>
                  <a:lnTo>
                    <a:pt x="73" y="94"/>
                  </a:lnTo>
                  <a:lnTo>
                    <a:pt x="63" y="96"/>
                  </a:lnTo>
                  <a:lnTo>
                    <a:pt x="51" y="94"/>
                  </a:lnTo>
                  <a:lnTo>
                    <a:pt x="3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9" y="71"/>
                  </a:lnTo>
                  <a:lnTo>
                    <a:pt x="0" y="102"/>
                  </a:lnTo>
                  <a:lnTo>
                    <a:pt x="6" y="109"/>
                  </a:lnTo>
                  <a:lnTo>
                    <a:pt x="18" y="112"/>
                  </a:lnTo>
                  <a:lnTo>
                    <a:pt x="33" y="115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9"/>
                  </a:lnTo>
                  <a:lnTo>
                    <a:pt x="96" y="102"/>
                  </a:lnTo>
                  <a:lnTo>
                    <a:pt x="103" y="96"/>
                  </a:lnTo>
                  <a:lnTo>
                    <a:pt x="118" y="84"/>
                  </a:lnTo>
                  <a:lnTo>
                    <a:pt x="130" y="71"/>
                  </a:lnTo>
                  <a:lnTo>
                    <a:pt x="139" y="58"/>
                  </a:lnTo>
                  <a:lnTo>
                    <a:pt x="148" y="47"/>
                  </a:lnTo>
                  <a:lnTo>
                    <a:pt x="157" y="40"/>
                  </a:lnTo>
                  <a:lnTo>
                    <a:pt x="166" y="34"/>
                  </a:lnTo>
                  <a:lnTo>
                    <a:pt x="175" y="27"/>
                  </a:lnTo>
                  <a:lnTo>
                    <a:pt x="184" y="24"/>
                  </a:lnTo>
                  <a:lnTo>
                    <a:pt x="194" y="24"/>
                  </a:lnTo>
                  <a:lnTo>
                    <a:pt x="202" y="24"/>
                  </a:lnTo>
                  <a:lnTo>
                    <a:pt x="209" y="27"/>
                  </a:lnTo>
                  <a:lnTo>
                    <a:pt x="220" y="34"/>
                  </a:lnTo>
                  <a:lnTo>
                    <a:pt x="227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ltGray">
            <a:xfrm>
              <a:off x="5442" y="2855"/>
              <a:ext cx="66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39"/>
                </a:cxn>
                <a:cxn ang="0">
                  <a:pos x="41" y="60"/>
                </a:cxn>
                <a:cxn ang="0">
                  <a:pos x="65" y="20"/>
                </a:cxn>
                <a:cxn ang="0">
                  <a:pos x="21" y="0"/>
                </a:cxn>
              </a:cxnLst>
              <a:rect l="0" t="0" r="r" b="b"/>
              <a:pathLst>
                <a:path w="66" h="61">
                  <a:moveTo>
                    <a:pt x="21" y="0"/>
                  </a:moveTo>
                  <a:lnTo>
                    <a:pt x="0" y="39"/>
                  </a:lnTo>
                  <a:lnTo>
                    <a:pt x="41" y="60"/>
                  </a:lnTo>
                  <a:lnTo>
                    <a:pt x="65" y="20"/>
                  </a:lnTo>
                  <a:lnTo>
                    <a:pt x="2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ltGray">
            <a:xfrm>
              <a:off x="3764" y="4046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ltGray">
            <a:xfrm>
              <a:off x="50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ltGray">
            <a:xfrm>
              <a:off x="2644" y="186"/>
              <a:ext cx="57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6" y="49"/>
                </a:cxn>
                <a:cxn ang="0">
                  <a:pos x="16" y="0"/>
                </a:cxn>
              </a:cxnLst>
              <a:rect l="0" t="0" r="r" b="b"/>
              <a:pathLst>
                <a:path w="57" h="102">
                  <a:moveTo>
                    <a:pt x="16" y="0"/>
                  </a:moveTo>
                  <a:lnTo>
                    <a:pt x="0" y="101"/>
                  </a:lnTo>
                  <a:lnTo>
                    <a:pt x="56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ltGray">
            <a:xfrm>
              <a:off x="5673" y="2034"/>
              <a:ext cx="58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7" y="49"/>
                </a:cxn>
                <a:cxn ang="0">
                  <a:pos x="16" y="0"/>
                </a:cxn>
              </a:cxnLst>
              <a:rect l="0" t="0" r="r" b="b"/>
              <a:pathLst>
                <a:path w="58" h="102">
                  <a:moveTo>
                    <a:pt x="16" y="0"/>
                  </a:moveTo>
                  <a:lnTo>
                    <a:pt x="0" y="101"/>
                  </a:lnTo>
                  <a:lnTo>
                    <a:pt x="57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ltGray">
            <a:xfrm>
              <a:off x="3478" y="3974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ltGray">
            <a:xfrm>
              <a:off x="426" y="4149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ltGray">
            <a:xfrm>
              <a:off x="1604" y="4043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1" name="Freeform 23"/>
            <p:cNvSpPr>
              <a:spLocks/>
            </p:cNvSpPr>
            <p:nvPr/>
          </p:nvSpPr>
          <p:spPr bwMode="ltGray">
            <a:xfrm>
              <a:off x="5453" y="1573"/>
              <a:ext cx="46" cy="88"/>
            </a:xfrm>
            <a:custGeom>
              <a:avLst/>
              <a:gdLst/>
              <a:ahLst/>
              <a:cxnLst>
                <a:cxn ang="0">
                  <a:pos x="27" y="87"/>
                </a:cxn>
                <a:cxn ang="0">
                  <a:pos x="45" y="46"/>
                </a:cxn>
                <a:cxn ang="0">
                  <a:pos x="18" y="0"/>
                </a:cxn>
                <a:cxn ang="0">
                  <a:pos x="0" y="49"/>
                </a:cxn>
                <a:cxn ang="0">
                  <a:pos x="27" y="87"/>
                </a:cxn>
              </a:cxnLst>
              <a:rect l="0" t="0" r="r" b="b"/>
              <a:pathLst>
                <a:path w="46" h="88">
                  <a:moveTo>
                    <a:pt x="27" y="87"/>
                  </a:moveTo>
                  <a:lnTo>
                    <a:pt x="45" y="46"/>
                  </a:lnTo>
                  <a:lnTo>
                    <a:pt x="18" y="0"/>
                  </a:lnTo>
                  <a:lnTo>
                    <a:pt x="0" y="49"/>
                  </a:lnTo>
                  <a:lnTo>
                    <a:pt x="27" y="8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2" name="Freeform 24"/>
            <p:cNvSpPr>
              <a:spLocks/>
            </p:cNvSpPr>
            <p:nvPr/>
          </p:nvSpPr>
          <p:spPr bwMode="ltGray">
            <a:xfrm>
              <a:off x="5571" y="3729"/>
              <a:ext cx="47" cy="85"/>
            </a:xfrm>
            <a:custGeom>
              <a:avLst/>
              <a:gdLst/>
              <a:ahLst/>
              <a:cxnLst>
                <a:cxn ang="0">
                  <a:pos x="19" y="84"/>
                </a:cxn>
                <a:cxn ang="0">
                  <a:pos x="0" y="45"/>
                </a:cxn>
                <a:cxn ang="0">
                  <a:pos x="27" y="0"/>
                </a:cxn>
                <a:cxn ang="0">
                  <a:pos x="46" y="45"/>
                </a:cxn>
                <a:cxn ang="0">
                  <a:pos x="19" y="84"/>
                </a:cxn>
              </a:cxnLst>
              <a:rect l="0" t="0" r="r" b="b"/>
              <a:pathLst>
                <a:path w="47" h="85">
                  <a:moveTo>
                    <a:pt x="19" y="84"/>
                  </a:moveTo>
                  <a:lnTo>
                    <a:pt x="0" y="45"/>
                  </a:lnTo>
                  <a:lnTo>
                    <a:pt x="27" y="0"/>
                  </a:lnTo>
                  <a:lnTo>
                    <a:pt x="46" y="45"/>
                  </a:lnTo>
                  <a:lnTo>
                    <a:pt x="19" y="8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3" name="Freeform 25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4" name="Freeform 26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5" name="Freeform 27"/>
            <p:cNvSpPr>
              <a:spLocks/>
            </p:cNvSpPr>
            <p:nvPr/>
          </p:nvSpPr>
          <p:spPr bwMode="ltGray">
            <a:xfrm>
              <a:off x="4854" y="237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6" name="Freeform 28"/>
            <p:cNvSpPr>
              <a:spLocks/>
            </p:cNvSpPr>
            <p:nvPr/>
          </p:nvSpPr>
          <p:spPr bwMode="ltGray">
            <a:xfrm>
              <a:off x="5357" y="3223"/>
              <a:ext cx="154" cy="73"/>
            </a:xfrm>
            <a:custGeom>
              <a:avLst/>
              <a:gdLst/>
              <a:ahLst/>
              <a:cxnLst>
                <a:cxn ang="0">
                  <a:pos x="147" y="27"/>
                </a:cxn>
                <a:cxn ang="0">
                  <a:pos x="138" y="24"/>
                </a:cxn>
                <a:cxn ang="0">
                  <a:pos x="127" y="24"/>
                </a:cxn>
                <a:cxn ang="0">
                  <a:pos x="117" y="27"/>
                </a:cxn>
                <a:cxn ang="0">
                  <a:pos x="112" y="36"/>
                </a:cxn>
                <a:cxn ang="0">
                  <a:pos x="105" y="48"/>
                </a:cxn>
                <a:cxn ang="0">
                  <a:pos x="97" y="60"/>
                </a:cxn>
                <a:cxn ang="0">
                  <a:pos x="84" y="69"/>
                </a:cxn>
                <a:cxn ang="0">
                  <a:pos x="69" y="72"/>
                </a:cxn>
                <a:cxn ang="0">
                  <a:pos x="57" y="69"/>
                </a:cxn>
                <a:cxn ang="0">
                  <a:pos x="49" y="63"/>
                </a:cxn>
                <a:cxn ang="0">
                  <a:pos x="37" y="57"/>
                </a:cxn>
                <a:cxn ang="0">
                  <a:pos x="24" y="54"/>
                </a:cxn>
                <a:cxn ang="0">
                  <a:pos x="12" y="54"/>
                </a:cxn>
                <a:cxn ang="0">
                  <a:pos x="4" y="57"/>
                </a:cxn>
                <a:cxn ang="0">
                  <a:pos x="0" y="54"/>
                </a:cxn>
                <a:cxn ang="0">
                  <a:pos x="7" y="48"/>
                </a:cxn>
                <a:cxn ang="0">
                  <a:pos x="19" y="45"/>
                </a:cxn>
                <a:cxn ang="0">
                  <a:pos x="27" y="48"/>
                </a:cxn>
                <a:cxn ang="0">
                  <a:pos x="39" y="54"/>
                </a:cxn>
                <a:cxn ang="0">
                  <a:pos x="52" y="60"/>
                </a:cxn>
                <a:cxn ang="0">
                  <a:pos x="64" y="60"/>
                </a:cxn>
                <a:cxn ang="0">
                  <a:pos x="75" y="60"/>
                </a:cxn>
                <a:cxn ang="0">
                  <a:pos x="84" y="57"/>
                </a:cxn>
                <a:cxn ang="0">
                  <a:pos x="93" y="51"/>
                </a:cxn>
                <a:cxn ang="0">
                  <a:pos x="102" y="39"/>
                </a:cxn>
                <a:cxn ang="0">
                  <a:pos x="112" y="22"/>
                </a:cxn>
                <a:cxn ang="0">
                  <a:pos x="120" y="7"/>
                </a:cxn>
                <a:cxn ang="0">
                  <a:pos x="127" y="0"/>
                </a:cxn>
                <a:cxn ang="0">
                  <a:pos x="135" y="0"/>
                </a:cxn>
                <a:cxn ang="0">
                  <a:pos x="145" y="3"/>
                </a:cxn>
                <a:cxn ang="0">
                  <a:pos x="153" y="30"/>
                </a:cxn>
              </a:cxnLst>
              <a:rect l="0" t="0" r="r" b="b"/>
              <a:pathLst>
                <a:path w="154" h="73">
                  <a:moveTo>
                    <a:pt x="153" y="30"/>
                  </a:moveTo>
                  <a:lnTo>
                    <a:pt x="147" y="27"/>
                  </a:lnTo>
                  <a:lnTo>
                    <a:pt x="142" y="24"/>
                  </a:lnTo>
                  <a:lnTo>
                    <a:pt x="138" y="24"/>
                  </a:lnTo>
                  <a:lnTo>
                    <a:pt x="132" y="24"/>
                  </a:lnTo>
                  <a:lnTo>
                    <a:pt x="127" y="24"/>
                  </a:lnTo>
                  <a:lnTo>
                    <a:pt x="123" y="27"/>
                  </a:lnTo>
                  <a:lnTo>
                    <a:pt x="117" y="27"/>
                  </a:lnTo>
                  <a:lnTo>
                    <a:pt x="115" y="30"/>
                  </a:lnTo>
                  <a:lnTo>
                    <a:pt x="112" y="36"/>
                  </a:lnTo>
                  <a:lnTo>
                    <a:pt x="105" y="42"/>
                  </a:lnTo>
                  <a:lnTo>
                    <a:pt x="105" y="48"/>
                  </a:lnTo>
                  <a:lnTo>
                    <a:pt x="99" y="54"/>
                  </a:lnTo>
                  <a:lnTo>
                    <a:pt x="97" y="60"/>
                  </a:lnTo>
                  <a:lnTo>
                    <a:pt x="90" y="66"/>
                  </a:lnTo>
                  <a:lnTo>
                    <a:pt x="84" y="69"/>
                  </a:lnTo>
                  <a:lnTo>
                    <a:pt x="75" y="72"/>
                  </a:lnTo>
                  <a:lnTo>
                    <a:pt x="69" y="72"/>
                  </a:lnTo>
                  <a:lnTo>
                    <a:pt x="64" y="72"/>
                  </a:lnTo>
                  <a:lnTo>
                    <a:pt x="57" y="69"/>
                  </a:lnTo>
                  <a:lnTo>
                    <a:pt x="52" y="66"/>
                  </a:lnTo>
                  <a:lnTo>
                    <a:pt x="49" y="63"/>
                  </a:lnTo>
                  <a:lnTo>
                    <a:pt x="42" y="60"/>
                  </a:lnTo>
                  <a:lnTo>
                    <a:pt x="37" y="57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19" y="51"/>
                  </a:lnTo>
                  <a:lnTo>
                    <a:pt x="12" y="54"/>
                  </a:lnTo>
                  <a:lnTo>
                    <a:pt x="7" y="54"/>
                  </a:lnTo>
                  <a:lnTo>
                    <a:pt x="4" y="57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4" y="51"/>
                  </a:lnTo>
                  <a:lnTo>
                    <a:pt x="7" y="48"/>
                  </a:lnTo>
                  <a:lnTo>
                    <a:pt x="12" y="45"/>
                  </a:lnTo>
                  <a:lnTo>
                    <a:pt x="19" y="45"/>
                  </a:lnTo>
                  <a:lnTo>
                    <a:pt x="22" y="45"/>
                  </a:lnTo>
                  <a:lnTo>
                    <a:pt x="27" y="48"/>
                  </a:lnTo>
                  <a:lnTo>
                    <a:pt x="30" y="48"/>
                  </a:lnTo>
                  <a:lnTo>
                    <a:pt x="39" y="54"/>
                  </a:lnTo>
                  <a:lnTo>
                    <a:pt x="49" y="57"/>
                  </a:lnTo>
                  <a:lnTo>
                    <a:pt x="52" y="60"/>
                  </a:lnTo>
                  <a:lnTo>
                    <a:pt x="57" y="60"/>
                  </a:lnTo>
                  <a:lnTo>
                    <a:pt x="64" y="60"/>
                  </a:lnTo>
                  <a:lnTo>
                    <a:pt x="72" y="60"/>
                  </a:lnTo>
                  <a:lnTo>
                    <a:pt x="75" y="60"/>
                  </a:lnTo>
                  <a:lnTo>
                    <a:pt x="82" y="60"/>
                  </a:lnTo>
                  <a:lnTo>
                    <a:pt x="84" y="57"/>
                  </a:lnTo>
                  <a:lnTo>
                    <a:pt x="90" y="54"/>
                  </a:lnTo>
                  <a:lnTo>
                    <a:pt x="93" y="51"/>
                  </a:lnTo>
                  <a:lnTo>
                    <a:pt x="97" y="48"/>
                  </a:lnTo>
                  <a:lnTo>
                    <a:pt x="102" y="39"/>
                  </a:lnTo>
                  <a:lnTo>
                    <a:pt x="108" y="33"/>
                  </a:lnTo>
                  <a:lnTo>
                    <a:pt x="112" y="22"/>
                  </a:lnTo>
                  <a:lnTo>
                    <a:pt x="117" y="12"/>
                  </a:lnTo>
                  <a:lnTo>
                    <a:pt x="120" y="7"/>
                  </a:lnTo>
                  <a:lnTo>
                    <a:pt x="123" y="3"/>
                  </a:lnTo>
                  <a:lnTo>
                    <a:pt x="127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38" y="0"/>
                  </a:lnTo>
                  <a:lnTo>
                    <a:pt x="145" y="3"/>
                  </a:lnTo>
                  <a:lnTo>
                    <a:pt x="147" y="7"/>
                  </a:lnTo>
                  <a:lnTo>
                    <a:pt x="153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7" name="Freeform 29"/>
            <p:cNvSpPr>
              <a:spLocks/>
            </p:cNvSpPr>
            <p:nvPr/>
          </p:nvSpPr>
          <p:spPr bwMode="ltGray">
            <a:xfrm>
              <a:off x="224" y="1995"/>
              <a:ext cx="157" cy="74"/>
            </a:xfrm>
            <a:custGeom>
              <a:avLst/>
              <a:gdLst/>
              <a:ahLst/>
              <a:cxnLst>
                <a:cxn ang="0">
                  <a:pos x="149" y="27"/>
                </a:cxn>
                <a:cxn ang="0">
                  <a:pos x="141" y="25"/>
                </a:cxn>
                <a:cxn ang="0">
                  <a:pos x="129" y="25"/>
                </a:cxn>
                <a:cxn ang="0">
                  <a:pos x="120" y="27"/>
                </a:cxn>
                <a:cxn ang="0">
                  <a:pos x="114" y="36"/>
                </a:cxn>
                <a:cxn ang="0">
                  <a:pos x="105" y="48"/>
                </a:cxn>
                <a:cxn ang="0">
                  <a:pos x="99" y="61"/>
                </a:cxn>
                <a:cxn ang="0">
                  <a:pos x="84" y="70"/>
                </a:cxn>
                <a:cxn ang="0">
                  <a:pos x="72" y="73"/>
                </a:cxn>
                <a:cxn ang="0">
                  <a:pos x="60" y="70"/>
                </a:cxn>
                <a:cxn ang="0">
                  <a:pos x="51" y="64"/>
                </a:cxn>
                <a:cxn ang="0">
                  <a:pos x="39" y="58"/>
                </a:cxn>
                <a:cxn ang="0">
                  <a:pos x="27" y="51"/>
                </a:cxn>
                <a:cxn ang="0">
                  <a:pos x="15" y="51"/>
                </a:cxn>
                <a:cxn ang="0">
                  <a:pos x="7" y="58"/>
                </a:cxn>
                <a:cxn ang="0">
                  <a:pos x="3" y="51"/>
                </a:cxn>
                <a:cxn ang="0">
                  <a:pos x="9" y="48"/>
                </a:cxn>
                <a:cxn ang="0">
                  <a:pos x="21" y="46"/>
                </a:cxn>
                <a:cxn ang="0">
                  <a:pos x="30" y="46"/>
                </a:cxn>
                <a:cxn ang="0">
                  <a:pos x="42" y="51"/>
                </a:cxn>
                <a:cxn ang="0">
                  <a:pos x="54" y="58"/>
                </a:cxn>
                <a:cxn ang="0">
                  <a:pos x="66" y="61"/>
                </a:cxn>
                <a:cxn ang="0">
                  <a:pos x="78" y="61"/>
                </a:cxn>
                <a:cxn ang="0">
                  <a:pos x="87" y="58"/>
                </a:cxn>
                <a:cxn ang="0">
                  <a:pos x="96" y="51"/>
                </a:cxn>
                <a:cxn ang="0">
                  <a:pos x="105" y="40"/>
                </a:cxn>
                <a:cxn ang="0">
                  <a:pos x="114" y="21"/>
                </a:cxn>
                <a:cxn ang="0">
                  <a:pos x="120" y="6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44" y="3"/>
                </a:cxn>
                <a:cxn ang="0">
                  <a:pos x="156" y="30"/>
                </a:cxn>
              </a:cxnLst>
              <a:rect l="0" t="0" r="r" b="b"/>
              <a:pathLst>
                <a:path w="157" h="74">
                  <a:moveTo>
                    <a:pt x="156" y="30"/>
                  </a:moveTo>
                  <a:lnTo>
                    <a:pt x="149" y="27"/>
                  </a:lnTo>
                  <a:lnTo>
                    <a:pt x="144" y="25"/>
                  </a:lnTo>
                  <a:lnTo>
                    <a:pt x="141" y="25"/>
                  </a:lnTo>
                  <a:lnTo>
                    <a:pt x="135" y="25"/>
                  </a:lnTo>
                  <a:lnTo>
                    <a:pt x="129" y="25"/>
                  </a:lnTo>
                  <a:lnTo>
                    <a:pt x="122" y="27"/>
                  </a:lnTo>
                  <a:lnTo>
                    <a:pt x="120" y="27"/>
                  </a:lnTo>
                  <a:lnTo>
                    <a:pt x="117" y="30"/>
                  </a:lnTo>
                  <a:lnTo>
                    <a:pt x="114" y="36"/>
                  </a:lnTo>
                  <a:lnTo>
                    <a:pt x="107" y="43"/>
                  </a:lnTo>
                  <a:lnTo>
                    <a:pt x="105" y="48"/>
                  </a:lnTo>
                  <a:lnTo>
                    <a:pt x="102" y="55"/>
                  </a:lnTo>
                  <a:lnTo>
                    <a:pt x="99" y="61"/>
                  </a:lnTo>
                  <a:lnTo>
                    <a:pt x="92" y="66"/>
                  </a:lnTo>
                  <a:lnTo>
                    <a:pt x="84" y="70"/>
                  </a:lnTo>
                  <a:lnTo>
                    <a:pt x="78" y="73"/>
                  </a:lnTo>
                  <a:lnTo>
                    <a:pt x="72" y="73"/>
                  </a:lnTo>
                  <a:lnTo>
                    <a:pt x="66" y="73"/>
                  </a:lnTo>
                  <a:lnTo>
                    <a:pt x="60" y="70"/>
                  </a:lnTo>
                  <a:lnTo>
                    <a:pt x="54" y="66"/>
                  </a:lnTo>
                  <a:lnTo>
                    <a:pt x="51" y="64"/>
                  </a:lnTo>
                  <a:lnTo>
                    <a:pt x="45" y="61"/>
                  </a:lnTo>
                  <a:lnTo>
                    <a:pt x="39" y="58"/>
                  </a:lnTo>
                  <a:lnTo>
                    <a:pt x="33" y="55"/>
                  </a:lnTo>
                  <a:lnTo>
                    <a:pt x="27" y="51"/>
                  </a:lnTo>
                  <a:lnTo>
                    <a:pt x="21" y="51"/>
                  </a:lnTo>
                  <a:lnTo>
                    <a:pt x="15" y="51"/>
                  </a:lnTo>
                  <a:lnTo>
                    <a:pt x="9" y="55"/>
                  </a:lnTo>
                  <a:lnTo>
                    <a:pt x="7" y="58"/>
                  </a:lnTo>
                  <a:lnTo>
                    <a:pt x="0" y="58"/>
                  </a:lnTo>
                  <a:lnTo>
                    <a:pt x="3" y="51"/>
                  </a:lnTo>
                  <a:lnTo>
                    <a:pt x="7" y="48"/>
                  </a:lnTo>
                  <a:lnTo>
                    <a:pt x="9" y="48"/>
                  </a:lnTo>
                  <a:lnTo>
                    <a:pt x="15" y="46"/>
                  </a:lnTo>
                  <a:lnTo>
                    <a:pt x="21" y="46"/>
                  </a:lnTo>
                  <a:lnTo>
                    <a:pt x="24" y="46"/>
                  </a:lnTo>
                  <a:lnTo>
                    <a:pt x="30" y="46"/>
                  </a:lnTo>
                  <a:lnTo>
                    <a:pt x="33" y="48"/>
                  </a:lnTo>
                  <a:lnTo>
                    <a:pt x="42" y="51"/>
                  </a:lnTo>
                  <a:lnTo>
                    <a:pt x="51" y="58"/>
                  </a:lnTo>
                  <a:lnTo>
                    <a:pt x="54" y="58"/>
                  </a:lnTo>
                  <a:lnTo>
                    <a:pt x="57" y="61"/>
                  </a:lnTo>
                  <a:lnTo>
                    <a:pt x="66" y="61"/>
                  </a:lnTo>
                  <a:lnTo>
                    <a:pt x="72" y="61"/>
                  </a:lnTo>
                  <a:lnTo>
                    <a:pt x="78" y="61"/>
                  </a:lnTo>
                  <a:lnTo>
                    <a:pt x="84" y="58"/>
                  </a:lnTo>
                  <a:lnTo>
                    <a:pt x="87" y="58"/>
                  </a:lnTo>
                  <a:lnTo>
                    <a:pt x="92" y="55"/>
                  </a:lnTo>
                  <a:lnTo>
                    <a:pt x="96" y="51"/>
                  </a:lnTo>
                  <a:lnTo>
                    <a:pt x="99" y="48"/>
                  </a:lnTo>
                  <a:lnTo>
                    <a:pt x="105" y="40"/>
                  </a:lnTo>
                  <a:lnTo>
                    <a:pt x="107" y="30"/>
                  </a:lnTo>
                  <a:lnTo>
                    <a:pt x="114" y="21"/>
                  </a:lnTo>
                  <a:lnTo>
                    <a:pt x="117" y="12"/>
                  </a:lnTo>
                  <a:lnTo>
                    <a:pt x="120" y="6"/>
                  </a:lnTo>
                  <a:lnTo>
                    <a:pt x="126" y="3"/>
                  </a:lnTo>
                  <a:lnTo>
                    <a:pt x="129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41" y="0"/>
                  </a:lnTo>
                  <a:lnTo>
                    <a:pt x="144" y="3"/>
                  </a:lnTo>
                  <a:lnTo>
                    <a:pt x="149" y="6"/>
                  </a:lnTo>
                  <a:lnTo>
                    <a:pt x="156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8" name="Freeform 30"/>
            <p:cNvSpPr>
              <a:spLocks/>
            </p:cNvSpPr>
            <p:nvPr/>
          </p:nvSpPr>
          <p:spPr bwMode="ltGray">
            <a:xfrm>
              <a:off x="3594" y="91"/>
              <a:ext cx="158" cy="75"/>
            </a:xfrm>
            <a:custGeom>
              <a:avLst/>
              <a:gdLst/>
              <a:ahLst/>
              <a:cxnLst>
                <a:cxn ang="0">
                  <a:pos x="4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9" y="48"/>
                </a:cxn>
                <a:cxn ang="0">
                  <a:pos x="57" y="63"/>
                </a:cxn>
                <a:cxn ang="0">
                  <a:pos x="70" y="71"/>
                </a:cxn>
                <a:cxn ang="0">
                  <a:pos x="85" y="74"/>
                </a:cxn>
                <a:cxn ang="0">
                  <a:pos x="97" y="71"/>
                </a:cxn>
                <a:cxn ang="0">
                  <a:pos x="105" y="63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6"/>
                </a:cxn>
                <a:cxn ang="0">
                  <a:pos x="154" y="54"/>
                </a:cxn>
                <a:cxn ang="0">
                  <a:pos x="145" y="48"/>
                </a:cxn>
                <a:cxn ang="0">
                  <a:pos x="135" y="48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59"/>
                </a:cxn>
                <a:cxn ang="0">
                  <a:pos x="87" y="59"/>
                </a:cxn>
                <a:cxn ang="0">
                  <a:pos x="79" y="59"/>
                </a:cxn>
                <a:cxn ang="0">
                  <a:pos x="70" y="56"/>
                </a:cxn>
                <a:cxn ang="0">
                  <a:pos x="60" y="54"/>
                </a:cxn>
                <a:cxn ang="0">
                  <a:pos x="52" y="42"/>
                </a:cxn>
                <a:cxn ang="0">
                  <a:pos x="42" y="24"/>
                </a:cxn>
                <a:cxn ang="0">
                  <a:pos x="34" y="9"/>
                </a:cxn>
                <a:cxn ang="0">
                  <a:pos x="27" y="4"/>
                </a:cxn>
                <a:cxn ang="0">
                  <a:pos x="19" y="0"/>
                </a:cxn>
                <a:cxn ang="0">
                  <a:pos x="9" y="6"/>
                </a:cxn>
                <a:cxn ang="0">
                  <a:pos x="0" y="33"/>
                </a:cxn>
              </a:cxnLst>
              <a:rect l="0" t="0" r="r" b="b"/>
              <a:pathLst>
                <a:path w="158" h="75">
                  <a:moveTo>
                    <a:pt x="0" y="33"/>
                  </a:moveTo>
                  <a:lnTo>
                    <a:pt x="4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2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37" y="33"/>
                  </a:lnTo>
                  <a:lnTo>
                    <a:pt x="42" y="36"/>
                  </a:lnTo>
                  <a:lnTo>
                    <a:pt x="45" y="42"/>
                  </a:lnTo>
                  <a:lnTo>
                    <a:pt x="49" y="48"/>
                  </a:lnTo>
                  <a:lnTo>
                    <a:pt x="52" y="54"/>
                  </a:lnTo>
                  <a:lnTo>
                    <a:pt x="57" y="63"/>
                  </a:lnTo>
                  <a:lnTo>
                    <a:pt x="64" y="66"/>
                  </a:lnTo>
                  <a:lnTo>
                    <a:pt x="70" y="71"/>
                  </a:lnTo>
                  <a:lnTo>
                    <a:pt x="75" y="74"/>
                  </a:lnTo>
                  <a:lnTo>
                    <a:pt x="85" y="74"/>
                  </a:lnTo>
                  <a:lnTo>
                    <a:pt x="90" y="74"/>
                  </a:lnTo>
                  <a:lnTo>
                    <a:pt x="97" y="71"/>
                  </a:lnTo>
                  <a:lnTo>
                    <a:pt x="102" y="68"/>
                  </a:lnTo>
                  <a:lnTo>
                    <a:pt x="105" y="63"/>
                  </a:lnTo>
                  <a:lnTo>
                    <a:pt x="112" y="59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3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0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0" y="51"/>
                  </a:lnTo>
                  <a:lnTo>
                    <a:pt x="145" y="48"/>
                  </a:lnTo>
                  <a:lnTo>
                    <a:pt x="142" y="48"/>
                  </a:lnTo>
                  <a:lnTo>
                    <a:pt x="135" y="48"/>
                  </a:lnTo>
                  <a:lnTo>
                    <a:pt x="133" y="48"/>
                  </a:lnTo>
                  <a:lnTo>
                    <a:pt x="127" y="48"/>
                  </a:lnTo>
                  <a:lnTo>
                    <a:pt x="124" y="51"/>
                  </a:lnTo>
                  <a:lnTo>
                    <a:pt x="115" y="54"/>
                  </a:lnTo>
                  <a:lnTo>
                    <a:pt x="105" y="59"/>
                  </a:lnTo>
                  <a:lnTo>
                    <a:pt x="102" y="59"/>
                  </a:lnTo>
                  <a:lnTo>
                    <a:pt x="97" y="59"/>
                  </a:lnTo>
                  <a:lnTo>
                    <a:pt x="87" y="59"/>
                  </a:lnTo>
                  <a:lnTo>
                    <a:pt x="82" y="63"/>
                  </a:lnTo>
                  <a:lnTo>
                    <a:pt x="79" y="59"/>
                  </a:lnTo>
                  <a:lnTo>
                    <a:pt x="72" y="59"/>
                  </a:lnTo>
                  <a:lnTo>
                    <a:pt x="70" y="56"/>
                  </a:lnTo>
                  <a:lnTo>
                    <a:pt x="64" y="56"/>
                  </a:lnTo>
                  <a:lnTo>
                    <a:pt x="60" y="54"/>
                  </a:lnTo>
                  <a:lnTo>
                    <a:pt x="57" y="48"/>
                  </a:lnTo>
                  <a:lnTo>
                    <a:pt x="52" y="42"/>
                  </a:lnTo>
                  <a:lnTo>
                    <a:pt x="45" y="33"/>
                  </a:lnTo>
                  <a:lnTo>
                    <a:pt x="42" y="24"/>
                  </a:lnTo>
                  <a:lnTo>
                    <a:pt x="37" y="12"/>
                  </a:lnTo>
                  <a:lnTo>
                    <a:pt x="34" y="9"/>
                  </a:lnTo>
                  <a:lnTo>
                    <a:pt x="30" y="4"/>
                  </a:lnTo>
                  <a:lnTo>
                    <a:pt x="27" y="4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4"/>
                  </a:lnTo>
                  <a:lnTo>
                    <a:pt x="9" y="6"/>
                  </a:lnTo>
                  <a:lnTo>
                    <a:pt x="7" y="9"/>
                  </a:lnTo>
                  <a:lnTo>
                    <a:pt x="0" y="3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ltGray">
            <a:xfrm>
              <a:off x="148" y="3372"/>
              <a:ext cx="160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8" y="24"/>
                </a:cxn>
                <a:cxn ang="0">
                  <a:pos x="37" y="30"/>
                </a:cxn>
                <a:cxn ang="0">
                  <a:pos x="43" y="36"/>
                </a:cxn>
                <a:cxn ang="0">
                  <a:pos x="50" y="49"/>
                </a:cxn>
                <a:cxn ang="0">
                  <a:pos x="58" y="60"/>
                </a:cxn>
                <a:cxn ang="0">
                  <a:pos x="70" y="69"/>
                </a:cxn>
                <a:cxn ang="0">
                  <a:pos x="86" y="72"/>
                </a:cxn>
                <a:cxn ang="0">
                  <a:pos x="98" y="72"/>
                </a:cxn>
                <a:cxn ang="0">
                  <a:pos x="107" y="64"/>
                </a:cxn>
                <a:cxn ang="0">
                  <a:pos x="119" y="57"/>
                </a:cxn>
                <a:cxn ang="0">
                  <a:pos x="131" y="54"/>
                </a:cxn>
                <a:cxn ang="0">
                  <a:pos x="144" y="54"/>
                </a:cxn>
                <a:cxn ang="0">
                  <a:pos x="152" y="57"/>
                </a:cxn>
                <a:cxn ang="0">
                  <a:pos x="156" y="54"/>
                </a:cxn>
                <a:cxn ang="0">
                  <a:pos x="147" y="49"/>
                </a:cxn>
                <a:cxn ang="0">
                  <a:pos x="137" y="45"/>
                </a:cxn>
                <a:cxn ang="0">
                  <a:pos x="129" y="49"/>
                </a:cxn>
                <a:cxn ang="0">
                  <a:pos x="116" y="54"/>
                </a:cxn>
                <a:cxn ang="0">
                  <a:pos x="104" y="60"/>
                </a:cxn>
                <a:cxn ang="0">
                  <a:pos x="89" y="60"/>
                </a:cxn>
                <a:cxn ang="0">
                  <a:pos x="80" y="60"/>
                </a:cxn>
                <a:cxn ang="0">
                  <a:pos x="70" y="57"/>
                </a:cxn>
                <a:cxn ang="0">
                  <a:pos x="61" y="51"/>
                </a:cxn>
                <a:cxn ang="0">
                  <a:pos x="52" y="39"/>
                </a:cxn>
                <a:cxn ang="0">
                  <a:pos x="43" y="24"/>
                </a:cxn>
                <a:cxn ang="0">
                  <a:pos x="34" y="7"/>
                </a:cxn>
                <a:cxn ang="0">
                  <a:pos x="28" y="0"/>
                </a:cxn>
                <a:cxn ang="0">
                  <a:pos x="22" y="0"/>
                </a:cxn>
                <a:cxn ang="0">
                  <a:pos x="10" y="4"/>
                </a:cxn>
                <a:cxn ang="0">
                  <a:pos x="0" y="30"/>
                </a:cxn>
              </a:cxnLst>
              <a:rect l="0" t="0" r="r" b="b"/>
              <a:pathLst>
                <a:path w="160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8" y="24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40" y="30"/>
                  </a:lnTo>
                  <a:lnTo>
                    <a:pt x="43" y="36"/>
                  </a:lnTo>
                  <a:lnTo>
                    <a:pt x="46" y="42"/>
                  </a:lnTo>
                  <a:lnTo>
                    <a:pt x="50" y="49"/>
                  </a:lnTo>
                  <a:lnTo>
                    <a:pt x="55" y="54"/>
                  </a:lnTo>
                  <a:lnTo>
                    <a:pt x="58" y="60"/>
                  </a:lnTo>
                  <a:lnTo>
                    <a:pt x="65" y="66"/>
                  </a:lnTo>
                  <a:lnTo>
                    <a:pt x="70" y="69"/>
                  </a:lnTo>
                  <a:lnTo>
                    <a:pt x="80" y="72"/>
                  </a:lnTo>
                  <a:lnTo>
                    <a:pt x="86" y="72"/>
                  </a:lnTo>
                  <a:lnTo>
                    <a:pt x="91" y="72"/>
                  </a:lnTo>
                  <a:lnTo>
                    <a:pt x="98" y="72"/>
                  </a:lnTo>
                  <a:lnTo>
                    <a:pt x="104" y="66"/>
                  </a:lnTo>
                  <a:lnTo>
                    <a:pt x="107" y="64"/>
                  </a:lnTo>
                  <a:lnTo>
                    <a:pt x="113" y="60"/>
                  </a:lnTo>
                  <a:lnTo>
                    <a:pt x="119" y="57"/>
                  </a:lnTo>
                  <a:lnTo>
                    <a:pt x="126" y="54"/>
                  </a:lnTo>
                  <a:lnTo>
                    <a:pt x="131" y="54"/>
                  </a:lnTo>
                  <a:lnTo>
                    <a:pt x="137" y="54"/>
                  </a:lnTo>
                  <a:lnTo>
                    <a:pt x="144" y="54"/>
                  </a:lnTo>
                  <a:lnTo>
                    <a:pt x="149" y="54"/>
                  </a:lnTo>
                  <a:lnTo>
                    <a:pt x="152" y="57"/>
                  </a:lnTo>
                  <a:lnTo>
                    <a:pt x="159" y="60"/>
                  </a:lnTo>
                  <a:lnTo>
                    <a:pt x="156" y="54"/>
                  </a:lnTo>
                  <a:lnTo>
                    <a:pt x="152" y="51"/>
                  </a:lnTo>
                  <a:lnTo>
                    <a:pt x="147" y="49"/>
                  </a:lnTo>
                  <a:lnTo>
                    <a:pt x="144" y="45"/>
                  </a:lnTo>
                  <a:lnTo>
                    <a:pt x="137" y="45"/>
                  </a:lnTo>
                  <a:lnTo>
                    <a:pt x="134" y="45"/>
                  </a:lnTo>
                  <a:lnTo>
                    <a:pt x="129" y="49"/>
                  </a:lnTo>
                  <a:lnTo>
                    <a:pt x="126" y="49"/>
                  </a:lnTo>
                  <a:lnTo>
                    <a:pt x="116" y="54"/>
                  </a:lnTo>
                  <a:lnTo>
                    <a:pt x="107" y="57"/>
                  </a:lnTo>
                  <a:lnTo>
                    <a:pt x="104" y="60"/>
                  </a:lnTo>
                  <a:lnTo>
                    <a:pt x="98" y="60"/>
                  </a:lnTo>
                  <a:lnTo>
                    <a:pt x="89" y="60"/>
                  </a:lnTo>
                  <a:lnTo>
                    <a:pt x="83" y="60"/>
                  </a:lnTo>
                  <a:lnTo>
                    <a:pt x="80" y="60"/>
                  </a:lnTo>
                  <a:lnTo>
                    <a:pt x="73" y="60"/>
                  </a:lnTo>
                  <a:lnTo>
                    <a:pt x="70" y="57"/>
                  </a:lnTo>
                  <a:lnTo>
                    <a:pt x="65" y="54"/>
                  </a:lnTo>
                  <a:lnTo>
                    <a:pt x="61" y="51"/>
                  </a:lnTo>
                  <a:lnTo>
                    <a:pt x="58" y="49"/>
                  </a:lnTo>
                  <a:lnTo>
                    <a:pt x="52" y="39"/>
                  </a:lnTo>
                  <a:lnTo>
                    <a:pt x="46" y="34"/>
                  </a:lnTo>
                  <a:lnTo>
                    <a:pt x="43" y="24"/>
                  </a:lnTo>
                  <a:lnTo>
                    <a:pt x="37" y="12"/>
                  </a:lnTo>
                  <a:lnTo>
                    <a:pt x="34" y="7"/>
                  </a:lnTo>
                  <a:lnTo>
                    <a:pt x="30" y="4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0" y="4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0" name="Freeform 32"/>
            <p:cNvSpPr>
              <a:spLocks/>
            </p:cNvSpPr>
            <p:nvPr/>
          </p:nvSpPr>
          <p:spPr bwMode="ltGray">
            <a:xfrm>
              <a:off x="4006" y="3905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1" name="Freeform 33"/>
            <p:cNvSpPr>
              <a:spLocks/>
            </p:cNvSpPr>
            <p:nvPr/>
          </p:nvSpPr>
          <p:spPr bwMode="ltGray">
            <a:xfrm>
              <a:off x="954" y="220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2" name="Freeform 34"/>
            <p:cNvSpPr>
              <a:spLocks/>
            </p:cNvSpPr>
            <p:nvPr/>
          </p:nvSpPr>
          <p:spPr bwMode="ltGray">
            <a:xfrm>
              <a:off x="4097" y="136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3" name="Freeform 35"/>
            <p:cNvSpPr>
              <a:spLocks/>
            </p:cNvSpPr>
            <p:nvPr/>
          </p:nvSpPr>
          <p:spPr bwMode="ltGray">
            <a:xfrm>
              <a:off x="15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4" name="Freeform 36"/>
            <p:cNvSpPr>
              <a:spLocks/>
            </p:cNvSpPr>
            <p:nvPr/>
          </p:nvSpPr>
          <p:spPr bwMode="ltGray">
            <a:xfrm>
              <a:off x="5581" y="1847"/>
              <a:ext cx="154" cy="72"/>
            </a:xfrm>
            <a:custGeom>
              <a:avLst/>
              <a:gdLst/>
              <a:ahLst/>
              <a:cxnLst>
                <a:cxn ang="0">
                  <a:pos x="3" y="44"/>
                </a:cxn>
                <a:cxn ang="0">
                  <a:pos x="15" y="48"/>
                </a:cxn>
                <a:cxn ang="0">
                  <a:pos x="26" y="48"/>
                </a:cxn>
                <a:cxn ang="0">
                  <a:pos x="33" y="41"/>
                </a:cxn>
                <a:cxn ang="0">
                  <a:pos x="41" y="36"/>
                </a:cxn>
                <a:cxn ang="0">
                  <a:pos x="48" y="24"/>
                </a:cxn>
                <a:cxn ang="0">
                  <a:pos x="56" y="12"/>
                </a:cxn>
                <a:cxn ang="0">
                  <a:pos x="69" y="4"/>
                </a:cxn>
                <a:cxn ang="0">
                  <a:pos x="84" y="0"/>
                </a:cxn>
                <a:cxn ang="0">
                  <a:pos x="93" y="4"/>
                </a:cxn>
                <a:cxn ang="0">
                  <a:pos x="105" y="9"/>
                </a:cxn>
                <a:cxn ang="0">
                  <a:pos x="116" y="15"/>
                </a:cxn>
                <a:cxn ang="0">
                  <a:pos x="126" y="18"/>
                </a:cxn>
                <a:cxn ang="0">
                  <a:pos x="138" y="18"/>
                </a:cxn>
                <a:cxn ang="0">
                  <a:pos x="150" y="15"/>
                </a:cxn>
                <a:cxn ang="0">
                  <a:pos x="153" y="18"/>
                </a:cxn>
                <a:cxn ang="0">
                  <a:pos x="144" y="24"/>
                </a:cxn>
                <a:cxn ang="0">
                  <a:pos x="135" y="27"/>
                </a:cxn>
                <a:cxn ang="0">
                  <a:pos x="126" y="24"/>
                </a:cxn>
                <a:cxn ang="0">
                  <a:pos x="114" y="18"/>
                </a:cxn>
                <a:cxn ang="0">
                  <a:pos x="101" y="12"/>
                </a:cxn>
                <a:cxn ang="0">
                  <a:pos x="86" y="12"/>
                </a:cxn>
                <a:cxn ang="0">
                  <a:pos x="78" y="12"/>
                </a:cxn>
                <a:cxn ang="0">
                  <a:pos x="66" y="15"/>
                </a:cxn>
                <a:cxn ang="0">
                  <a:pos x="56" y="21"/>
                </a:cxn>
                <a:cxn ang="0">
                  <a:pos x="51" y="33"/>
                </a:cxn>
                <a:cxn ang="0">
                  <a:pos x="41" y="51"/>
                </a:cxn>
                <a:cxn ang="0">
                  <a:pos x="33" y="65"/>
                </a:cxn>
                <a:cxn ang="0">
                  <a:pos x="26" y="71"/>
                </a:cxn>
                <a:cxn ang="0">
                  <a:pos x="18" y="71"/>
                </a:cxn>
                <a:cxn ang="0">
                  <a:pos x="8" y="68"/>
                </a:cxn>
                <a:cxn ang="0">
                  <a:pos x="0" y="41"/>
                </a:cxn>
              </a:cxnLst>
              <a:rect l="0" t="0" r="r" b="b"/>
              <a:pathLst>
                <a:path w="154" h="72">
                  <a:moveTo>
                    <a:pt x="0" y="41"/>
                  </a:moveTo>
                  <a:lnTo>
                    <a:pt x="3" y="44"/>
                  </a:lnTo>
                  <a:lnTo>
                    <a:pt x="8" y="48"/>
                  </a:lnTo>
                  <a:lnTo>
                    <a:pt x="15" y="48"/>
                  </a:lnTo>
                  <a:lnTo>
                    <a:pt x="21" y="48"/>
                  </a:lnTo>
                  <a:lnTo>
                    <a:pt x="26" y="48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6" y="41"/>
                  </a:lnTo>
                  <a:lnTo>
                    <a:pt x="41" y="36"/>
                  </a:lnTo>
                  <a:lnTo>
                    <a:pt x="45" y="30"/>
                  </a:lnTo>
                  <a:lnTo>
                    <a:pt x="48" y="24"/>
                  </a:lnTo>
                  <a:lnTo>
                    <a:pt x="51" y="18"/>
                  </a:lnTo>
                  <a:lnTo>
                    <a:pt x="56" y="12"/>
                  </a:lnTo>
                  <a:lnTo>
                    <a:pt x="63" y="6"/>
                  </a:lnTo>
                  <a:lnTo>
                    <a:pt x="69" y="4"/>
                  </a:lnTo>
                  <a:lnTo>
                    <a:pt x="75" y="0"/>
                  </a:lnTo>
                  <a:lnTo>
                    <a:pt x="84" y="0"/>
                  </a:lnTo>
                  <a:lnTo>
                    <a:pt x="90" y="0"/>
                  </a:lnTo>
                  <a:lnTo>
                    <a:pt x="93" y="4"/>
                  </a:lnTo>
                  <a:lnTo>
                    <a:pt x="99" y="6"/>
                  </a:lnTo>
                  <a:lnTo>
                    <a:pt x="105" y="9"/>
                  </a:lnTo>
                  <a:lnTo>
                    <a:pt x="108" y="12"/>
                  </a:lnTo>
                  <a:lnTo>
                    <a:pt x="116" y="15"/>
                  </a:lnTo>
                  <a:lnTo>
                    <a:pt x="123" y="18"/>
                  </a:lnTo>
                  <a:lnTo>
                    <a:pt x="126" y="18"/>
                  </a:lnTo>
                  <a:lnTo>
                    <a:pt x="131" y="21"/>
                  </a:lnTo>
                  <a:lnTo>
                    <a:pt x="138" y="18"/>
                  </a:lnTo>
                  <a:lnTo>
                    <a:pt x="144" y="18"/>
                  </a:lnTo>
                  <a:lnTo>
                    <a:pt x="150" y="15"/>
                  </a:lnTo>
                  <a:lnTo>
                    <a:pt x="153" y="12"/>
                  </a:lnTo>
                  <a:lnTo>
                    <a:pt x="153" y="18"/>
                  </a:lnTo>
                  <a:lnTo>
                    <a:pt x="150" y="21"/>
                  </a:lnTo>
                  <a:lnTo>
                    <a:pt x="144" y="24"/>
                  </a:lnTo>
                  <a:lnTo>
                    <a:pt x="141" y="27"/>
                  </a:lnTo>
                  <a:lnTo>
                    <a:pt x="135" y="27"/>
                  </a:lnTo>
                  <a:lnTo>
                    <a:pt x="131" y="27"/>
                  </a:lnTo>
                  <a:lnTo>
                    <a:pt x="126" y="24"/>
                  </a:lnTo>
                  <a:lnTo>
                    <a:pt x="120" y="24"/>
                  </a:lnTo>
                  <a:lnTo>
                    <a:pt x="114" y="18"/>
                  </a:lnTo>
                  <a:lnTo>
                    <a:pt x="105" y="15"/>
                  </a:lnTo>
                  <a:lnTo>
                    <a:pt x="101" y="12"/>
                  </a:lnTo>
                  <a:lnTo>
                    <a:pt x="96" y="12"/>
                  </a:lnTo>
                  <a:lnTo>
                    <a:pt x="86" y="12"/>
                  </a:lnTo>
                  <a:lnTo>
                    <a:pt x="81" y="12"/>
                  </a:lnTo>
                  <a:lnTo>
                    <a:pt x="78" y="12"/>
                  </a:lnTo>
                  <a:lnTo>
                    <a:pt x="71" y="12"/>
                  </a:lnTo>
                  <a:lnTo>
                    <a:pt x="66" y="15"/>
                  </a:lnTo>
                  <a:lnTo>
                    <a:pt x="63" y="18"/>
                  </a:lnTo>
                  <a:lnTo>
                    <a:pt x="56" y="21"/>
                  </a:lnTo>
                  <a:lnTo>
                    <a:pt x="54" y="24"/>
                  </a:lnTo>
                  <a:lnTo>
                    <a:pt x="51" y="33"/>
                  </a:lnTo>
                  <a:lnTo>
                    <a:pt x="45" y="39"/>
                  </a:lnTo>
                  <a:lnTo>
                    <a:pt x="41" y="51"/>
                  </a:lnTo>
                  <a:lnTo>
                    <a:pt x="36" y="59"/>
                  </a:lnTo>
                  <a:lnTo>
                    <a:pt x="33" y="65"/>
                  </a:lnTo>
                  <a:lnTo>
                    <a:pt x="30" y="68"/>
                  </a:lnTo>
                  <a:lnTo>
                    <a:pt x="26" y="71"/>
                  </a:lnTo>
                  <a:lnTo>
                    <a:pt x="21" y="71"/>
                  </a:lnTo>
                  <a:lnTo>
                    <a:pt x="18" y="71"/>
                  </a:lnTo>
                  <a:lnTo>
                    <a:pt x="15" y="71"/>
                  </a:lnTo>
                  <a:lnTo>
                    <a:pt x="8" y="68"/>
                  </a:lnTo>
                  <a:lnTo>
                    <a:pt x="6" y="65"/>
                  </a:lnTo>
                  <a:lnTo>
                    <a:pt x="0" y="4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5" name="Freeform 37"/>
            <p:cNvSpPr>
              <a:spLocks/>
            </p:cNvSpPr>
            <p:nvPr/>
          </p:nvSpPr>
          <p:spPr bwMode="ltGray">
            <a:xfrm>
              <a:off x="4436" y="4096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6" name="Freeform 38"/>
            <p:cNvSpPr>
              <a:spLocks/>
            </p:cNvSpPr>
            <p:nvPr/>
          </p:nvSpPr>
          <p:spPr bwMode="ltGray">
            <a:xfrm>
              <a:off x="107" y="2501"/>
              <a:ext cx="55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4" y="40"/>
                </a:cxn>
                <a:cxn ang="0">
                  <a:pos x="30" y="0"/>
                </a:cxn>
              </a:cxnLst>
              <a:rect l="0" t="0" r="r" b="b"/>
              <a:pathLst>
                <a:path w="55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4" y="40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7" name="Freeform 39"/>
            <p:cNvSpPr>
              <a:spLocks/>
            </p:cNvSpPr>
            <p:nvPr/>
          </p:nvSpPr>
          <p:spPr bwMode="ltGray">
            <a:xfrm>
              <a:off x="5139" y="1106"/>
              <a:ext cx="56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5" y="41"/>
                </a:cxn>
                <a:cxn ang="0">
                  <a:pos x="30" y="0"/>
                </a:cxn>
              </a:cxnLst>
              <a:rect l="0" t="0" r="r" b="b"/>
              <a:pathLst>
                <a:path w="56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5" y="41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8" name="Freeform 40"/>
            <p:cNvSpPr>
              <a:spLocks/>
            </p:cNvSpPr>
            <p:nvPr/>
          </p:nvSpPr>
          <p:spPr bwMode="ltGray">
            <a:xfrm>
              <a:off x="4703" y="54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9" name="Freeform 41"/>
            <p:cNvSpPr>
              <a:spLocks/>
            </p:cNvSpPr>
            <p:nvPr/>
          </p:nvSpPr>
          <p:spPr bwMode="ltGray">
            <a:xfrm>
              <a:off x="5601" y="3074"/>
              <a:ext cx="60" cy="80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2" y="79"/>
                </a:cxn>
                <a:cxn ang="0">
                  <a:pos x="59" y="0"/>
                </a:cxn>
              </a:cxnLst>
              <a:rect l="0" t="0" r="r" b="b"/>
              <a:pathLst>
                <a:path w="60" h="80">
                  <a:moveTo>
                    <a:pt x="59" y="0"/>
                  </a:moveTo>
                  <a:lnTo>
                    <a:pt x="0" y="30"/>
                  </a:lnTo>
                  <a:lnTo>
                    <a:pt x="42" y="79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0" name="Freeform 42"/>
            <p:cNvSpPr>
              <a:spLocks/>
            </p:cNvSpPr>
            <p:nvPr/>
          </p:nvSpPr>
          <p:spPr bwMode="ltGray">
            <a:xfrm>
              <a:off x="2788" y="4005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1" name="Freeform 43"/>
            <p:cNvSpPr>
              <a:spLocks/>
            </p:cNvSpPr>
            <p:nvPr/>
          </p:nvSpPr>
          <p:spPr bwMode="ltGray">
            <a:xfrm>
              <a:off x="256" y="3041"/>
              <a:ext cx="61" cy="8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1"/>
                </a:cxn>
                <a:cxn ang="0">
                  <a:pos x="46" y="82"/>
                </a:cxn>
                <a:cxn ang="0">
                  <a:pos x="60" y="0"/>
                </a:cxn>
              </a:cxnLst>
              <a:rect l="0" t="0" r="r" b="b"/>
              <a:pathLst>
                <a:path w="61" h="83">
                  <a:moveTo>
                    <a:pt x="60" y="0"/>
                  </a:moveTo>
                  <a:lnTo>
                    <a:pt x="0" y="31"/>
                  </a:lnTo>
                  <a:lnTo>
                    <a:pt x="46" y="82"/>
                  </a:lnTo>
                  <a:lnTo>
                    <a:pt x="6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2" name="Freeform 44"/>
            <p:cNvSpPr>
              <a:spLocks/>
            </p:cNvSpPr>
            <p:nvPr/>
          </p:nvSpPr>
          <p:spPr bwMode="ltGray">
            <a:xfrm>
              <a:off x="4707" y="4074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3" name="Freeform 45"/>
            <p:cNvSpPr>
              <a:spLocks/>
            </p:cNvSpPr>
            <p:nvPr/>
          </p:nvSpPr>
          <p:spPr bwMode="ltGray">
            <a:xfrm>
              <a:off x="234" y="3987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4" name="Freeform 46"/>
            <p:cNvSpPr>
              <a:spLocks/>
            </p:cNvSpPr>
            <p:nvPr/>
          </p:nvSpPr>
          <p:spPr bwMode="ltGray">
            <a:xfrm>
              <a:off x="2285" y="99"/>
              <a:ext cx="61" cy="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1"/>
                </a:cxn>
                <a:cxn ang="0">
                  <a:pos x="0" y="0"/>
                </a:cxn>
              </a:cxnLst>
              <a:rect l="0" t="0" r="r" b="b"/>
              <a:pathLst>
                <a:path w="61" h="82">
                  <a:moveTo>
                    <a:pt x="0" y="0"/>
                  </a:moveTo>
                  <a:lnTo>
                    <a:pt x="60" y="31"/>
                  </a:lnTo>
                  <a:lnTo>
                    <a:pt x="18" y="81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5" name="Rectangle 47"/>
            <p:cNvSpPr>
              <a:spLocks noChangeArrowheads="1"/>
            </p:cNvSpPr>
            <p:nvPr/>
          </p:nvSpPr>
          <p:spPr bwMode="ltGray">
            <a:xfrm>
              <a:off x="1629" y="103"/>
              <a:ext cx="53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6" name="Rectangle 48"/>
            <p:cNvSpPr>
              <a:spLocks noChangeArrowheads="1"/>
            </p:cNvSpPr>
            <p:nvPr/>
          </p:nvSpPr>
          <p:spPr bwMode="ltGray">
            <a:xfrm>
              <a:off x="5563" y="129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7" name="Rectangle 49"/>
            <p:cNvSpPr>
              <a:spLocks noChangeArrowheads="1"/>
            </p:cNvSpPr>
            <p:nvPr/>
          </p:nvSpPr>
          <p:spPr bwMode="ltGray">
            <a:xfrm>
              <a:off x="5039" y="4013"/>
              <a:ext cx="53" cy="5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8" name="Rectangle 50"/>
            <p:cNvSpPr>
              <a:spLocks noChangeArrowheads="1"/>
            </p:cNvSpPr>
            <p:nvPr/>
          </p:nvSpPr>
          <p:spPr bwMode="ltGray">
            <a:xfrm>
              <a:off x="5651" y="782"/>
              <a:ext cx="41" cy="43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9" name="Rectangle 51"/>
            <p:cNvSpPr>
              <a:spLocks noChangeArrowheads="1"/>
            </p:cNvSpPr>
            <p:nvPr/>
          </p:nvSpPr>
          <p:spPr bwMode="ltGray">
            <a:xfrm>
              <a:off x="648" y="202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0" name="Freeform 52"/>
            <p:cNvSpPr>
              <a:spLocks/>
            </p:cNvSpPr>
            <p:nvPr/>
          </p:nvSpPr>
          <p:spPr bwMode="ltGray">
            <a:xfrm>
              <a:off x="177" y="1414"/>
              <a:ext cx="229" cy="116"/>
            </a:xfrm>
            <a:custGeom>
              <a:avLst/>
              <a:gdLst/>
              <a:ahLst/>
              <a:cxnLst>
                <a:cxn ang="0">
                  <a:pos x="228" y="4"/>
                </a:cxn>
                <a:cxn ang="0">
                  <a:pos x="222" y="0"/>
                </a:cxn>
                <a:cxn ang="0">
                  <a:pos x="210" y="0"/>
                </a:cxn>
                <a:cxn ang="0">
                  <a:pos x="200" y="0"/>
                </a:cxn>
                <a:cxn ang="0">
                  <a:pos x="192" y="0"/>
                </a:cxn>
                <a:cxn ang="0">
                  <a:pos x="180" y="4"/>
                </a:cxn>
                <a:cxn ang="0">
                  <a:pos x="170" y="10"/>
                </a:cxn>
                <a:cxn ang="0">
                  <a:pos x="164" y="13"/>
                </a:cxn>
                <a:cxn ang="0">
                  <a:pos x="159" y="22"/>
                </a:cxn>
                <a:cxn ang="0">
                  <a:pos x="152" y="31"/>
                </a:cxn>
                <a:cxn ang="0">
                  <a:pos x="149" y="38"/>
                </a:cxn>
                <a:cxn ang="0">
                  <a:pos x="146" y="43"/>
                </a:cxn>
                <a:cxn ang="0">
                  <a:pos x="134" y="59"/>
                </a:cxn>
                <a:cxn ang="0">
                  <a:pos x="122" y="72"/>
                </a:cxn>
                <a:cxn ang="0">
                  <a:pos x="113" y="77"/>
                </a:cxn>
                <a:cxn ang="0">
                  <a:pos x="98" y="84"/>
                </a:cxn>
                <a:cxn ang="0">
                  <a:pos x="86" y="90"/>
                </a:cxn>
                <a:cxn ang="0">
                  <a:pos x="73" y="93"/>
                </a:cxn>
                <a:cxn ang="0">
                  <a:pos x="64" y="93"/>
                </a:cxn>
                <a:cxn ang="0">
                  <a:pos x="52" y="93"/>
                </a:cxn>
                <a:cxn ang="0">
                  <a:pos x="37" y="90"/>
                </a:cxn>
                <a:cxn ang="0">
                  <a:pos x="25" y="84"/>
                </a:cxn>
                <a:cxn ang="0">
                  <a:pos x="15" y="74"/>
                </a:cxn>
                <a:cxn ang="0">
                  <a:pos x="10" y="69"/>
                </a:cxn>
                <a:cxn ang="0">
                  <a:pos x="0" y="100"/>
                </a:cxn>
                <a:cxn ang="0">
                  <a:pos x="7" y="105"/>
                </a:cxn>
                <a:cxn ang="0">
                  <a:pos x="22" y="112"/>
                </a:cxn>
                <a:cxn ang="0">
                  <a:pos x="33" y="112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5"/>
                </a:cxn>
                <a:cxn ang="0">
                  <a:pos x="98" y="100"/>
                </a:cxn>
                <a:cxn ang="0">
                  <a:pos x="104" y="97"/>
                </a:cxn>
                <a:cxn ang="0">
                  <a:pos x="119" y="84"/>
                </a:cxn>
                <a:cxn ang="0">
                  <a:pos x="131" y="72"/>
                </a:cxn>
                <a:cxn ang="0">
                  <a:pos x="140" y="56"/>
                </a:cxn>
                <a:cxn ang="0">
                  <a:pos x="149" y="43"/>
                </a:cxn>
                <a:cxn ang="0">
                  <a:pos x="159" y="41"/>
                </a:cxn>
                <a:cxn ang="0">
                  <a:pos x="167" y="31"/>
                </a:cxn>
                <a:cxn ang="0">
                  <a:pos x="177" y="28"/>
                </a:cxn>
                <a:cxn ang="0">
                  <a:pos x="185" y="25"/>
                </a:cxn>
                <a:cxn ang="0">
                  <a:pos x="198" y="25"/>
                </a:cxn>
                <a:cxn ang="0">
                  <a:pos x="204" y="25"/>
                </a:cxn>
                <a:cxn ang="0">
                  <a:pos x="210" y="28"/>
                </a:cxn>
                <a:cxn ang="0">
                  <a:pos x="222" y="35"/>
                </a:cxn>
                <a:cxn ang="0">
                  <a:pos x="228" y="4"/>
                </a:cxn>
              </a:cxnLst>
              <a:rect l="0" t="0" r="r" b="b"/>
              <a:pathLst>
                <a:path w="229" h="116">
                  <a:moveTo>
                    <a:pt x="228" y="4"/>
                  </a:moveTo>
                  <a:lnTo>
                    <a:pt x="222" y="0"/>
                  </a:lnTo>
                  <a:lnTo>
                    <a:pt x="210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80" y="4"/>
                  </a:lnTo>
                  <a:lnTo>
                    <a:pt x="170" y="10"/>
                  </a:lnTo>
                  <a:lnTo>
                    <a:pt x="164" y="13"/>
                  </a:lnTo>
                  <a:lnTo>
                    <a:pt x="159" y="22"/>
                  </a:lnTo>
                  <a:lnTo>
                    <a:pt x="152" y="31"/>
                  </a:lnTo>
                  <a:lnTo>
                    <a:pt x="149" y="38"/>
                  </a:lnTo>
                  <a:lnTo>
                    <a:pt x="146" y="43"/>
                  </a:lnTo>
                  <a:lnTo>
                    <a:pt x="134" y="59"/>
                  </a:lnTo>
                  <a:lnTo>
                    <a:pt x="122" y="72"/>
                  </a:lnTo>
                  <a:lnTo>
                    <a:pt x="113" y="77"/>
                  </a:lnTo>
                  <a:lnTo>
                    <a:pt x="98" y="84"/>
                  </a:lnTo>
                  <a:lnTo>
                    <a:pt x="86" y="90"/>
                  </a:lnTo>
                  <a:lnTo>
                    <a:pt x="73" y="93"/>
                  </a:lnTo>
                  <a:lnTo>
                    <a:pt x="64" y="93"/>
                  </a:lnTo>
                  <a:lnTo>
                    <a:pt x="52" y="93"/>
                  </a:lnTo>
                  <a:lnTo>
                    <a:pt x="37" y="90"/>
                  </a:lnTo>
                  <a:lnTo>
                    <a:pt x="25" y="84"/>
                  </a:lnTo>
                  <a:lnTo>
                    <a:pt x="15" y="74"/>
                  </a:lnTo>
                  <a:lnTo>
                    <a:pt x="10" y="69"/>
                  </a:lnTo>
                  <a:lnTo>
                    <a:pt x="0" y="100"/>
                  </a:lnTo>
                  <a:lnTo>
                    <a:pt x="7" y="105"/>
                  </a:lnTo>
                  <a:lnTo>
                    <a:pt x="22" y="112"/>
                  </a:lnTo>
                  <a:lnTo>
                    <a:pt x="33" y="112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5"/>
                  </a:lnTo>
                  <a:lnTo>
                    <a:pt x="98" y="100"/>
                  </a:lnTo>
                  <a:lnTo>
                    <a:pt x="104" y="97"/>
                  </a:lnTo>
                  <a:lnTo>
                    <a:pt x="119" y="84"/>
                  </a:lnTo>
                  <a:lnTo>
                    <a:pt x="131" y="72"/>
                  </a:lnTo>
                  <a:lnTo>
                    <a:pt x="140" y="56"/>
                  </a:lnTo>
                  <a:lnTo>
                    <a:pt x="149" y="43"/>
                  </a:lnTo>
                  <a:lnTo>
                    <a:pt x="159" y="41"/>
                  </a:lnTo>
                  <a:lnTo>
                    <a:pt x="167" y="31"/>
                  </a:lnTo>
                  <a:lnTo>
                    <a:pt x="177" y="28"/>
                  </a:lnTo>
                  <a:lnTo>
                    <a:pt x="185" y="25"/>
                  </a:lnTo>
                  <a:lnTo>
                    <a:pt x="198" y="25"/>
                  </a:lnTo>
                  <a:lnTo>
                    <a:pt x="204" y="25"/>
                  </a:lnTo>
                  <a:lnTo>
                    <a:pt x="210" y="28"/>
                  </a:lnTo>
                  <a:lnTo>
                    <a:pt x="222" y="35"/>
                  </a:lnTo>
                  <a:lnTo>
                    <a:pt x="228" y="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1" name="Freeform 53"/>
            <p:cNvSpPr>
              <a:spLocks/>
            </p:cNvSpPr>
            <p:nvPr/>
          </p:nvSpPr>
          <p:spPr bwMode="ltGray">
            <a:xfrm>
              <a:off x="2288" y="4156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2" name="Freeform 54"/>
            <p:cNvSpPr>
              <a:spLocks/>
            </p:cNvSpPr>
            <p:nvPr/>
          </p:nvSpPr>
          <p:spPr bwMode="ltGray">
            <a:xfrm>
              <a:off x="5310" y="388"/>
              <a:ext cx="234" cy="115"/>
            </a:xfrm>
            <a:custGeom>
              <a:avLst/>
              <a:gdLst/>
              <a:ahLst/>
              <a:cxnLst>
                <a:cxn ang="0">
                  <a:pos x="233" y="3"/>
                </a:cxn>
                <a:cxn ang="0">
                  <a:pos x="223" y="0"/>
                </a:cxn>
                <a:cxn ang="0">
                  <a:pos x="214" y="0"/>
                </a:cxn>
                <a:cxn ang="0">
                  <a:pos x="202" y="0"/>
                </a:cxn>
                <a:cxn ang="0">
                  <a:pos x="193" y="0"/>
                </a:cxn>
                <a:cxn ang="0">
                  <a:pos x="183" y="3"/>
                </a:cxn>
                <a:cxn ang="0">
                  <a:pos x="172" y="10"/>
                </a:cxn>
                <a:cxn ang="0">
                  <a:pos x="168" y="13"/>
                </a:cxn>
                <a:cxn ang="0">
                  <a:pos x="159" y="21"/>
                </a:cxn>
                <a:cxn ang="0">
                  <a:pos x="153" y="31"/>
                </a:cxn>
                <a:cxn ang="0">
                  <a:pos x="150" y="37"/>
                </a:cxn>
                <a:cxn ang="0">
                  <a:pos x="147" y="43"/>
                </a:cxn>
                <a:cxn ang="0">
                  <a:pos x="138" y="59"/>
                </a:cxn>
                <a:cxn ang="0">
                  <a:pos x="122" y="71"/>
                </a:cxn>
                <a:cxn ang="0">
                  <a:pos x="114" y="77"/>
                </a:cxn>
                <a:cxn ang="0">
                  <a:pos x="101" y="83"/>
                </a:cxn>
                <a:cxn ang="0">
                  <a:pos x="86" y="90"/>
                </a:cxn>
                <a:cxn ang="0">
                  <a:pos x="76" y="93"/>
                </a:cxn>
                <a:cxn ang="0">
                  <a:pos x="65" y="93"/>
                </a:cxn>
                <a:cxn ang="0">
                  <a:pos x="55" y="93"/>
                </a:cxn>
                <a:cxn ang="0">
                  <a:pos x="40" y="87"/>
                </a:cxn>
                <a:cxn ang="0">
                  <a:pos x="25" y="83"/>
                </a:cxn>
                <a:cxn ang="0">
                  <a:pos x="15" y="74"/>
                </a:cxn>
                <a:cxn ang="0">
                  <a:pos x="10" y="68"/>
                </a:cxn>
                <a:cxn ang="0">
                  <a:pos x="0" y="99"/>
                </a:cxn>
                <a:cxn ang="0">
                  <a:pos x="10" y="105"/>
                </a:cxn>
                <a:cxn ang="0">
                  <a:pos x="22" y="111"/>
                </a:cxn>
                <a:cxn ang="0">
                  <a:pos x="34" y="111"/>
                </a:cxn>
                <a:cxn ang="0">
                  <a:pos x="50" y="114"/>
                </a:cxn>
                <a:cxn ang="0">
                  <a:pos x="61" y="114"/>
                </a:cxn>
                <a:cxn ang="0">
                  <a:pos x="74" y="111"/>
                </a:cxn>
                <a:cxn ang="0">
                  <a:pos x="89" y="105"/>
                </a:cxn>
                <a:cxn ang="0">
                  <a:pos x="101" y="99"/>
                </a:cxn>
                <a:cxn ang="0">
                  <a:pos x="107" y="96"/>
                </a:cxn>
                <a:cxn ang="0">
                  <a:pos x="119" y="83"/>
                </a:cxn>
                <a:cxn ang="0">
                  <a:pos x="132" y="71"/>
                </a:cxn>
                <a:cxn ang="0">
                  <a:pos x="144" y="56"/>
                </a:cxn>
                <a:cxn ang="0">
                  <a:pos x="153" y="46"/>
                </a:cxn>
                <a:cxn ang="0">
                  <a:pos x="159" y="37"/>
                </a:cxn>
                <a:cxn ang="0">
                  <a:pos x="172" y="31"/>
                </a:cxn>
                <a:cxn ang="0">
                  <a:pos x="180" y="25"/>
                </a:cxn>
                <a:cxn ang="0">
                  <a:pos x="190" y="21"/>
                </a:cxn>
                <a:cxn ang="0">
                  <a:pos x="199" y="21"/>
                </a:cxn>
                <a:cxn ang="0">
                  <a:pos x="208" y="25"/>
                </a:cxn>
                <a:cxn ang="0">
                  <a:pos x="214" y="25"/>
                </a:cxn>
                <a:cxn ang="0">
                  <a:pos x="226" y="34"/>
                </a:cxn>
                <a:cxn ang="0">
                  <a:pos x="233" y="3"/>
                </a:cxn>
              </a:cxnLst>
              <a:rect l="0" t="0" r="r" b="b"/>
              <a:pathLst>
                <a:path w="234" h="115">
                  <a:moveTo>
                    <a:pt x="233" y="3"/>
                  </a:moveTo>
                  <a:lnTo>
                    <a:pt x="223" y="0"/>
                  </a:lnTo>
                  <a:lnTo>
                    <a:pt x="214" y="0"/>
                  </a:lnTo>
                  <a:lnTo>
                    <a:pt x="202" y="0"/>
                  </a:lnTo>
                  <a:lnTo>
                    <a:pt x="193" y="0"/>
                  </a:lnTo>
                  <a:lnTo>
                    <a:pt x="183" y="3"/>
                  </a:lnTo>
                  <a:lnTo>
                    <a:pt x="172" y="10"/>
                  </a:lnTo>
                  <a:lnTo>
                    <a:pt x="168" y="13"/>
                  </a:lnTo>
                  <a:lnTo>
                    <a:pt x="159" y="21"/>
                  </a:lnTo>
                  <a:lnTo>
                    <a:pt x="153" y="31"/>
                  </a:lnTo>
                  <a:lnTo>
                    <a:pt x="150" y="37"/>
                  </a:lnTo>
                  <a:lnTo>
                    <a:pt x="147" y="43"/>
                  </a:lnTo>
                  <a:lnTo>
                    <a:pt x="138" y="59"/>
                  </a:lnTo>
                  <a:lnTo>
                    <a:pt x="122" y="71"/>
                  </a:lnTo>
                  <a:lnTo>
                    <a:pt x="114" y="77"/>
                  </a:lnTo>
                  <a:lnTo>
                    <a:pt x="101" y="83"/>
                  </a:lnTo>
                  <a:lnTo>
                    <a:pt x="86" y="90"/>
                  </a:lnTo>
                  <a:lnTo>
                    <a:pt x="76" y="93"/>
                  </a:lnTo>
                  <a:lnTo>
                    <a:pt x="65" y="93"/>
                  </a:lnTo>
                  <a:lnTo>
                    <a:pt x="55" y="93"/>
                  </a:lnTo>
                  <a:lnTo>
                    <a:pt x="40" y="87"/>
                  </a:lnTo>
                  <a:lnTo>
                    <a:pt x="25" y="83"/>
                  </a:lnTo>
                  <a:lnTo>
                    <a:pt x="15" y="74"/>
                  </a:lnTo>
                  <a:lnTo>
                    <a:pt x="10" y="68"/>
                  </a:lnTo>
                  <a:lnTo>
                    <a:pt x="0" y="99"/>
                  </a:lnTo>
                  <a:lnTo>
                    <a:pt x="10" y="105"/>
                  </a:lnTo>
                  <a:lnTo>
                    <a:pt x="22" y="111"/>
                  </a:lnTo>
                  <a:lnTo>
                    <a:pt x="34" y="111"/>
                  </a:lnTo>
                  <a:lnTo>
                    <a:pt x="50" y="114"/>
                  </a:lnTo>
                  <a:lnTo>
                    <a:pt x="61" y="114"/>
                  </a:lnTo>
                  <a:lnTo>
                    <a:pt x="74" y="111"/>
                  </a:lnTo>
                  <a:lnTo>
                    <a:pt x="89" y="105"/>
                  </a:lnTo>
                  <a:lnTo>
                    <a:pt x="101" y="99"/>
                  </a:lnTo>
                  <a:lnTo>
                    <a:pt x="107" y="96"/>
                  </a:lnTo>
                  <a:lnTo>
                    <a:pt x="119" y="83"/>
                  </a:lnTo>
                  <a:lnTo>
                    <a:pt x="132" y="71"/>
                  </a:lnTo>
                  <a:lnTo>
                    <a:pt x="144" y="56"/>
                  </a:lnTo>
                  <a:lnTo>
                    <a:pt x="153" y="46"/>
                  </a:lnTo>
                  <a:lnTo>
                    <a:pt x="159" y="37"/>
                  </a:lnTo>
                  <a:lnTo>
                    <a:pt x="172" y="31"/>
                  </a:lnTo>
                  <a:lnTo>
                    <a:pt x="180" y="25"/>
                  </a:lnTo>
                  <a:lnTo>
                    <a:pt x="190" y="21"/>
                  </a:lnTo>
                  <a:lnTo>
                    <a:pt x="199" y="21"/>
                  </a:lnTo>
                  <a:lnTo>
                    <a:pt x="208" y="25"/>
                  </a:lnTo>
                  <a:lnTo>
                    <a:pt x="214" y="25"/>
                  </a:lnTo>
                  <a:lnTo>
                    <a:pt x="226" y="34"/>
                  </a:lnTo>
                  <a:lnTo>
                    <a:pt x="233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3" name="Freeform 55"/>
            <p:cNvSpPr>
              <a:spLocks/>
            </p:cNvSpPr>
            <p:nvPr/>
          </p:nvSpPr>
          <p:spPr bwMode="ltGray">
            <a:xfrm>
              <a:off x="3135" y="4006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4" name="Freeform 56"/>
            <p:cNvSpPr>
              <a:spLocks/>
            </p:cNvSpPr>
            <p:nvPr/>
          </p:nvSpPr>
          <p:spPr bwMode="ltGray">
            <a:xfrm>
              <a:off x="5643" y="2518"/>
              <a:ext cx="102" cy="312"/>
            </a:xfrm>
            <a:custGeom>
              <a:avLst/>
              <a:gdLst/>
              <a:ahLst/>
              <a:cxnLst>
                <a:cxn ang="0">
                  <a:pos x="51" y="6"/>
                </a:cxn>
                <a:cxn ang="0">
                  <a:pos x="47" y="16"/>
                </a:cxn>
                <a:cxn ang="0">
                  <a:pos x="44" y="19"/>
                </a:cxn>
                <a:cxn ang="0">
                  <a:pos x="44" y="26"/>
                </a:cxn>
                <a:cxn ang="0">
                  <a:pos x="39" y="43"/>
                </a:cxn>
                <a:cxn ang="0">
                  <a:pos x="30" y="65"/>
                </a:cxn>
                <a:cxn ang="0">
                  <a:pos x="24" y="81"/>
                </a:cxn>
                <a:cxn ang="0">
                  <a:pos x="21" y="97"/>
                </a:cxn>
                <a:cxn ang="0">
                  <a:pos x="21" y="110"/>
                </a:cxn>
                <a:cxn ang="0">
                  <a:pos x="21" y="120"/>
                </a:cxn>
                <a:cxn ang="0">
                  <a:pos x="24" y="133"/>
                </a:cxn>
                <a:cxn ang="0">
                  <a:pos x="27" y="140"/>
                </a:cxn>
                <a:cxn ang="0">
                  <a:pos x="36" y="152"/>
                </a:cxn>
                <a:cxn ang="0">
                  <a:pos x="44" y="165"/>
                </a:cxn>
                <a:cxn ang="0">
                  <a:pos x="57" y="178"/>
                </a:cxn>
                <a:cxn ang="0">
                  <a:pos x="77" y="201"/>
                </a:cxn>
                <a:cxn ang="0">
                  <a:pos x="89" y="221"/>
                </a:cxn>
                <a:cxn ang="0">
                  <a:pos x="95" y="230"/>
                </a:cxn>
                <a:cxn ang="0">
                  <a:pos x="98" y="240"/>
                </a:cxn>
                <a:cxn ang="0">
                  <a:pos x="101" y="256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5" y="298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4" y="279"/>
                </a:cxn>
                <a:cxn ang="0">
                  <a:pos x="77" y="265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4" y="211"/>
                </a:cxn>
                <a:cxn ang="0">
                  <a:pos x="71" y="201"/>
                </a:cxn>
                <a:cxn ang="0">
                  <a:pos x="66" y="195"/>
                </a:cxn>
                <a:cxn ang="0">
                  <a:pos x="54" y="184"/>
                </a:cxn>
                <a:cxn ang="0">
                  <a:pos x="39" y="168"/>
                </a:cxn>
                <a:cxn ang="0">
                  <a:pos x="27" y="156"/>
                </a:cxn>
                <a:cxn ang="0">
                  <a:pos x="21" y="146"/>
                </a:cxn>
                <a:cxn ang="0">
                  <a:pos x="12" y="127"/>
                </a:cxn>
                <a:cxn ang="0">
                  <a:pos x="3" y="113"/>
                </a:cxn>
                <a:cxn ang="0">
                  <a:pos x="0" y="103"/>
                </a:cxn>
                <a:cxn ang="0">
                  <a:pos x="0" y="84"/>
                </a:cxn>
                <a:cxn ang="0">
                  <a:pos x="0" y="65"/>
                </a:cxn>
                <a:cxn ang="0">
                  <a:pos x="0" y="52"/>
                </a:cxn>
                <a:cxn ang="0">
                  <a:pos x="3" y="35"/>
                </a:cxn>
                <a:cxn ang="0">
                  <a:pos x="6" y="22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1" y="6"/>
                </a:cxn>
              </a:cxnLst>
              <a:rect l="0" t="0" r="r" b="b"/>
              <a:pathLst>
                <a:path w="102" h="312">
                  <a:moveTo>
                    <a:pt x="51" y="6"/>
                  </a:moveTo>
                  <a:lnTo>
                    <a:pt x="47" y="16"/>
                  </a:lnTo>
                  <a:lnTo>
                    <a:pt x="44" y="19"/>
                  </a:lnTo>
                  <a:lnTo>
                    <a:pt x="44" y="26"/>
                  </a:lnTo>
                  <a:lnTo>
                    <a:pt x="39" y="43"/>
                  </a:lnTo>
                  <a:lnTo>
                    <a:pt x="30" y="65"/>
                  </a:lnTo>
                  <a:lnTo>
                    <a:pt x="24" y="81"/>
                  </a:lnTo>
                  <a:lnTo>
                    <a:pt x="21" y="97"/>
                  </a:lnTo>
                  <a:lnTo>
                    <a:pt x="21" y="110"/>
                  </a:lnTo>
                  <a:lnTo>
                    <a:pt x="21" y="120"/>
                  </a:lnTo>
                  <a:lnTo>
                    <a:pt x="24" y="133"/>
                  </a:lnTo>
                  <a:lnTo>
                    <a:pt x="27" y="140"/>
                  </a:lnTo>
                  <a:lnTo>
                    <a:pt x="36" y="152"/>
                  </a:lnTo>
                  <a:lnTo>
                    <a:pt x="44" y="165"/>
                  </a:lnTo>
                  <a:lnTo>
                    <a:pt x="57" y="178"/>
                  </a:lnTo>
                  <a:lnTo>
                    <a:pt x="77" y="201"/>
                  </a:lnTo>
                  <a:lnTo>
                    <a:pt x="89" y="221"/>
                  </a:lnTo>
                  <a:lnTo>
                    <a:pt x="95" y="230"/>
                  </a:lnTo>
                  <a:lnTo>
                    <a:pt x="98" y="240"/>
                  </a:lnTo>
                  <a:lnTo>
                    <a:pt x="101" y="256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5" y="298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4" y="279"/>
                  </a:lnTo>
                  <a:lnTo>
                    <a:pt x="77" y="265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4" y="211"/>
                  </a:lnTo>
                  <a:lnTo>
                    <a:pt x="71" y="201"/>
                  </a:lnTo>
                  <a:lnTo>
                    <a:pt x="66" y="195"/>
                  </a:lnTo>
                  <a:lnTo>
                    <a:pt x="54" y="184"/>
                  </a:lnTo>
                  <a:lnTo>
                    <a:pt x="39" y="168"/>
                  </a:lnTo>
                  <a:lnTo>
                    <a:pt x="27" y="156"/>
                  </a:lnTo>
                  <a:lnTo>
                    <a:pt x="21" y="146"/>
                  </a:lnTo>
                  <a:lnTo>
                    <a:pt x="12" y="127"/>
                  </a:lnTo>
                  <a:lnTo>
                    <a:pt x="3" y="113"/>
                  </a:lnTo>
                  <a:lnTo>
                    <a:pt x="0" y="103"/>
                  </a:lnTo>
                  <a:lnTo>
                    <a:pt x="0" y="84"/>
                  </a:lnTo>
                  <a:lnTo>
                    <a:pt x="0" y="65"/>
                  </a:lnTo>
                  <a:lnTo>
                    <a:pt x="0" y="52"/>
                  </a:lnTo>
                  <a:lnTo>
                    <a:pt x="3" y="35"/>
                  </a:lnTo>
                  <a:lnTo>
                    <a:pt x="6" y="22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1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5" name="Freeform 57"/>
            <p:cNvSpPr>
              <a:spLocks/>
            </p:cNvSpPr>
            <p:nvPr/>
          </p:nvSpPr>
          <p:spPr bwMode="ltGray">
            <a:xfrm>
              <a:off x="5449" y="3971"/>
              <a:ext cx="103" cy="313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46" y="16"/>
                </a:cxn>
                <a:cxn ang="0">
                  <a:pos x="44" y="26"/>
                </a:cxn>
                <a:cxn ang="0">
                  <a:pos x="37" y="43"/>
                </a:cxn>
                <a:cxn ang="0">
                  <a:pos x="29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3" y="134"/>
                </a:cxn>
                <a:cxn ang="0">
                  <a:pos x="29" y="140"/>
                </a:cxn>
                <a:cxn ang="0">
                  <a:pos x="37" y="153"/>
                </a:cxn>
                <a:cxn ang="0">
                  <a:pos x="46" y="166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90" y="218"/>
                </a:cxn>
                <a:cxn ang="0">
                  <a:pos x="96" y="231"/>
                </a:cxn>
                <a:cxn ang="0">
                  <a:pos x="98" y="240"/>
                </a:cxn>
                <a:cxn ang="0">
                  <a:pos x="98" y="256"/>
                </a:cxn>
                <a:cxn ang="0">
                  <a:pos x="102" y="266"/>
                </a:cxn>
                <a:cxn ang="0">
                  <a:pos x="98" y="280"/>
                </a:cxn>
                <a:cxn ang="0">
                  <a:pos x="96" y="299"/>
                </a:cxn>
                <a:cxn ang="0">
                  <a:pos x="90" y="312"/>
                </a:cxn>
                <a:cxn ang="0">
                  <a:pos x="69" y="292"/>
                </a:cxn>
                <a:cxn ang="0">
                  <a:pos x="76" y="280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6" y="211"/>
                </a:cxn>
                <a:cxn ang="0">
                  <a:pos x="73" y="202"/>
                </a:cxn>
                <a:cxn ang="0">
                  <a:pos x="64" y="194"/>
                </a:cxn>
                <a:cxn ang="0">
                  <a:pos x="55" y="185"/>
                </a:cxn>
                <a:cxn ang="0">
                  <a:pos x="40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1" y="127"/>
                </a:cxn>
                <a:cxn ang="0">
                  <a:pos x="5" y="110"/>
                </a:cxn>
                <a:cxn ang="0">
                  <a:pos x="3" y="104"/>
                </a:cxn>
                <a:cxn ang="0">
                  <a:pos x="0" y="85"/>
                </a:cxn>
                <a:cxn ang="0">
                  <a:pos x="0" y="65"/>
                </a:cxn>
                <a:cxn ang="0">
                  <a:pos x="3" y="49"/>
                </a:cxn>
                <a:cxn ang="0">
                  <a:pos x="3" y="36"/>
                </a:cxn>
                <a:cxn ang="0">
                  <a:pos x="5" y="23"/>
                </a:cxn>
                <a:cxn ang="0">
                  <a:pos x="8" y="10"/>
                </a:cxn>
                <a:cxn ang="0">
                  <a:pos x="11" y="0"/>
                </a:cxn>
                <a:cxn ang="0">
                  <a:pos x="52" y="7"/>
                </a:cxn>
              </a:cxnLst>
              <a:rect l="0" t="0" r="r" b="b"/>
              <a:pathLst>
                <a:path w="103" h="313">
                  <a:moveTo>
                    <a:pt x="52" y="7"/>
                  </a:moveTo>
                  <a:lnTo>
                    <a:pt x="46" y="16"/>
                  </a:lnTo>
                  <a:lnTo>
                    <a:pt x="44" y="26"/>
                  </a:lnTo>
                  <a:lnTo>
                    <a:pt x="37" y="43"/>
                  </a:lnTo>
                  <a:lnTo>
                    <a:pt x="29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3" y="134"/>
                  </a:lnTo>
                  <a:lnTo>
                    <a:pt x="29" y="140"/>
                  </a:lnTo>
                  <a:lnTo>
                    <a:pt x="37" y="153"/>
                  </a:lnTo>
                  <a:lnTo>
                    <a:pt x="46" y="166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90" y="218"/>
                  </a:lnTo>
                  <a:lnTo>
                    <a:pt x="96" y="231"/>
                  </a:lnTo>
                  <a:lnTo>
                    <a:pt x="98" y="240"/>
                  </a:lnTo>
                  <a:lnTo>
                    <a:pt x="98" y="256"/>
                  </a:lnTo>
                  <a:lnTo>
                    <a:pt x="102" y="266"/>
                  </a:lnTo>
                  <a:lnTo>
                    <a:pt x="98" y="280"/>
                  </a:lnTo>
                  <a:lnTo>
                    <a:pt x="96" y="299"/>
                  </a:lnTo>
                  <a:lnTo>
                    <a:pt x="90" y="312"/>
                  </a:lnTo>
                  <a:lnTo>
                    <a:pt x="69" y="292"/>
                  </a:lnTo>
                  <a:lnTo>
                    <a:pt x="76" y="280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6" y="211"/>
                  </a:lnTo>
                  <a:lnTo>
                    <a:pt x="73" y="202"/>
                  </a:lnTo>
                  <a:lnTo>
                    <a:pt x="64" y="194"/>
                  </a:lnTo>
                  <a:lnTo>
                    <a:pt x="55" y="185"/>
                  </a:lnTo>
                  <a:lnTo>
                    <a:pt x="40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1" y="127"/>
                  </a:lnTo>
                  <a:lnTo>
                    <a:pt x="5" y="110"/>
                  </a:lnTo>
                  <a:lnTo>
                    <a:pt x="3" y="104"/>
                  </a:lnTo>
                  <a:lnTo>
                    <a:pt x="0" y="85"/>
                  </a:lnTo>
                  <a:lnTo>
                    <a:pt x="0" y="65"/>
                  </a:lnTo>
                  <a:lnTo>
                    <a:pt x="3" y="49"/>
                  </a:lnTo>
                  <a:lnTo>
                    <a:pt x="3" y="36"/>
                  </a:lnTo>
                  <a:lnTo>
                    <a:pt x="5" y="23"/>
                  </a:lnTo>
                  <a:lnTo>
                    <a:pt x="8" y="10"/>
                  </a:lnTo>
                  <a:lnTo>
                    <a:pt x="11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6" name="Freeform 58"/>
            <p:cNvSpPr>
              <a:spLocks/>
            </p:cNvSpPr>
            <p:nvPr/>
          </p:nvSpPr>
          <p:spPr bwMode="ltGray">
            <a:xfrm>
              <a:off x="1045" y="390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7" name="Freeform 59"/>
            <p:cNvSpPr>
              <a:spLocks/>
            </p:cNvSpPr>
            <p:nvPr/>
          </p:nvSpPr>
          <p:spPr bwMode="ltGray">
            <a:xfrm>
              <a:off x="3307" y="0"/>
              <a:ext cx="102" cy="312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50" y="16"/>
                </a:cxn>
                <a:cxn ang="0">
                  <a:pos x="46" y="16"/>
                </a:cxn>
                <a:cxn ang="0">
                  <a:pos x="46" y="26"/>
                </a:cxn>
                <a:cxn ang="0">
                  <a:pos x="38" y="43"/>
                </a:cxn>
                <a:cxn ang="0">
                  <a:pos x="32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6" y="130"/>
                </a:cxn>
                <a:cxn ang="0">
                  <a:pos x="29" y="140"/>
                </a:cxn>
                <a:cxn ang="0">
                  <a:pos x="38" y="153"/>
                </a:cxn>
                <a:cxn ang="0">
                  <a:pos x="46" y="162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89" y="218"/>
                </a:cxn>
                <a:cxn ang="0">
                  <a:pos x="96" y="227"/>
                </a:cxn>
                <a:cxn ang="0">
                  <a:pos x="98" y="240"/>
                </a:cxn>
                <a:cxn ang="0">
                  <a:pos x="101" y="253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6" y="295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5" y="279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37"/>
                </a:cxn>
                <a:cxn ang="0">
                  <a:pos x="81" y="227"/>
                </a:cxn>
                <a:cxn ang="0">
                  <a:pos x="75" y="211"/>
                </a:cxn>
                <a:cxn ang="0">
                  <a:pos x="72" y="202"/>
                </a:cxn>
                <a:cxn ang="0">
                  <a:pos x="67" y="191"/>
                </a:cxn>
                <a:cxn ang="0">
                  <a:pos x="55" y="181"/>
                </a:cxn>
                <a:cxn ang="0">
                  <a:pos x="41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4" y="127"/>
                </a:cxn>
                <a:cxn ang="0">
                  <a:pos x="6" y="110"/>
                </a:cxn>
                <a:cxn ang="0">
                  <a:pos x="3" y="104"/>
                </a:cxn>
                <a:cxn ang="0">
                  <a:pos x="0" y="84"/>
                </a:cxn>
                <a:cxn ang="0">
                  <a:pos x="0" y="62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3"/>
                </a:cxn>
                <a:cxn ang="0">
                  <a:pos x="9" y="10"/>
                </a:cxn>
                <a:cxn ang="0">
                  <a:pos x="14" y="0"/>
                </a:cxn>
                <a:cxn ang="0">
                  <a:pos x="52" y="7"/>
                </a:cxn>
              </a:cxnLst>
              <a:rect l="0" t="0" r="r" b="b"/>
              <a:pathLst>
                <a:path w="102" h="312">
                  <a:moveTo>
                    <a:pt x="52" y="7"/>
                  </a:moveTo>
                  <a:lnTo>
                    <a:pt x="50" y="16"/>
                  </a:lnTo>
                  <a:lnTo>
                    <a:pt x="46" y="16"/>
                  </a:lnTo>
                  <a:lnTo>
                    <a:pt x="46" y="26"/>
                  </a:lnTo>
                  <a:lnTo>
                    <a:pt x="38" y="43"/>
                  </a:lnTo>
                  <a:lnTo>
                    <a:pt x="32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6" y="130"/>
                  </a:lnTo>
                  <a:lnTo>
                    <a:pt x="29" y="140"/>
                  </a:lnTo>
                  <a:lnTo>
                    <a:pt x="38" y="153"/>
                  </a:lnTo>
                  <a:lnTo>
                    <a:pt x="46" y="162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89" y="218"/>
                  </a:lnTo>
                  <a:lnTo>
                    <a:pt x="96" y="227"/>
                  </a:lnTo>
                  <a:lnTo>
                    <a:pt x="98" y="240"/>
                  </a:lnTo>
                  <a:lnTo>
                    <a:pt x="101" y="253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6" y="295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5" y="279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37"/>
                  </a:lnTo>
                  <a:lnTo>
                    <a:pt x="81" y="227"/>
                  </a:lnTo>
                  <a:lnTo>
                    <a:pt x="75" y="211"/>
                  </a:lnTo>
                  <a:lnTo>
                    <a:pt x="72" y="202"/>
                  </a:lnTo>
                  <a:lnTo>
                    <a:pt x="67" y="191"/>
                  </a:lnTo>
                  <a:lnTo>
                    <a:pt x="55" y="181"/>
                  </a:lnTo>
                  <a:lnTo>
                    <a:pt x="41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4" y="127"/>
                  </a:lnTo>
                  <a:lnTo>
                    <a:pt x="6" y="110"/>
                  </a:lnTo>
                  <a:lnTo>
                    <a:pt x="3" y="104"/>
                  </a:lnTo>
                  <a:lnTo>
                    <a:pt x="0" y="84"/>
                  </a:lnTo>
                  <a:lnTo>
                    <a:pt x="0" y="62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3"/>
                  </a:lnTo>
                  <a:lnTo>
                    <a:pt x="9" y="10"/>
                  </a:lnTo>
                  <a:lnTo>
                    <a:pt x="14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8" name="Freeform 60"/>
            <p:cNvSpPr>
              <a:spLocks/>
            </p:cNvSpPr>
            <p:nvPr/>
          </p:nvSpPr>
          <p:spPr bwMode="ltGray">
            <a:xfrm>
              <a:off x="2412" y="3901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9" name="Freeform 61"/>
            <p:cNvSpPr>
              <a:spLocks/>
            </p:cNvSpPr>
            <p:nvPr/>
          </p:nvSpPr>
          <p:spPr bwMode="ltGray">
            <a:xfrm>
              <a:off x="2972" y="63"/>
              <a:ext cx="56" cy="102"/>
            </a:xfrm>
            <a:custGeom>
              <a:avLst/>
              <a:gdLst/>
              <a:ahLst/>
              <a:cxnLst>
                <a:cxn ang="0">
                  <a:pos x="14" y="101"/>
                </a:cxn>
                <a:cxn ang="0">
                  <a:pos x="0" y="0"/>
                </a:cxn>
                <a:cxn ang="0">
                  <a:pos x="55" y="51"/>
                </a:cxn>
                <a:cxn ang="0">
                  <a:pos x="14" y="101"/>
                </a:cxn>
              </a:cxnLst>
              <a:rect l="0" t="0" r="r" b="b"/>
              <a:pathLst>
                <a:path w="56" h="102">
                  <a:moveTo>
                    <a:pt x="14" y="101"/>
                  </a:moveTo>
                  <a:lnTo>
                    <a:pt x="0" y="0"/>
                  </a:lnTo>
                  <a:lnTo>
                    <a:pt x="55" y="51"/>
                  </a:lnTo>
                  <a:lnTo>
                    <a:pt x="14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0" name="Freeform 62"/>
            <p:cNvSpPr>
              <a:spLocks/>
            </p:cNvSpPr>
            <p:nvPr/>
          </p:nvSpPr>
          <p:spPr bwMode="ltGray">
            <a:xfrm>
              <a:off x="21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1" name="Freeform 63"/>
            <p:cNvSpPr>
              <a:spLocks/>
            </p:cNvSpPr>
            <p:nvPr/>
          </p:nvSpPr>
          <p:spPr bwMode="ltGray">
            <a:xfrm>
              <a:off x="1452" y="115"/>
              <a:ext cx="53" cy="68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4" y="67"/>
                </a:cxn>
                <a:cxn ang="0">
                  <a:pos x="52" y="42"/>
                </a:cxn>
                <a:cxn ang="0">
                  <a:pos x="30" y="0"/>
                </a:cxn>
              </a:cxnLst>
              <a:rect l="0" t="0" r="r" b="b"/>
              <a:pathLst>
                <a:path w="53" h="68">
                  <a:moveTo>
                    <a:pt x="30" y="0"/>
                  </a:moveTo>
                  <a:lnTo>
                    <a:pt x="0" y="18"/>
                  </a:lnTo>
                  <a:lnTo>
                    <a:pt x="14" y="67"/>
                  </a:lnTo>
                  <a:lnTo>
                    <a:pt x="52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2" name="Freeform 64"/>
            <p:cNvSpPr>
              <a:spLocks/>
            </p:cNvSpPr>
            <p:nvPr/>
          </p:nvSpPr>
          <p:spPr bwMode="ltGray">
            <a:xfrm>
              <a:off x="4571" y="216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3" name="Freeform 65"/>
            <p:cNvSpPr>
              <a:spLocks/>
            </p:cNvSpPr>
            <p:nvPr/>
          </p:nvSpPr>
          <p:spPr bwMode="ltGray">
            <a:xfrm>
              <a:off x="5490" y="2335"/>
              <a:ext cx="57" cy="6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21"/>
                </a:cxn>
                <a:cxn ang="0">
                  <a:pos x="17" y="68"/>
                </a:cxn>
                <a:cxn ang="0">
                  <a:pos x="56" y="44"/>
                </a:cxn>
                <a:cxn ang="0">
                  <a:pos x="31" y="0"/>
                </a:cxn>
              </a:cxnLst>
              <a:rect l="0" t="0" r="r" b="b"/>
              <a:pathLst>
                <a:path w="57" h="69">
                  <a:moveTo>
                    <a:pt x="31" y="0"/>
                  </a:moveTo>
                  <a:lnTo>
                    <a:pt x="0" y="21"/>
                  </a:lnTo>
                  <a:lnTo>
                    <a:pt x="17" y="68"/>
                  </a:lnTo>
                  <a:lnTo>
                    <a:pt x="56" y="44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4" name="Freeform 66"/>
            <p:cNvSpPr>
              <a:spLocks/>
            </p:cNvSpPr>
            <p:nvPr/>
          </p:nvSpPr>
          <p:spPr bwMode="ltGray">
            <a:xfrm>
              <a:off x="5631" y="1402"/>
              <a:ext cx="58" cy="65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4"/>
                </a:cxn>
                <a:cxn ang="0">
                  <a:pos x="57" y="41"/>
                </a:cxn>
                <a:cxn ang="0">
                  <a:pos x="31" y="0"/>
                </a:cxn>
              </a:cxnLst>
              <a:rect l="0" t="0" r="r" b="b"/>
              <a:pathLst>
                <a:path w="58" h="65">
                  <a:moveTo>
                    <a:pt x="31" y="0"/>
                  </a:moveTo>
                  <a:lnTo>
                    <a:pt x="0" y="17"/>
                  </a:lnTo>
                  <a:lnTo>
                    <a:pt x="17" y="64"/>
                  </a:lnTo>
                  <a:lnTo>
                    <a:pt x="57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5" name="Freeform 67"/>
            <p:cNvSpPr>
              <a:spLocks/>
            </p:cNvSpPr>
            <p:nvPr/>
          </p:nvSpPr>
          <p:spPr bwMode="ltGray">
            <a:xfrm>
              <a:off x="0" y="1366"/>
              <a:ext cx="60" cy="102"/>
            </a:xfrm>
            <a:custGeom>
              <a:avLst/>
              <a:gdLst/>
              <a:ahLst/>
              <a:cxnLst>
                <a:cxn ang="0">
                  <a:pos x="17" y="101"/>
                </a:cxn>
                <a:cxn ang="0">
                  <a:pos x="0" y="0"/>
                </a:cxn>
                <a:cxn ang="0">
                  <a:pos x="59" y="52"/>
                </a:cxn>
                <a:cxn ang="0">
                  <a:pos x="17" y="101"/>
                </a:cxn>
              </a:cxnLst>
              <a:rect l="0" t="0" r="r" b="b"/>
              <a:pathLst>
                <a:path w="60" h="102">
                  <a:moveTo>
                    <a:pt x="17" y="101"/>
                  </a:moveTo>
                  <a:lnTo>
                    <a:pt x="0" y="0"/>
                  </a:lnTo>
                  <a:lnTo>
                    <a:pt x="59" y="52"/>
                  </a:lnTo>
                  <a:lnTo>
                    <a:pt x="17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6" name="Freeform 68"/>
            <p:cNvSpPr>
              <a:spLocks/>
            </p:cNvSpPr>
            <p:nvPr/>
          </p:nvSpPr>
          <p:spPr bwMode="ltGray">
            <a:xfrm>
              <a:off x="196" y="1205"/>
              <a:ext cx="59" cy="105"/>
            </a:xfrm>
            <a:custGeom>
              <a:avLst/>
              <a:gdLst/>
              <a:ahLst/>
              <a:cxnLst>
                <a:cxn ang="0">
                  <a:pos x="17" y="104"/>
                </a:cxn>
                <a:cxn ang="0">
                  <a:pos x="0" y="0"/>
                </a:cxn>
                <a:cxn ang="0">
                  <a:pos x="58" y="54"/>
                </a:cxn>
                <a:cxn ang="0">
                  <a:pos x="17" y="104"/>
                </a:cxn>
              </a:cxnLst>
              <a:rect l="0" t="0" r="r" b="b"/>
              <a:pathLst>
                <a:path w="59" h="105">
                  <a:moveTo>
                    <a:pt x="17" y="104"/>
                  </a:moveTo>
                  <a:lnTo>
                    <a:pt x="0" y="0"/>
                  </a:lnTo>
                  <a:lnTo>
                    <a:pt x="58" y="54"/>
                  </a:lnTo>
                  <a:lnTo>
                    <a:pt x="17" y="1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7" name="Freeform 69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8" name="Rectangle 70"/>
            <p:cNvSpPr>
              <a:spLocks noChangeArrowheads="1"/>
            </p:cNvSpPr>
            <p:nvPr/>
          </p:nvSpPr>
          <p:spPr bwMode="ltGray">
            <a:xfrm>
              <a:off x="2057" y="705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9" name="Freeform 71"/>
            <p:cNvSpPr>
              <a:spLocks/>
            </p:cNvSpPr>
            <p:nvPr/>
          </p:nvSpPr>
          <p:spPr bwMode="ltGray">
            <a:xfrm>
              <a:off x="4372" y="448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0" name="Freeform 72"/>
            <p:cNvSpPr>
              <a:spLocks/>
            </p:cNvSpPr>
            <p:nvPr/>
          </p:nvSpPr>
          <p:spPr bwMode="ltGray">
            <a:xfrm>
              <a:off x="1612" y="482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1" name="Freeform 73"/>
            <p:cNvSpPr>
              <a:spLocks/>
            </p:cNvSpPr>
            <p:nvPr/>
          </p:nvSpPr>
          <p:spPr bwMode="ltGray">
            <a:xfrm>
              <a:off x="3620" y="638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2" name="Freeform 74"/>
            <p:cNvSpPr>
              <a:spLocks/>
            </p:cNvSpPr>
            <p:nvPr/>
          </p:nvSpPr>
          <p:spPr bwMode="ltGray">
            <a:xfrm>
              <a:off x="3334" y="566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3" name="Freeform 75"/>
            <p:cNvSpPr>
              <a:spLocks/>
            </p:cNvSpPr>
            <p:nvPr/>
          </p:nvSpPr>
          <p:spPr bwMode="ltGray">
            <a:xfrm>
              <a:off x="1460" y="635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4" name="Freeform 76"/>
            <p:cNvSpPr>
              <a:spLocks/>
            </p:cNvSpPr>
            <p:nvPr/>
          </p:nvSpPr>
          <p:spPr bwMode="ltGray">
            <a:xfrm>
              <a:off x="3862" y="497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5" name="Freeform 77"/>
            <p:cNvSpPr>
              <a:spLocks/>
            </p:cNvSpPr>
            <p:nvPr/>
          </p:nvSpPr>
          <p:spPr bwMode="ltGray">
            <a:xfrm>
              <a:off x="4292" y="688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6" name="Freeform 78"/>
            <p:cNvSpPr>
              <a:spLocks/>
            </p:cNvSpPr>
            <p:nvPr/>
          </p:nvSpPr>
          <p:spPr bwMode="ltGray">
            <a:xfrm>
              <a:off x="2644" y="597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7" name="Freeform 79"/>
            <p:cNvSpPr>
              <a:spLocks/>
            </p:cNvSpPr>
            <p:nvPr/>
          </p:nvSpPr>
          <p:spPr bwMode="ltGray">
            <a:xfrm>
              <a:off x="4563" y="666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8" name="Freeform 80"/>
            <p:cNvSpPr>
              <a:spLocks/>
            </p:cNvSpPr>
            <p:nvPr/>
          </p:nvSpPr>
          <p:spPr bwMode="ltGray">
            <a:xfrm>
              <a:off x="2144" y="748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9" name="Freeform 81"/>
            <p:cNvSpPr>
              <a:spLocks/>
            </p:cNvSpPr>
            <p:nvPr/>
          </p:nvSpPr>
          <p:spPr bwMode="ltGray">
            <a:xfrm>
              <a:off x="2991" y="598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0" name="Freeform 82"/>
            <p:cNvSpPr>
              <a:spLocks/>
            </p:cNvSpPr>
            <p:nvPr/>
          </p:nvSpPr>
          <p:spPr bwMode="ltGray">
            <a:xfrm>
              <a:off x="901" y="498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1" name="Freeform 83"/>
            <p:cNvSpPr>
              <a:spLocks/>
            </p:cNvSpPr>
            <p:nvPr/>
          </p:nvSpPr>
          <p:spPr bwMode="ltGray">
            <a:xfrm>
              <a:off x="2268" y="493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2" name="Freeform 84"/>
            <p:cNvSpPr>
              <a:spLocks/>
            </p:cNvSpPr>
            <p:nvPr/>
          </p:nvSpPr>
          <p:spPr bwMode="ltGray">
            <a:xfrm>
              <a:off x="506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3" name="Freeform 85"/>
            <p:cNvSpPr>
              <a:spLocks/>
            </p:cNvSpPr>
            <p:nvPr/>
          </p:nvSpPr>
          <p:spPr bwMode="ltGray">
            <a:xfrm>
              <a:off x="471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4" name="Freeform 86"/>
            <p:cNvSpPr>
              <a:spLocks/>
            </p:cNvSpPr>
            <p:nvPr/>
          </p:nvSpPr>
          <p:spPr bwMode="ltGray">
            <a:xfrm>
              <a:off x="477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5" name="Freeform 87"/>
            <p:cNvSpPr>
              <a:spLocks/>
            </p:cNvSpPr>
            <p:nvPr/>
          </p:nvSpPr>
          <p:spPr bwMode="ltGray">
            <a:xfrm>
              <a:off x="493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6" name="Freeform 88"/>
            <p:cNvSpPr>
              <a:spLocks/>
            </p:cNvSpPr>
            <p:nvPr/>
          </p:nvSpPr>
          <p:spPr bwMode="ltGray">
            <a:xfrm>
              <a:off x="3415" y="889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7" name="Freeform 89"/>
            <p:cNvSpPr>
              <a:spLocks/>
            </p:cNvSpPr>
            <p:nvPr/>
          </p:nvSpPr>
          <p:spPr bwMode="ltGray">
            <a:xfrm>
              <a:off x="3764" y="1309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8" name="Freeform 90"/>
            <p:cNvSpPr>
              <a:spLocks/>
            </p:cNvSpPr>
            <p:nvPr/>
          </p:nvSpPr>
          <p:spPr bwMode="ltGray">
            <a:xfrm>
              <a:off x="4218" y="988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9" name="Freeform 91"/>
            <p:cNvSpPr>
              <a:spLocks/>
            </p:cNvSpPr>
            <p:nvPr/>
          </p:nvSpPr>
          <p:spPr bwMode="ltGray">
            <a:xfrm>
              <a:off x="3421" y="1278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0" name="Rectangle 92"/>
            <p:cNvSpPr>
              <a:spLocks noChangeArrowheads="1"/>
            </p:cNvSpPr>
            <p:nvPr/>
          </p:nvSpPr>
          <p:spPr bwMode="ltGray">
            <a:xfrm>
              <a:off x="3912" y="970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1" name="Freeform 93"/>
            <p:cNvSpPr>
              <a:spLocks/>
            </p:cNvSpPr>
            <p:nvPr/>
          </p:nvSpPr>
          <p:spPr bwMode="ltGray">
            <a:xfrm>
              <a:off x="4165" y="126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2" name="Freeform 94"/>
            <p:cNvSpPr>
              <a:spLocks/>
            </p:cNvSpPr>
            <p:nvPr/>
          </p:nvSpPr>
          <p:spPr bwMode="ltGray">
            <a:xfrm>
              <a:off x="1844" y="1008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3" name="Freeform 95"/>
            <p:cNvSpPr>
              <a:spLocks/>
            </p:cNvSpPr>
            <p:nvPr/>
          </p:nvSpPr>
          <p:spPr bwMode="ltGray">
            <a:xfrm>
              <a:off x="1494" y="1245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4" name="Freeform 96"/>
            <p:cNvSpPr>
              <a:spLocks/>
            </p:cNvSpPr>
            <p:nvPr/>
          </p:nvSpPr>
          <p:spPr bwMode="ltGray">
            <a:xfrm>
              <a:off x="737" y="1144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5" name="Freeform 97"/>
            <p:cNvSpPr>
              <a:spLocks/>
            </p:cNvSpPr>
            <p:nvPr/>
          </p:nvSpPr>
          <p:spPr bwMode="ltGray">
            <a:xfrm>
              <a:off x="1343" y="1062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6" name="Rectangle 98"/>
            <p:cNvSpPr>
              <a:spLocks noChangeArrowheads="1"/>
            </p:cNvSpPr>
            <p:nvPr/>
          </p:nvSpPr>
          <p:spPr bwMode="ltGray">
            <a:xfrm>
              <a:off x="2203" y="1137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7" name="Freeform 99"/>
            <p:cNvSpPr>
              <a:spLocks/>
            </p:cNvSpPr>
            <p:nvPr/>
          </p:nvSpPr>
          <p:spPr bwMode="ltGray">
            <a:xfrm>
              <a:off x="1211" y="1224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8" name="Freeform 100"/>
            <p:cNvSpPr>
              <a:spLocks/>
            </p:cNvSpPr>
            <p:nvPr/>
          </p:nvSpPr>
          <p:spPr bwMode="ltGray">
            <a:xfrm>
              <a:off x="2902" y="1082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9" name="Freeform 101"/>
            <p:cNvSpPr>
              <a:spLocks/>
            </p:cNvSpPr>
            <p:nvPr/>
          </p:nvSpPr>
          <p:spPr bwMode="ltGray">
            <a:xfrm>
              <a:off x="2874" y="1317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50" name="Freeform 102"/>
            <p:cNvSpPr>
              <a:spLocks/>
            </p:cNvSpPr>
            <p:nvPr/>
          </p:nvSpPr>
          <p:spPr bwMode="ltGray">
            <a:xfrm>
              <a:off x="2682" y="1155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2152" name="Rectangle 10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153" name="Rectangle 10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2154" name="Rectangle 10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5" name="Rectangle 10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6" name="Rectangle 10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329A8E0-E798-408C-A16D-9282763D7CC7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3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sp>
          <p:nvSpPr>
            <p:cNvPr id="2050" name="Rectangle 2"/>
            <p:cNvSpPr>
              <a:spLocks noChangeArrowheads="1"/>
            </p:cNvSpPr>
            <p:nvPr/>
          </p:nvSpPr>
          <p:spPr bwMode="ltGray">
            <a:xfrm>
              <a:off x="2201" y="4113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ltGray">
            <a:xfrm>
              <a:off x="276" y="3715"/>
              <a:ext cx="62" cy="65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2" name="Freeform 4"/>
            <p:cNvSpPr>
              <a:spLocks/>
            </p:cNvSpPr>
            <p:nvPr/>
          </p:nvSpPr>
          <p:spPr bwMode="ltGray">
            <a:xfrm>
              <a:off x="4516" y="3856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ltGray">
            <a:xfrm>
              <a:off x="262" y="2361"/>
              <a:ext cx="101" cy="309"/>
            </a:xfrm>
            <a:custGeom>
              <a:avLst/>
              <a:gdLst/>
              <a:ahLst/>
              <a:cxnLst>
                <a:cxn ang="0">
                  <a:pos x="50" y="305"/>
                </a:cxn>
                <a:cxn ang="0">
                  <a:pos x="53" y="296"/>
                </a:cxn>
                <a:cxn ang="0">
                  <a:pos x="56" y="292"/>
                </a:cxn>
                <a:cxn ang="0">
                  <a:pos x="56" y="286"/>
                </a:cxn>
                <a:cxn ang="0">
                  <a:pos x="65" y="270"/>
                </a:cxn>
                <a:cxn ang="0">
                  <a:pos x="71" y="247"/>
                </a:cxn>
                <a:cxn ang="0">
                  <a:pos x="76" y="231"/>
                </a:cxn>
                <a:cxn ang="0">
                  <a:pos x="76" y="215"/>
                </a:cxn>
                <a:cxn ang="0">
                  <a:pos x="80" y="202"/>
                </a:cxn>
                <a:cxn ang="0">
                  <a:pos x="80" y="188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5" y="159"/>
                </a:cxn>
                <a:cxn ang="0">
                  <a:pos x="56" y="146"/>
                </a:cxn>
                <a:cxn ang="0">
                  <a:pos x="44" y="134"/>
                </a:cxn>
                <a:cxn ang="0">
                  <a:pos x="24" y="110"/>
                </a:cxn>
                <a:cxn ang="0">
                  <a:pos x="12" y="91"/>
                </a:cxn>
                <a:cxn ang="0">
                  <a:pos x="6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6" y="13"/>
                </a:cxn>
                <a:cxn ang="0">
                  <a:pos x="12" y="0"/>
                </a:cxn>
                <a:cxn ang="0">
                  <a:pos x="29" y="20"/>
                </a:cxn>
                <a:cxn ang="0">
                  <a:pos x="27" y="29"/>
                </a:cxn>
                <a:cxn ang="0">
                  <a:pos x="24" y="46"/>
                </a:cxn>
                <a:cxn ang="0">
                  <a:pos x="21" y="59"/>
                </a:cxn>
                <a:cxn ang="0">
                  <a:pos x="21" y="72"/>
                </a:cxn>
                <a:cxn ang="0">
                  <a:pos x="21" y="85"/>
                </a:cxn>
                <a:cxn ang="0">
                  <a:pos x="27" y="97"/>
                </a:cxn>
                <a:cxn ang="0">
                  <a:pos x="29" y="110"/>
                </a:cxn>
                <a:cxn ang="0">
                  <a:pos x="36" y="118"/>
                </a:cxn>
                <a:cxn ang="0">
                  <a:pos x="47" y="127"/>
                </a:cxn>
                <a:cxn ang="0">
                  <a:pos x="61" y="140"/>
                </a:cxn>
                <a:cxn ang="0">
                  <a:pos x="71" y="153"/>
                </a:cxn>
                <a:cxn ang="0">
                  <a:pos x="80" y="166"/>
                </a:cxn>
                <a:cxn ang="0">
                  <a:pos x="88" y="185"/>
                </a:cxn>
                <a:cxn ang="0">
                  <a:pos x="97" y="199"/>
                </a:cxn>
                <a:cxn ang="0">
                  <a:pos x="100" y="208"/>
                </a:cxn>
                <a:cxn ang="0">
                  <a:pos x="100" y="227"/>
                </a:cxn>
                <a:cxn ang="0">
                  <a:pos x="100" y="247"/>
                </a:cxn>
                <a:cxn ang="0">
                  <a:pos x="100" y="259"/>
                </a:cxn>
                <a:cxn ang="0">
                  <a:pos x="97" y="276"/>
                </a:cxn>
                <a:cxn ang="0">
                  <a:pos x="94" y="286"/>
                </a:cxn>
                <a:cxn ang="0">
                  <a:pos x="94" y="299"/>
                </a:cxn>
                <a:cxn ang="0">
                  <a:pos x="88" y="308"/>
                </a:cxn>
                <a:cxn ang="0">
                  <a:pos x="50" y="305"/>
                </a:cxn>
              </a:cxnLst>
              <a:rect l="0" t="0" r="r" b="b"/>
              <a:pathLst>
                <a:path w="101" h="309">
                  <a:moveTo>
                    <a:pt x="50" y="305"/>
                  </a:moveTo>
                  <a:lnTo>
                    <a:pt x="53" y="296"/>
                  </a:lnTo>
                  <a:lnTo>
                    <a:pt x="56" y="292"/>
                  </a:lnTo>
                  <a:lnTo>
                    <a:pt x="56" y="286"/>
                  </a:lnTo>
                  <a:lnTo>
                    <a:pt x="65" y="270"/>
                  </a:lnTo>
                  <a:lnTo>
                    <a:pt x="71" y="247"/>
                  </a:lnTo>
                  <a:lnTo>
                    <a:pt x="76" y="231"/>
                  </a:lnTo>
                  <a:lnTo>
                    <a:pt x="76" y="215"/>
                  </a:lnTo>
                  <a:lnTo>
                    <a:pt x="80" y="202"/>
                  </a:lnTo>
                  <a:lnTo>
                    <a:pt x="80" y="188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5" y="159"/>
                  </a:lnTo>
                  <a:lnTo>
                    <a:pt x="56" y="146"/>
                  </a:lnTo>
                  <a:lnTo>
                    <a:pt x="44" y="134"/>
                  </a:lnTo>
                  <a:lnTo>
                    <a:pt x="24" y="110"/>
                  </a:lnTo>
                  <a:lnTo>
                    <a:pt x="12" y="91"/>
                  </a:lnTo>
                  <a:lnTo>
                    <a:pt x="6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6" y="13"/>
                  </a:lnTo>
                  <a:lnTo>
                    <a:pt x="12" y="0"/>
                  </a:lnTo>
                  <a:lnTo>
                    <a:pt x="29" y="20"/>
                  </a:lnTo>
                  <a:lnTo>
                    <a:pt x="27" y="29"/>
                  </a:lnTo>
                  <a:lnTo>
                    <a:pt x="24" y="46"/>
                  </a:lnTo>
                  <a:lnTo>
                    <a:pt x="21" y="59"/>
                  </a:lnTo>
                  <a:lnTo>
                    <a:pt x="21" y="72"/>
                  </a:lnTo>
                  <a:lnTo>
                    <a:pt x="21" y="85"/>
                  </a:lnTo>
                  <a:lnTo>
                    <a:pt x="27" y="97"/>
                  </a:lnTo>
                  <a:lnTo>
                    <a:pt x="29" y="110"/>
                  </a:lnTo>
                  <a:lnTo>
                    <a:pt x="36" y="118"/>
                  </a:lnTo>
                  <a:lnTo>
                    <a:pt x="47" y="127"/>
                  </a:lnTo>
                  <a:lnTo>
                    <a:pt x="61" y="140"/>
                  </a:lnTo>
                  <a:lnTo>
                    <a:pt x="71" y="153"/>
                  </a:lnTo>
                  <a:lnTo>
                    <a:pt x="80" y="166"/>
                  </a:lnTo>
                  <a:lnTo>
                    <a:pt x="88" y="185"/>
                  </a:lnTo>
                  <a:lnTo>
                    <a:pt x="97" y="199"/>
                  </a:lnTo>
                  <a:lnTo>
                    <a:pt x="100" y="208"/>
                  </a:lnTo>
                  <a:lnTo>
                    <a:pt x="100" y="227"/>
                  </a:lnTo>
                  <a:lnTo>
                    <a:pt x="100" y="247"/>
                  </a:lnTo>
                  <a:lnTo>
                    <a:pt x="100" y="259"/>
                  </a:lnTo>
                  <a:lnTo>
                    <a:pt x="97" y="276"/>
                  </a:lnTo>
                  <a:lnTo>
                    <a:pt x="94" y="286"/>
                  </a:lnTo>
                  <a:lnTo>
                    <a:pt x="94" y="299"/>
                  </a:lnTo>
                  <a:lnTo>
                    <a:pt x="88" y="308"/>
                  </a:lnTo>
                  <a:lnTo>
                    <a:pt x="50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ltGray">
            <a:xfrm>
              <a:off x="5204" y="0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ltGray">
            <a:xfrm>
              <a:off x="5358" y="2133"/>
              <a:ext cx="229" cy="114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6" y="113"/>
                </a:cxn>
                <a:cxn ang="0">
                  <a:pos x="18" y="113"/>
                </a:cxn>
                <a:cxn ang="0">
                  <a:pos x="28" y="113"/>
                </a:cxn>
                <a:cxn ang="0">
                  <a:pos x="36" y="110"/>
                </a:cxn>
                <a:cxn ang="0">
                  <a:pos x="48" y="107"/>
                </a:cxn>
                <a:cxn ang="0">
                  <a:pos x="58" y="103"/>
                </a:cxn>
                <a:cxn ang="0">
                  <a:pos x="64" y="101"/>
                </a:cxn>
                <a:cxn ang="0">
                  <a:pos x="69" y="92"/>
                </a:cxn>
                <a:cxn ang="0">
                  <a:pos x="76" y="82"/>
                </a:cxn>
                <a:cxn ang="0">
                  <a:pos x="79" y="77"/>
                </a:cxn>
                <a:cxn ang="0">
                  <a:pos x="82" y="70"/>
                </a:cxn>
                <a:cxn ang="0">
                  <a:pos x="94" y="55"/>
                </a:cxn>
                <a:cxn ang="0">
                  <a:pos x="106" y="39"/>
                </a:cxn>
                <a:cxn ang="0">
                  <a:pos x="115" y="36"/>
                </a:cxn>
                <a:cxn ang="0">
                  <a:pos x="130" y="31"/>
                </a:cxn>
                <a:cxn ang="0">
                  <a:pos x="143" y="24"/>
                </a:cxn>
                <a:cxn ang="0">
                  <a:pos x="155" y="21"/>
                </a:cxn>
                <a:cxn ang="0">
                  <a:pos x="164" y="18"/>
                </a:cxn>
                <a:cxn ang="0">
                  <a:pos x="176" y="21"/>
                </a:cxn>
                <a:cxn ang="0">
                  <a:pos x="191" y="24"/>
                </a:cxn>
                <a:cxn ang="0">
                  <a:pos x="206" y="31"/>
                </a:cxn>
                <a:cxn ang="0">
                  <a:pos x="213" y="36"/>
                </a:cxn>
                <a:cxn ang="0">
                  <a:pos x="219" y="42"/>
                </a:cxn>
                <a:cxn ang="0">
                  <a:pos x="228" y="11"/>
                </a:cxn>
                <a:cxn ang="0">
                  <a:pos x="221" y="9"/>
                </a:cxn>
                <a:cxn ang="0">
                  <a:pos x="206" y="3"/>
                </a:cxn>
                <a:cxn ang="0">
                  <a:pos x="195" y="0"/>
                </a:cxn>
                <a:cxn ang="0">
                  <a:pos x="180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0" y="9"/>
                </a:cxn>
                <a:cxn ang="0">
                  <a:pos x="127" y="15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2"/>
                </a:cxn>
                <a:cxn ang="0">
                  <a:pos x="88" y="55"/>
                </a:cxn>
                <a:cxn ang="0">
                  <a:pos x="76" y="67"/>
                </a:cxn>
                <a:cxn ang="0">
                  <a:pos x="69" y="73"/>
                </a:cxn>
                <a:cxn ang="0">
                  <a:pos x="61" y="82"/>
                </a:cxn>
                <a:cxn ang="0">
                  <a:pos x="51" y="85"/>
                </a:cxn>
                <a:cxn ang="0">
                  <a:pos x="43" y="88"/>
                </a:cxn>
                <a:cxn ang="0">
                  <a:pos x="30" y="88"/>
                </a:cxn>
                <a:cxn ang="0">
                  <a:pos x="24" y="88"/>
                </a:cxn>
                <a:cxn ang="0">
                  <a:pos x="18" y="85"/>
                </a:cxn>
                <a:cxn ang="0">
                  <a:pos x="6" y="79"/>
                </a:cxn>
                <a:cxn ang="0">
                  <a:pos x="0" y="110"/>
                </a:cxn>
              </a:cxnLst>
              <a:rect l="0" t="0" r="r" b="b"/>
              <a:pathLst>
                <a:path w="229" h="114">
                  <a:moveTo>
                    <a:pt x="0" y="110"/>
                  </a:moveTo>
                  <a:lnTo>
                    <a:pt x="6" y="113"/>
                  </a:lnTo>
                  <a:lnTo>
                    <a:pt x="18" y="113"/>
                  </a:lnTo>
                  <a:lnTo>
                    <a:pt x="28" y="113"/>
                  </a:lnTo>
                  <a:lnTo>
                    <a:pt x="36" y="110"/>
                  </a:lnTo>
                  <a:lnTo>
                    <a:pt x="48" y="107"/>
                  </a:lnTo>
                  <a:lnTo>
                    <a:pt x="58" y="103"/>
                  </a:lnTo>
                  <a:lnTo>
                    <a:pt x="64" y="101"/>
                  </a:lnTo>
                  <a:lnTo>
                    <a:pt x="69" y="92"/>
                  </a:lnTo>
                  <a:lnTo>
                    <a:pt x="76" y="82"/>
                  </a:lnTo>
                  <a:lnTo>
                    <a:pt x="79" y="77"/>
                  </a:lnTo>
                  <a:lnTo>
                    <a:pt x="82" y="70"/>
                  </a:lnTo>
                  <a:lnTo>
                    <a:pt x="94" y="55"/>
                  </a:lnTo>
                  <a:lnTo>
                    <a:pt x="106" y="39"/>
                  </a:lnTo>
                  <a:lnTo>
                    <a:pt x="115" y="36"/>
                  </a:lnTo>
                  <a:lnTo>
                    <a:pt x="130" y="31"/>
                  </a:lnTo>
                  <a:lnTo>
                    <a:pt x="143" y="24"/>
                  </a:lnTo>
                  <a:lnTo>
                    <a:pt x="155" y="21"/>
                  </a:lnTo>
                  <a:lnTo>
                    <a:pt x="164" y="18"/>
                  </a:lnTo>
                  <a:lnTo>
                    <a:pt x="176" y="21"/>
                  </a:lnTo>
                  <a:lnTo>
                    <a:pt x="191" y="24"/>
                  </a:lnTo>
                  <a:lnTo>
                    <a:pt x="206" y="31"/>
                  </a:lnTo>
                  <a:lnTo>
                    <a:pt x="213" y="36"/>
                  </a:lnTo>
                  <a:lnTo>
                    <a:pt x="219" y="42"/>
                  </a:lnTo>
                  <a:lnTo>
                    <a:pt x="228" y="11"/>
                  </a:lnTo>
                  <a:lnTo>
                    <a:pt x="221" y="9"/>
                  </a:lnTo>
                  <a:lnTo>
                    <a:pt x="206" y="3"/>
                  </a:lnTo>
                  <a:lnTo>
                    <a:pt x="195" y="0"/>
                  </a:lnTo>
                  <a:lnTo>
                    <a:pt x="180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0" y="9"/>
                  </a:lnTo>
                  <a:lnTo>
                    <a:pt x="127" y="15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2"/>
                  </a:lnTo>
                  <a:lnTo>
                    <a:pt x="88" y="55"/>
                  </a:lnTo>
                  <a:lnTo>
                    <a:pt x="76" y="67"/>
                  </a:lnTo>
                  <a:lnTo>
                    <a:pt x="69" y="73"/>
                  </a:lnTo>
                  <a:lnTo>
                    <a:pt x="61" y="82"/>
                  </a:lnTo>
                  <a:lnTo>
                    <a:pt x="51" y="85"/>
                  </a:lnTo>
                  <a:lnTo>
                    <a:pt x="43" y="88"/>
                  </a:lnTo>
                  <a:lnTo>
                    <a:pt x="30" y="88"/>
                  </a:lnTo>
                  <a:lnTo>
                    <a:pt x="24" y="88"/>
                  </a:lnTo>
                  <a:lnTo>
                    <a:pt x="18" y="85"/>
                  </a:lnTo>
                  <a:lnTo>
                    <a:pt x="6" y="79"/>
                  </a:lnTo>
                  <a:lnTo>
                    <a:pt x="0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ltGray">
            <a:xfrm>
              <a:off x="43" y="1862"/>
              <a:ext cx="233" cy="119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7" y="118"/>
                </a:cxn>
                <a:cxn ang="0">
                  <a:pos x="19" y="118"/>
                </a:cxn>
                <a:cxn ang="0">
                  <a:pos x="28" y="118"/>
                </a:cxn>
                <a:cxn ang="0">
                  <a:pos x="40" y="118"/>
                </a:cxn>
                <a:cxn ang="0">
                  <a:pos x="49" y="111"/>
                </a:cxn>
                <a:cxn ang="0">
                  <a:pos x="58" y="108"/>
                </a:cxn>
                <a:cxn ang="0">
                  <a:pos x="65" y="105"/>
                </a:cxn>
                <a:cxn ang="0">
                  <a:pos x="73" y="95"/>
                </a:cxn>
                <a:cxn ang="0">
                  <a:pos x="76" y="86"/>
                </a:cxn>
                <a:cxn ang="0">
                  <a:pos x="83" y="79"/>
                </a:cxn>
                <a:cxn ang="0">
                  <a:pos x="86" y="73"/>
                </a:cxn>
                <a:cxn ang="0">
                  <a:pos x="95" y="58"/>
                </a:cxn>
                <a:cxn ang="0">
                  <a:pos x="110" y="45"/>
                </a:cxn>
                <a:cxn ang="0">
                  <a:pos x="116" y="39"/>
                </a:cxn>
                <a:cxn ang="0">
                  <a:pos x="131" y="32"/>
                </a:cxn>
                <a:cxn ang="0">
                  <a:pos x="146" y="26"/>
                </a:cxn>
                <a:cxn ang="0">
                  <a:pos x="156" y="23"/>
                </a:cxn>
                <a:cxn ang="0">
                  <a:pos x="164" y="23"/>
                </a:cxn>
                <a:cxn ang="0">
                  <a:pos x="177" y="23"/>
                </a:cxn>
                <a:cxn ang="0">
                  <a:pos x="192" y="26"/>
                </a:cxn>
                <a:cxn ang="0">
                  <a:pos x="207" y="32"/>
                </a:cxn>
                <a:cxn ang="0">
                  <a:pos x="217" y="42"/>
                </a:cxn>
                <a:cxn ang="0">
                  <a:pos x="220" y="48"/>
                </a:cxn>
                <a:cxn ang="0">
                  <a:pos x="232" y="16"/>
                </a:cxn>
                <a:cxn ang="0">
                  <a:pos x="222" y="10"/>
                </a:cxn>
                <a:cxn ang="0">
                  <a:pos x="210" y="4"/>
                </a:cxn>
                <a:cxn ang="0">
                  <a:pos x="195" y="4"/>
                </a:cxn>
                <a:cxn ang="0">
                  <a:pos x="183" y="0"/>
                </a:cxn>
                <a:cxn ang="0">
                  <a:pos x="167" y="0"/>
                </a:cxn>
                <a:cxn ang="0">
                  <a:pos x="156" y="4"/>
                </a:cxn>
                <a:cxn ang="0">
                  <a:pos x="141" y="10"/>
                </a:cxn>
                <a:cxn ang="0">
                  <a:pos x="131" y="16"/>
                </a:cxn>
                <a:cxn ang="0">
                  <a:pos x="126" y="20"/>
                </a:cxn>
                <a:cxn ang="0">
                  <a:pos x="110" y="32"/>
                </a:cxn>
                <a:cxn ang="0">
                  <a:pos x="101" y="45"/>
                </a:cxn>
                <a:cxn ang="0">
                  <a:pos x="88" y="58"/>
                </a:cxn>
                <a:cxn ang="0">
                  <a:pos x="80" y="70"/>
                </a:cxn>
                <a:cxn ang="0">
                  <a:pos x="73" y="79"/>
                </a:cxn>
                <a:cxn ang="0">
                  <a:pos x="61" y="86"/>
                </a:cxn>
                <a:cxn ang="0">
                  <a:pos x="52" y="89"/>
                </a:cxn>
                <a:cxn ang="0">
                  <a:pos x="43" y="92"/>
                </a:cxn>
                <a:cxn ang="0">
                  <a:pos x="34" y="92"/>
                </a:cxn>
                <a:cxn ang="0">
                  <a:pos x="25" y="92"/>
                </a:cxn>
                <a:cxn ang="0">
                  <a:pos x="19" y="89"/>
                </a:cxn>
                <a:cxn ang="0">
                  <a:pos x="7" y="83"/>
                </a:cxn>
                <a:cxn ang="0">
                  <a:pos x="0" y="115"/>
                </a:cxn>
              </a:cxnLst>
              <a:rect l="0" t="0" r="r" b="b"/>
              <a:pathLst>
                <a:path w="233" h="119">
                  <a:moveTo>
                    <a:pt x="0" y="115"/>
                  </a:moveTo>
                  <a:lnTo>
                    <a:pt x="7" y="118"/>
                  </a:lnTo>
                  <a:lnTo>
                    <a:pt x="19" y="118"/>
                  </a:lnTo>
                  <a:lnTo>
                    <a:pt x="28" y="118"/>
                  </a:lnTo>
                  <a:lnTo>
                    <a:pt x="40" y="118"/>
                  </a:lnTo>
                  <a:lnTo>
                    <a:pt x="49" y="111"/>
                  </a:lnTo>
                  <a:lnTo>
                    <a:pt x="58" y="108"/>
                  </a:lnTo>
                  <a:lnTo>
                    <a:pt x="65" y="105"/>
                  </a:lnTo>
                  <a:lnTo>
                    <a:pt x="73" y="95"/>
                  </a:lnTo>
                  <a:lnTo>
                    <a:pt x="76" y="86"/>
                  </a:lnTo>
                  <a:lnTo>
                    <a:pt x="83" y="79"/>
                  </a:lnTo>
                  <a:lnTo>
                    <a:pt x="86" y="73"/>
                  </a:lnTo>
                  <a:lnTo>
                    <a:pt x="95" y="58"/>
                  </a:lnTo>
                  <a:lnTo>
                    <a:pt x="110" y="45"/>
                  </a:lnTo>
                  <a:lnTo>
                    <a:pt x="116" y="39"/>
                  </a:lnTo>
                  <a:lnTo>
                    <a:pt x="131" y="32"/>
                  </a:lnTo>
                  <a:lnTo>
                    <a:pt x="146" y="26"/>
                  </a:lnTo>
                  <a:lnTo>
                    <a:pt x="156" y="23"/>
                  </a:lnTo>
                  <a:lnTo>
                    <a:pt x="164" y="23"/>
                  </a:lnTo>
                  <a:lnTo>
                    <a:pt x="177" y="23"/>
                  </a:lnTo>
                  <a:lnTo>
                    <a:pt x="192" y="26"/>
                  </a:lnTo>
                  <a:lnTo>
                    <a:pt x="207" y="32"/>
                  </a:lnTo>
                  <a:lnTo>
                    <a:pt x="217" y="42"/>
                  </a:lnTo>
                  <a:lnTo>
                    <a:pt x="220" y="48"/>
                  </a:lnTo>
                  <a:lnTo>
                    <a:pt x="232" y="16"/>
                  </a:lnTo>
                  <a:lnTo>
                    <a:pt x="222" y="10"/>
                  </a:lnTo>
                  <a:lnTo>
                    <a:pt x="210" y="4"/>
                  </a:lnTo>
                  <a:lnTo>
                    <a:pt x="195" y="4"/>
                  </a:lnTo>
                  <a:lnTo>
                    <a:pt x="183" y="0"/>
                  </a:lnTo>
                  <a:lnTo>
                    <a:pt x="167" y="0"/>
                  </a:lnTo>
                  <a:lnTo>
                    <a:pt x="156" y="4"/>
                  </a:lnTo>
                  <a:lnTo>
                    <a:pt x="141" y="10"/>
                  </a:lnTo>
                  <a:lnTo>
                    <a:pt x="131" y="16"/>
                  </a:lnTo>
                  <a:lnTo>
                    <a:pt x="126" y="20"/>
                  </a:lnTo>
                  <a:lnTo>
                    <a:pt x="110" y="32"/>
                  </a:lnTo>
                  <a:lnTo>
                    <a:pt x="101" y="45"/>
                  </a:lnTo>
                  <a:lnTo>
                    <a:pt x="88" y="58"/>
                  </a:lnTo>
                  <a:lnTo>
                    <a:pt x="80" y="70"/>
                  </a:lnTo>
                  <a:lnTo>
                    <a:pt x="73" y="79"/>
                  </a:lnTo>
                  <a:lnTo>
                    <a:pt x="61" y="86"/>
                  </a:lnTo>
                  <a:lnTo>
                    <a:pt x="52" y="89"/>
                  </a:lnTo>
                  <a:lnTo>
                    <a:pt x="43" y="92"/>
                  </a:lnTo>
                  <a:lnTo>
                    <a:pt x="34" y="92"/>
                  </a:lnTo>
                  <a:lnTo>
                    <a:pt x="25" y="92"/>
                  </a:lnTo>
                  <a:lnTo>
                    <a:pt x="19" y="89"/>
                  </a:lnTo>
                  <a:lnTo>
                    <a:pt x="7" y="83"/>
                  </a:lnTo>
                  <a:lnTo>
                    <a:pt x="0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ltGray">
            <a:xfrm>
              <a:off x="454" y="3914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ltGray">
            <a:xfrm>
              <a:off x="5314" y="1011"/>
              <a:ext cx="233" cy="119"/>
            </a:xfrm>
            <a:custGeom>
              <a:avLst/>
              <a:gdLst/>
              <a:ahLst/>
              <a:cxnLst>
                <a:cxn ang="0">
                  <a:pos x="232" y="115"/>
                </a:cxn>
                <a:cxn ang="0">
                  <a:pos x="222" y="115"/>
                </a:cxn>
                <a:cxn ang="0">
                  <a:pos x="214" y="118"/>
                </a:cxn>
                <a:cxn ang="0">
                  <a:pos x="201" y="118"/>
                </a:cxn>
                <a:cxn ang="0">
                  <a:pos x="192" y="115"/>
                </a:cxn>
                <a:cxn ang="0">
                  <a:pos x="183" y="112"/>
                </a:cxn>
                <a:cxn ang="0">
                  <a:pos x="171" y="106"/>
                </a:cxn>
                <a:cxn ang="0">
                  <a:pos x="164" y="102"/>
                </a:cxn>
                <a:cxn ang="0">
                  <a:pos x="158" y="94"/>
                </a:cxn>
                <a:cxn ang="0">
                  <a:pos x="153" y="84"/>
                </a:cxn>
                <a:cxn ang="0">
                  <a:pos x="149" y="78"/>
                </a:cxn>
                <a:cxn ang="0">
                  <a:pos x="146" y="71"/>
                </a:cxn>
                <a:cxn ang="0">
                  <a:pos x="134" y="59"/>
                </a:cxn>
                <a:cxn ang="0">
                  <a:pos x="122" y="44"/>
                </a:cxn>
                <a:cxn ang="0">
                  <a:pos x="113" y="37"/>
                </a:cxn>
                <a:cxn ang="0">
                  <a:pos x="97" y="31"/>
                </a:cxn>
                <a:cxn ang="0">
                  <a:pos x="85" y="28"/>
                </a:cxn>
                <a:cxn ang="0">
                  <a:pos x="73" y="24"/>
                </a:cxn>
                <a:cxn ang="0">
                  <a:pos x="64" y="21"/>
                </a:cxn>
                <a:cxn ang="0">
                  <a:pos x="52" y="24"/>
                </a:cxn>
                <a:cxn ang="0">
                  <a:pos x="39" y="28"/>
                </a:cxn>
                <a:cxn ang="0">
                  <a:pos x="24" y="31"/>
                </a:cxn>
                <a:cxn ang="0">
                  <a:pos x="15" y="40"/>
                </a:cxn>
                <a:cxn ang="0">
                  <a:pos x="9" y="47"/>
                </a:cxn>
                <a:cxn ang="0">
                  <a:pos x="0" y="16"/>
                </a:cxn>
                <a:cxn ang="0">
                  <a:pos x="6" y="9"/>
                </a:cxn>
                <a:cxn ang="0">
                  <a:pos x="21" y="6"/>
                </a:cxn>
                <a:cxn ang="0">
                  <a:pos x="33" y="3"/>
                </a:cxn>
                <a:cxn ang="0">
                  <a:pos x="49" y="0"/>
                </a:cxn>
                <a:cxn ang="0">
                  <a:pos x="61" y="3"/>
                </a:cxn>
                <a:cxn ang="0">
                  <a:pos x="73" y="6"/>
                </a:cxn>
                <a:cxn ang="0">
                  <a:pos x="88" y="13"/>
                </a:cxn>
                <a:cxn ang="0">
                  <a:pos x="100" y="16"/>
                </a:cxn>
                <a:cxn ang="0">
                  <a:pos x="107" y="21"/>
                </a:cxn>
                <a:cxn ang="0">
                  <a:pos x="118" y="31"/>
                </a:cxn>
                <a:cxn ang="0">
                  <a:pos x="131" y="47"/>
                </a:cxn>
                <a:cxn ang="0">
                  <a:pos x="143" y="59"/>
                </a:cxn>
                <a:cxn ang="0">
                  <a:pos x="153" y="71"/>
                </a:cxn>
                <a:cxn ang="0">
                  <a:pos x="158" y="78"/>
                </a:cxn>
                <a:cxn ang="0">
                  <a:pos x="168" y="84"/>
                </a:cxn>
                <a:cxn ang="0">
                  <a:pos x="177" y="91"/>
                </a:cxn>
                <a:cxn ang="0">
                  <a:pos x="186" y="94"/>
                </a:cxn>
                <a:cxn ang="0">
                  <a:pos x="199" y="94"/>
                </a:cxn>
                <a:cxn ang="0">
                  <a:pos x="204" y="91"/>
                </a:cxn>
                <a:cxn ang="0">
                  <a:pos x="214" y="91"/>
                </a:cxn>
                <a:cxn ang="0">
                  <a:pos x="225" y="84"/>
                </a:cxn>
                <a:cxn ang="0">
                  <a:pos x="232" y="115"/>
                </a:cxn>
              </a:cxnLst>
              <a:rect l="0" t="0" r="r" b="b"/>
              <a:pathLst>
                <a:path w="233" h="119">
                  <a:moveTo>
                    <a:pt x="232" y="115"/>
                  </a:moveTo>
                  <a:lnTo>
                    <a:pt x="222" y="115"/>
                  </a:lnTo>
                  <a:lnTo>
                    <a:pt x="214" y="118"/>
                  </a:lnTo>
                  <a:lnTo>
                    <a:pt x="201" y="118"/>
                  </a:lnTo>
                  <a:lnTo>
                    <a:pt x="192" y="115"/>
                  </a:lnTo>
                  <a:lnTo>
                    <a:pt x="183" y="112"/>
                  </a:lnTo>
                  <a:lnTo>
                    <a:pt x="171" y="106"/>
                  </a:lnTo>
                  <a:lnTo>
                    <a:pt x="164" y="102"/>
                  </a:lnTo>
                  <a:lnTo>
                    <a:pt x="158" y="94"/>
                  </a:lnTo>
                  <a:lnTo>
                    <a:pt x="153" y="84"/>
                  </a:lnTo>
                  <a:lnTo>
                    <a:pt x="149" y="78"/>
                  </a:lnTo>
                  <a:lnTo>
                    <a:pt x="146" y="71"/>
                  </a:lnTo>
                  <a:lnTo>
                    <a:pt x="134" y="59"/>
                  </a:lnTo>
                  <a:lnTo>
                    <a:pt x="122" y="44"/>
                  </a:lnTo>
                  <a:lnTo>
                    <a:pt x="113" y="37"/>
                  </a:lnTo>
                  <a:lnTo>
                    <a:pt x="97" y="31"/>
                  </a:lnTo>
                  <a:lnTo>
                    <a:pt x="85" y="28"/>
                  </a:lnTo>
                  <a:lnTo>
                    <a:pt x="73" y="24"/>
                  </a:lnTo>
                  <a:lnTo>
                    <a:pt x="64" y="21"/>
                  </a:lnTo>
                  <a:lnTo>
                    <a:pt x="52" y="24"/>
                  </a:lnTo>
                  <a:lnTo>
                    <a:pt x="39" y="28"/>
                  </a:lnTo>
                  <a:lnTo>
                    <a:pt x="24" y="31"/>
                  </a:lnTo>
                  <a:lnTo>
                    <a:pt x="15" y="40"/>
                  </a:lnTo>
                  <a:lnTo>
                    <a:pt x="9" y="47"/>
                  </a:lnTo>
                  <a:lnTo>
                    <a:pt x="0" y="16"/>
                  </a:lnTo>
                  <a:lnTo>
                    <a:pt x="6" y="9"/>
                  </a:lnTo>
                  <a:lnTo>
                    <a:pt x="21" y="6"/>
                  </a:lnTo>
                  <a:lnTo>
                    <a:pt x="33" y="3"/>
                  </a:lnTo>
                  <a:lnTo>
                    <a:pt x="49" y="0"/>
                  </a:lnTo>
                  <a:lnTo>
                    <a:pt x="61" y="3"/>
                  </a:lnTo>
                  <a:lnTo>
                    <a:pt x="73" y="6"/>
                  </a:lnTo>
                  <a:lnTo>
                    <a:pt x="88" y="13"/>
                  </a:lnTo>
                  <a:lnTo>
                    <a:pt x="100" y="16"/>
                  </a:lnTo>
                  <a:lnTo>
                    <a:pt x="107" y="21"/>
                  </a:lnTo>
                  <a:lnTo>
                    <a:pt x="118" y="31"/>
                  </a:lnTo>
                  <a:lnTo>
                    <a:pt x="131" y="47"/>
                  </a:lnTo>
                  <a:lnTo>
                    <a:pt x="143" y="59"/>
                  </a:lnTo>
                  <a:lnTo>
                    <a:pt x="153" y="71"/>
                  </a:lnTo>
                  <a:lnTo>
                    <a:pt x="158" y="78"/>
                  </a:lnTo>
                  <a:lnTo>
                    <a:pt x="168" y="84"/>
                  </a:lnTo>
                  <a:lnTo>
                    <a:pt x="177" y="91"/>
                  </a:lnTo>
                  <a:lnTo>
                    <a:pt x="186" y="94"/>
                  </a:lnTo>
                  <a:lnTo>
                    <a:pt x="199" y="94"/>
                  </a:lnTo>
                  <a:lnTo>
                    <a:pt x="204" y="91"/>
                  </a:lnTo>
                  <a:lnTo>
                    <a:pt x="214" y="91"/>
                  </a:lnTo>
                  <a:lnTo>
                    <a:pt x="225" y="84"/>
                  </a:lnTo>
                  <a:lnTo>
                    <a:pt x="232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ltGray">
            <a:xfrm>
              <a:off x="1852" y="147"/>
              <a:ext cx="232" cy="114"/>
            </a:xfrm>
            <a:custGeom>
              <a:avLst/>
              <a:gdLst/>
              <a:ahLst/>
              <a:cxnLst>
                <a:cxn ang="0">
                  <a:pos x="231" y="110"/>
                </a:cxn>
                <a:cxn ang="0">
                  <a:pos x="221" y="113"/>
                </a:cxn>
                <a:cxn ang="0">
                  <a:pos x="213" y="113"/>
                </a:cxn>
                <a:cxn ang="0">
                  <a:pos x="201" y="113"/>
                </a:cxn>
                <a:cxn ang="0">
                  <a:pos x="191" y="113"/>
                </a:cxn>
                <a:cxn ang="0">
                  <a:pos x="183" y="110"/>
                </a:cxn>
                <a:cxn ang="0">
                  <a:pos x="170" y="104"/>
                </a:cxn>
                <a:cxn ang="0">
                  <a:pos x="167" y="102"/>
                </a:cxn>
                <a:cxn ang="0">
                  <a:pos x="158" y="92"/>
                </a:cxn>
                <a:cxn ang="0">
                  <a:pos x="155" y="82"/>
                </a:cxn>
                <a:cxn ang="0">
                  <a:pos x="148" y="77"/>
                </a:cxn>
                <a:cxn ang="0">
                  <a:pos x="145" y="71"/>
                </a:cxn>
                <a:cxn ang="0">
                  <a:pos x="133" y="56"/>
                </a:cxn>
                <a:cxn ang="0">
                  <a:pos x="122" y="43"/>
                </a:cxn>
                <a:cxn ang="0">
                  <a:pos x="112" y="36"/>
                </a:cxn>
                <a:cxn ang="0">
                  <a:pos x="100" y="31"/>
                </a:cxn>
                <a:cxn ang="0">
                  <a:pos x="85" y="25"/>
                </a:cxn>
                <a:cxn ang="0">
                  <a:pos x="76" y="21"/>
                </a:cxn>
                <a:cxn ang="0">
                  <a:pos x="64" y="21"/>
                </a:cxn>
                <a:cxn ang="0">
                  <a:pos x="54" y="21"/>
                </a:cxn>
                <a:cxn ang="0">
                  <a:pos x="39" y="25"/>
                </a:cxn>
                <a:cxn ang="0">
                  <a:pos x="24" y="31"/>
                </a:cxn>
                <a:cxn ang="0">
                  <a:pos x="15" y="36"/>
                </a:cxn>
                <a:cxn ang="0">
                  <a:pos x="9" y="46"/>
                </a:cxn>
                <a:cxn ang="0">
                  <a:pos x="0" y="15"/>
                </a:cxn>
                <a:cxn ang="0">
                  <a:pos x="9" y="10"/>
                </a:cxn>
                <a:cxn ang="0">
                  <a:pos x="21" y="3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4" y="0"/>
                </a:cxn>
                <a:cxn ang="0">
                  <a:pos x="72" y="3"/>
                </a:cxn>
                <a:cxn ang="0">
                  <a:pos x="87" y="10"/>
                </a:cxn>
                <a:cxn ang="0">
                  <a:pos x="100" y="15"/>
                </a:cxn>
                <a:cxn ang="0">
                  <a:pos x="106" y="18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43" y="58"/>
                </a:cxn>
                <a:cxn ang="0">
                  <a:pos x="152" y="67"/>
                </a:cxn>
                <a:cxn ang="0">
                  <a:pos x="158" y="77"/>
                </a:cxn>
                <a:cxn ang="0">
                  <a:pos x="167" y="82"/>
                </a:cxn>
                <a:cxn ang="0">
                  <a:pos x="179" y="86"/>
                </a:cxn>
                <a:cxn ang="0">
                  <a:pos x="185" y="89"/>
                </a:cxn>
                <a:cxn ang="0">
                  <a:pos x="198" y="89"/>
                </a:cxn>
                <a:cxn ang="0">
                  <a:pos x="206" y="89"/>
                </a:cxn>
                <a:cxn ang="0">
                  <a:pos x="213" y="86"/>
                </a:cxn>
                <a:cxn ang="0">
                  <a:pos x="224" y="79"/>
                </a:cxn>
                <a:cxn ang="0">
                  <a:pos x="231" y="110"/>
                </a:cxn>
              </a:cxnLst>
              <a:rect l="0" t="0" r="r" b="b"/>
              <a:pathLst>
                <a:path w="232" h="114">
                  <a:moveTo>
                    <a:pt x="231" y="110"/>
                  </a:moveTo>
                  <a:lnTo>
                    <a:pt x="221" y="113"/>
                  </a:lnTo>
                  <a:lnTo>
                    <a:pt x="213" y="113"/>
                  </a:lnTo>
                  <a:lnTo>
                    <a:pt x="201" y="113"/>
                  </a:lnTo>
                  <a:lnTo>
                    <a:pt x="191" y="113"/>
                  </a:lnTo>
                  <a:lnTo>
                    <a:pt x="183" y="110"/>
                  </a:lnTo>
                  <a:lnTo>
                    <a:pt x="170" y="104"/>
                  </a:lnTo>
                  <a:lnTo>
                    <a:pt x="167" y="102"/>
                  </a:lnTo>
                  <a:lnTo>
                    <a:pt x="158" y="92"/>
                  </a:lnTo>
                  <a:lnTo>
                    <a:pt x="155" y="82"/>
                  </a:lnTo>
                  <a:lnTo>
                    <a:pt x="148" y="77"/>
                  </a:lnTo>
                  <a:lnTo>
                    <a:pt x="145" y="71"/>
                  </a:lnTo>
                  <a:lnTo>
                    <a:pt x="133" y="56"/>
                  </a:lnTo>
                  <a:lnTo>
                    <a:pt x="122" y="43"/>
                  </a:lnTo>
                  <a:lnTo>
                    <a:pt x="112" y="36"/>
                  </a:lnTo>
                  <a:lnTo>
                    <a:pt x="100" y="31"/>
                  </a:lnTo>
                  <a:lnTo>
                    <a:pt x="85" y="25"/>
                  </a:lnTo>
                  <a:lnTo>
                    <a:pt x="76" y="21"/>
                  </a:lnTo>
                  <a:lnTo>
                    <a:pt x="64" y="21"/>
                  </a:lnTo>
                  <a:lnTo>
                    <a:pt x="54" y="21"/>
                  </a:lnTo>
                  <a:lnTo>
                    <a:pt x="39" y="25"/>
                  </a:lnTo>
                  <a:lnTo>
                    <a:pt x="24" y="31"/>
                  </a:lnTo>
                  <a:lnTo>
                    <a:pt x="15" y="36"/>
                  </a:lnTo>
                  <a:lnTo>
                    <a:pt x="9" y="46"/>
                  </a:lnTo>
                  <a:lnTo>
                    <a:pt x="0" y="15"/>
                  </a:lnTo>
                  <a:lnTo>
                    <a:pt x="9" y="10"/>
                  </a:lnTo>
                  <a:lnTo>
                    <a:pt x="21" y="3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4" y="0"/>
                  </a:lnTo>
                  <a:lnTo>
                    <a:pt x="72" y="3"/>
                  </a:lnTo>
                  <a:lnTo>
                    <a:pt x="87" y="10"/>
                  </a:lnTo>
                  <a:lnTo>
                    <a:pt x="100" y="15"/>
                  </a:lnTo>
                  <a:lnTo>
                    <a:pt x="106" y="18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43" y="58"/>
                  </a:lnTo>
                  <a:lnTo>
                    <a:pt x="152" y="67"/>
                  </a:lnTo>
                  <a:lnTo>
                    <a:pt x="158" y="77"/>
                  </a:lnTo>
                  <a:lnTo>
                    <a:pt x="167" y="82"/>
                  </a:lnTo>
                  <a:lnTo>
                    <a:pt x="179" y="86"/>
                  </a:lnTo>
                  <a:lnTo>
                    <a:pt x="185" y="89"/>
                  </a:lnTo>
                  <a:lnTo>
                    <a:pt x="198" y="89"/>
                  </a:lnTo>
                  <a:lnTo>
                    <a:pt x="206" y="89"/>
                  </a:lnTo>
                  <a:lnTo>
                    <a:pt x="213" y="86"/>
                  </a:lnTo>
                  <a:lnTo>
                    <a:pt x="224" y="79"/>
                  </a:lnTo>
                  <a:lnTo>
                    <a:pt x="231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0" name="Freeform 12"/>
            <p:cNvSpPr>
              <a:spLocks/>
            </p:cNvSpPr>
            <p:nvPr/>
          </p:nvSpPr>
          <p:spPr bwMode="ltGray">
            <a:xfrm>
              <a:off x="151" y="121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ltGray">
            <a:xfrm>
              <a:off x="1756" y="3890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ltGray">
            <a:xfrm>
              <a:off x="5489" y="3411"/>
              <a:ext cx="228" cy="116"/>
            </a:xfrm>
            <a:custGeom>
              <a:avLst/>
              <a:gdLst/>
              <a:ahLst/>
              <a:cxnLst>
                <a:cxn ang="0">
                  <a:pos x="227" y="3"/>
                </a:cxn>
                <a:cxn ang="0">
                  <a:pos x="220" y="3"/>
                </a:cxn>
                <a:cxn ang="0">
                  <a:pos x="209" y="0"/>
                </a:cxn>
                <a:cxn ang="0">
                  <a:pos x="200" y="0"/>
                </a:cxn>
                <a:cxn ang="0">
                  <a:pos x="190" y="3"/>
                </a:cxn>
                <a:cxn ang="0">
                  <a:pos x="179" y="6"/>
                </a:cxn>
                <a:cxn ang="0">
                  <a:pos x="169" y="9"/>
                </a:cxn>
                <a:cxn ang="0">
                  <a:pos x="164" y="16"/>
                </a:cxn>
                <a:cxn ang="0">
                  <a:pos x="157" y="24"/>
                </a:cxn>
                <a:cxn ang="0">
                  <a:pos x="151" y="34"/>
                </a:cxn>
                <a:cxn ang="0">
                  <a:pos x="148" y="40"/>
                </a:cxn>
                <a:cxn ang="0">
                  <a:pos x="145" y="47"/>
                </a:cxn>
                <a:cxn ang="0">
                  <a:pos x="133" y="58"/>
                </a:cxn>
                <a:cxn ang="0">
                  <a:pos x="118" y="74"/>
                </a:cxn>
                <a:cxn ang="0">
                  <a:pos x="112" y="78"/>
                </a:cxn>
                <a:cxn ang="0">
                  <a:pos x="96" y="87"/>
                </a:cxn>
                <a:cxn ang="0">
                  <a:pos x="84" y="90"/>
                </a:cxn>
                <a:cxn ang="0">
                  <a:pos x="73" y="94"/>
                </a:cxn>
                <a:cxn ang="0">
                  <a:pos x="63" y="96"/>
                </a:cxn>
                <a:cxn ang="0">
                  <a:pos x="51" y="94"/>
                </a:cxn>
                <a:cxn ang="0">
                  <a:pos x="36" y="90"/>
                </a:cxn>
                <a:cxn ang="0">
                  <a:pos x="21" y="84"/>
                </a:cxn>
                <a:cxn ang="0">
                  <a:pos x="15" y="78"/>
                </a:cxn>
                <a:cxn ang="0">
                  <a:pos x="9" y="71"/>
                </a:cxn>
                <a:cxn ang="0">
                  <a:pos x="0" y="102"/>
                </a:cxn>
                <a:cxn ang="0">
                  <a:pos x="6" y="109"/>
                </a:cxn>
                <a:cxn ang="0">
                  <a:pos x="18" y="112"/>
                </a:cxn>
                <a:cxn ang="0">
                  <a:pos x="33" y="115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9"/>
                </a:cxn>
                <a:cxn ang="0">
                  <a:pos x="96" y="102"/>
                </a:cxn>
                <a:cxn ang="0">
                  <a:pos x="103" y="96"/>
                </a:cxn>
                <a:cxn ang="0">
                  <a:pos x="118" y="84"/>
                </a:cxn>
                <a:cxn ang="0">
                  <a:pos x="130" y="71"/>
                </a:cxn>
                <a:cxn ang="0">
                  <a:pos x="139" y="58"/>
                </a:cxn>
                <a:cxn ang="0">
                  <a:pos x="148" y="47"/>
                </a:cxn>
                <a:cxn ang="0">
                  <a:pos x="157" y="40"/>
                </a:cxn>
                <a:cxn ang="0">
                  <a:pos x="166" y="34"/>
                </a:cxn>
                <a:cxn ang="0">
                  <a:pos x="175" y="27"/>
                </a:cxn>
                <a:cxn ang="0">
                  <a:pos x="184" y="24"/>
                </a:cxn>
                <a:cxn ang="0">
                  <a:pos x="194" y="24"/>
                </a:cxn>
                <a:cxn ang="0">
                  <a:pos x="202" y="24"/>
                </a:cxn>
                <a:cxn ang="0">
                  <a:pos x="209" y="27"/>
                </a:cxn>
                <a:cxn ang="0">
                  <a:pos x="220" y="34"/>
                </a:cxn>
                <a:cxn ang="0">
                  <a:pos x="227" y="3"/>
                </a:cxn>
              </a:cxnLst>
              <a:rect l="0" t="0" r="r" b="b"/>
              <a:pathLst>
                <a:path w="228" h="116">
                  <a:moveTo>
                    <a:pt x="227" y="3"/>
                  </a:moveTo>
                  <a:lnTo>
                    <a:pt x="220" y="3"/>
                  </a:lnTo>
                  <a:lnTo>
                    <a:pt x="209" y="0"/>
                  </a:lnTo>
                  <a:lnTo>
                    <a:pt x="200" y="0"/>
                  </a:lnTo>
                  <a:lnTo>
                    <a:pt x="190" y="3"/>
                  </a:lnTo>
                  <a:lnTo>
                    <a:pt x="179" y="6"/>
                  </a:lnTo>
                  <a:lnTo>
                    <a:pt x="169" y="9"/>
                  </a:lnTo>
                  <a:lnTo>
                    <a:pt x="164" y="16"/>
                  </a:lnTo>
                  <a:lnTo>
                    <a:pt x="157" y="24"/>
                  </a:lnTo>
                  <a:lnTo>
                    <a:pt x="151" y="34"/>
                  </a:lnTo>
                  <a:lnTo>
                    <a:pt x="148" y="40"/>
                  </a:lnTo>
                  <a:lnTo>
                    <a:pt x="145" y="47"/>
                  </a:lnTo>
                  <a:lnTo>
                    <a:pt x="133" y="58"/>
                  </a:lnTo>
                  <a:lnTo>
                    <a:pt x="118" y="74"/>
                  </a:lnTo>
                  <a:lnTo>
                    <a:pt x="112" y="78"/>
                  </a:lnTo>
                  <a:lnTo>
                    <a:pt x="96" y="87"/>
                  </a:lnTo>
                  <a:lnTo>
                    <a:pt x="84" y="90"/>
                  </a:lnTo>
                  <a:lnTo>
                    <a:pt x="73" y="94"/>
                  </a:lnTo>
                  <a:lnTo>
                    <a:pt x="63" y="96"/>
                  </a:lnTo>
                  <a:lnTo>
                    <a:pt x="51" y="94"/>
                  </a:lnTo>
                  <a:lnTo>
                    <a:pt x="3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9" y="71"/>
                  </a:lnTo>
                  <a:lnTo>
                    <a:pt x="0" y="102"/>
                  </a:lnTo>
                  <a:lnTo>
                    <a:pt x="6" y="109"/>
                  </a:lnTo>
                  <a:lnTo>
                    <a:pt x="18" y="112"/>
                  </a:lnTo>
                  <a:lnTo>
                    <a:pt x="33" y="115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9"/>
                  </a:lnTo>
                  <a:lnTo>
                    <a:pt x="96" y="102"/>
                  </a:lnTo>
                  <a:lnTo>
                    <a:pt x="103" y="96"/>
                  </a:lnTo>
                  <a:lnTo>
                    <a:pt x="118" y="84"/>
                  </a:lnTo>
                  <a:lnTo>
                    <a:pt x="130" y="71"/>
                  </a:lnTo>
                  <a:lnTo>
                    <a:pt x="139" y="58"/>
                  </a:lnTo>
                  <a:lnTo>
                    <a:pt x="148" y="47"/>
                  </a:lnTo>
                  <a:lnTo>
                    <a:pt x="157" y="40"/>
                  </a:lnTo>
                  <a:lnTo>
                    <a:pt x="166" y="34"/>
                  </a:lnTo>
                  <a:lnTo>
                    <a:pt x="175" y="27"/>
                  </a:lnTo>
                  <a:lnTo>
                    <a:pt x="184" y="24"/>
                  </a:lnTo>
                  <a:lnTo>
                    <a:pt x="194" y="24"/>
                  </a:lnTo>
                  <a:lnTo>
                    <a:pt x="202" y="24"/>
                  </a:lnTo>
                  <a:lnTo>
                    <a:pt x="209" y="27"/>
                  </a:lnTo>
                  <a:lnTo>
                    <a:pt x="220" y="34"/>
                  </a:lnTo>
                  <a:lnTo>
                    <a:pt x="227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ltGray">
            <a:xfrm>
              <a:off x="5442" y="2855"/>
              <a:ext cx="66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39"/>
                </a:cxn>
                <a:cxn ang="0">
                  <a:pos x="41" y="60"/>
                </a:cxn>
                <a:cxn ang="0">
                  <a:pos x="65" y="20"/>
                </a:cxn>
                <a:cxn ang="0">
                  <a:pos x="21" y="0"/>
                </a:cxn>
              </a:cxnLst>
              <a:rect l="0" t="0" r="r" b="b"/>
              <a:pathLst>
                <a:path w="66" h="61">
                  <a:moveTo>
                    <a:pt x="21" y="0"/>
                  </a:moveTo>
                  <a:lnTo>
                    <a:pt x="0" y="39"/>
                  </a:lnTo>
                  <a:lnTo>
                    <a:pt x="41" y="60"/>
                  </a:lnTo>
                  <a:lnTo>
                    <a:pt x="65" y="20"/>
                  </a:lnTo>
                  <a:lnTo>
                    <a:pt x="2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ltGray">
            <a:xfrm>
              <a:off x="3764" y="4046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ltGray">
            <a:xfrm>
              <a:off x="50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ltGray">
            <a:xfrm>
              <a:off x="2644" y="186"/>
              <a:ext cx="57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6" y="49"/>
                </a:cxn>
                <a:cxn ang="0">
                  <a:pos x="16" y="0"/>
                </a:cxn>
              </a:cxnLst>
              <a:rect l="0" t="0" r="r" b="b"/>
              <a:pathLst>
                <a:path w="57" h="102">
                  <a:moveTo>
                    <a:pt x="16" y="0"/>
                  </a:moveTo>
                  <a:lnTo>
                    <a:pt x="0" y="101"/>
                  </a:lnTo>
                  <a:lnTo>
                    <a:pt x="56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ltGray">
            <a:xfrm>
              <a:off x="5673" y="2034"/>
              <a:ext cx="58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7" y="49"/>
                </a:cxn>
                <a:cxn ang="0">
                  <a:pos x="16" y="0"/>
                </a:cxn>
              </a:cxnLst>
              <a:rect l="0" t="0" r="r" b="b"/>
              <a:pathLst>
                <a:path w="58" h="102">
                  <a:moveTo>
                    <a:pt x="16" y="0"/>
                  </a:moveTo>
                  <a:lnTo>
                    <a:pt x="0" y="101"/>
                  </a:lnTo>
                  <a:lnTo>
                    <a:pt x="57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ltGray">
            <a:xfrm>
              <a:off x="3478" y="3974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ltGray">
            <a:xfrm>
              <a:off x="426" y="4149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ltGray">
            <a:xfrm>
              <a:off x="1604" y="4043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1" name="Freeform 23"/>
            <p:cNvSpPr>
              <a:spLocks/>
            </p:cNvSpPr>
            <p:nvPr/>
          </p:nvSpPr>
          <p:spPr bwMode="ltGray">
            <a:xfrm>
              <a:off x="5453" y="1573"/>
              <a:ext cx="46" cy="88"/>
            </a:xfrm>
            <a:custGeom>
              <a:avLst/>
              <a:gdLst/>
              <a:ahLst/>
              <a:cxnLst>
                <a:cxn ang="0">
                  <a:pos x="27" y="87"/>
                </a:cxn>
                <a:cxn ang="0">
                  <a:pos x="45" y="46"/>
                </a:cxn>
                <a:cxn ang="0">
                  <a:pos x="18" y="0"/>
                </a:cxn>
                <a:cxn ang="0">
                  <a:pos x="0" y="49"/>
                </a:cxn>
                <a:cxn ang="0">
                  <a:pos x="27" y="87"/>
                </a:cxn>
              </a:cxnLst>
              <a:rect l="0" t="0" r="r" b="b"/>
              <a:pathLst>
                <a:path w="46" h="88">
                  <a:moveTo>
                    <a:pt x="27" y="87"/>
                  </a:moveTo>
                  <a:lnTo>
                    <a:pt x="45" y="46"/>
                  </a:lnTo>
                  <a:lnTo>
                    <a:pt x="18" y="0"/>
                  </a:lnTo>
                  <a:lnTo>
                    <a:pt x="0" y="49"/>
                  </a:lnTo>
                  <a:lnTo>
                    <a:pt x="27" y="8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2" name="Freeform 24"/>
            <p:cNvSpPr>
              <a:spLocks/>
            </p:cNvSpPr>
            <p:nvPr/>
          </p:nvSpPr>
          <p:spPr bwMode="ltGray">
            <a:xfrm>
              <a:off x="5571" y="3729"/>
              <a:ext cx="47" cy="85"/>
            </a:xfrm>
            <a:custGeom>
              <a:avLst/>
              <a:gdLst/>
              <a:ahLst/>
              <a:cxnLst>
                <a:cxn ang="0">
                  <a:pos x="19" y="84"/>
                </a:cxn>
                <a:cxn ang="0">
                  <a:pos x="0" y="45"/>
                </a:cxn>
                <a:cxn ang="0">
                  <a:pos x="27" y="0"/>
                </a:cxn>
                <a:cxn ang="0">
                  <a:pos x="46" y="45"/>
                </a:cxn>
                <a:cxn ang="0">
                  <a:pos x="19" y="84"/>
                </a:cxn>
              </a:cxnLst>
              <a:rect l="0" t="0" r="r" b="b"/>
              <a:pathLst>
                <a:path w="47" h="85">
                  <a:moveTo>
                    <a:pt x="19" y="84"/>
                  </a:moveTo>
                  <a:lnTo>
                    <a:pt x="0" y="45"/>
                  </a:lnTo>
                  <a:lnTo>
                    <a:pt x="27" y="0"/>
                  </a:lnTo>
                  <a:lnTo>
                    <a:pt x="46" y="45"/>
                  </a:lnTo>
                  <a:lnTo>
                    <a:pt x="19" y="8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3" name="Freeform 25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4" name="Freeform 26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5" name="Freeform 27"/>
            <p:cNvSpPr>
              <a:spLocks/>
            </p:cNvSpPr>
            <p:nvPr/>
          </p:nvSpPr>
          <p:spPr bwMode="ltGray">
            <a:xfrm>
              <a:off x="4854" y="237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6" name="Freeform 28"/>
            <p:cNvSpPr>
              <a:spLocks/>
            </p:cNvSpPr>
            <p:nvPr/>
          </p:nvSpPr>
          <p:spPr bwMode="ltGray">
            <a:xfrm>
              <a:off x="5357" y="3223"/>
              <a:ext cx="154" cy="73"/>
            </a:xfrm>
            <a:custGeom>
              <a:avLst/>
              <a:gdLst/>
              <a:ahLst/>
              <a:cxnLst>
                <a:cxn ang="0">
                  <a:pos x="147" y="27"/>
                </a:cxn>
                <a:cxn ang="0">
                  <a:pos x="138" y="24"/>
                </a:cxn>
                <a:cxn ang="0">
                  <a:pos x="127" y="24"/>
                </a:cxn>
                <a:cxn ang="0">
                  <a:pos x="117" y="27"/>
                </a:cxn>
                <a:cxn ang="0">
                  <a:pos x="112" y="36"/>
                </a:cxn>
                <a:cxn ang="0">
                  <a:pos x="105" y="48"/>
                </a:cxn>
                <a:cxn ang="0">
                  <a:pos x="97" y="60"/>
                </a:cxn>
                <a:cxn ang="0">
                  <a:pos x="84" y="69"/>
                </a:cxn>
                <a:cxn ang="0">
                  <a:pos x="69" y="72"/>
                </a:cxn>
                <a:cxn ang="0">
                  <a:pos x="57" y="69"/>
                </a:cxn>
                <a:cxn ang="0">
                  <a:pos x="49" y="63"/>
                </a:cxn>
                <a:cxn ang="0">
                  <a:pos x="37" y="57"/>
                </a:cxn>
                <a:cxn ang="0">
                  <a:pos x="24" y="54"/>
                </a:cxn>
                <a:cxn ang="0">
                  <a:pos x="12" y="54"/>
                </a:cxn>
                <a:cxn ang="0">
                  <a:pos x="4" y="57"/>
                </a:cxn>
                <a:cxn ang="0">
                  <a:pos x="0" y="54"/>
                </a:cxn>
                <a:cxn ang="0">
                  <a:pos x="7" y="48"/>
                </a:cxn>
                <a:cxn ang="0">
                  <a:pos x="19" y="45"/>
                </a:cxn>
                <a:cxn ang="0">
                  <a:pos x="27" y="48"/>
                </a:cxn>
                <a:cxn ang="0">
                  <a:pos x="39" y="54"/>
                </a:cxn>
                <a:cxn ang="0">
                  <a:pos x="52" y="60"/>
                </a:cxn>
                <a:cxn ang="0">
                  <a:pos x="64" y="60"/>
                </a:cxn>
                <a:cxn ang="0">
                  <a:pos x="75" y="60"/>
                </a:cxn>
                <a:cxn ang="0">
                  <a:pos x="84" y="57"/>
                </a:cxn>
                <a:cxn ang="0">
                  <a:pos x="93" y="51"/>
                </a:cxn>
                <a:cxn ang="0">
                  <a:pos x="102" y="39"/>
                </a:cxn>
                <a:cxn ang="0">
                  <a:pos x="112" y="22"/>
                </a:cxn>
                <a:cxn ang="0">
                  <a:pos x="120" y="7"/>
                </a:cxn>
                <a:cxn ang="0">
                  <a:pos x="127" y="0"/>
                </a:cxn>
                <a:cxn ang="0">
                  <a:pos x="135" y="0"/>
                </a:cxn>
                <a:cxn ang="0">
                  <a:pos x="145" y="3"/>
                </a:cxn>
                <a:cxn ang="0">
                  <a:pos x="153" y="30"/>
                </a:cxn>
              </a:cxnLst>
              <a:rect l="0" t="0" r="r" b="b"/>
              <a:pathLst>
                <a:path w="154" h="73">
                  <a:moveTo>
                    <a:pt x="153" y="30"/>
                  </a:moveTo>
                  <a:lnTo>
                    <a:pt x="147" y="27"/>
                  </a:lnTo>
                  <a:lnTo>
                    <a:pt x="142" y="24"/>
                  </a:lnTo>
                  <a:lnTo>
                    <a:pt x="138" y="24"/>
                  </a:lnTo>
                  <a:lnTo>
                    <a:pt x="132" y="24"/>
                  </a:lnTo>
                  <a:lnTo>
                    <a:pt x="127" y="24"/>
                  </a:lnTo>
                  <a:lnTo>
                    <a:pt x="123" y="27"/>
                  </a:lnTo>
                  <a:lnTo>
                    <a:pt x="117" y="27"/>
                  </a:lnTo>
                  <a:lnTo>
                    <a:pt x="115" y="30"/>
                  </a:lnTo>
                  <a:lnTo>
                    <a:pt x="112" y="36"/>
                  </a:lnTo>
                  <a:lnTo>
                    <a:pt x="105" y="42"/>
                  </a:lnTo>
                  <a:lnTo>
                    <a:pt x="105" y="48"/>
                  </a:lnTo>
                  <a:lnTo>
                    <a:pt x="99" y="54"/>
                  </a:lnTo>
                  <a:lnTo>
                    <a:pt x="97" y="60"/>
                  </a:lnTo>
                  <a:lnTo>
                    <a:pt x="90" y="66"/>
                  </a:lnTo>
                  <a:lnTo>
                    <a:pt x="84" y="69"/>
                  </a:lnTo>
                  <a:lnTo>
                    <a:pt x="75" y="72"/>
                  </a:lnTo>
                  <a:lnTo>
                    <a:pt x="69" y="72"/>
                  </a:lnTo>
                  <a:lnTo>
                    <a:pt x="64" y="72"/>
                  </a:lnTo>
                  <a:lnTo>
                    <a:pt x="57" y="69"/>
                  </a:lnTo>
                  <a:lnTo>
                    <a:pt x="52" y="66"/>
                  </a:lnTo>
                  <a:lnTo>
                    <a:pt x="49" y="63"/>
                  </a:lnTo>
                  <a:lnTo>
                    <a:pt x="42" y="60"/>
                  </a:lnTo>
                  <a:lnTo>
                    <a:pt x="37" y="57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19" y="51"/>
                  </a:lnTo>
                  <a:lnTo>
                    <a:pt x="12" y="54"/>
                  </a:lnTo>
                  <a:lnTo>
                    <a:pt x="7" y="54"/>
                  </a:lnTo>
                  <a:lnTo>
                    <a:pt x="4" y="57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4" y="51"/>
                  </a:lnTo>
                  <a:lnTo>
                    <a:pt x="7" y="48"/>
                  </a:lnTo>
                  <a:lnTo>
                    <a:pt x="12" y="45"/>
                  </a:lnTo>
                  <a:lnTo>
                    <a:pt x="19" y="45"/>
                  </a:lnTo>
                  <a:lnTo>
                    <a:pt x="22" y="45"/>
                  </a:lnTo>
                  <a:lnTo>
                    <a:pt x="27" y="48"/>
                  </a:lnTo>
                  <a:lnTo>
                    <a:pt x="30" y="48"/>
                  </a:lnTo>
                  <a:lnTo>
                    <a:pt x="39" y="54"/>
                  </a:lnTo>
                  <a:lnTo>
                    <a:pt x="49" y="57"/>
                  </a:lnTo>
                  <a:lnTo>
                    <a:pt x="52" y="60"/>
                  </a:lnTo>
                  <a:lnTo>
                    <a:pt x="57" y="60"/>
                  </a:lnTo>
                  <a:lnTo>
                    <a:pt x="64" y="60"/>
                  </a:lnTo>
                  <a:lnTo>
                    <a:pt x="72" y="60"/>
                  </a:lnTo>
                  <a:lnTo>
                    <a:pt x="75" y="60"/>
                  </a:lnTo>
                  <a:lnTo>
                    <a:pt x="82" y="60"/>
                  </a:lnTo>
                  <a:lnTo>
                    <a:pt x="84" y="57"/>
                  </a:lnTo>
                  <a:lnTo>
                    <a:pt x="90" y="54"/>
                  </a:lnTo>
                  <a:lnTo>
                    <a:pt x="93" y="51"/>
                  </a:lnTo>
                  <a:lnTo>
                    <a:pt x="97" y="48"/>
                  </a:lnTo>
                  <a:lnTo>
                    <a:pt x="102" y="39"/>
                  </a:lnTo>
                  <a:lnTo>
                    <a:pt x="108" y="33"/>
                  </a:lnTo>
                  <a:lnTo>
                    <a:pt x="112" y="22"/>
                  </a:lnTo>
                  <a:lnTo>
                    <a:pt x="117" y="12"/>
                  </a:lnTo>
                  <a:lnTo>
                    <a:pt x="120" y="7"/>
                  </a:lnTo>
                  <a:lnTo>
                    <a:pt x="123" y="3"/>
                  </a:lnTo>
                  <a:lnTo>
                    <a:pt x="127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38" y="0"/>
                  </a:lnTo>
                  <a:lnTo>
                    <a:pt x="145" y="3"/>
                  </a:lnTo>
                  <a:lnTo>
                    <a:pt x="147" y="7"/>
                  </a:lnTo>
                  <a:lnTo>
                    <a:pt x="153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7" name="Freeform 29"/>
            <p:cNvSpPr>
              <a:spLocks/>
            </p:cNvSpPr>
            <p:nvPr/>
          </p:nvSpPr>
          <p:spPr bwMode="ltGray">
            <a:xfrm>
              <a:off x="224" y="1995"/>
              <a:ext cx="157" cy="74"/>
            </a:xfrm>
            <a:custGeom>
              <a:avLst/>
              <a:gdLst/>
              <a:ahLst/>
              <a:cxnLst>
                <a:cxn ang="0">
                  <a:pos x="149" y="27"/>
                </a:cxn>
                <a:cxn ang="0">
                  <a:pos x="141" y="25"/>
                </a:cxn>
                <a:cxn ang="0">
                  <a:pos x="129" y="25"/>
                </a:cxn>
                <a:cxn ang="0">
                  <a:pos x="120" y="27"/>
                </a:cxn>
                <a:cxn ang="0">
                  <a:pos x="114" y="36"/>
                </a:cxn>
                <a:cxn ang="0">
                  <a:pos x="105" y="48"/>
                </a:cxn>
                <a:cxn ang="0">
                  <a:pos x="99" y="61"/>
                </a:cxn>
                <a:cxn ang="0">
                  <a:pos x="84" y="70"/>
                </a:cxn>
                <a:cxn ang="0">
                  <a:pos x="72" y="73"/>
                </a:cxn>
                <a:cxn ang="0">
                  <a:pos x="60" y="70"/>
                </a:cxn>
                <a:cxn ang="0">
                  <a:pos x="51" y="64"/>
                </a:cxn>
                <a:cxn ang="0">
                  <a:pos x="39" y="58"/>
                </a:cxn>
                <a:cxn ang="0">
                  <a:pos x="27" y="51"/>
                </a:cxn>
                <a:cxn ang="0">
                  <a:pos x="15" y="51"/>
                </a:cxn>
                <a:cxn ang="0">
                  <a:pos x="7" y="58"/>
                </a:cxn>
                <a:cxn ang="0">
                  <a:pos x="3" y="51"/>
                </a:cxn>
                <a:cxn ang="0">
                  <a:pos x="9" y="48"/>
                </a:cxn>
                <a:cxn ang="0">
                  <a:pos x="21" y="46"/>
                </a:cxn>
                <a:cxn ang="0">
                  <a:pos x="30" y="46"/>
                </a:cxn>
                <a:cxn ang="0">
                  <a:pos x="42" y="51"/>
                </a:cxn>
                <a:cxn ang="0">
                  <a:pos x="54" y="58"/>
                </a:cxn>
                <a:cxn ang="0">
                  <a:pos x="66" y="61"/>
                </a:cxn>
                <a:cxn ang="0">
                  <a:pos x="78" y="61"/>
                </a:cxn>
                <a:cxn ang="0">
                  <a:pos x="87" y="58"/>
                </a:cxn>
                <a:cxn ang="0">
                  <a:pos x="96" y="51"/>
                </a:cxn>
                <a:cxn ang="0">
                  <a:pos x="105" y="40"/>
                </a:cxn>
                <a:cxn ang="0">
                  <a:pos x="114" y="21"/>
                </a:cxn>
                <a:cxn ang="0">
                  <a:pos x="120" y="6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44" y="3"/>
                </a:cxn>
                <a:cxn ang="0">
                  <a:pos x="156" y="30"/>
                </a:cxn>
              </a:cxnLst>
              <a:rect l="0" t="0" r="r" b="b"/>
              <a:pathLst>
                <a:path w="157" h="74">
                  <a:moveTo>
                    <a:pt x="156" y="30"/>
                  </a:moveTo>
                  <a:lnTo>
                    <a:pt x="149" y="27"/>
                  </a:lnTo>
                  <a:lnTo>
                    <a:pt x="144" y="25"/>
                  </a:lnTo>
                  <a:lnTo>
                    <a:pt x="141" y="25"/>
                  </a:lnTo>
                  <a:lnTo>
                    <a:pt x="135" y="25"/>
                  </a:lnTo>
                  <a:lnTo>
                    <a:pt x="129" y="25"/>
                  </a:lnTo>
                  <a:lnTo>
                    <a:pt x="122" y="27"/>
                  </a:lnTo>
                  <a:lnTo>
                    <a:pt x="120" y="27"/>
                  </a:lnTo>
                  <a:lnTo>
                    <a:pt x="117" y="30"/>
                  </a:lnTo>
                  <a:lnTo>
                    <a:pt x="114" y="36"/>
                  </a:lnTo>
                  <a:lnTo>
                    <a:pt x="107" y="43"/>
                  </a:lnTo>
                  <a:lnTo>
                    <a:pt x="105" y="48"/>
                  </a:lnTo>
                  <a:lnTo>
                    <a:pt x="102" y="55"/>
                  </a:lnTo>
                  <a:lnTo>
                    <a:pt x="99" y="61"/>
                  </a:lnTo>
                  <a:lnTo>
                    <a:pt x="92" y="66"/>
                  </a:lnTo>
                  <a:lnTo>
                    <a:pt x="84" y="70"/>
                  </a:lnTo>
                  <a:lnTo>
                    <a:pt x="78" y="73"/>
                  </a:lnTo>
                  <a:lnTo>
                    <a:pt x="72" y="73"/>
                  </a:lnTo>
                  <a:lnTo>
                    <a:pt x="66" y="73"/>
                  </a:lnTo>
                  <a:lnTo>
                    <a:pt x="60" y="70"/>
                  </a:lnTo>
                  <a:lnTo>
                    <a:pt x="54" y="66"/>
                  </a:lnTo>
                  <a:lnTo>
                    <a:pt x="51" y="64"/>
                  </a:lnTo>
                  <a:lnTo>
                    <a:pt x="45" y="61"/>
                  </a:lnTo>
                  <a:lnTo>
                    <a:pt x="39" y="58"/>
                  </a:lnTo>
                  <a:lnTo>
                    <a:pt x="33" y="55"/>
                  </a:lnTo>
                  <a:lnTo>
                    <a:pt x="27" y="51"/>
                  </a:lnTo>
                  <a:lnTo>
                    <a:pt x="21" y="51"/>
                  </a:lnTo>
                  <a:lnTo>
                    <a:pt x="15" y="51"/>
                  </a:lnTo>
                  <a:lnTo>
                    <a:pt x="9" y="55"/>
                  </a:lnTo>
                  <a:lnTo>
                    <a:pt x="7" y="58"/>
                  </a:lnTo>
                  <a:lnTo>
                    <a:pt x="0" y="58"/>
                  </a:lnTo>
                  <a:lnTo>
                    <a:pt x="3" y="51"/>
                  </a:lnTo>
                  <a:lnTo>
                    <a:pt x="7" y="48"/>
                  </a:lnTo>
                  <a:lnTo>
                    <a:pt x="9" y="48"/>
                  </a:lnTo>
                  <a:lnTo>
                    <a:pt x="15" y="46"/>
                  </a:lnTo>
                  <a:lnTo>
                    <a:pt x="21" y="46"/>
                  </a:lnTo>
                  <a:lnTo>
                    <a:pt x="24" y="46"/>
                  </a:lnTo>
                  <a:lnTo>
                    <a:pt x="30" y="46"/>
                  </a:lnTo>
                  <a:lnTo>
                    <a:pt x="33" y="48"/>
                  </a:lnTo>
                  <a:lnTo>
                    <a:pt x="42" y="51"/>
                  </a:lnTo>
                  <a:lnTo>
                    <a:pt x="51" y="58"/>
                  </a:lnTo>
                  <a:lnTo>
                    <a:pt x="54" y="58"/>
                  </a:lnTo>
                  <a:lnTo>
                    <a:pt x="57" y="61"/>
                  </a:lnTo>
                  <a:lnTo>
                    <a:pt x="66" y="61"/>
                  </a:lnTo>
                  <a:lnTo>
                    <a:pt x="72" y="61"/>
                  </a:lnTo>
                  <a:lnTo>
                    <a:pt x="78" y="61"/>
                  </a:lnTo>
                  <a:lnTo>
                    <a:pt x="84" y="58"/>
                  </a:lnTo>
                  <a:lnTo>
                    <a:pt x="87" y="58"/>
                  </a:lnTo>
                  <a:lnTo>
                    <a:pt x="92" y="55"/>
                  </a:lnTo>
                  <a:lnTo>
                    <a:pt x="96" y="51"/>
                  </a:lnTo>
                  <a:lnTo>
                    <a:pt x="99" y="48"/>
                  </a:lnTo>
                  <a:lnTo>
                    <a:pt x="105" y="40"/>
                  </a:lnTo>
                  <a:lnTo>
                    <a:pt x="107" y="30"/>
                  </a:lnTo>
                  <a:lnTo>
                    <a:pt x="114" y="21"/>
                  </a:lnTo>
                  <a:lnTo>
                    <a:pt x="117" y="12"/>
                  </a:lnTo>
                  <a:lnTo>
                    <a:pt x="120" y="6"/>
                  </a:lnTo>
                  <a:lnTo>
                    <a:pt x="126" y="3"/>
                  </a:lnTo>
                  <a:lnTo>
                    <a:pt x="129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41" y="0"/>
                  </a:lnTo>
                  <a:lnTo>
                    <a:pt x="144" y="3"/>
                  </a:lnTo>
                  <a:lnTo>
                    <a:pt x="149" y="6"/>
                  </a:lnTo>
                  <a:lnTo>
                    <a:pt x="156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8" name="Freeform 30"/>
            <p:cNvSpPr>
              <a:spLocks/>
            </p:cNvSpPr>
            <p:nvPr/>
          </p:nvSpPr>
          <p:spPr bwMode="ltGray">
            <a:xfrm>
              <a:off x="3594" y="91"/>
              <a:ext cx="158" cy="75"/>
            </a:xfrm>
            <a:custGeom>
              <a:avLst/>
              <a:gdLst/>
              <a:ahLst/>
              <a:cxnLst>
                <a:cxn ang="0">
                  <a:pos x="4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9" y="48"/>
                </a:cxn>
                <a:cxn ang="0">
                  <a:pos x="57" y="63"/>
                </a:cxn>
                <a:cxn ang="0">
                  <a:pos x="70" y="71"/>
                </a:cxn>
                <a:cxn ang="0">
                  <a:pos x="85" y="74"/>
                </a:cxn>
                <a:cxn ang="0">
                  <a:pos x="97" y="71"/>
                </a:cxn>
                <a:cxn ang="0">
                  <a:pos x="105" y="63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6"/>
                </a:cxn>
                <a:cxn ang="0">
                  <a:pos x="154" y="54"/>
                </a:cxn>
                <a:cxn ang="0">
                  <a:pos x="145" y="48"/>
                </a:cxn>
                <a:cxn ang="0">
                  <a:pos x="135" y="48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59"/>
                </a:cxn>
                <a:cxn ang="0">
                  <a:pos x="87" y="59"/>
                </a:cxn>
                <a:cxn ang="0">
                  <a:pos x="79" y="59"/>
                </a:cxn>
                <a:cxn ang="0">
                  <a:pos x="70" y="56"/>
                </a:cxn>
                <a:cxn ang="0">
                  <a:pos x="60" y="54"/>
                </a:cxn>
                <a:cxn ang="0">
                  <a:pos x="52" y="42"/>
                </a:cxn>
                <a:cxn ang="0">
                  <a:pos x="42" y="24"/>
                </a:cxn>
                <a:cxn ang="0">
                  <a:pos x="34" y="9"/>
                </a:cxn>
                <a:cxn ang="0">
                  <a:pos x="27" y="4"/>
                </a:cxn>
                <a:cxn ang="0">
                  <a:pos x="19" y="0"/>
                </a:cxn>
                <a:cxn ang="0">
                  <a:pos x="9" y="6"/>
                </a:cxn>
                <a:cxn ang="0">
                  <a:pos x="0" y="33"/>
                </a:cxn>
              </a:cxnLst>
              <a:rect l="0" t="0" r="r" b="b"/>
              <a:pathLst>
                <a:path w="158" h="75">
                  <a:moveTo>
                    <a:pt x="0" y="33"/>
                  </a:moveTo>
                  <a:lnTo>
                    <a:pt x="4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2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37" y="33"/>
                  </a:lnTo>
                  <a:lnTo>
                    <a:pt x="42" y="36"/>
                  </a:lnTo>
                  <a:lnTo>
                    <a:pt x="45" y="42"/>
                  </a:lnTo>
                  <a:lnTo>
                    <a:pt x="49" y="48"/>
                  </a:lnTo>
                  <a:lnTo>
                    <a:pt x="52" y="54"/>
                  </a:lnTo>
                  <a:lnTo>
                    <a:pt x="57" y="63"/>
                  </a:lnTo>
                  <a:lnTo>
                    <a:pt x="64" y="66"/>
                  </a:lnTo>
                  <a:lnTo>
                    <a:pt x="70" y="71"/>
                  </a:lnTo>
                  <a:lnTo>
                    <a:pt x="75" y="74"/>
                  </a:lnTo>
                  <a:lnTo>
                    <a:pt x="85" y="74"/>
                  </a:lnTo>
                  <a:lnTo>
                    <a:pt x="90" y="74"/>
                  </a:lnTo>
                  <a:lnTo>
                    <a:pt x="97" y="71"/>
                  </a:lnTo>
                  <a:lnTo>
                    <a:pt x="102" y="68"/>
                  </a:lnTo>
                  <a:lnTo>
                    <a:pt x="105" y="63"/>
                  </a:lnTo>
                  <a:lnTo>
                    <a:pt x="112" y="59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3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0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0" y="51"/>
                  </a:lnTo>
                  <a:lnTo>
                    <a:pt x="145" y="48"/>
                  </a:lnTo>
                  <a:lnTo>
                    <a:pt x="142" y="48"/>
                  </a:lnTo>
                  <a:lnTo>
                    <a:pt x="135" y="48"/>
                  </a:lnTo>
                  <a:lnTo>
                    <a:pt x="133" y="48"/>
                  </a:lnTo>
                  <a:lnTo>
                    <a:pt x="127" y="48"/>
                  </a:lnTo>
                  <a:lnTo>
                    <a:pt x="124" y="51"/>
                  </a:lnTo>
                  <a:lnTo>
                    <a:pt x="115" y="54"/>
                  </a:lnTo>
                  <a:lnTo>
                    <a:pt x="105" y="59"/>
                  </a:lnTo>
                  <a:lnTo>
                    <a:pt x="102" y="59"/>
                  </a:lnTo>
                  <a:lnTo>
                    <a:pt x="97" y="59"/>
                  </a:lnTo>
                  <a:lnTo>
                    <a:pt x="87" y="59"/>
                  </a:lnTo>
                  <a:lnTo>
                    <a:pt x="82" y="63"/>
                  </a:lnTo>
                  <a:lnTo>
                    <a:pt x="79" y="59"/>
                  </a:lnTo>
                  <a:lnTo>
                    <a:pt x="72" y="59"/>
                  </a:lnTo>
                  <a:lnTo>
                    <a:pt x="70" y="56"/>
                  </a:lnTo>
                  <a:lnTo>
                    <a:pt x="64" y="56"/>
                  </a:lnTo>
                  <a:lnTo>
                    <a:pt x="60" y="54"/>
                  </a:lnTo>
                  <a:lnTo>
                    <a:pt x="57" y="48"/>
                  </a:lnTo>
                  <a:lnTo>
                    <a:pt x="52" y="42"/>
                  </a:lnTo>
                  <a:lnTo>
                    <a:pt x="45" y="33"/>
                  </a:lnTo>
                  <a:lnTo>
                    <a:pt x="42" y="24"/>
                  </a:lnTo>
                  <a:lnTo>
                    <a:pt x="37" y="12"/>
                  </a:lnTo>
                  <a:lnTo>
                    <a:pt x="34" y="9"/>
                  </a:lnTo>
                  <a:lnTo>
                    <a:pt x="30" y="4"/>
                  </a:lnTo>
                  <a:lnTo>
                    <a:pt x="27" y="4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4"/>
                  </a:lnTo>
                  <a:lnTo>
                    <a:pt x="9" y="6"/>
                  </a:lnTo>
                  <a:lnTo>
                    <a:pt x="7" y="9"/>
                  </a:lnTo>
                  <a:lnTo>
                    <a:pt x="0" y="3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ltGray">
            <a:xfrm>
              <a:off x="148" y="3372"/>
              <a:ext cx="160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8" y="24"/>
                </a:cxn>
                <a:cxn ang="0">
                  <a:pos x="37" y="30"/>
                </a:cxn>
                <a:cxn ang="0">
                  <a:pos x="43" y="36"/>
                </a:cxn>
                <a:cxn ang="0">
                  <a:pos x="50" y="49"/>
                </a:cxn>
                <a:cxn ang="0">
                  <a:pos x="58" y="60"/>
                </a:cxn>
                <a:cxn ang="0">
                  <a:pos x="70" y="69"/>
                </a:cxn>
                <a:cxn ang="0">
                  <a:pos x="86" y="72"/>
                </a:cxn>
                <a:cxn ang="0">
                  <a:pos x="98" y="72"/>
                </a:cxn>
                <a:cxn ang="0">
                  <a:pos x="107" y="64"/>
                </a:cxn>
                <a:cxn ang="0">
                  <a:pos x="119" y="57"/>
                </a:cxn>
                <a:cxn ang="0">
                  <a:pos x="131" y="54"/>
                </a:cxn>
                <a:cxn ang="0">
                  <a:pos x="144" y="54"/>
                </a:cxn>
                <a:cxn ang="0">
                  <a:pos x="152" y="57"/>
                </a:cxn>
                <a:cxn ang="0">
                  <a:pos x="156" y="54"/>
                </a:cxn>
                <a:cxn ang="0">
                  <a:pos x="147" y="49"/>
                </a:cxn>
                <a:cxn ang="0">
                  <a:pos x="137" y="45"/>
                </a:cxn>
                <a:cxn ang="0">
                  <a:pos x="129" y="49"/>
                </a:cxn>
                <a:cxn ang="0">
                  <a:pos x="116" y="54"/>
                </a:cxn>
                <a:cxn ang="0">
                  <a:pos x="104" y="60"/>
                </a:cxn>
                <a:cxn ang="0">
                  <a:pos x="89" y="60"/>
                </a:cxn>
                <a:cxn ang="0">
                  <a:pos x="80" y="60"/>
                </a:cxn>
                <a:cxn ang="0">
                  <a:pos x="70" y="57"/>
                </a:cxn>
                <a:cxn ang="0">
                  <a:pos x="61" y="51"/>
                </a:cxn>
                <a:cxn ang="0">
                  <a:pos x="52" y="39"/>
                </a:cxn>
                <a:cxn ang="0">
                  <a:pos x="43" y="24"/>
                </a:cxn>
                <a:cxn ang="0">
                  <a:pos x="34" y="7"/>
                </a:cxn>
                <a:cxn ang="0">
                  <a:pos x="28" y="0"/>
                </a:cxn>
                <a:cxn ang="0">
                  <a:pos x="22" y="0"/>
                </a:cxn>
                <a:cxn ang="0">
                  <a:pos x="10" y="4"/>
                </a:cxn>
                <a:cxn ang="0">
                  <a:pos x="0" y="30"/>
                </a:cxn>
              </a:cxnLst>
              <a:rect l="0" t="0" r="r" b="b"/>
              <a:pathLst>
                <a:path w="160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8" y="24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40" y="30"/>
                  </a:lnTo>
                  <a:lnTo>
                    <a:pt x="43" y="36"/>
                  </a:lnTo>
                  <a:lnTo>
                    <a:pt x="46" y="42"/>
                  </a:lnTo>
                  <a:lnTo>
                    <a:pt x="50" y="49"/>
                  </a:lnTo>
                  <a:lnTo>
                    <a:pt x="55" y="54"/>
                  </a:lnTo>
                  <a:lnTo>
                    <a:pt x="58" y="60"/>
                  </a:lnTo>
                  <a:lnTo>
                    <a:pt x="65" y="66"/>
                  </a:lnTo>
                  <a:lnTo>
                    <a:pt x="70" y="69"/>
                  </a:lnTo>
                  <a:lnTo>
                    <a:pt x="80" y="72"/>
                  </a:lnTo>
                  <a:lnTo>
                    <a:pt x="86" y="72"/>
                  </a:lnTo>
                  <a:lnTo>
                    <a:pt x="91" y="72"/>
                  </a:lnTo>
                  <a:lnTo>
                    <a:pt x="98" y="72"/>
                  </a:lnTo>
                  <a:lnTo>
                    <a:pt x="104" y="66"/>
                  </a:lnTo>
                  <a:lnTo>
                    <a:pt x="107" y="64"/>
                  </a:lnTo>
                  <a:lnTo>
                    <a:pt x="113" y="60"/>
                  </a:lnTo>
                  <a:lnTo>
                    <a:pt x="119" y="57"/>
                  </a:lnTo>
                  <a:lnTo>
                    <a:pt x="126" y="54"/>
                  </a:lnTo>
                  <a:lnTo>
                    <a:pt x="131" y="54"/>
                  </a:lnTo>
                  <a:lnTo>
                    <a:pt x="137" y="54"/>
                  </a:lnTo>
                  <a:lnTo>
                    <a:pt x="144" y="54"/>
                  </a:lnTo>
                  <a:lnTo>
                    <a:pt x="149" y="54"/>
                  </a:lnTo>
                  <a:lnTo>
                    <a:pt x="152" y="57"/>
                  </a:lnTo>
                  <a:lnTo>
                    <a:pt x="159" y="60"/>
                  </a:lnTo>
                  <a:lnTo>
                    <a:pt x="156" y="54"/>
                  </a:lnTo>
                  <a:lnTo>
                    <a:pt x="152" y="51"/>
                  </a:lnTo>
                  <a:lnTo>
                    <a:pt x="147" y="49"/>
                  </a:lnTo>
                  <a:lnTo>
                    <a:pt x="144" y="45"/>
                  </a:lnTo>
                  <a:lnTo>
                    <a:pt x="137" y="45"/>
                  </a:lnTo>
                  <a:lnTo>
                    <a:pt x="134" y="45"/>
                  </a:lnTo>
                  <a:lnTo>
                    <a:pt x="129" y="49"/>
                  </a:lnTo>
                  <a:lnTo>
                    <a:pt x="126" y="49"/>
                  </a:lnTo>
                  <a:lnTo>
                    <a:pt x="116" y="54"/>
                  </a:lnTo>
                  <a:lnTo>
                    <a:pt x="107" y="57"/>
                  </a:lnTo>
                  <a:lnTo>
                    <a:pt x="104" y="60"/>
                  </a:lnTo>
                  <a:lnTo>
                    <a:pt x="98" y="60"/>
                  </a:lnTo>
                  <a:lnTo>
                    <a:pt x="89" y="60"/>
                  </a:lnTo>
                  <a:lnTo>
                    <a:pt x="83" y="60"/>
                  </a:lnTo>
                  <a:lnTo>
                    <a:pt x="80" y="60"/>
                  </a:lnTo>
                  <a:lnTo>
                    <a:pt x="73" y="60"/>
                  </a:lnTo>
                  <a:lnTo>
                    <a:pt x="70" y="57"/>
                  </a:lnTo>
                  <a:lnTo>
                    <a:pt x="65" y="54"/>
                  </a:lnTo>
                  <a:lnTo>
                    <a:pt x="61" y="51"/>
                  </a:lnTo>
                  <a:lnTo>
                    <a:pt x="58" y="49"/>
                  </a:lnTo>
                  <a:lnTo>
                    <a:pt x="52" y="39"/>
                  </a:lnTo>
                  <a:lnTo>
                    <a:pt x="46" y="34"/>
                  </a:lnTo>
                  <a:lnTo>
                    <a:pt x="43" y="24"/>
                  </a:lnTo>
                  <a:lnTo>
                    <a:pt x="37" y="12"/>
                  </a:lnTo>
                  <a:lnTo>
                    <a:pt x="34" y="7"/>
                  </a:lnTo>
                  <a:lnTo>
                    <a:pt x="30" y="4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0" y="4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0" name="Freeform 32"/>
            <p:cNvSpPr>
              <a:spLocks/>
            </p:cNvSpPr>
            <p:nvPr/>
          </p:nvSpPr>
          <p:spPr bwMode="ltGray">
            <a:xfrm>
              <a:off x="4006" y="3905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1" name="Freeform 33"/>
            <p:cNvSpPr>
              <a:spLocks/>
            </p:cNvSpPr>
            <p:nvPr/>
          </p:nvSpPr>
          <p:spPr bwMode="ltGray">
            <a:xfrm>
              <a:off x="954" y="220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2" name="Freeform 34"/>
            <p:cNvSpPr>
              <a:spLocks/>
            </p:cNvSpPr>
            <p:nvPr/>
          </p:nvSpPr>
          <p:spPr bwMode="ltGray">
            <a:xfrm>
              <a:off x="4097" y="136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3" name="Freeform 35"/>
            <p:cNvSpPr>
              <a:spLocks/>
            </p:cNvSpPr>
            <p:nvPr/>
          </p:nvSpPr>
          <p:spPr bwMode="ltGray">
            <a:xfrm>
              <a:off x="15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4" name="Freeform 36"/>
            <p:cNvSpPr>
              <a:spLocks/>
            </p:cNvSpPr>
            <p:nvPr/>
          </p:nvSpPr>
          <p:spPr bwMode="ltGray">
            <a:xfrm>
              <a:off x="5581" y="1847"/>
              <a:ext cx="154" cy="72"/>
            </a:xfrm>
            <a:custGeom>
              <a:avLst/>
              <a:gdLst/>
              <a:ahLst/>
              <a:cxnLst>
                <a:cxn ang="0">
                  <a:pos x="3" y="44"/>
                </a:cxn>
                <a:cxn ang="0">
                  <a:pos x="15" y="48"/>
                </a:cxn>
                <a:cxn ang="0">
                  <a:pos x="26" y="48"/>
                </a:cxn>
                <a:cxn ang="0">
                  <a:pos x="33" y="41"/>
                </a:cxn>
                <a:cxn ang="0">
                  <a:pos x="41" y="36"/>
                </a:cxn>
                <a:cxn ang="0">
                  <a:pos x="48" y="24"/>
                </a:cxn>
                <a:cxn ang="0">
                  <a:pos x="56" y="12"/>
                </a:cxn>
                <a:cxn ang="0">
                  <a:pos x="69" y="4"/>
                </a:cxn>
                <a:cxn ang="0">
                  <a:pos x="84" y="0"/>
                </a:cxn>
                <a:cxn ang="0">
                  <a:pos x="93" y="4"/>
                </a:cxn>
                <a:cxn ang="0">
                  <a:pos x="105" y="9"/>
                </a:cxn>
                <a:cxn ang="0">
                  <a:pos x="116" y="15"/>
                </a:cxn>
                <a:cxn ang="0">
                  <a:pos x="126" y="18"/>
                </a:cxn>
                <a:cxn ang="0">
                  <a:pos x="138" y="18"/>
                </a:cxn>
                <a:cxn ang="0">
                  <a:pos x="150" y="15"/>
                </a:cxn>
                <a:cxn ang="0">
                  <a:pos x="153" y="18"/>
                </a:cxn>
                <a:cxn ang="0">
                  <a:pos x="144" y="24"/>
                </a:cxn>
                <a:cxn ang="0">
                  <a:pos x="135" y="27"/>
                </a:cxn>
                <a:cxn ang="0">
                  <a:pos x="126" y="24"/>
                </a:cxn>
                <a:cxn ang="0">
                  <a:pos x="114" y="18"/>
                </a:cxn>
                <a:cxn ang="0">
                  <a:pos x="101" y="12"/>
                </a:cxn>
                <a:cxn ang="0">
                  <a:pos x="86" y="12"/>
                </a:cxn>
                <a:cxn ang="0">
                  <a:pos x="78" y="12"/>
                </a:cxn>
                <a:cxn ang="0">
                  <a:pos x="66" y="15"/>
                </a:cxn>
                <a:cxn ang="0">
                  <a:pos x="56" y="21"/>
                </a:cxn>
                <a:cxn ang="0">
                  <a:pos x="51" y="33"/>
                </a:cxn>
                <a:cxn ang="0">
                  <a:pos x="41" y="51"/>
                </a:cxn>
                <a:cxn ang="0">
                  <a:pos x="33" y="65"/>
                </a:cxn>
                <a:cxn ang="0">
                  <a:pos x="26" y="71"/>
                </a:cxn>
                <a:cxn ang="0">
                  <a:pos x="18" y="71"/>
                </a:cxn>
                <a:cxn ang="0">
                  <a:pos x="8" y="68"/>
                </a:cxn>
                <a:cxn ang="0">
                  <a:pos x="0" y="41"/>
                </a:cxn>
              </a:cxnLst>
              <a:rect l="0" t="0" r="r" b="b"/>
              <a:pathLst>
                <a:path w="154" h="72">
                  <a:moveTo>
                    <a:pt x="0" y="41"/>
                  </a:moveTo>
                  <a:lnTo>
                    <a:pt x="3" y="44"/>
                  </a:lnTo>
                  <a:lnTo>
                    <a:pt x="8" y="48"/>
                  </a:lnTo>
                  <a:lnTo>
                    <a:pt x="15" y="48"/>
                  </a:lnTo>
                  <a:lnTo>
                    <a:pt x="21" y="48"/>
                  </a:lnTo>
                  <a:lnTo>
                    <a:pt x="26" y="48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6" y="41"/>
                  </a:lnTo>
                  <a:lnTo>
                    <a:pt x="41" y="36"/>
                  </a:lnTo>
                  <a:lnTo>
                    <a:pt x="45" y="30"/>
                  </a:lnTo>
                  <a:lnTo>
                    <a:pt x="48" y="24"/>
                  </a:lnTo>
                  <a:lnTo>
                    <a:pt x="51" y="18"/>
                  </a:lnTo>
                  <a:lnTo>
                    <a:pt x="56" y="12"/>
                  </a:lnTo>
                  <a:lnTo>
                    <a:pt x="63" y="6"/>
                  </a:lnTo>
                  <a:lnTo>
                    <a:pt x="69" y="4"/>
                  </a:lnTo>
                  <a:lnTo>
                    <a:pt x="75" y="0"/>
                  </a:lnTo>
                  <a:lnTo>
                    <a:pt x="84" y="0"/>
                  </a:lnTo>
                  <a:lnTo>
                    <a:pt x="90" y="0"/>
                  </a:lnTo>
                  <a:lnTo>
                    <a:pt x="93" y="4"/>
                  </a:lnTo>
                  <a:lnTo>
                    <a:pt x="99" y="6"/>
                  </a:lnTo>
                  <a:lnTo>
                    <a:pt x="105" y="9"/>
                  </a:lnTo>
                  <a:lnTo>
                    <a:pt x="108" y="12"/>
                  </a:lnTo>
                  <a:lnTo>
                    <a:pt x="116" y="15"/>
                  </a:lnTo>
                  <a:lnTo>
                    <a:pt x="123" y="18"/>
                  </a:lnTo>
                  <a:lnTo>
                    <a:pt x="126" y="18"/>
                  </a:lnTo>
                  <a:lnTo>
                    <a:pt x="131" y="21"/>
                  </a:lnTo>
                  <a:lnTo>
                    <a:pt x="138" y="18"/>
                  </a:lnTo>
                  <a:lnTo>
                    <a:pt x="144" y="18"/>
                  </a:lnTo>
                  <a:lnTo>
                    <a:pt x="150" y="15"/>
                  </a:lnTo>
                  <a:lnTo>
                    <a:pt x="153" y="12"/>
                  </a:lnTo>
                  <a:lnTo>
                    <a:pt x="153" y="18"/>
                  </a:lnTo>
                  <a:lnTo>
                    <a:pt x="150" y="21"/>
                  </a:lnTo>
                  <a:lnTo>
                    <a:pt x="144" y="24"/>
                  </a:lnTo>
                  <a:lnTo>
                    <a:pt x="141" y="27"/>
                  </a:lnTo>
                  <a:lnTo>
                    <a:pt x="135" y="27"/>
                  </a:lnTo>
                  <a:lnTo>
                    <a:pt x="131" y="27"/>
                  </a:lnTo>
                  <a:lnTo>
                    <a:pt x="126" y="24"/>
                  </a:lnTo>
                  <a:lnTo>
                    <a:pt x="120" y="24"/>
                  </a:lnTo>
                  <a:lnTo>
                    <a:pt x="114" y="18"/>
                  </a:lnTo>
                  <a:lnTo>
                    <a:pt x="105" y="15"/>
                  </a:lnTo>
                  <a:lnTo>
                    <a:pt x="101" y="12"/>
                  </a:lnTo>
                  <a:lnTo>
                    <a:pt x="96" y="12"/>
                  </a:lnTo>
                  <a:lnTo>
                    <a:pt x="86" y="12"/>
                  </a:lnTo>
                  <a:lnTo>
                    <a:pt x="81" y="12"/>
                  </a:lnTo>
                  <a:lnTo>
                    <a:pt x="78" y="12"/>
                  </a:lnTo>
                  <a:lnTo>
                    <a:pt x="71" y="12"/>
                  </a:lnTo>
                  <a:lnTo>
                    <a:pt x="66" y="15"/>
                  </a:lnTo>
                  <a:lnTo>
                    <a:pt x="63" y="18"/>
                  </a:lnTo>
                  <a:lnTo>
                    <a:pt x="56" y="21"/>
                  </a:lnTo>
                  <a:lnTo>
                    <a:pt x="54" y="24"/>
                  </a:lnTo>
                  <a:lnTo>
                    <a:pt x="51" y="33"/>
                  </a:lnTo>
                  <a:lnTo>
                    <a:pt x="45" y="39"/>
                  </a:lnTo>
                  <a:lnTo>
                    <a:pt x="41" y="51"/>
                  </a:lnTo>
                  <a:lnTo>
                    <a:pt x="36" y="59"/>
                  </a:lnTo>
                  <a:lnTo>
                    <a:pt x="33" y="65"/>
                  </a:lnTo>
                  <a:lnTo>
                    <a:pt x="30" y="68"/>
                  </a:lnTo>
                  <a:lnTo>
                    <a:pt x="26" y="71"/>
                  </a:lnTo>
                  <a:lnTo>
                    <a:pt x="21" y="71"/>
                  </a:lnTo>
                  <a:lnTo>
                    <a:pt x="18" y="71"/>
                  </a:lnTo>
                  <a:lnTo>
                    <a:pt x="15" y="71"/>
                  </a:lnTo>
                  <a:lnTo>
                    <a:pt x="8" y="68"/>
                  </a:lnTo>
                  <a:lnTo>
                    <a:pt x="6" y="65"/>
                  </a:lnTo>
                  <a:lnTo>
                    <a:pt x="0" y="4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5" name="Freeform 37"/>
            <p:cNvSpPr>
              <a:spLocks/>
            </p:cNvSpPr>
            <p:nvPr/>
          </p:nvSpPr>
          <p:spPr bwMode="ltGray">
            <a:xfrm>
              <a:off x="4436" y="4096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6" name="Freeform 38"/>
            <p:cNvSpPr>
              <a:spLocks/>
            </p:cNvSpPr>
            <p:nvPr/>
          </p:nvSpPr>
          <p:spPr bwMode="ltGray">
            <a:xfrm>
              <a:off x="107" y="2501"/>
              <a:ext cx="55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4" y="40"/>
                </a:cxn>
                <a:cxn ang="0">
                  <a:pos x="30" y="0"/>
                </a:cxn>
              </a:cxnLst>
              <a:rect l="0" t="0" r="r" b="b"/>
              <a:pathLst>
                <a:path w="55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4" y="40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7" name="Freeform 39"/>
            <p:cNvSpPr>
              <a:spLocks/>
            </p:cNvSpPr>
            <p:nvPr/>
          </p:nvSpPr>
          <p:spPr bwMode="ltGray">
            <a:xfrm>
              <a:off x="5139" y="1106"/>
              <a:ext cx="56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5" y="41"/>
                </a:cxn>
                <a:cxn ang="0">
                  <a:pos x="30" y="0"/>
                </a:cxn>
              </a:cxnLst>
              <a:rect l="0" t="0" r="r" b="b"/>
              <a:pathLst>
                <a:path w="56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5" y="41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8" name="Freeform 40"/>
            <p:cNvSpPr>
              <a:spLocks/>
            </p:cNvSpPr>
            <p:nvPr/>
          </p:nvSpPr>
          <p:spPr bwMode="ltGray">
            <a:xfrm>
              <a:off x="4703" y="54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9" name="Freeform 41"/>
            <p:cNvSpPr>
              <a:spLocks/>
            </p:cNvSpPr>
            <p:nvPr/>
          </p:nvSpPr>
          <p:spPr bwMode="ltGray">
            <a:xfrm>
              <a:off x="5601" y="3074"/>
              <a:ext cx="60" cy="80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2" y="79"/>
                </a:cxn>
                <a:cxn ang="0">
                  <a:pos x="59" y="0"/>
                </a:cxn>
              </a:cxnLst>
              <a:rect l="0" t="0" r="r" b="b"/>
              <a:pathLst>
                <a:path w="60" h="80">
                  <a:moveTo>
                    <a:pt x="59" y="0"/>
                  </a:moveTo>
                  <a:lnTo>
                    <a:pt x="0" y="30"/>
                  </a:lnTo>
                  <a:lnTo>
                    <a:pt x="42" y="79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0" name="Freeform 42"/>
            <p:cNvSpPr>
              <a:spLocks/>
            </p:cNvSpPr>
            <p:nvPr/>
          </p:nvSpPr>
          <p:spPr bwMode="ltGray">
            <a:xfrm>
              <a:off x="2788" y="4005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1" name="Freeform 43"/>
            <p:cNvSpPr>
              <a:spLocks/>
            </p:cNvSpPr>
            <p:nvPr/>
          </p:nvSpPr>
          <p:spPr bwMode="ltGray">
            <a:xfrm>
              <a:off x="256" y="3041"/>
              <a:ext cx="61" cy="8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1"/>
                </a:cxn>
                <a:cxn ang="0">
                  <a:pos x="46" y="82"/>
                </a:cxn>
                <a:cxn ang="0">
                  <a:pos x="60" y="0"/>
                </a:cxn>
              </a:cxnLst>
              <a:rect l="0" t="0" r="r" b="b"/>
              <a:pathLst>
                <a:path w="61" h="83">
                  <a:moveTo>
                    <a:pt x="60" y="0"/>
                  </a:moveTo>
                  <a:lnTo>
                    <a:pt x="0" y="31"/>
                  </a:lnTo>
                  <a:lnTo>
                    <a:pt x="46" y="82"/>
                  </a:lnTo>
                  <a:lnTo>
                    <a:pt x="6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2" name="Freeform 44"/>
            <p:cNvSpPr>
              <a:spLocks/>
            </p:cNvSpPr>
            <p:nvPr/>
          </p:nvSpPr>
          <p:spPr bwMode="ltGray">
            <a:xfrm>
              <a:off x="4707" y="4074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3" name="Freeform 45"/>
            <p:cNvSpPr>
              <a:spLocks/>
            </p:cNvSpPr>
            <p:nvPr/>
          </p:nvSpPr>
          <p:spPr bwMode="ltGray">
            <a:xfrm>
              <a:off x="234" y="3987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4" name="Freeform 46"/>
            <p:cNvSpPr>
              <a:spLocks/>
            </p:cNvSpPr>
            <p:nvPr/>
          </p:nvSpPr>
          <p:spPr bwMode="ltGray">
            <a:xfrm>
              <a:off x="2285" y="99"/>
              <a:ext cx="61" cy="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1"/>
                </a:cxn>
                <a:cxn ang="0">
                  <a:pos x="0" y="0"/>
                </a:cxn>
              </a:cxnLst>
              <a:rect l="0" t="0" r="r" b="b"/>
              <a:pathLst>
                <a:path w="61" h="82">
                  <a:moveTo>
                    <a:pt x="0" y="0"/>
                  </a:moveTo>
                  <a:lnTo>
                    <a:pt x="60" y="31"/>
                  </a:lnTo>
                  <a:lnTo>
                    <a:pt x="18" y="81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5" name="Rectangle 47"/>
            <p:cNvSpPr>
              <a:spLocks noChangeArrowheads="1"/>
            </p:cNvSpPr>
            <p:nvPr/>
          </p:nvSpPr>
          <p:spPr bwMode="ltGray">
            <a:xfrm>
              <a:off x="1629" y="103"/>
              <a:ext cx="53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6" name="Rectangle 48"/>
            <p:cNvSpPr>
              <a:spLocks noChangeArrowheads="1"/>
            </p:cNvSpPr>
            <p:nvPr/>
          </p:nvSpPr>
          <p:spPr bwMode="ltGray">
            <a:xfrm>
              <a:off x="5563" y="129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7" name="Rectangle 49"/>
            <p:cNvSpPr>
              <a:spLocks noChangeArrowheads="1"/>
            </p:cNvSpPr>
            <p:nvPr/>
          </p:nvSpPr>
          <p:spPr bwMode="ltGray">
            <a:xfrm>
              <a:off x="5039" y="4013"/>
              <a:ext cx="53" cy="5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8" name="Rectangle 50"/>
            <p:cNvSpPr>
              <a:spLocks noChangeArrowheads="1"/>
            </p:cNvSpPr>
            <p:nvPr/>
          </p:nvSpPr>
          <p:spPr bwMode="ltGray">
            <a:xfrm>
              <a:off x="5651" y="782"/>
              <a:ext cx="41" cy="43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9" name="Rectangle 51"/>
            <p:cNvSpPr>
              <a:spLocks noChangeArrowheads="1"/>
            </p:cNvSpPr>
            <p:nvPr/>
          </p:nvSpPr>
          <p:spPr bwMode="ltGray">
            <a:xfrm>
              <a:off x="648" y="202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0" name="Freeform 52"/>
            <p:cNvSpPr>
              <a:spLocks/>
            </p:cNvSpPr>
            <p:nvPr/>
          </p:nvSpPr>
          <p:spPr bwMode="ltGray">
            <a:xfrm>
              <a:off x="177" y="1414"/>
              <a:ext cx="229" cy="116"/>
            </a:xfrm>
            <a:custGeom>
              <a:avLst/>
              <a:gdLst/>
              <a:ahLst/>
              <a:cxnLst>
                <a:cxn ang="0">
                  <a:pos x="228" y="4"/>
                </a:cxn>
                <a:cxn ang="0">
                  <a:pos x="222" y="0"/>
                </a:cxn>
                <a:cxn ang="0">
                  <a:pos x="210" y="0"/>
                </a:cxn>
                <a:cxn ang="0">
                  <a:pos x="200" y="0"/>
                </a:cxn>
                <a:cxn ang="0">
                  <a:pos x="192" y="0"/>
                </a:cxn>
                <a:cxn ang="0">
                  <a:pos x="180" y="4"/>
                </a:cxn>
                <a:cxn ang="0">
                  <a:pos x="170" y="10"/>
                </a:cxn>
                <a:cxn ang="0">
                  <a:pos x="164" y="13"/>
                </a:cxn>
                <a:cxn ang="0">
                  <a:pos x="159" y="22"/>
                </a:cxn>
                <a:cxn ang="0">
                  <a:pos x="152" y="31"/>
                </a:cxn>
                <a:cxn ang="0">
                  <a:pos x="149" y="38"/>
                </a:cxn>
                <a:cxn ang="0">
                  <a:pos x="146" y="43"/>
                </a:cxn>
                <a:cxn ang="0">
                  <a:pos x="134" y="59"/>
                </a:cxn>
                <a:cxn ang="0">
                  <a:pos x="122" y="72"/>
                </a:cxn>
                <a:cxn ang="0">
                  <a:pos x="113" y="77"/>
                </a:cxn>
                <a:cxn ang="0">
                  <a:pos x="98" y="84"/>
                </a:cxn>
                <a:cxn ang="0">
                  <a:pos x="86" y="90"/>
                </a:cxn>
                <a:cxn ang="0">
                  <a:pos x="73" y="93"/>
                </a:cxn>
                <a:cxn ang="0">
                  <a:pos x="64" y="93"/>
                </a:cxn>
                <a:cxn ang="0">
                  <a:pos x="52" y="93"/>
                </a:cxn>
                <a:cxn ang="0">
                  <a:pos x="37" y="90"/>
                </a:cxn>
                <a:cxn ang="0">
                  <a:pos x="25" y="84"/>
                </a:cxn>
                <a:cxn ang="0">
                  <a:pos x="15" y="74"/>
                </a:cxn>
                <a:cxn ang="0">
                  <a:pos x="10" y="69"/>
                </a:cxn>
                <a:cxn ang="0">
                  <a:pos x="0" y="100"/>
                </a:cxn>
                <a:cxn ang="0">
                  <a:pos x="7" y="105"/>
                </a:cxn>
                <a:cxn ang="0">
                  <a:pos x="22" y="112"/>
                </a:cxn>
                <a:cxn ang="0">
                  <a:pos x="33" y="112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5"/>
                </a:cxn>
                <a:cxn ang="0">
                  <a:pos x="98" y="100"/>
                </a:cxn>
                <a:cxn ang="0">
                  <a:pos x="104" y="97"/>
                </a:cxn>
                <a:cxn ang="0">
                  <a:pos x="119" y="84"/>
                </a:cxn>
                <a:cxn ang="0">
                  <a:pos x="131" y="72"/>
                </a:cxn>
                <a:cxn ang="0">
                  <a:pos x="140" y="56"/>
                </a:cxn>
                <a:cxn ang="0">
                  <a:pos x="149" y="43"/>
                </a:cxn>
                <a:cxn ang="0">
                  <a:pos x="159" y="41"/>
                </a:cxn>
                <a:cxn ang="0">
                  <a:pos x="167" y="31"/>
                </a:cxn>
                <a:cxn ang="0">
                  <a:pos x="177" y="28"/>
                </a:cxn>
                <a:cxn ang="0">
                  <a:pos x="185" y="25"/>
                </a:cxn>
                <a:cxn ang="0">
                  <a:pos x="198" y="25"/>
                </a:cxn>
                <a:cxn ang="0">
                  <a:pos x="204" y="25"/>
                </a:cxn>
                <a:cxn ang="0">
                  <a:pos x="210" y="28"/>
                </a:cxn>
                <a:cxn ang="0">
                  <a:pos x="222" y="35"/>
                </a:cxn>
                <a:cxn ang="0">
                  <a:pos x="228" y="4"/>
                </a:cxn>
              </a:cxnLst>
              <a:rect l="0" t="0" r="r" b="b"/>
              <a:pathLst>
                <a:path w="229" h="116">
                  <a:moveTo>
                    <a:pt x="228" y="4"/>
                  </a:moveTo>
                  <a:lnTo>
                    <a:pt x="222" y="0"/>
                  </a:lnTo>
                  <a:lnTo>
                    <a:pt x="210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80" y="4"/>
                  </a:lnTo>
                  <a:lnTo>
                    <a:pt x="170" y="10"/>
                  </a:lnTo>
                  <a:lnTo>
                    <a:pt x="164" y="13"/>
                  </a:lnTo>
                  <a:lnTo>
                    <a:pt x="159" y="22"/>
                  </a:lnTo>
                  <a:lnTo>
                    <a:pt x="152" y="31"/>
                  </a:lnTo>
                  <a:lnTo>
                    <a:pt x="149" y="38"/>
                  </a:lnTo>
                  <a:lnTo>
                    <a:pt x="146" y="43"/>
                  </a:lnTo>
                  <a:lnTo>
                    <a:pt x="134" y="59"/>
                  </a:lnTo>
                  <a:lnTo>
                    <a:pt x="122" y="72"/>
                  </a:lnTo>
                  <a:lnTo>
                    <a:pt x="113" y="77"/>
                  </a:lnTo>
                  <a:lnTo>
                    <a:pt x="98" y="84"/>
                  </a:lnTo>
                  <a:lnTo>
                    <a:pt x="86" y="90"/>
                  </a:lnTo>
                  <a:lnTo>
                    <a:pt x="73" y="93"/>
                  </a:lnTo>
                  <a:lnTo>
                    <a:pt x="64" y="93"/>
                  </a:lnTo>
                  <a:lnTo>
                    <a:pt x="52" y="93"/>
                  </a:lnTo>
                  <a:lnTo>
                    <a:pt x="37" y="90"/>
                  </a:lnTo>
                  <a:lnTo>
                    <a:pt x="25" y="84"/>
                  </a:lnTo>
                  <a:lnTo>
                    <a:pt x="15" y="74"/>
                  </a:lnTo>
                  <a:lnTo>
                    <a:pt x="10" y="69"/>
                  </a:lnTo>
                  <a:lnTo>
                    <a:pt x="0" y="100"/>
                  </a:lnTo>
                  <a:lnTo>
                    <a:pt x="7" y="105"/>
                  </a:lnTo>
                  <a:lnTo>
                    <a:pt x="22" y="112"/>
                  </a:lnTo>
                  <a:lnTo>
                    <a:pt x="33" y="112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5"/>
                  </a:lnTo>
                  <a:lnTo>
                    <a:pt x="98" y="100"/>
                  </a:lnTo>
                  <a:lnTo>
                    <a:pt x="104" y="97"/>
                  </a:lnTo>
                  <a:lnTo>
                    <a:pt x="119" y="84"/>
                  </a:lnTo>
                  <a:lnTo>
                    <a:pt x="131" y="72"/>
                  </a:lnTo>
                  <a:lnTo>
                    <a:pt x="140" y="56"/>
                  </a:lnTo>
                  <a:lnTo>
                    <a:pt x="149" y="43"/>
                  </a:lnTo>
                  <a:lnTo>
                    <a:pt x="159" y="41"/>
                  </a:lnTo>
                  <a:lnTo>
                    <a:pt x="167" y="31"/>
                  </a:lnTo>
                  <a:lnTo>
                    <a:pt x="177" y="28"/>
                  </a:lnTo>
                  <a:lnTo>
                    <a:pt x="185" y="25"/>
                  </a:lnTo>
                  <a:lnTo>
                    <a:pt x="198" y="25"/>
                  </a:lnTo>
                  <a:lnTo>
                    <a:pt x="204" y="25"/>
                  </a:lnTo>
                  <a:lnTo>
                    <a:pt x="210" y="28"/>
                  </a:lnTo>
                  <a:lnTo>
                    <a:pt x="222" y="35"/>
                  </a:lnTo>
                  <a:lnTo>
                    <a:pt x="228" y="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1" name="Freeform 53"/>
            <p:cNvSpPr>
              <a:spLocks/>
            </p:cNvSpPr>
            <p:nvPr/>
          </p:nvSpPr>
          <p:spPr bwMode="ltGray">
            <a:xfrm>
              <a:off x="2288" y="4156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2" name="Freeform 54"/>
            <p:cNvSpPr>
              <a:spLocks/>
            </p:cNvSpPr>
            <p:nvPr/>
          </p:nvSpPr>
          <p:spPr bwMode="ltGray">
            <a:xfrm>
              <a:off x="5310" y="388"/>
              <a:ext cx="234" cy="115"/>
            </a:xfrm>
            <a:custGeom>
              <a:avLst/>
              <a:gdLst/>
              <a:ahLst/>
              <a:cxnLst>
                <a:cxn ang="0">
                  <a:pos x="233" y="3"/>
                </a:cxn>
                <a:cxn ang="0">
                  <a:pos x="223" y="0"/>
                </a:cxn>
                <a:cxn ang="0">
                  <a:pos x="214" y="0"/>
                </a:cxn>
                <a:cxn ang="0">
                  <a:pos x="202" y="0"/>
                </a:cxn>
                <a:cxn ang="0">
                  <a:pos x="193" y="0"/>
                </a:cxn>
                <a:cxn ang="0">
                  <a:pos x="183" y="3"/>
                </a:cxn>
                <a:cxn ang="0">
                  <a:pos x="172" y="10"/>
                </a:cxn>
                <a:cxn ang="0">
                  <a:pos x="168" y="13"/>
                </a:cxn>
                <a:cxn ang="0">
                  <a:pos x="159" y="21"/>
                </a:cxn>
                <a:cxn ang="0">
                  <a:pos x="153" y="31"/>
                </a:cxn>
                <a:cxn ang="0">
                  <a:pos x="150" y="37"/>
                </a:cxn>
                <a:cxn ang="0">
                  <a:pos x="147" y="43"/>
                </a:cxn>
                <a:cxn ang="0">
                  <a:pos x="138" y="59"/>
                </a:cxn>
                <a:cxn ang="0">
                  <a:pos x="122" y="71"/>
                </a:cxn>
                <a:cxn ang="0">
                  <a:pos x="114" y="77"/>
                </a:cxn>
                <a:cxn ang="0">
                  <a:pos x="101" y="83"/>
                </a:cxn>
                <a:cxn ang="0">
                  <a:pos x="86" y="90"/>
                </a:cxn>
                <a:cxn ang="0">
                  <a:pos x="76" y="93"/>
                </a:cxn>
                <a:cxn ang="0">
                  <a:pos x="65" y="93"/>
                </a:cxn>
                <a:cxn ang="0">
                  <a:pos x="55" y="93"/>
                </a:cxn>
                <a:cxn ang="0">
                  <a:pos x="40" y="87"/>
                </a:cxn>
                <a:cxn ang="0">
                  <a:pos x="25" y="83"/>
                </a:cxn>
                <a:cxn ang="0">
                  <a:pos x="15" y="74"/>
                </a:cxn>
                <a:cxn ang="0">
                  <a:pos x="10" y="68"/>
                </a:cxn>
                <a:cxn ang="0">
                  <a:pos x="0" y="99"/>
                </a:cxn>
                <a:cxn ang="0">
                  <a:pos x="10" y="105"/>
                </a:cxn>
                <a:cxn ang="0">
                  <a:pos x="22" y="111"/>
                </a:cxn>
                <a:cxn ang="0">
                  <a:pos x="34" y="111"/>
                </a:cxn>
                <a:cxn ang="0">
                  <a:pos x="50" y="114"/>
                </a:cxn>
                <a:cxn ang="0">
                  <a:pos x="61" y="114"/>
                </a:cxn>
                <a:cxn ang="0">
                  <a:pos x="74" y="111"/>
                </a:cxn>
                <a:cxn ang="0">
                  <a:pos x="89" y="105"/>
                </a:cxn>
                <a:cxn ang="0">
                  <a:pos x="101" y="99"/>
                </a:cxn>
                <a:cxn ang="0">
                  <a:pos x="107" y="96"/>
                </a:cxn>
                <a:cxn ang="0">
                  <a:pos x="119" y="83"/>
                </a:cxn>
                <a:cxn ang="0">
                  <a:pos x="132" y="71"/>
                </a:cxn>
                <a:cxn ang="0">
                  <a:pos x="144" y="56"/>
                </a:cxn>
                <a:cxn ang="0">
                  <a:pos x="153" y="46"/>
                </a:cxn>
                <a:cxn ang="0">
                  <a:pos x="159" y="37"/>
                </a:cxn>
                <a:cxn ang="0">
                  <a:pos x="172" y="31"/>
                </a:cxn>
                <a:cxn ang="0">
                  <a:pos x="180" y="25"/>
                </a:cxn>
                <a:cxn ang="0">
                  <a:pos x="190" y="21"/>
                </a:cxn>
                <a:cxn ang="0">
                  <a:pos x="199" y="21"/>
                </a:cxn>
                <a:cxn ang="0">
                  <a:pos x="208" y="25"/>
                </a:cxn>
                <a:cxn ang="0">
                  <a:pos x="214" y="25"/>
                </a:cxn>
                <a:cxn ang="0">
                  <a:pos x="226" y="34"/>
                </a:cxn>
                <a:cxn ang="0">
                  <a:pos x="233" y="3"/>
                </a:cxn>
              </a:cxnLst>
              <a:rect l="0" t="0" r="r" b="b"/>
              <a:pathLst>
                <a:path w="234" h="115">
                  <a:moveTo>
                    <a:pt x="233" y="3"/>
                  </a:moveTo>
                  <a:lnTo>
                    <a:pt x="223" y="0"/>
                  </a:lnTo>
                  <a:lnTo>
                    <a:pt x="214" y="0"/>
                  </a:lnTo>
                  <a:lnTo>
                    <a:pt x="202" y="0"/>
                  </a:lnTo>
                  <a:lnTo>
                    <a:pt x="193" y="0"/>
                  </a:lnTo>
                  <a:lnTo>
                    <a:pt x="183" y="3"/>
                  </a:lnTo>
                  <a:lnTo>
                    <a:pt x="172" y="10"/>
                  </a:lnTo>
                  <a:lnTo>
                    <a:pt x="168" y="13"/>
                  </a:lnTo>
                  <a:lnTo>
                    <a:pt x="159" y="21"/>
                  </a:lnTo>
                  <a:lnTo>
                    <a:pt x="153" y="31"/>
                  </a:lnTo>
                  <a:lnTo>
                    <a:pt x="150" y="37"/>
                  </a:lnTo>
                  <a:lnTo>
                    <a:pt x="147" y="43"/>
                  </a:lnTo>
                  <a:lnTo>
                    <a:pt x="138" y="59"/>
                  </a:lnTo>
                  <a:lnTo>
                    <a:pt x="122" y="71"/>
                  </a:lnTo>
                  <a:lnTo>
                    <a:pt x="114" y="77"/>
                  </a:lnTo>
                  <a:lnTo>
                    <a:pt x="101" y="83"/>
                  </a:lnTo>
                  <a:lnTo>
                    <a:pt x="86" y="90"/>
                  </a:lnTo>
                  <a:lnTo>
                    <a:pt x="76" y="93"/>
                  </a:lnTo>
                  <a:lnTo>
                    <a:pt x="65" y="93"/>
                  </a:lnTo>
                  <a:lnTo>
                    <a:pt x="55" y="93"/>
                  </a:lnTo>
                  <a:lnTo>
                    <a:pt x="40" y="87"/>
                  </a:lnTo>
                  <a:lnTo>
                    <a:pt x="25" y="83"/>
                  </a:lnTo>
                  <a:lnTo>
                    <a:pt x="15" y="74"/>
                  </a:lnTo>
                  <a:lnTo>
                    <a:pt x="10" y="68"/>
                  </a:lnTo>
                  <a:lnTo>
                    <a:pt x="0" y="99"/>
                  </a:lnTo>
                  <a:lnTo>
                    <a:pt x="10" y="105"/>
                  </a:lnTo>
                  <a:lnTo>
                    <a:pt x="22" y="111"/>
                  </a:lnTo>
                  <a:lnTo>
                    <a:pt x="34" y="111"/>
                  </a:lnTo>
                  <a:lnTo>
                    <a:pt x="50" y="114"/>
                  </a:lnTo>
                  <a:lnTo>
                    <a:pt x="61" y="114"/>
                  </a:lnTo>
                  <a:lnTo>
                    <a:pt x="74" y="111"/>
                  </a:lnTo>
                  <a:lnTo>
                    <a:pt x="89" y="105"/>
                  </a:lnTo>
                  <a:lnTo>
                    <a:pt x="101" y="99"/>
                  </a:lnTo>
                  <a:lnTo>
                    <a:pt x="107" y="96"/>
                  </a:lnTo>
                  <a:lnTo>
                    <a:pt x="119" y="83"/>
                  </a:lnTo>
                  <a:lnTo>
                    <a:pt x="132" y="71"/>
                  </a:lnTo>
                  <a:lnTo>
                    <a:pt x="144" y="56"/>
                  </a:lnTo>
                  <a:lnTo>
                    <a:pt x="153" y="46"/>
                  </a:lnTo>
                  <a:lnTo>
                    <a:pt x="159" y="37"/>
                  </a:lnTo>
                  <a:lnTo>
                    <a:pt x="172" y="31"/>
                  </a:lnTo>
                  <a:lnTo>
                    <a:pt x="180" y="25"/>
                  </a:lnTo>
                  <a:lnTo>
                    <a:pt x="190" y="21"/>
                  </a:lnTo>
                  <a:lnTo>
                    <a:pt x="199" y="21"/>
                  </a:lnTo>
                  <a:lnTo>
                    <a:pt x="208" y="25"/>
                  </a:lnTo>
                  <a:lnTo>
                    <a:pt x="214" y="25"/>
                  </a:lnTo>
                  <a:lnTo>
                    <a:pt x="226" y="34"/>
                  </a:lnTo>
                  <a:lnTo>
                    <a:pt x="233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3" name="Freeform 55"/>
            <p:cNvSpPr>
              <a:spLocks/>
            </p:cNvSpPr>
            <p:nvPr/>
          </p:nvSpPr>
          <p:spPr bwMode="ltGray">
            <a:xfrm>
              <a:off x="3135" y="4006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4" name="Freeform 56"/>
            <p:cNvSpPr>
              <a:spLocks/>
            </p:cNvSpPr>
            <p:nvPr/>
          </p:nvSpPr>
          <p:spPr bwMode="ltGray">
            <a:xfrm>
              <a:off x="5643" y="2518"/>
              <a:ext cx="102" cy="312"/>
            </a:xfrm>
            <a:custGeom>
              <a:avLst/>
              <a:gdLst/>
              <a:ahLst/>
              <a:cxnLst>
                <a:cxn ang="0">
                  <a:pos x="51" y="6"/>
                </a:cxn>
                <a:cxn ang="0">
                  <a:pos x="47" y="16"/>
                </a:cxn>
                <a:cxn ang="0">
                  <a:pos x="44" y="19"/>
                </a:cxn>
                <a:cxn ang="0">
                  <a:pos x="44" y="26"/>
                </a:cxn>
                <a:cxn ang="0">
                  <a:pos x="39" y="43"/>
                </a:cxn>
                <a:cxn ang="0">
                  <a:pos x="30" y="65"/>
                </a:cxn>
                <a:cxn ang="0">
                  <a:pos x="24" y="81"/>
                </a:cxn>
                <a:cxn ang="0">
                  <a:pos x="21" y="97"/>
                </a:cxn>
                <a:cxn ang="0">
                  <a:pos x="21" y="110"/>
                </a:cxn>
                <a:cxn ang="0">
                  <a:pos x="21" y="120"/>
                </a:cxn>
                <a:cxn ang="0">
                  <a:pos x="24" y="133"/>
                </a:cxn>
                <a:cxn ang="0">
                  <a:pos x="27" y="140"/>
                </a:cxn>
                <a:cxn ang="0">
                  <a:pos x="36" y="152"/>
                </a:cxn>
                <a:cxn ang="0">
                  <a:pos x="44" y="165"/>
                </a:cxn>
                <a:cxn ang="0">
                  <a:pos x="57" y="178"/>
                </a:cxn>
                <a:cxn ang="0">
                  <a:pos x="77" y="201"/>
                </a:cxn>
                <a:cxn ang="0">
                  <a:pos x="89" y="221"/>
                </a:cxn>
                <a:cxn ang="0">
                  <a:pos x="95" y="230"/>
                </a:cxn>
                <a:cxn ang="0">
                  <a:pos x="98" y="240"/>
                </a:cxn>
                <a:cxn ang="0">
                  <a:pos x="101" y="256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5" y="298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4" y="279"/>
                </a:cxn>
                <a:cxn ang="0">
                  <a:pos x="77" y="265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4" y="211"/>
                </a:cxn>
                <a:cxn ang="0">
                  <a:pos x="71" y="201"/>
                </a:cxn>
                <a:cxn ang="0">
                  <a:pos x="66" y="195"/>
                </a:cxn>
                <a:cxn ang="0">
                  <a:pos x="54" y="184"/>
                </a:cxn>
                <a:cxn ang="0">
                  <a:pos x="39" y="168"/>
                </a:cxn>
                <a:cxn ang="0">
                  <a:pos x="27" y="156"/>
                </a:cxn>
                <a:cxn ang="0">
                  <a:pos x="21" y="146"/>
                </a:cxn>
                <a:cxn ang="0">
                  <a:pos x="12" y="127"/>
                </a:cxn>
                <a:cxn ang="0">
                  <a:pos x="3" y="113"/>
                </a:cxn>
                <a:cxn ang="0">
                  <a:pos x="0" y="103"/>
                </a:cxn>
                <a:cxn ang="0">
                  <a:pos x="0" y="84"/>
                </a:cxn>
                <a:cxn ang="0">
                  <a:pos x="0" y="65"/>
                </a:cxn>
                <a:cxn ang="0">
                  <a:pos x="0" y="52"/>
                </a:cxn>
                <a:cxn ang="0">
                  <a:pos x="3" y="35"/>
                </a:cxn>
                <a:cxn ang="0">
                  <a:pos x="6" y="22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1" y="6"/>
                </a:cxn>
              </a:cxnLst>
              <a:rect l="0" t="0" r="r" b="b"/>
              <a:pathLst>
                <a:path w="102" h="312">
                  <a:moveTo>
                    <a:pt x="51" y="6"/>
                  </a:moveTo>
                  <a:lnTo>
                    <a:pt x="47" y="16"/>
                  </a:lnTo>
                  <a:lnTo>
                    <a:pt x="44" y="19"/>
                  </a:lnTo>
                  <a:lnTo>
                    <a:pt x="44" y="26"/>
                  </a:lnTo>
                  <a:lnTo>
                    <a:pt x="39" y="43"/>
                  </a:lnTo>
                  <a:lnTo>
                    <a:pt x="30" y="65"/>
                  </a:lnTo>
                  <a:lnTo>
                    <a:pt x="24" y="81"/>
                  </a:lnTo>
                  <a:lnTo>
                    <a:pt x="21" y="97"/>
                  </a:lnTo>
                  <a:lnTo>
                    <a:pt x="21" y="110"/>
                  </a:lnTo>
                  <a:lnTo>
                    <a:pt x="21" y="120"/>
                  </a:lnTo>
                  <a:lnTo>
                    <a:pt x="24" y="133"/>
                  </a:lnTo>
                  <a:lnTo>
                    <a:pt x="27" y="140"/>
                  </a:lnTo>
                  <a:lnTo>
                    <a:pt x="36" y="152"/>
                  </a:lnTo>
                  <a:lnTo>
                    <a:pt x="44" y="165"/>
                  </a:lnTo>
                  <a:lnTo>
                    <a:pt x="57" y="178"/>
                  </a:lnTo>
                  <a:lnTo>
                    <a:pt x="77" y="201"/>
                  </a:lnTo>
                  <a:lnTo>
                    <a:pt x="89" y="221"/>
                  </a:lnTo>
                  <a:lnTo>
                    <a:pt x="95" y="230"/>
                  </a:lnTo>
                  <a:lnTo>
                    <a:pt x="98" y="240"/>
                  </a:lnTo>
                  <a:lnTo>
                    <a:pt x="101" y="256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5" y="298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4" y="279"/>
                  </a:lnTo>
                  <a:lnTo>
                    <a:pt x="77" y="265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4" y="211"/>
                  </a:lnTo>
                  <a:lnTo>
                    <a:pt x="71" y="201"/>
                  </a:lnTo>
                  <a:lnTo>
                    <a:pt x="66" y="195"/>
                  </a:lnTo>
                  <a:lnTo>
                    <a:pt x="54" y="184"/>
                  </a:lnTo>
                  <a:lnTo>
                    <a:pt x="39" y="168"/>
                  </a:lnTo>
                  <a:lnTo>
                    <a:pt x="27" y="156"/>
                  </a:lnTo>
                  <a:lnTo>
                    <a:pt x="21" y="146"/>
                  </a:lnTo>
                  <a:lnTo>
                    <a:pt x="12" y="127"/>
                  </a:lnTo>
                  <a:lnTo>
                    <a:pt x="3" y="113"/>
                  </a:lnTo>
                  <a:lnTo>
                    <a:pt x="0" y="103"/>
                  </a:lnTo>
                  <a:lnTo>
                    <a:pt x="0" y="84"/>
                  </a:lnTo>
                  <a:lnTo>
                    <a:pt x="0" y="65"/>
                  </a:lnTo>
                  <a:lnTo>
                    <a:pt x="0" y="52"/>
                  </a:lnTo>
                  <a:lnTo>
                    <a:pt x="3" y="35"/>
                  </a:lnTo>
                  <a:lnTo>
                    <a:pt x="6" y="22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1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5" name="Freeform 57"/>
            <p:cNvSpPr>
              <a:spLocks/>
            </p:cNvSpPr>
            <p:nvPr/>
          </p:nvSpPr>
          <p:spPr bwMode="ltGray">
            <a:xfrm>
              <a:off x="5449" y="3971"/>
              <a:ext cx="103" cy="313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46" y="16"/>
                </a:cxn>
                <a:cxn ang="0">
                  <a:pos x="44" y="26"/>
                </a:cxn>
                <a:cxn ang="0">
                  <a:pos x="37" y="43"/>
                </a:cxn>
                <a:cxn ang="0">
                  <a:pos x="29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3" y="134"/>
                </a:cxn>
                <a:cxn ang="0">
                  <a:pos x="29" y="140"/>
                </a:cxn>
                <a:cxn ang="0">
                  <a:pos x="37" y="153"/>
                </a:cxn>
                <a:cxn ang="0">
                  <a:pos x="46" y="166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90" y="218"/>
                </a:cxn>
                <a:cxn ang="0">
                  <a:pos x="96" y="231"/>
                </a:cxn>
                <a:cxn ang="0">
                  <a:pos x="98" y="240"/>
                </a:cxn>
                <a:cxn ang="0">
                  <a:pos x="98" y="256"/>
                </a:cxn>
                <a:cxn ang="0">
                  <a:pos x="102" y="266"/>
                </a:cxn>
                <a:cxn ang="0">
                  <a:pos x="98" y="280"/>
                </a:cxn>
                <a:cxn ang="0">
                  <a:pos x="96" y="299"/>
                </a:cxn>
                <a:cxn ang="0">
                  <a:pos x="90" y="312"/>
                </a:cxn>
                <a:cxn ang="0">
                  <a:pos x="69" y="292"/>
                </a:cxn>
                <a:cxn ang="0">
                  <a:pos x="76" y="280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6" y="211"/>
                </a:cxn>
                <a:cxn ang="0">
                  <a:pos x="73" y="202"/>
                </a:cxn>
                <a:cxn ang="0">
                  <a:pos x="64" y="194"/>
                </a:cxn>
                <a:cxn ang="0">
                  <a:pos x="55" y="185"/>
                </a:cxn>
                <a:cxn ang="0">
                  <a:pos x="40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1" y="127"/>
                </a:cxn>
                <a:cxn ang="0">
                  <a:pos x="5" y="110"/>
                </a:cxn>
                <a:cxn ang="0">
                  <a:pos x="3" y="104"/>
                </a:cxn>
                <a:cxn ang="0">
                  <a:pos x="0" y="85"/>
                </a:cxn>
                <a:cxn ang="0">
                  <a:pos x="0" y="65"/>
                </a:cxn>
                <a:cxn ang="0">
                  <a:pos x="3" y="49"/>
                </a:cxn>
                <a:cxn ang="0">
                  <a:pos x="3" y="36"/>
                </a:cxn>
                <a:cxn ang="0">
                  <a:pos x="5" y="23"/>
                </a:cxn>
                <a:cxn ang="0">
                  <a:pos x="8" y="10"/>
                </a:cxn>
                <a:cxn ang="0">
                  <a:pos x="11" y="0"/>
                </a:cxn>
                <a:cxn ang="0">
                  <a:pos x="52" y="7"/>
                </a:cxn>
              </a:cxnLst>
              <a:rect l="0" t="0" r="r" b="b"/>
              <a:pathLst>
                <a:path w="103" h="313">
                  <a:moveTo>
                    <a:pt x="52" y="7"/>
                  </a:moveTo>
                  <a:lnTo>
                    <a:pt x="46" y="16"/>
                  </a:lnTo>
                  <a:lnTo>
                    <a:pt x="44" y="26"/>
                  </a:lnTo>
                  <a:lnTo>
                    <a:pt x="37" y="43"/>
                  </a:lnTo>
                  <a:lnTo>
                    <a:pt x="29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3" y="134"/>
                  </a:lnTo>
                  <a:lnTo>
                    <a:pt x="29" y="140"/>
                  </a:lnTo>
                  <a:lnTo>
                    <a:pt x="37" y="153"/>
                  </a:lnTo>
                  <a:lnTo>
                    <a:pt x="46" y="166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90" y="218"/>
                  </a:lnTo>
                  <a:lnTo>
                    <a:pt x="96" y="231"/>
                  </a:lnTo>
                  <a:lnTo>
                    <a:pt x="98" y="240"/>
                  </a:lnTo>
                  <a:lnTo>
                    <a:pt x="98" y="256"/>
                  </a:lnTo>
                  <a:lnTo>
                    <a:pt x="102" y="266"/>
                  </a:lnTo>
                  <a:lnTo>
                    <a:pt x="98" y="280"/>
                  </a:lnTo>
                  <a:lnTo>
                    <a:pt x="96" y="299"/>
                  </a:lnTo>
                  <a:lnTo>
                    <a:pt x="90" y="312"/>
                  </a:lnTo>
                  <a:lnTo>
                    <a:pt x="69" y="292"/>
                  </a:lnTo>
                  <a:lnTo>
                    <a:pt x="76" y="280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6" y="211"/>
                  </a:lnTo>
                  <a:lnTo>
                    <a:pt x="73" y="202"/>
                  </a:lnTo>
                  <a:lnTo>
                    <a:pt x="64" y="194"/>
                  </a:lnTo>
                  <a:lnTo>
                    <a:pt x="55" y="185"/>
                  </a:lnTo>
                  <a:lnTo>
                    <a:pt x="40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1" y="127"/>
                  </a:lnTo>
                  <a:lnTo>
                    <a:pt x="5" y="110"/>
                  </a:lnTo>
                  <a:lnTo>
                    <a:pt x="3" y="104"/>
                  </a:lnTo>
                  <a:lnTo>
                    <a:pt x="0" y="85"/>
                  </a:lnTo>
                  <a:lnTo>
                    <a:pt x="0" y="65"/>
                  </a:lnTo>
                  <a:lnTo>
                    <a:pt x="3" y="49"/>
                  </a:lnTo>
                  <a:lnTo>
                    <a:pt x="3" y="36"/>
                  </a:lnTo>
                  <a:lnTo>
                    <a:pt x="5" y="23"/>
                  </a:lnTo>
                  <a:lnTo>
                    <a:pt x="8" y="10"/>
                  </a:lnTo>
                  <a:lnTo>
                    <a:pt x="11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6" name="Freeform 58"/>
            <p:cNvSpPr>
              <a:spLocks/>
            </p:cNvSpPr>
            <p:nvPr/>
          </p:nvSpPr>
          <p:spPr bwMode="ltGray">
            <a:xfrm>
              <a:off x="1045" y="390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7" name="Freeform 59"/>
            <p:cNvSpPr>
              <a:spLocks/>
            </p:cNvSpPr>
            <p:nvPr/>
          </p:nvSpPr>
          <p:spPr bwMode="ltGray">
            <a:xfrm>
              <a:off x="3307" y="0"/>
              <a:ext cx="102" cy="312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50" y="16"/>
                </a:cxn>
                <a:cxn ang="0">
                  <a:pos x="46" y="16"/>
                </a:cxn>
                <a:cxn ang="0">
                  <a:pos x="46" y="26"/>
                </a:cxn>
                <a:cxn ang="0">
                  <a:pos x="38" y="43"/>
                </a:cxn>
                <a:cxn ang="0">
                  <a:pos x="32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6" y="130"/>
                </a:cxn>
                <a:cxn ang="0">
                  <a:pos x="29" y="140"/>
                </a:cxn>
                <a:cxn ang="0">
                  <a:pos x="38" y="153"/>
                </a:cxn>
                <a:cxn ang="0">
                  <a:pos x="46" y="162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89" y="218"/>
                </a:cxn>
                <a:cxn ang="0">
                  <a:pos x="96" y="227"/>
                </a:cxn>
                <a:cxn ang="0">
                  <a:pos x="98" y="240"/>
                </a:cxn>
                <a:cxn ang="0">
                  <a:pos x="101" y="253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6" y="295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5" y="279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37"/>
                </a:cxn>
                <a:cxn ang="0">
                  <a:pos x="81" y="227"/>
                </a:cxn>
                <a:cxn ang="0">
                  <a:pos x="75" y="211"/>
                </a:cxn>
                <a:cxn ang="0">
                  <a:pos x="72" y="202"/>
                </a:cxn>
                <a:cxn ang="0">
                  <a:pos x="67" y="191"/>
                </a:cxn>
                <a:cxn ang="0">
                  <a:pos x="55" y="181"/>
                </a:cxn>
                <a:cxn ang="0">
                  <a:pos x="41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4" y="127"/>
                </a:cxn>
                <a:cxn ang="0">
                  <a:pos x="6" y="110"/>
                </a:cxn>
                <a:cxn ang="0">
                  <a:pos x="3" y="104"/>
                </a:cxn>
                <a:cxn ang="0">
                  <a:pos x="0" y="84"/>
                </a:cxn>
                <a:cxn ang="0">
                  <a:pos x="0" y="62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3"/>
                </a:cxn>
                <a:cxn ang="0">
                  <a:pos x="9" y="10"/>
                </a:cxn>
                <a:cxn ang="0">
                  <a:pos x="14" y="0"/>
                </a:cxn>
                <a:cxn ang="0">
                  <a:pos x="52" y="7"/>
                </a:cxn>
              </a:cxnLst>
              <a:rect l="0" t="0" r="r" b="b"/>
              <a:pathLst>
                <a:path w="102" h="312">
                  <a:moveTo>
                    <a:pt x="52" y="7"/>
                  </a:moveTo>
                  <a:lnTo>
                    <a:pt x="50" y="16"/>
                  </a:lnTo>
                  <a:lnTo>
                    <a:pt x="46" y="16"/>
                  </a:lnTo>
                  <a:lnTo>
                    <a:pt x="46" y="26"/>
                  </a:lnTo>
                  <a:lnTo>
                    <a:pt x="38" y="43"/>
                  </a:lnTo>
                  <a:lnTo>
                    <a:pt x="32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6" y="130"/>
                  </a:lnTo>
                  <a:lnTo>
                    <a:pt x="29" y="140"/>
                  </a:lnTo>
                  <a:lnTo>
                    <a:pt x="38" y="153"/>
                  </a:lnTo>
                  <a:lnTo>
                    <a:pt x="46" y="162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89" y="218"/>
                  </a:lnTo>
                  <a:lnTo>
                    <a:pt x="96" y="227"/>
                  </a:lnTo>
                  <a:lnTo>
                    <a:pt x="98" y="240"/>
                  </a:lnTo>
                  <a:lnTo>
                    <a:pt x="101" y="253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6" y="295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5" y="279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37"/>
                  </a:lnTo>
                  <a:lnTo>
                    <a:pt x="81" y="227"/>
                  </a:lnTo>
                  <a:lnTo>
                    <a:pt x="75" y="211"/>
                  </a:lnTo>
                  <a:lnTo>
                    <a:pt x="72" y="202"/>
                  </a:lnTo>
                  <a:lnTo>
                    <a:pt x="67" y="191"/>
                  </a:lnTo>
                  <a:lnTo>
                    <a:pt x="55" y="181"/>
                  </a:lnTo>
                  <a:lnTo>
                    <a:pt x="41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4" y="127"/>
                  </a:lnTo>
                  <a:lnTo>
                    <a:pt x="6" y="110"/>
                  </a:lnTo>
                  <a:lnTo>
                    <a:pt x="3" y="104"/>
                  </a:lnTo>
                  <a:lnTo>
                    <a:pt x="0" y="84"/>
                  </a:lnTo>
                  <a:lnTo>
                    <a:pt x="0" y="62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3"/>
                  </a:lnTo>
                  <a:lnTo>
                    <a:pt x="9" y="10"/>
                  </a:lnTo>
                  <a:lnTo>
                    <a:pt x="14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8" name="Freeform 60"/>
            <p:cNvSpPr>
              <a:spLocks/>
            </p:cNvSpPr>
            <p:nvPr/>
          </p:nvSpPr>
          <p:spPr bwMode="ltGray">
            <a:xfrm>
              <a:off x="2412" y="3901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9" name="Freeform 61"/>
            <p:cNvSpPr>
              <a:spLocks/>
            </p:cNvSpPr>
            <p:nvPr/>
          </p:nvSpPr>
          <p:spPr bwMode="ltGray">
            <a:xfrm>
              <a:off x="2972" y="63"/>
              <a:ext cx="56" cy="102"/>
            </a:xfrm>
            <a:custGeom>
              <a:avLst/>
              <a:gdLst/>
              <a:ahLst/>
              <a:cxnLst>
                <a:cxn ang="0">
                  <a:pos x="14" y="101"/>
                </a:cxn>
                <a:cxn ang="0">
                  <a:pos x="0" y="0"/>
                </a:cxn>
                <a:cxn ang="0">
                  <a:pos x="55" y="51"/>
                </a:cxn>
                <a:cxn ang="0">
                  <a:pos x="14" y="101"/>
                </a:cxn>
              </a:cxnLst>
              <a:rect l="0" t="0" r="r" b="b"/>
              <a:pathLst>
                <a:path w="56" h="102">
                  <a:moveTo>
                    <a:pt x="14" y="101"/>
                  </a:moveTo>
                  <a:lnTo>
                    <a:pt x="0" y="0"/>
                  </a:lnTo>
                  <a:lnTo>
                    <a:pt x="55" y="51"/>
                  </a:lnTo>
                  <a:lnTo>
                    <a:pt x="14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0" name="Freeform 62"/>
            <p:cNvSpPr>
              <a:spLocks/>
            </p:cNvSpPr>
            <p:nvPr/>
          </p:nvSpPr>
          <p:spPr bwMode="ltGray">
            <a:xfrm>
              <a:off x="21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1" name="Freeform 63"/>
            <p:cNvSpPr>
              <a:spLocks/>
            </p:cNvSpPr>
            <p:nvPr/>
          </p:nvSpPr>
          <p:spPr bwMode="ltGray">
            <a:xfrm>
              <a:off x="1452" y="115"/>
              <a:ext cx="53" cy="68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4" y="67"/>
                </a:cxn>
                <a:cxn ang="0">
                  <a:pos x="52" y="42"/>
                </a:cxn>
                <a:cxn ang="0">
                  <a:pos x="30" y="0"/>
                </a:cxn>
              </a:cxnLst>
              <a:rect l="0" t="0" r="r" b="b"/>
              <a:pathLst>
                <a:path w="53" h="68">
                  <a:moveTo>
                    <a:pt x="30" y="0"/>
                  </a:moveTo>
                  <a:lnTo>
                    <a:pt x="0" y="18"/>
                  </a:lnTo>
                  <a:lnTo>
                    <a:pt x="14" y="67"/>
                  </a:lnTo>
                  <a:lnTo>
                    <a:pt x="52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2" name="Freeform 64"/>
            <p:cNvSpPr>
              <a:spLocks/>
            </p:cNvSpPr>
            <p:nvPr/>
          </p:nvSpPr>
          <p:spPr bwMode="ltGray">
            <a:xfrm>
              <a:off x="4571" y="216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3" name="Freeform 65"/>
            <p:cNvSpPr>
              <a:spLocks/>
            </p:cNvSpPr>
            <p:nvPr/>
          </p:nvSpPr>
          <p:spPr bwMode="ltGray">
            <a:xfrm>
              <a:off x="5490" y="2335"/>
              <a:ext cx="57" cy="6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21"/>
                </a:cxn>
                <a:cxn ang="0">
                  <a:pos x="17" y="68"/>
                </a:cxn>
                <a:cxn ang="0">
                  <a:pos x="56" y="44"/>
                </a:cxn>
                <a:cxn ang="0">
                  <a:pos x="31" y="0"/>
                </a:cxn>
              </a:cxnLst>
              <a:rect l="0" t="0" r="r" b="b"/>
              <a:pathLst>
                <a:path w="57" h="69">
                  <a:moveTo>
                    <a:pt x="31" y="0"/>
                  </a:moveTo>
                  <a:lnTo>
                    <a:pt x="0" y="21"/>
                  </a:lnTo>
                  <a:lnTo>
                    <a:pt x="17" y="68"/>
                  </a:lnTo>
                  <a:lnTo>
                    <a:pt x="56" y="44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4" name="Freeform 66"/>
            <p:cNvSpPr>
              <a:spLocks/>
            </p:cNvSpPr>
            <p:nvPr/>
          </p:nvSpPr>
          <p:spPr bwMode="ltGray">
            <a:xfrm>
              <a:off x="5631" y="1402"/>
              <a:ext cx="58" cy="65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4"/>
                </a:cxn>
                <a:cxn ang="0">
                  <a:pos x="57" y="41"/>
                </a:cxn>
                <a:cxn ang="0">
                  <a:pos x="31" y="0"/>
                </a:cxn>
              </a:cxnLst>
              <a:rect l="0" t="0" r="r" b="b"/>
              <a:pathLst>
                <a:path w="58" h="65">
                  <a:moveTo>
                    <a:pt x="31" y="0"/>
                  </a:moveTo>
                  <a:lnTo>
                    <a:pt x="0" y="17"/>
                  </a:lnTo>
                  <a:lnTo>
                    <a:pt x="17" y="64"/>
                  </a:lnTo>
                  <a:lnTo>
                    <a:pt x="57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5" name="Freeform 67"/>
            <p:cNvSpPr>
              <a:spLocks/>
            </p:cNvSpPr>
            <p:nvPr/>
          </p:nvSpPr>
          <p:spPr bwMode="ltGray">
            <a:xfrm>
              <a:off x="0" y="1366"/>
              <a:ext cx="60" cy="102"/>
            </a:xfrm>
            <a:custGeom>
              <a:avLst/>
              <a:gdLst/>
              <a:ahLst/>
              <a:cxnLst>
                <a:cxn ang="0">
                  <a:pos x="17" y="101"/>
                </a:cxn>
                <a:cxn ang="0">
                  <a:pos x="0" y="0"/>
                </a:cxn>
                <a:cxn ang="0">
                  <a:pos x="59" y="52"/>
                </a:cxn>
                <a:cxn ang="0">
                  <a:pos x="17" y="101"/>
                </a:cxn>
              </a:cxnLst>
              <a:rect l="0" t="0" r="r" b="b"/>
              <a:pathLst>
                <a:path w="60" h="102">
                  <a:moveTo>
                    <a:pt x="17" y="101"/>
                  </a:moveTo>
                  <a:lnTo>
                    <a:pt x="0" y="0"/>
                  </a:lnTo>
                  <a:lnTo>
                    <a:pt x="59" y="52"/>
                  </a:lnTo>
                  <a:lnTo>
                    <a:pt x="17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6" name="Freeform 68"/>
            <p:cNvSpPr>
              <a:spLocks/>
            </p:cNvSpPr>
            <p:nvPr/>
          </p:nvSpPr>
          <p:spPr bwMode="ltGray">
            <a:xfrm>
              <a:off x="196" y="1205"/>
              <a:ext cx="59" cy="105"/>
            </a:xfrm>
            <a:custGeom>
              <a:avLst/>
              <a:gdLst/>
              <a:ahLst/>
              <a:cxnLst>
                <a:cxn ang="0">
                  <a:pos x="17" y="104"/>
                </a:cxn>
                <a:cxn ang="0">
                  <a:pos x="0" y="0"/>
                </a:cxn>
                <a:cxn ang="0">
                  <a:pos x="58" y="54"/>
                </a:cxn>
                <a:cxn ang="0">
                  <a:pos x="17" y="104"/>
                </a:cxn>
              </a:cxnLst>
              <a:rect l="0" t="0" r="r" b="b"/>
              <a:pathLst>
                <a:path w="59" h="105">
                  <a:moveTo>
                    <a:pt x="17" y="104"/>
                  </a:moveTo>
                  <a:lnTo>
                    <a:pt x="0" y="0"/>
                  </a:lnTo>
                  <a:lnTo>
                    <a:pt x="58" y="54"/>
                  </a:lnTo>
                  <a:lnTo>
                    <a:pt x="17" y="1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7" name="Freeform 69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8" name="Rectangle 70"/>
            <p:cNvSpPr>
              <a:spLocks noChangeArrowheads="1"/>
            </p:cNvSpPr>
            <p:nvPr/>
          </p:nvSpPr>
          <p:spPr bwMode="ltGray">
            <a:xfrm>
              <a:off x="2057" y="705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9" name="Freeform 71"/>
            <p:cNvSpPr>
              <a:spLocks/>
            </p:cNvSpPr>
            <p:nvPr/>
          </p:nvSpPr>
          <p:spPr bwMode="ltGray">
            <a:xfrm>
              <a:off x="4372" y="448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0" name="Freeform 72"/>
            <p:cNvSpPr>
              <a:spLocks/>
            </p:cNvSpPr>
            <p:nvPr/>
          </p:nvSpPr>
          <p:spPr bwMode="ltGray">
            <a:xfrm>
              <a:off x="1612" y="482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1" name="Freeform 73"/>
            <p:cNvSpPr>
              <a:spLocks/>
            </p:cNvSpPr>
            <p:nvPr/>
          </p:nvSpPr>
          <p:spPr bwMode="ltGray">
            <a:xfrm>
              <a:off x="3620" y="638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2" name="Freeform 74"/>
            <p:cNvSpPr>
              <a:spLocks/>
            </p:cNvSpPr>
            <p:nvPr/>
          </p:nvSpPr>
          <p:spPr bwMode="ltGray">
            <a:xfrm>
              <a:off x="3334" y="566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3" name="Freeform 75"/>
            <p:cNvSpPr>
              <a:spLocks/>
            </p:cNvSpPr>
            <p:nvPr/>
          </p:nvSpPr>
          <p:spPr bwMode="ltGray">
            <a:xfrm>
              <a:off x="1460" y="635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4" name="Freeform 76"/>
            <p:cNvSpPr>
              <a:spLocks/>
            </p:cNvSpPr>
            <p:nvPr/>
          </p:nvSpPr>
          <p:spPr bwMode="ltGray">
            <a:xfrm>
              <a:off x="3862" y="497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5" name="Freeform 77"/>
            <p:cNvSpPr>
              <a:spLocks/>
            </p:cNvSpPr>
            <p:nvPr/>
          </p:nvSpPr>
          <p:spPr bwMode="ltGray">
            <a:xfrm>
              <a:off x="4292" y="688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6" name="Freeform 78"/>
            <p:cNvSpPr>
              <a:spLocks/>
            </p:cNvSpPr>
            <p:nvPr/>
          </p:nvSpPr>
          <p:spPr bwMode="ltGray">
            <a:xfrm>
              <a:off x="2644" y="597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7" name="Freeform 79"/>
            <p:cNvSpPr>
              <a:spLocks/>
            </p:cNvSpPr>
            <p:nvPr/>
          </p:nvSpPr>
          <p:spPr bwMode="ltGray">
            <a:xfrm>
              <a:off x="4563" y="666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8" name="Freeform 80"/>
            <p:cNvSpPr>
              <a:spLocks/>
            </p:cNvSpPr>
            <p:nvPr/>
          </p:nvSpPr>
          <p:spPr bwMode="ltGray">
            <a:xfrm>
              <a:off x="2144" y="748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9" name="Freeform 81"/>
            <p:cNvSpPr>
              <a:spLocks/>
            </p:cNvSpPr>
            <p:nvPr/>
          </p:nvSpPr>
          <p:spPr bwMode="ltGray">
            <a:xfrm>
              <a:off x="2991" y="598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0" name="Freeform 82"/>
            <p:cNvSpPr>
              <a:spLocks/>
            </p:cNvSpPr>
            <p:nvPr/>
          </p:nvSpPr>
          <p:spPr bwMode="ltGray">
            <a:xfrm>
              <a:off x="901" y="498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1" name="Freeform 83"/>
            <p:cNvSpPr>
              <a:spLocks/>
            </p:cNvSpPr>
            <p:nvPr/>
          </p:nvSpPr>
          <p:spPr bwMode="ltGray">
            <a:xfrm>
              <a:off x="2268" y="493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2" name="Freeform 84"/>
            <p:cNvSpPr>
              <a:spLocks/>
            </p:cNvSpPr>
            <p:nvPr/>
          </p:nvSpPr>
          <p:spPr bwMode="ltGray">
            <a:xfrm>
              <a:off x="506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3" name="Freeform 85"/>
            <p:cNvSpPr>
              <a:spLocks/>
            </p:cNvSpPr>
            <p:nvPr/>
          </p:nvSpPr>
          <p:spPr bwMode="ltGray">
            <a:xfrm>
              <a:off x="471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4" name="Freeform 86"/>
            <p:cNvSpPr>
              <a:spLocks/>
            </p:cNvSpPr>
            <p:nvPr/>
          </p:nvSpPr>
          <p:spPr bwMode="ltGray">
            <a:xfrm>
              <a:off x="477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5" name="Freeform 87"/>
            <p:cNvSpPr>
              <a:spLocks/>
            </p:cNvSpPr>
            <p:nvPr/>
          </p:nvSpPr>
          <p:spPr bwMode="ltGray">
            <a:xfrm>
              <a:off x="493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6" name="Freeform 88"/>
            <p:cNvSpPr>
              <a:spLocks/>
            </p:cNvSpPr>
            <p:nvPr/>
          </p:nvSpPr>
          <p:spPr bwMode="ltGray">
            <a:xfrm>
              <a:off x="3415" y="889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7" name="Freeform 89"/>
            <p:cNvSpPr>
              <a:spLocks/>
            </p:cNvSpPr>
            <p:nvPr/>
          </p:nvSpPr>
          <p:spPr bwMode="ltGray">
            <a:xfrm>
              <a:off x="3764" y="1309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8" name="Freeform 90"/>
            <p:cNvSpPr>
              <a:spLocks/>
            </p:cNvSpPr>
            <p:nvPr/>
          </p:nvSpPr>
          <p:spPr bwMode="ltGray">
            <a:xfrm>
              <a:off x="4218" y="988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9" name="Freeform 91"/>
            <p:cNvSpPr>
              <a:spLocks/>
            </p:cNvSpPr>
            <p:nvPr/>
          </p:nvSpPr>
          <p:spPr bwMode="ltGray">
            <a:xfrm>
              <a:off x="3421" y="1278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0" name="Rectangle 92"/>
            <p:cNvSpPr>
              <a:spLocks noChangeArrowheads="1"/>
            </p:cNvSpPr>
            <p:nvPr/>
          </p:nvSpPr>
          <p:spPr bwMode="ltGray">
            <a:xfrm>
              <a:off x="3912" y="970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1" name="Freeform 93"/>
            <p:cNvSpPr>
              <a:spLocks/>
            </p:cNvSpPr>
            <p:nvPr/>
          </p:nvSpPr>
          <p:spPr bwMode="ltGray">
            <a:xfrm>
              <a:off x="4165" y="126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2" name="Freeform 94"/>
            <p:cNvSpPr>
              <a:spLocks/>
            </p:cNvSpPr>
            <p:nvPr/>
          </p:nvSpPr>
          <p:spPr bwMode="ltGray">
            <a:xfrm>
              <a:off x="1844" y="1008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3" name="Freeform 95"/>
            <p:cNvSpPr>
              <a:spLocks/>
            </p:cNvSpPr>
            <p:nvPr/>
          </p:nvSpPr>
          <p:spPr bwMode="ltGray">
            <a:xfrm>
              <a:off x="1494" y="1245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4" name="Freeform 96"/>
            <p:cNvSpPr>
              <a:spLocks/>
            </p:cNvSpPr>
            <p:nvPr/>
          </p:nvSpPr>
          <p:spPr bwMode="ltGray">
            <a:xfrm>
              <a:off x="737" y="1144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5" name="Freeform 97"/>
            <p:cNvSpPr>
              <a:spLocks/>
            </p:cNvSpPr>
            <p:nvPr/>
          </p:nvSpPr>
          <p:spPr bwMode="ltGray">
            <a:xfrm>
              <a:off x="1343" y="1062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6" name="Rectangle 98"/>
            <p:cNvSpPr>
              <a:spLocks noChangeArrowheads="1"/>
            </p:cNvSpPr>
            <p:nvPr/>
          </p:nvSpPr>
          <p:spPr bwMode="ltGray">
            <a:xfrm>
              <a:off x="2203" y="1137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7" name="Freeform 99"/>
            <p:cNvSpPr>
              <a:spLocks/>
            </p:cNvSpPr>
            <p:nvPr/>
          </p:nvSpPr>
          <p:spPr bwMode="ltGray">
            <a:xfrm>
              <a:off x="1211" y="1224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8" name="Freeform 100"/>
            <p:cNvSpPr>
              <a:spLocks/>
            </p:cNvSpPr>
            <p:nvPr/>
          </p:nvSpPr>
          <p:spPr bwMode="ltGray">
            <a:xfrm>
              <a:off x="2902" y="1082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9" name="Freeform 101"/>
            <p:cNvSpPr>
              <a:spLocks/>
            </p:cNvSpPr>
            <p:nvPr/>
          </p:nvSpPr>
          <p:spPr bwMode="ltGray">
            <a:xfrm>
              <a:off x="2874" y="1317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50" name="Freeform 102"/>
            <p:cNvSpPr>
              <a:spLocks/>
            </p:cNvSpPr>
            <p:nvPr/>
          </p:nvSpPr>
          <p:spPr bwMode="ltGray">
            <a:xfrm>
              <a:off x="2682" y="1155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2152" name="Rectangle 10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153" name="Rectangle 10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2154" name="Rectangle 10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5" name="Rectangle 10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6" name="Rectangle 10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329A8E0-E798-408C-A16D-9282763D7CC7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3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sp>
          <p:nvSpPr>
            <p:cNvPr id="2050" name="Rectangle 2"/>
            <p:cNvSpPr>
              <a:spLocks noChangeArrowheads="1"/>
            </p:cNvSpPr>
            <p:nvPr/>
          </p:nvSpPr>
          <p:spPr bwMode="ltGray">
            <a:xfrm>
              <a:off x="2201" y="4113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ltGray">
            <a:xfrm>
              <a:off x="276" y="3715"/>
              <a:ext cx="62" cy="65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2" name="Freeform 4"/>
            <p:cNvSpPr>
              <a:spLocks/>
            </p:cNvSpPr>
            <p:nvPr/>
          </p:nvSpPr>
          <p:spPr bwMode="ltGray">
            <a:xfrm>
              <a:off x="4516" y="3856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ltGray">
            <a:xfrm>
              <a:off x="262" y="2361"/>
              <a:ext cx="101" cy="309"/>
            </a:xfrm>
            <a:custGeom>
              <a:avLst/>
              <a:gdLst/>
              <a:ahLst/>
              <a:cxnLst>
                <a:cxn ang="0">
                  <a:pos x="50" y="305"/>
                </a:cxn>
                <a:cxn ang="0">
                  <a:pos x="53" y="296"/>
                </a:cxn>
                <a:cxn ang="0">
                  <a:pos x="56" y="292"/>
                </a:cxn>
                <a:cxn ang="0">
                  <a:pos x="56" y="286"/>
                </a:cxn>
                <a:cxn ang="0">
                  <a:pos x="65" y="270"/>
                </a:cxn>
                <a:cxn ang="0">
                  <a:pos x="71" y="247"/>
                </a:cxn>
                <a:cxn ang="0">
                  <a:pos x="76" y="231"/>
                </a:cxn>
                <a:cxn ang="0">
                  <a:pos x="76" y="215"/>
                </a:cxn>
                <a:cxn ang="0">
                  <a:pos x="80" y="202"/>
                </a:cxn>
                <a:cxn ang="0">
                  <a:pos x="80" y="188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5" y="159"/>
                </a:cxn>
                <a:cxn ang="0">
                  <a:pos x="56" y="146"/>
                </a:cxn>
                <a:cxn ang="0">
                  <a:pos x="44" y="134"/>
                </a:cxn>
                <a:cxn ang="0">
                  <a:pos x="24" y="110"/>
                </a:cxn>
                <a:cxn ang="0">
                  <a:pos x="12" y="91"/>
                </a:cxn>
                <a:cxn ang="0">
                  <a:pos x="6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6" y="13"/>
                </a:cxn>
                <a:cxn ang="0">
                  <a:pos x="12" y="0"/>
                </a:cxn>
                <a:cxn ang="0">
                  <a:pos x="29" y="20"/>
                </a:cxn>
                <a:cxn ang="0">
                  <a:pos x="27" y="29"/>
                </a:cxn>
                <a:cxn ang="0">
                  <a:pos x="24" y="46"/>
                </a:cxn>
                <a:cxn ang="0">
                  <a:pos x="21" y="59"/>
                </a:cxn>
                <a:cxn ang="0">
                  <a:pos x="21" y="72"/>
                </a:cxn>
                <a:cxn ang="0">
                  <a:pos x="21" y="85"/>
                </a:cxn>
                <a:cxn ang="0">
                  <a:pos x="27" y="97"/>
                </a:cxn>
                <a:cxn ang="0">
                  <a:pos x="29" y="110"/>
                </a:cxn>
                <a:cxn ang="0">
                  <a:pos x="36" y="118"/>
                </a:cxn>
                <a:cxn ang="0">
                  <a:pos x="47" y="127"/>
                </a:cxn>
                <a:cxn ang="0">
                  <a:pos x="61" y="140"/>
                </a:cxn>
                <a:cxn ang="0">
                  <a:pos x="71" y="153"/>
                </a:cxn>
                <a:cxn ang="0">
                  <a:pos x="80" y="166"/>
                </a:cxn>
                <a:cxn ang="0">
                  <a:pos x="88" y="185"/>
                </a:cxn>
                <a:cxn ang="0">
                  <a:pos x="97" y="199"/>
                </a:cxn>
                <a:cxn ang="0">
                  <a:pos x="100" y="208"/>
                </a:cxn>
                <a:cxn ang="0">
                  <a:pos x="100" y="227"/>
                </a:cxn>
                <a:cxn ang="0">
                  <a:pos x="100" y="247"/>
                </a:cxn>
                <a:cxn ang="0">
                  <a:pos x="100" y="259"/>
                </a:cxn>
                <a:cxn ang="0">
                  <a:pos x="97" y="276"/>
                </a:cxn>
                <a:cxn ang="0">
                  <a:pos x="94" y="286"/>
                </a:cxn>
                <a:cxn ang="0">
                  <a:pos x="94" y="299"/>
                </a:cxn>
                <a:cxn ang="0">
                  <a:pos x="88" y="308"/>
                </a:cxn>
                <a:cxn ang="0">
                  <a:pos x="50" y="305"/>
                </a:cxn>
              </a:cxnLst>
              <a:rect l="0" t="0" r="r" b="b"/>
              <a:pathLst>
                <a:path w="101" h="309">
                  <a:moveTo>
                    <a:pt x="50" y="305"/>
                  </a:moveTo>
                  <a:lnTo>
                    <a:pt x="53" y="296"/>
                  </a:lnTo>
                  <a:lnTo>
                    <a:pt x="56" y="292"/>
                  </a:lnTo>
                  <a:lnTo>
                    <a:pt x="56" y="286"/>
                  </a:lnTo>
                  <a:lnTo>
                    <a:pt x="65" y="270"/>
                  </a:lnTo>
                  <a:lnTo>
                    <a:pt x="71" y="247"/>
                  </a:lnTo>
                  <a:lnTo>
                    <a:pt x="76" y="231"/>
                  </a:lnTo>
                  <a:lnTo>
                    <a:pt x="76" y="215"/>
                  </a:lnTo>
                  <a:lnTo>
                    <a:pt x="80" y="202"/>
                  </a:lnTo>
                  <a:lnTo>
                    <a:pt x="80" y="188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5" y="159"/>
                  </a:lnTo>
                  <a:lnTo>
                    <a:pt x="56" y="146"/>
                  </a:lnTo>
                  <a:lnTo>
                    <a:pt x="44" y="134"/>
                  </a:lnTo>
                  <a:lnTo>
                    <a:pt x="24" y="110"/>
                  </a:lnTo>
                  <a:lnTo>
                    <a:pt x="12" y="91"/>
                  </a:lnTo>
                  <a:lnTo>
                    <a:pt x="6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6" y="13"/>
                  </a:lnTo>
                  <a:lnTo>
                    <a:pt x="12" y="0"/>
                  </a:lnTo>
                  <a:lnTo>
                    <a:pt x="29" y="20"/>
                  </a:lnTo>
                  <a:lnTo>
                    <a:pt x="27" y="29"/>
                  </a:lnTo>
                  <a:lnTo>
                    <a:pt x="24" y="46"/>
                  </a:lnTo>
                  <a:lnTo>
                    <a:pt x="21" y="59"/>
                  </a:lnTo>
                  <a:lnTo>
                    <a:pt x="21" y="72"/>
                  </a:lnTo>
                  <a:lnTo>
                    <a:pt x="21" y="85"/>
                  </a:lnTo>
                  <a:lnTo>
                    <a:pt x="27" y="97"/>
                  </a:lnTo>
                  <a:lnTo>
                    <a:pt x="29" y="110"/>
                  </a:lnTo>
                  <a:lnTo>
                    <a:pt x="36" y="118"/>
                  </a:lnTo>
                  <a:lnTo>
                    <a:pt x="47" y="127"/>
                  </a:lnTo>
                  <a:lnTo>
                    <a:pt x="61" y="140"/>
                  </a:lnTo>
                  <a:lnTo>
                    <a:pt x="71" y="153"/>
                  </a:lnTo>
                  <a:lnTo>
                    <a:pt x="80" y="166"/>
                  </a:lnTo>
                  <a:lnTo>
                    <a:pt x="88" y="185"/>
                  </a:lnTo>
                  <a:lnTo>
                    <a:pt x="97" y="199"/>
                  </a:lnTo>
                  <a:lnTo>
                    <a:pt x="100" y="208"/>
                  </a:lnTo>
                  <a:lnTo>
                    <a:pt x="100" y="227"/>
                  </a:lnTo>
                  <a:lnTo>
                    <a:pt x="100" y="247"/>
                  </a:lnTo>
                  <a:lnTo>
                    <a:pt x="100" y="259"/>
                  </a:lnTo>
                  <a:lnTo>
                    <a:pt x="97" y="276"/>
                  </a:lnTo>
                  <a:lnTo>
                    <a:pt x="94" y="286"/>
                  </a:lnTo>
                  <a:lnTo>
                    <a:pt x="94" y="299"/>
                  </a:lnTo>
                  <a:lnTo>
                    <a:pt x="88" y="308"/>
                  </a:lnTo>
                  <a:lnTo>
                    <a:pt x="50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ltGray">
            <a:xfrm>
              <a:off x="5204" y="0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ltGray">
            <a:xfrm>
              <a:off x="5358" y="2133"/>
              <a:ext cx="229" cy="114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6" y="113"/>
                </a:cxn>
                <a:cxn ang="0">
                  <a:pos x="18" y="113"/>
                </a:cxn>
                <a:cxn ang="0">
                  <a:pos x="28" y="113"/>
                </a:cxn>
                <a:cxn ang="0">
                  <a:pos x="36" y="110"/>
                </a:cxn>
                <a:cxn ang="0">
                  <a:pos x="48" y="107"/>
                </a:cxn>
                <a:cxn ang="0">
                  <a:pos x="58" y="103"/>
                </a:cxn>
                <a:cxn ang="0">
                  <a:pos x="64" y="101"/>
                </a:cxn>
                <a:cxn ang="0">
                  <a:pos x="69" y="92"/>
                </a:cxn>
                <a:cxn ang="0">
                  <a:pos x="76" y="82"/>
                </a:cxn>
                <a:cxn ang="0">
                  <a:pos x="79" y="77"/>
                </a:cxn>
                <a:cxn ang="0">
                  <a:pos x="82" y="70"/>
                </a:cxn>
                <a:cxn ang="0">
                  <a:pos x="94" y="55"/>
                </a:cxn>
                <a:cxn ang="0">
                  <a:pos x="106" y="39"/>
                </a:cxn>
                <a:cxn ang="0">
                  <a:pos x="115" y="36"/>
                </a:cxn>
                <a:cxn ang="0">
                  <a:pos x="130" y="31"/>
                </a:cxn>
                <a:cxn ang="0">
                  <a:pos x="143" y="24"/>
                </a:cxn>
                <a:cxn ang="0">
                  <a:pos x="155" y="21"/>
                </a:cxn>
                <a:cxn ang="0">
                  <a:pos x="164" y="18"/>
                </a:cxn>
                <a:cxn ang="0">
                  <a:pos x="176" y="21"/>
                </a:cxn>
                <a:cxn ang="0">
                  <a:pos x="191" y="24"/>
                </a:cxn>
                <a:cxn ang="0">
                  <a:pos x="206" y="31"/>
                </a:cxn>
                <a:cxn ang="0">
                  <a:pos x="213" y="36"/>
                </a:cxn>
                <a:cxn ang="0">
                  <a:pos x="219" y="42"/>
                </a:cxn>
                <a:cxn ang="0">
                  <a:pos x="228" y="11"/>
                </a:cxn>
                <a:cxn ang="0">
                  <a:pos x="221" y="9"/>
                </a:cxn>
                <a:cxn ang="0">
                  <a:pos x="206" y="3"/>
                </a:cxn>
                <a:cxn ang="0">
                  <a:pos x="195" y="0"/>
                </a:cxn>
                <a:cxn ang="0">
                  <a:pos x="180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0" y="9"/>
                </a:cxn>
                <a:cxn ang="0">
                  <a:pos x="127" y="15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2"/>
                </a:cxn>
                <a:cxn ang="0">
                  <a:pos x="88" y="55"/>
                </a:cxn>
                <a:cxn ang="0">
                  <a:pos x="76" y="67"/>
                </a:cxn>
                <a:cxn ang="0">
                  <a:pos x="69" y="73"/>
                </a:cxn>
                <a:cxn ang="0">
                  <a:pos x="61" y="82"/>
                </a:cxn>
                <a:cxn ang="0">
                  <a:pos x="51" y="85"/>
                </a:cxn>
                <a:cxn ang="0">
                  <a:pos x="43" y="88"/>
                </a:cxn>
                <a:cxn ang="0">
                  <a:pos x="30" y="88"/>
                </a:cxn>
                <a:cxn ang="0">
                  <a:pos x="24" y="88"/>
                </a:cxn>
                <a:cxn ang="0">
                  <a:pos x="18" y="85"/>
                </a:cxn>
                <a:cxn ang="0">
                  <a:pos x="6" y="79"/>
                </a:cxn>
                <a:cxn ang="0">
                  <a:pos x="0" y="110"/>
                </a:cxn>
              </a:cxnLst>
              <a:rect l="0" t="0" r="r" b="b"/>
              <a:pathLst>
                <a:path w="229" h="114">
                  <a:moveTo>
                    <a:pt x="0" y="110"/>
                  </a:moveTo>
                  <a:lnTo>
                    <a:pt x="6" y="113"/>
                  </a:lnTo>
                  <a:lnTo>
                    <a:pt x="18" y="113"/>
                  </a:lnTo>
                  <a:lnTo>
                    <a:pt x="28" y="113"/>
                  </a:lnTo>
                  <a:lnTo>
                    <a:pt x="36" y="110"/>
                  </a:lnTo>
                  <a:lnTo>
                    <a:pt x="48" y="107"/>
                  </a:lnTo>
                  <a:lnTo>
                    <a:pt x="58" y="103"/>
                  </a:lnTo>
                  <a:lnTo>
                    <a:pt x="64" y="101"/>
                  </a:lnTo>
                  <a:lnTo>
                    <a:pt x="69" y="92"/>
                  </a:lnTo>
                  <a:lnTo>
                    <a:pt x="76" y="82"/>
                  </a:lnTo>
                  <a:lnTo>
                    <a:pt x="79" y="77"/>
                  </a:lnTo>
                  <a:lnTo>
                    <a:pt x="82" y="70"/>
                  </a:lnTo>
                  <a:lnTo>
                    <a:pt x="94" y="55"/>
                  </a:lnTo>
                  <a:lnTo>
                    <a:pt x="106" y="39"/>
                  </a:lnTo>
                  <a:lnTo>
                    <a:pt x="115" y="36"/>
                  </a:lnTo>
                  <a:lnTo>
                    <a:pt x="130" y="31"/>
                  </a:lnTo>
                  <a:lnTo>
                    <a:pt x="143" y="24"/>
                  </a:lnTo>
                  <a:lnTo>
                    <a:pt x="155" y="21"/>
                  </a:lnTo>
                  <a:lnTo>
                    <a:pt x="164" y="18"/>
                  </a:lnTo>
                  <a:lnTo>
                    <a:pt x="176" y="21"/>
                  </a:lnTo>
                  <a:lnTo>
                    <a:pt x="191" y="24"/>
                  </a:lnTo>
                  <a:lnTo>
                    <a:pt x="206" y="31"/>
                  </a:lnTo>
                  <a:lnTo>
                    <a:pt x="213" y="36"/>
                  </a:lnTo>
                  <a:lnTo>
                    <a:pt x="219" y="42"/>
                  </a:lnTo>
                  <a:lnTo>
                    <a:pt x="228" y="11"/>
                  </a:lnTo>
                  <a:lnTo>
                    <a:pt x="221" y="9"/>
                  </a:lnTo>
                  <a:lnTo>
                    <a:pt x="206" y="3"/>
                  </a:lnTo>
                  <a:lnTo>
                    <a:pt x="195" y="0"/>
                  </a:lnTo>
                  <a:lnTo>
                    <a:pt x="180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0" y="9"/>
                  </a:lnTo>
                  <a:lnTo>
                    <a:pt x="127" y="15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2"/>
                  </a:lnTo>
                  <a:lnTo>
                    <a:pt x="88" y="55"/>
                  </a:lnTo>
                  <a:lnTo>
                    <a:pt x="76" y="67"/>
                  </a:lnTo>
                  <a:lnTo>
                    <a:pt x="69" y="73"/>
                  </a:lnTo>
                  <a:lnTo>
                    <a:pt x="61" y="82"/>
                  </a:lnTo>
                  <a:lnTo>
                    <a:pt x="51" y="85"/>
                  </a:lnTo>
                  <a:lnTo>
                    <a:pt x="43" y="88"/>
                  </a:lnTo>
                  <a:lnTo>
                    <a:pt x="30" y="88"/>
                  </a:lnTo>
                  <a:lnTo>
                    <a:pt x="24" y="88"/>
                  </a:lnTo>
                  <a:lnTo>
                    <a:pt x="18" y="85"/>
                  </a:lnTo>
                  <a:lnTo>
                    <a:pt x="6" y="79"/>
                  </a:lnTo>
                  <a:lnTo>
                    <a:pt x="0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ltGray">
            <a:xfrm>
              <a:off x="43" y="1862"/>
              <a:ext cx="233" cy="119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7" y="118"/>
                </a:cxn>
                <a:cxn ang="0">
                  <a:pos x="19" y="118"/>
                </a:cxn>
                <a:cxn ang="0">
                  <a:pos x="28" y="118"/>
                </a:cxn>
                <a:cxn ang="0">
                  <a:pos x="40" y="118"/>
                </a:cxn>
                <a:cxn ang="0">
                  <a:pos x="49" y="111"/>
                </a:cxn>
                <a:cxn ang="0">
                  <a:pos x="58" y="108"/>
                </a:cxn>
                <a:cxn ang="0">
                  <a:pos x="65" y="105"/>
                </a:cxn>
                <a:cxn ang="0">
                  <a:pos x="73" y="95"/>
                </a:cxn>
                <a:cxn ang="0">
                  <a:pos x="76" y="86"/>
                </a:cxn>
                <a:cxn ang="0">
                  <a:pos x="83" y="79"/>
                </a:cxn>
                <a:cxn ang="0">
                  <a:pos x="86" y="73"/>
                </a:cxn>
                <a:cxn ang="0">
                  <a:pos x="95" y="58"/>
                </a:cxn>
                <a:cxn ang="0">
                  <a:pos x="110" y="45"/>
                </a:cxn>
                <a:cxn ang="0">
                  <a:pos x="116" y="39"/>
                </a:cxn>
                <a:cxn ang="0">
                  <a:pos x="131" y="32"/>
                </a:cxn>
                <a:cxn ang="0">
                  <a:pos x="146" y="26"/>
                </a:cxn>
                <a:cxn ang="0">
                  <a:pos x="156" y="23"/>
                </a:cxn>
                <a:cxn ang="0">
                  <a:pos x="164" y="23"/>
                </a:cxn>
                <a:cxn ang="0">
                  <a:pos x="177" y="23"/>
                </a:cxn>
                <a:cxn ang="0">
                  <a:pos x="192" y="26"/>
                </a:cxn>
                <a:cxn ang="0">
                  <a:pos x="207" y="32"/>
                </a:cxn>
                <a:cxn ang="0">
                  <a:pos x="217" y="42"/>
                </a:cxn>
                <a:cxn ang="0">
                  <a:pos x="220" y="48"/>
                </a:cxn>
                <a:cxn ang="0">
                  <a:pos x="232" y="16"/>
                </a:cxn>
                <a:cxn ang="0">
                  <a:pos x="222" y="10"/>
                </a:cxn>
                <a:cxn ang="0">
                  <a:pos x="210" y="4"/>
                </a:cxn>
                <a:cxn ang="0">
                  <a:pos x="195" y="4"/>
                </a:cxn>
                <a:cxn ang="0">
                  <a:pos x="183" y="0"/>
                </a:cxn>
                <a:cxn ang="0">
                  <a:pos x="167" y="0"/>
                </a:cxn>
                <a:cxn ang="0">
                  <a:pos x="156" y="4"/>
                </a:cxn>
                <a:cxn ang="0">
                  <a:pos x="141" y="10"/>
                </a:cxn>
                <a:cxn ang="0">
                  <a:pos x="131" y="16"/>
                </a:cxn>
                <a:cxn ang="0">
                  <a:pos x="126" y="20"/>
                </a:cxn>
                <a:cxn ang="0">
                  <a:pos x="110" y="32"/>
                </a:cxn>
                <a:cxn ang="0">
                  <a:pos x="101" y="45"/>
                </a:cxn>
                <a:cxn ang="0">
                  <a:pos x="88" y="58"/>
                </a:cxn>
                <a:cxn ang="0">
                  <a:pos x="80" y="70"/>
                </a:cxn>
                <a:cxn ang="0">
                  <a:pos x="73" y="79"/>
                </a:cxn>
                <a:cxn ang="0">
                  <a:pos x="61" y="86"/>
                </a:cxn>
                <a:cxn ang="0">
                  <a:pos x="52" y="89"/>
                </a:cxn>
                <a:cxn ang="0">
                  <a:pos x="43" y="92"/>
                </a:cxn>
                <a:cxn ang="0">
                  <a:pos x="34" y="92"/>
                </a:cxn>
                <a:cxn ang="0">
                  <a:pos x="25" y="92"/>
                </a:cxn>
                <a:cxn ang="0">
                  <a:pos x="19" y="89"/>
                </a:cxn>
                <a:cxn ang="0">
                  <a:pos x="7" y="83"/>
                </a:cxn>
                <a:cxn ang="0">
                  <a:pos x="0" y="115"/>
                </a:cxn>
              </a:cxnLst>
              <a:rect l="0" t="0" r="r" b="b"/>
              <a:pathLst>
                <a:path w="233" h="119">
                  <a:moveTo>
                    <a:pt x="0" y="115"/>
                  </a:moveTo>
                  <a:lnTo>
                    <a:pt x="7" y="118"/>
                  </a:lnTo>
                  <a:lnTo>
                    <a:pt x="19" y="118"/>
                  </a:lnTo>
                  <a:lnTo>
                    <a:pt x="28" y="118"/>
                  </a:lnTo>
                  <a:lnTo>
                    <a:pt x="40" y="118"/>
                  </a:lnTo>
                  <a:lnTo>
                    <a:pt x="49" y="111"/>
                  </a:lnTo>
                  <a:lnTo>
                    <a:pt x="58" y="108"/>
                  </a:lnTo>
                  <a:lnTo>
                    <a:pt x="65" y="105"/>
                  </a:lnTo>
                  <a:lnTo>
                    <a:pt x="73" y="95"/>
                  </a:lnTo>
                  <a:lnTo>
                    <a:pt x="76" y="86"/>
                  </a:lnTo>
                  <a:lnTo>
                    <a:pt x="83" y="79"/>
                  </a:lnTo>
                  <a:lnTo>
                    <a:pt x="86" y="73"/>
                  </a:lnTo>
                  <a:lnTo>
                    <a:pt x="95" y="58"/>
                  </a:lnTo>
                  <a:lnTo>
                    <a:pt x="110" y="45"/>
                  </a:lnTo>
                  <a:lnTo>
                    <a:pt x="116" y="39"/>
                  </a:lnTo>
                  <a:lnTo>
                    <a:pt x="131" y="32"/>
                  </a:lnTo>
                  <a:lnTo>
                    <a:pt x="146" y="26"/>
                  </a:lnTo>
                  <a:lnTo>
                    <a:pt x="156" y="23"/>
                  </a:lnTo>
                  <a:lnTo>
                    <a:pt x="164" y="23"/>
                  </a:lnTo>
                  <a:lnTo>
                    <a:pt x="177" y="23"/>
                  </a:lnTo>
                  <a:lnTo>
                    <a:pt x="192" y="26"/>
                  </a:lnTo>
                  <a:lnTo>
                    <a:pt x="207" y="32"/>
                  </a:lnTo>
                  <a:lnTo>
                    <a:pt x="217" y="42"/>
                  </a:lnTo>
                  <a:lnTo>
                    <a:pt x="220" y="48"/>
                  </a:lnTo>
                  <a:lnTo>
                    <a:pt x="232" y="16"/>
                  </a:lnTo>
                  <a:lnTo>
                    <a:pt x="222" y="10"/>
                  </a:lnTo>
                  <a:lnTo>
                    <a:pt x="210" y="4"/>
                  </a:lnTo>
                  <a:lnTo>
                    <a:pt x="195" y="4"/>
                  </a:lnTo>
                  <a:lnTo>
                    <a:pt x="183" y="0"/>
                  </a:lnTo>
                  <a:lnTo>
                    <a:pt x="167" y="0"/>
                  </a:lnTo>
                  <a:lnTo>
                    <a:pt x="156" y="4"/>
                  </a:lnTo>
                  <a:lnTo>
                    <a:pt x="141" y="10"/>
                  </a:lnTo>
                  <a:lnTo>
                    <a:pt x="131" y="16"/>
                  </a:lnTo>
                  <a:lnTo>
                    <a:pt x="126" y="20"/>
                  </a:lnTo>
                  <a:lnTo>
                    <a:pt x="110" y="32"/>
                  </a:lnTo>
                  <a:lnTo>
                    <a:pt x="101" y="45"/>
                  </a:lnTo>
                  <a:lnTo>
                    <a:pt x="88" y="58"/>
                  </a:lnTo>
                  <a:lnTo>
                    <a:pt x="80" y="70"/>
                  </a:lnTo>
                  <a:lnTo>
                    <a:pt x="73" y="79"/>
                  </a:lnTo>
                  <a:lnTo>
                    <a:pt x="61" y="86"/>
                  </a:lnTo>
                  <a:lnTo>
                    <a:pt x="52" y="89"/>
                  </a:lnTo>
                  <a:lnTo>
                    <a:pt x="43" y="92"/>
                  </a:lnTo>
                  <a:lnTo>
                    <a:pt x="34" y="92"/>
                  </a:lnTo>
                  <a:lnTo>
                    <a:pt x="25" y="92"/>
                  </a:lnTo>
                  <a:lnTo>
                    <a:pt x="19" y="89"/>
                  </a:lnTo>
                  <a:lnTo>
                    <a:pt x="7" y="83"/>
                  </a:lnTo>
                  <a:lnTo>
                    <a:pt x="0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ltGray">
            <a:xfrm>
              <a:off x="454" y="3914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ltGray">
            <a:xfrm>
              <a:off x="5314" y="1011"/>
              <a:ext cx="233" cy="119"/>
            </a:xfrm>
            <a:custGeom>
              <a:avLst/>
              <a:gdLst/>
              <a:ahLst/>
              <a:cxnLst>
                <a:cxn ang="0">
                  <a:pos x="232" y="115"/>
                </a:cxn>
                <a:cxn ang="0">
                  <a:pos x="222" y="115"/>
                </a:cxn>
                <a:cxn ang="0">
                  <a:pos x="214" y="118"/>
                </a:cxn>
                <a:cxn ang="0">
                  <a:pos x="201" y="118"/>
                </a:cxn>
                <a:cxn ang="0">
                  <a:pos x="192" y="115"/>
                </a:cxn>
                <a:cxn ang="0">
                  <a:pos x="183" y="112"/>
                </a:cxn>
                <a:cxn ang="0">
                  <a:pos x="171" y="106"/>
                </a:cxn>
                <a:cxn ang="0">
                  <a:pos x="164" y="102"/>
                </a:cxn>
                <a:cxn ang="0">
                  <a:pos x="158" y="94"/>
                </a:cxn>
                <a:cxn ang="0">
                  <a:pos x="153" y="84"/>
                </a:cxn>
                <a:cxn ang="0">
                  <a:pos x="149" y="78"/>
                </a:cxn>
                <a:cxn ang="0">
                  <a:pos x="146" y="71"/>
                </a:cxn>
                <a:cxn ang="0">
                  <a:pos x="134" y="59"/>
                </a:cxn>
                <a:cxn ang="0">
                  <a:pos x="122" y="44"/>
                </a:cxn>
                <a:cxn ang="0">
                  <a:pos x="113" y="37"/>
                </a:cxn>
                <a:cxn ang="0">
                  <a:pos x="97" y="31"/>
                </a:cxn>
                <a:cxn ang="0">
                  <a:pos x="85" y="28"/>
                </a:cxn>
                <a:cxn ang="0">
                  <a:pos x="73" y="24"/>
                </a:cxn>
                <a:cxn ang="0">
                  <a:pos x="64" y="21"/>
                </a:cxn>
                <a:cxn ang="0">
                  <a:pos x="52" y="24"/>
                </a:cxn>
                <a:cxn ang="0">
                  <a:pos x="39" y="28"/>
                </a:cxn>
                <a:cxn ang="0">
                  <a:pos x="24" y="31"/>
                </a:cxn>
                <a:cxn ang="0">
                  <a:pos x="15" y="40"/>
                </a:cxn>
                <a:cxn ang="0">
                  <a:pos x="9" y="47"/>
                </a:cxn>
                <a:cxn ang="0">
                  <a:pos x="0" y="16"/>
                </a:cxn>
                <a:cxn ang="0">
                  <a:pos x="6" y="9"/>
                </a:cxn>
                <a:cxn ang="0">
                  <a:pos x="21" y="6"/>
                </a:cxn>
                <a:cxn ang="0">
                  <a:pos x="33" y="3"/>
                </a:cxn>
                <a:cxn ang="0">
                  <a:pos x="49" y="0"/>
                </a:cxn>
                <a:cxn ang="0">
                  <a:pos x="61" y="3"/>
                </a:cxn>
                <a:cxn ang="0">
                  <a:pos x="73" y="6"/>
                </a:cxn>
                <a:cxn ang="0">
                  <a:pos x="88" y="13"/>
                </a:cxn>
                <a:cxn ang="0">
                  <a:pos x="100" y="16"/>
                </a:cxn>
                <a:cxn ang="0">
                  <a:pos x="107" y="21"/>
                </a:cxn>
                <a:cxn ang="0">
                  <a:pos x="118" y="31"/>
                </a:cxn>
                <a:cxn ang="0">
                  <a:pos x="131" y="47"/>
                </a:cxn>
                <a:cxn ang="0">
                  <a:pos x="143" y="59"/>
                </a:cxn>
                <a:cxn ang="0">
                  <a:pos x="153" y="71"/>
                </a:cxn>
                <a:cxn ang="0">
                  <a:pos x="158" y="78"/>
                </a:cxn>
                <a:cxn ang="0">
                  <a:pos x="168" y="84"/>
                </a:cxn>
                <a:cxn ang="0">
                  <a:pos x="177" y="91"/>
                </a:cxn>
                <a:cxn ang="0">
                  <a:pos x="186" y="94"/>
                </a:cxn>
                <a:cxn ang="0">
                  <a:pos x="199" y="94"/>
                </a:cxn>
                <a:cxn ang="0">
                  <a:pos x="204" y="91"/>
                </a:cxn>
                <a:cxn ang="0">
                  <a:pos x="214" y="91"/>
                </a:cxn>
                <a:cxn ang="0">
                  <a:pos x="225" y="84"/>
                </a:cxn>
                <a:cxn ang="0">
                  <a:pos x="232" y="115"/>
                </a:cxn>
              </a:cxnLst>
              <a:rect l="0" t="0" r="r" b="b"/>
              <a:pathLst>
                <a:path w="233" h="119">
                  <a:moveTo>
                    <a:pt x="232" y="115"/>
                  </a:moveTo>
                  <a:lnTo>
                    <a:pt x="222" y="115"/>
                  </a:lnTo>
                  <a:lnTo>
                    <a:pt x="214" y="118"/>
                  </a:lnTo>
                  <a:lnTo>
                    <a:pt x="201" y="118"/>
                  </a:lnTo>
                  <a:lnTo>
                    <a:pt x="192" y="115"/>
                  </a:lnTo>
                  <a:lnTo>
                    <a:pt x="183" y="112"/>
                  </a:lnTo>
                  <a:lnTo>
                    <a:pt x="171" y="106"/>
                  </a:lnTo>
                  <a:lnTo>
                    <a:pt x="164" y="102"/>
                  </a:lnTo>
                  <a:lnTo>
                    <a:pt x="158" y="94"/>
                  </a:lnTo>
                  <a:lnTo>
                    <a:pt x="153" y="84"/>
                  </a:lnTo>
                  <a:lnTo>
                    <a:pt x="149" y="78"/>
                  </a:lnTo>
                  <a:lnTo>
                    <a:pt x="146" y="71"/>
                  </a:lnTo>
                  <a:lnTo>
                    <a:pt x="134" y="59"/>
                  </a:lnTo>
                  <a:lnTo>
                    <a:pt x="122" y="44"/>
                  </a:lnTo>
                  <a:lnTo>
                    <a:pt x="113" y="37"/>
                  </a:lnTo>
                  <a:lnTo>
                    <a:pt x="97" y="31"/>
                  </a:lnTo>
                  <a:lnTo>
                    <a:pt x="85" y="28"/>
                  </a:lnTo>
                  <a:lnTo>
                    <a:pt x="73" y="24"/>
                  </a:lnTo>
                  <a:lnTo>
                    <a:pt x="64" y="21"/>
                  </a:lnTo>
                  <a:lnTo>
                    <a:pt x="52" y="24"/>
                  </a:lnTo>
                  <a:lnTo>
                    <a:pt x="39" y="28"/>
                  </a:lnTo>
                  <a:lnTo>
                    <a:pt x="24" y="31"/>
                  </a:lnTo>
                  <a:lnTo>
                    <a:pt x="15" y="40"/>
                  </a:lnTo>
                  <a:lnTo>
                    <a:pt x="9" y="47"/>
                  </a:lnTo>
                  <a:lnTo>
                    <a:pt x="0" y="16"/>
                  </a:lnTo>
                  <a:lnTo>
                    <a:pt x="6" y="9"/>
                  </a:lnTo>
                  <a:lnTo>
                    <a:pt x="21" y="6"/>
                  </a:lnTo>
                  <a:lnTo>
                    <a:pt x="33" y="3"/>
                  </a:lnTo>
                  <a:lnTo>
                    <a:pt x="49" y="0"/>
                  </a:lnTo>
                  <a:lnTo>
                    <a:pt x="61" y="3"/>
                  </a:lnTo>
                  <a:lnTo>
                    <a:pt x="73" y="6"/>
                  </a:lnTo>
                  <a:lnTo>
                    <a:pt x="88" y="13"/>
                  </a:lnTo>
                  <a:lnTo>
                    <a:pt x="100" y="16"/>
                  </a:lnTo>
                  <a:lnTo>
                    <a:pt x="107" y="21"/>
                  </a:lnTo>
                  <a:lnTo>
                    <a:pt x="118" y="31"/>
                  </a:lnTo>
                  <a:lnTo>
                    <a:pt x="131" y="47"/>
                  </a:lnTo>
                  <a:lnTo>
                    <a:pt x="143" y="59"/>
                  </a:lnTo>
                  <a:lnTo>
                    <a:pt x="153" y="71"/>
                  </a:lnTo>
                  <a:lnTo>
                    <a:pt x="158" y="78"/>
                  </a:lnTo>
                  <a:lnTo>
                    <a:pt x="168" y="84"/>
                  </a:lnTo>
                  <a:lnTo>
                    <a:pt x="177" y="91"/>
                  </a:lnTo>
                  <a:lnTo>
                    <a:pt x="186" y="94"/>
                  </a:lnTo>
                  <a:lnTo>
                    <a:pt x="199" y="94"/>
                  </a:lnTo>
                  <a:lnTo>
                    <a:pt x="204" y="91"/>
                  </a:lnTo>
                  <a:lnTo>
                    <a:pt x="214" y="91"/>
                  </a:lnTo>
                  <a:lnTo>
                    <a:pt x="225" y="84"/>
                  </a:lnTo>
                  <a:lnTo>
                    <a:pt x="232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ltGray">
            <a:xfrm>
              <a:off x="1852" y="147"/>
              <a:ext cx="232" cy="114"/>
            </a:xfrm>
            <a:custGeom>
              <a:avLst/>
              <a:gdLst/>
              <a:ahLst/>
              <a:cxnLst>
                <a:cxn ang="0">
                  <a:pos x="231" y="110"/>
                </a:cxn>
                <a:cxn ang="0">
                  <a:pos x="221" y="113"/>
                </a:cxn>
                <a:cxn ang="0">
                  <a:pos x="213" y="113"/>
                </a:cxn>
                <a:cxn ang="0">
                  <a:pos x="201" y="113"/>
                </a:cxn>
                <a:cxn ang="0">
                  <a:pos x="191" y="113"/>
                </a:cxn>
                <a:cxn ang="0">
                  <a:pos x="183" y="110"/>
                </a:cxn>
                <a:cxn ang="0">
                  <a:pos x="170" y="104"/>
                </a:cxn>
                <a:cxn ang="0">
                  <a:pos x="167" y="102"/>
                </a:cxn>
                <a:cxn ang="0">
                  <a:pos x="158" y="92"/>
                </a:cxn>
                <a:cxn ang="0">
                  <a:pos x="155" y="82"/>
                </a:cxn>
                <a:cxn ang="0">
                  <a:pos x="148" y="77"/>
                </a:cxn>
                <a:cxn ang="0">
                  <a:pos x="145" y="71"/>
                </a:cxn>
                <a:cxn ang="0">
                  <a:pos x="133" y="56"/>
                </a:cxn>
                <a:cxn ang="0">
                  <a:pos x="122" y="43"/>
                </a:cxn>
                <a:cxn ang="0">
                  <a:pos x="112" y="36"/>
                </a:cxn>
                <a:cxn ang="0">
                  <a:pos x="100" y="31"/>
                </a:cxn>
                <a:cxn ang="0">
                  <a:pos x="85" y="25"/>
                </a:cxn>
                <a:cxn ang="0">
                  <a:pos x="76" y="21"/>
                </a:cxn>
                <a:cxn ang="0">
                  <a:pos x="64" y="21"/>
                </a:cxn>
                <a:cxn ang="0">
                  <a:pos x="54" y="21"/>
                </a:cxn>
                <a:cxn ang="0">
                  <a:pos x="39" y="25"/>
                </a:cxn>
                <a:cxn ang="0">
                  <a:pos x="24" y="31"/>
                </a:cxn>
                <a:cxn ang="0">
                  <a:pos x="15" y="36"/>
                </a:cxn>
                <a:cxn ang="0">
                  <a:pos x="9" y="46"/>
                </a:cxn>
                <a:cxn ang="0">
                  <a:pos x="0" y="15"/>
                </a:cxn>
                <a:cxn ang="0">
                  <a:pos x="9" y="10"/>
                </a:cxn>
                <a:cxn ang="0">
                  <a:pos x="21" y="3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4" y="0"/>
                </a:cxn>
                <a:cxn ang="0">
                  <a:pos x="72" y="3"/>
                </a:cxn>
                <a:cxn ang="0">
                  <a:pos x="87" y="10"/>
                </a:cxn>
                <a:cxn ang="0">
                  <a:pos x="100" y="15"/>
                </a:cxn>
                <a:cxn ang="0">
                  <a:pos x="106" y="18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43" y="58"/>
                </a:cxn>
                <a:cxn ang="0">
                  <a:pos x="152" y="67"/>
                </a:cxn>
                <a:cxn ang="0">
                  <a:pos x="158" y="77"/>
                </a:cxn>
                <a:cxn ang="0">
                  <a:pos x="167" y="82"/>
                </a:cxn>
                <a:cxn ang="0">
                  <a:pos x="179" y="86"/>
                </a:cxn>
                <a:cxn ang="0">
                  <a:pos x="185" y="89"/>
                </a:cxn>
                <a:cxn ang="0">
                  <a:pos x="198" y="89"/>
                </a:cxn>
                <a:cxn ang="0">
                  <a:pos x="206" y="89"/>
                </a:cxn>
                <a:cxn ang="0">
                  <a:pos x="213" y="86"/>
                </a:cxn>
                <a:cxn ang="0">
                  <a:pos x="224" y="79"/>
                </a:cxn>
                <a:cxn ang="0">
                  <a:pos x="231" y="110"/>
                </a:cxn>
              </a:cxnLst>
              <a:rect l="0" t="0" r="r" b="b"/>
              <a:pathLst>
                <a:path w="232" h="114">
                  <a:moveTo>
                    <a:pt x="231" y="110"/>
                  </a:moveTo>
                  <a:lnTo>
                    <a:pt x="221" y="113"/>
                  </a:lnTo>
                  <a:lnTo>
                    <a:pt x="213" y="113"/>
                  </a:lnTo>
                  <a:lnTo>
                    <a:pt x="201" y="113"/>
                  </a:lnTo>
                  <a:lnTo>
                    <a:pt x="191" y="113"/>
                  </a:lnTo>
                  <a:lnTo>
                    <a:pt x="183" y="110"/>
                  </a:lnTo>
                  <a:lnTo>
                    <a:pt x="170" y="104"/>
                  </a:lnTo>
                  <a:lnTo>
                    <a:pt x="167" y="102"/>
                  </a:lnTo>
                  <a:lnTo>
                    <a:pt x="158" y="92"/>
                  </a:lnTo>
                  <a:lnTo>
                    <a:pt x="155" y="82"/>
                  </a:lnTo>
                  <a:lnTo>
                    <a:pt x="148" y="77"/>
                  </a:lnTo>
                  <a:lnTo>
                    <a:pt x="145" y="71"/>
                  </a:lnTo>
                  <a:lnTo>
                    <a:pt x="133" y="56"/>
                  </a:lnTo>
                  <a:lnTo>
                    <a:pt x="122" y="43"/>
                  </a:lnTo>
                  <a:lnTo>
                    <a:pt x="112" y="36"/>
                  </a:lnTo>
                  <a:lnTo>
                    <a:pt x="100" y="31"/>
                  </a:lnTo>
                  <a:lnTo>
                    <a:pt x="85" y="25"/>
                  </a:lnTo>
                  <a:lnTo>
                    <a:pt x="76" y="21"/>
                  </a:lnTo>
                  <a:lnTo>
                    <a:pt x="64" y="21"/>
                  </a:lnTo>
                  <a:lnTo>
                    <a:pt x="54" y="21"/>
                  </a:lnTo>
                  <a:lnTo>
                    <a:pt x="39" y="25"/>
                  </a:lnTo>
                  <a:lnTo>
                    <a:pt x="24" y="31"/>
                  </a:lnTo>
                  <a:lnTo>
                    <a:pt x="15" y="36"/>
                  </a:lnTo>
                  <a:lnTo>
                    <a:pt x="9" y="46"/>
                  </a:lnTo>
                  <a:lnTo>
                    <a:pt x="0" y="15"/>
                  </a:lnTo>
                  <a:lnTo>
                    <a:pt x="9" y="10"/>
                  </a:lnTo>
                  <a:lnTo>
                    <a:pt x="21" y="3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4" y="0"/>
                  </a:lnTo>
                  <a:lnTo>
                    <a:pt x="72" y="3"/>
                  </a:lnTo>
                  <a:lnTo>
                    <a:pt x="87" y="10"/>
                  </a:lnTo>
                  <a:lnTo>
                    <a:pt x="100" y="15"/>
                  </a:lnTo>
                  <a:lnTo>
                    <a:pt x="106" y="18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43" y="58"/>
                  </a:lnTo>
                  <a:lnTo>
                    <a:pt x="152" y="67"/>
                  </a:lnTo>
                  <a:lnTo>
                    <a:pt x="158" y="77"/>
                  </a:lnTo>
                  <a:lnTo>
                    <a:pt x="167" y="82"/>
                  </a:lnTo>
                  <a:lnTo>
                    <a:pt x="179" y="86"/>
                  </a:lnTo>
                  <a:lnTo>
                    <a:pt x="185" y="89"/>
                  </a:lnTo>
                  <a:lnTo>
                    <a:pt x="198" y="89"/>
                  </a:lnTo>
                  <a:lnTo>
                    <a:pt x="206" y="89"/>
                  </a:lnTo>
                  <a:lnTo>
                    <a:pt x="213" y="86"/>
                  </a:lnTo>
                  <a:lnTo>
                    <a:pt x="224" y="79"/>
                  </a:lnTo>
                  <a:lnTo>
                    <a:pt x="231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0" name="Freeform 12"/>
            <p:cNvSpPr>
              <a:spLocks/>
            </p:cNvSpPr>
            <p:nvPr/>
          </p:nvSpPr>
          <p:spPr bwMode="ltGray">
            <a:xfrm>
              <a:off x="151" y="121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ltGray">
            <a:xfrm>
              <a:off x="1756" y="3890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ltGray">
            <a:xfrm>
              <a:off x="5489" y="3411"/>
              <a:ext cx="228" cy="116"/>
            </a:xfrm>
            <a:custGeom>
              <a:avLst/>
              <a:gdLst/>
              <a:ahLst/>
              <a:cxnLst>
                <a:cxn ang="0">
                  <a:pos x="227" y="3"/>
                </a:cxn>
                <a:cxn ang="0">
                  <a:pos x="220" y="3"/>
                </a:cxn>
                <a:cxn ang="0">
                  <a:pos x="209" y="0"/>
                </a:cxn>
                <a:cxn ang="0">
                  <a:pos x="200" y="0"/>
                </a:cxn>
                <a:cxn ang="0">
                  <a:pos x="190" y="3"/>
                </a:cxn>
                <a:cxn ang="0">
                  <a:pos x="179" y="6"/>
                </a:cxn>
                <a:cxn ang="0">
                  <a:pos x="169" y="9"/>
                </a:cxn>
                <a:cxn ang="0">
                  <a:pos x="164" y="16"/>
                </a:cxn>
                <a:cxn ang="0">
                  <a:pos x="157" y="24"/>
                </a:cxn>
                <a:cxn ang="0">
                  <a:pos x="151" y="34"/>
                </a:cxn>
                <a:cxn ang="0">
                  <a:pos x="148" y="40"/>
                </a:cxn>
                <a:cxn ang="0">
                  <a:pos x="145" y="47"/>
                </a:cxn>
                <a:cxn ang="0">
                  <a:pos x="133" y="58"/>
                </a:cxn>
                <a:cxn ang="0">
                  <a:pos x="118" y="74"/>
                </a:cxn>
                <a:cxn ang="0">
                  <a:pos x="112" y="78"/>
                </a:cxn>
                <a:cxn ang="0">
                  <a:pos x="96" y="87"/>
                </a:cxn>
                <a:cxn ang="0">
                  <a:pos x="84" y="90"/>
                </a:cxn>
                <a:cxn ang="0">
                  <a:pos x="73" y="94"/>
                </a:cxn>
                <a:cxn ang="0">
                  <a:pos x="63" y="96"/>
                </a:cxn>
                <a:cxn ang="0">
                  <a:pos x="51" y="94"/>
                </a:cxn>
                <a:cxn ang="0">
                  <a:pos x="36" y="90"/>
                </a:cxn>
                <a:cxn ang="0">
                  <a:pos x="21" y="84"/>
                </a:cxn>
                <a:cxn ang="0">
                  <a:pos x="15" y="78"/>
                </a:cxn>
                <a:cxn ang="0">
                  <a:pos x="9" y="71"/>
                </a:cxn>
                <a:cxn ang="0">
                  <a:pos x="0" y="102"/>
                </a:cxn>
                <a:cxn ang="0">
                  <a:pos x="6" y="109"/>
                </a:cxn>
                <a:cxn ang="0">
                  <a:pos x="18" y="112"/>
                </a:cxn>
                <a:cxn ang="0">
                  <a:pos x="33" y="115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9"/>
                </a:cxn>
                <a:cxn ang="0">
                  <a:pos x="96" y="102"/>
                </a:cxn>
                <a:cxn ang="0">
                  <a:pos x="103" y="96"/>
                </a:cxn>
                <a:cxn ang="0">
                  <a:pos x="118" y="84"/>
                </a:cxn>
                <a:cxn ang="0">
                  <a:pos x="130" y="71"/>
                </a:cxn>
                <a:cxn ang="0">
                  <a:pos x="139" y="58"/>
                </a:cxn>
                <a:cxn ang="0">
                  <a:pos x="148" y="47"/>
                </a:cxn>
                <a:cxn ang="0">
                  <a:pos x="157" y="40"/>
                </a:cxn>
                <a:cxn ang="0">
                  <a:pos x="166" y="34"/>
                </a:cxn>
                <a:cxn ang="0">
                  <a:pos x="175" y="27"/>
                </a:cxn>
                <a:cxn ang="0">
                  <a:pos x="184" y="24"/>
                </a:cxn>
                <a:cxn ang="0">
                  <a:pos x="194" y="24"/>
                </a:cxn>
                <a:cxn ang="0">
                  <a:pos x="202" y="24"/>
                </a:cxn>
                <a:cxn ang="0">
                  <a:pos x="209" y="27"/>
                </a:cxn>
                <a:cxn ang="0">
                  <a:pos x="220" y="34"/>
                </a:cxn>
                <a:cxn ang="0">
                  <a:pos x="227" y="3"/>
                </a:cxn>
              </a:cxnLst>
              <a:rect l="0" t="0" r="r" b="b"/>
              <a:pathLst>
                <a:path w="228" h="116">
                  <a:moveTo>
                    <a:pt x="227" y="3"/>
                  </a:moveTo>
                  <a:lnTo>
                    <a:pt x="220" y="3"/>
                  </a:lnTo>
                  <a:lnTo>
                    <a:pt x="209" y="0"/>
                  </a:lnTo>
                  <a:lnTo>
                    <a:pt x="200" y="0"/>
                  </a:lnTo>
                  <a:lnTo>
                    <a:pt x="190" y="3"/>
                  </a:lnTo>
                  <a:lnTo>
                    <a:pt x="179" y="6"/>
                  </a:lnTo>
                  <a:lnTo>
                    <a:pt x="169" y="9"/>
                  </a:lnTo>
                  <a:lnTo>
                    <a:pt x="164" y="16"/>
                  </a:lnTo>
                  <a:lnTo>
                    <a:pt x="157" y="24"/>
                  </a:lnTo>
                  <a:lnTo>
                    <a:pt x="151" y="34"/>
                  </a:lnTo>
                  <a:lnTo>
                    <a:pt x="148" y="40"/>
                  </a:lnTo>
                  <a:lnTo>
                    <a:pt x="145" y="47"/>
                  </a:lnTo>
                  <a:lnTo>
                    <a:pt x="133" y="58"/>
                  </a:lnTo>
                  <a:lnTo>
                    <a:pt x="118" y="74"/>
                  </a:lnTo>
                  <a:lnTo>
                    <a:pt x="112" y="78"/>
                  </a:lnTo>
                  <a:lnTo>
                    <a:pt x="96" y="87"/>
                  </a:lnTo>
                  <a:lnTo>
                    <a:pt x="84" y="90"/>
                  </a:lnTo>
                  <a:lnTo>
                    <a:pt x="73" y="94"/>
                  </a:lnTo>
                  <a:lnTo>
                    <a:pt x="63" y="96"/>
                  </a:lnTo>
                  <a:lnTo>
                    <a:pt x="51" y="94"/>
                  </a:lnTo>
                  <a:lnTo>
                    <a:pt x="3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9" y="71"/>
                  </a:lnTo>
                  <a:lnTo>
                    <a:pt x="0" y="102"/>
                  </a:lnTo>
                  <a:lnTo>
                    <a:pt x="6" y="109"/>
                  </a:lnTo>
                  <a:lnTo>
                    <a:pt x="18" y="112"/>
                  </a:lnTo>
                  <a:lnTo>
                    <a:pt x="33" y="115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9"/>
                  </a:lnTo>
                  <a:lnTo>
                    <a:pt x="96" y="102"/>
                  </a:lnTo>
                  <a:lnTo>
                    <a:pt x="103" y="96"/>
                  </a:lnTo>
                  <a:lnTo>
                    <a:pt x="118" y="84"/>
                  </a:lnTo>
                  <a:lnTo>
                    <a:pt x="130" y="71"/>
                  </a:lnTo>
                  <a:lnTo>
                    <a:pt x="139" y="58"/>
                  </a:lnTo>
                  <a:lnTo>
                    <a:pt x="148" y="47"/>
                  </a:lnTo>
                  <a:lnTo>
                    <a:pt x="157" y="40"/>
                  </a:lnTo>
                  <a:lnTo>
                    <a:pt x="166" y="34"/>
                  </a:lnTo>
                  <a:lnTo>
                    <a:pt x="175" y="27"/>
                  </a:lnTo>
                  <a:lnTo>
                    <a:pt x="184" y="24"/>
                  </a:lnTo>
                  <a:lnTo>
                    <a:pt x="194" y="24"/>
                  </a:lnTo>
                  <a:lnTo>
                    <a:pt x="202" y="24"/>
                  </a:lnTo>
                  <a:lnTo>
                    <a:pt x="209" y="27"/>
                  </a:lnTo>
                  <a:lnTo>
                    <a:pt x="220" y="34"/>
                  </a:lnTo>
                  <a:lnTo>
                    <a:pt x="227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ltGray">
            <a:xfrm>
              <a:off x="5442" y="2855"/>
              <a:ext cx="66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39"/>
                </a:cxn>
                <a:cxn ang="0">
                  <a:pos x="41" y="60"/>
                </a:cxn>
                <a:cxn ang="0">
                  <a:pos x="65" y="20"/>
                </a:cxn>
                <a:cxn ang="0">
                  <a:pos x="21" y="0"/>
                </a:cxn>
              </a:cxnLst>
              <a:rect l="0" t="0" r="r" b="b"/>
              <a:pathLst>
                <a:path w="66" h="61">
                  <a:moveTo>
                    <a:pt x="21" y="0"/>
                  </a:moveTo>
                  <a:lnTo>
                    <a:pt x="0" y="39"/>
                  </a:lnTo>
                  <a:lnTo>
                    <a:pt x="41" y="60"/>
                  </a:lnTo>
                  <a:lnTo>
                    <a:pt x="65" y="20"/>
                  </a:lnTo>
                  <a:lnTo>
                    <a:pt x="2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ltGray">
            <a:xfrm>
              <a:off x="3764" y="4046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ltGray">
            <a:xfrm>
              <a:off x="50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ltGray">
            <a:xfrm>
              <a:off x="2644" y="186"/>
              <a:ext cx="57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6" y="49"/>
                </a:cxn>
                <a:cxn ang="0">
                  <a:pos x="16" y="0"/>
                </a:cxn>
              </a:cxnLst>
              <a:rect l="0" t="0" r="r" b="b"/>
              <a:pathLst>
                <a:path w="57" h="102">
                  <a:moveTo>
                    <a:pt x="16" y="0"/>
                  </a:moveTo>
                  <a:lnTo>
                    <a:pt x="0" y="101"/>
                  </a:lnTo>
                  <a:lnTo>
                    <a:pt x="56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ltGray">
            <a:xfrm>
              <a:off x="5673" y="2034"/>
              <a:ext cx="58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7" y="49"/>
                </a:cxn>
                <a:cxn ang="0">
                  <a:pos x="16" y="0"/>
                </a:cxn>
              </a:cxnLst>
              <a:rect l="0" t="0" r="r" b="b"/>
              <a:pathLst>
                <a:path w="58" h="102">
                  <a:moveTo>
                    <a:pt x="16" y="0"/>
                  </a:moveTo>
                  <a:lnTo>
                    <a:pt x="0" y="101"/>
                  </a:lnTo>
                  <a:lnTo>
                    <a:pt x="57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ltGray">
            <a:xfrm>
              <a:off x="3478" y="3974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ltGray">
            <a:xfrm>
              <a:off x="426" y="4149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ltGray">
            <a:xfrm>
              <a:off x="1604" y="4043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1" name="Freeform 23"/>
            <p:cNvSpPr>
              <a:spLocks/>
            </p:cNvSpPr>
            <p:nvPr/>
          </p:nvSpPr>
          <p:spPr bwMode="ltGray">
            <a:xfrm>
              <a:off x="5453" y="1573"/>
              <a:ext cx="46" cy="88"/>
            </a:xfrm>
            <a:custGeom>
              <a:avLst/>
              <a:gdLst/>
              <a:ahLst/>
              <a:cxnLst>
                <a:cxn ang="0">
                  <a:pos x="27" y="87"/>
                </a:cxn>
                <a:cxn ang="0">
                  <a:pos x="45" y="46"/>
                </a:cxn>
                <a:cxn ang="0">
                  <a:pos x="18" y="0"/>
                </a:cxn>
                <a:cxn ang="0">
                  <a:pos x="0" y="49"/>
                </a:cxn>
                <a:cxn ang="0">
                  <a:pos x="27" y="87"/>
                </a:cxn>
              </a:cxnLst>
              <a:rect l="0" t="0" r="r" b="b"/>
              <a:pathLst>
                <a:path w="46" h="88">
                  <a:moveTo>
                    <a:pt x="27" y="87"/>
                  </a:moveTo>
                  <a:lnTo>
                    <a:pt x="45" y="46"/>
                  </a:lnTo>
                  <a:lnTo>
                    <a:pt x="18" y="0"/>
                  </a:lnTo>
                  <a:lnTo>
                    <a:pt x="0" y="49"/>
                  </a:lnTo>
                  <a:lnTo>
                    <a:pt x="27" y="8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2" name="Freeform 24"/>
            <p:cNvSpPr>
              <a:spLocks/>
            </p:cNvSpPr>
            <p:nvPr/>
          </p:nvSpPr>
          <p:spPr bwMode="ltGray">
            <a:xfrm>
              <a:off x="5571" y="3729"/>
              <a:ext cx="47" cy="85"/>
            </a:xfrm>
            <a:custGeom>
              <a:avLst/>
              <a:gdLst/>
              <a:ahLst/>
              <a:cxnLst>
                <a:cxn ang="0">
                  <a:pos x="19" y="84"/>
                </a:cxn>
                <a:cxn ang="0">
                  <a:pos x="0" y="45"/>
                </a:cxn>
                <a:cxn ang="0">
                  <a:pos x="27" y="0"/>
                </a:cxn>
                <a:cxn ang="0">
                  <a:pos x="46" y="45"/>
                </a:cxn>
                <a:cxn ang="0">
                  <a:pos x="19" y="84"/>
                </a:cxn>
              </a:cxnLst>
              <a:rect l="0" t="0" r="r" b="b"/>
              <a:pathLst>
                <a:path w="47" h="85">
                  <a:moveTo>
                    <a:pt x="19" y="84"/>
                  </a:moveTo>
                  <a:lnTo>
                    <a:pt x="0" y="45"/>
                  </a:lnTo>
                  <a:lnTo>
                    <a:pt x="27" y="0"/>
                  </a:lnTo>
                  <a:lnTo>
                    <a:pt x="46" y="45"/>
                  </a:lnTo>
                  <a:lnTo>
                    <a:pt x="19" y="8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3" name="Freeform 25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4" name="Freeform 26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5" name="Freeform 27"/>
            <p:cNvSpPr>
              <a:spLocks/>
            </p:cNvSpPr>
            <p:nvPr/>
          </p:nvSpPr>
          <p:spPr bwMode="ltGray">
            <a:xfrm>
              <a:off x="4854" y="237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6" name="Freeform 28"/>
            <p:cNvSpPr>
              <a:spLocks/>
            </p:cNvSpPr>
            <p:nvPr/>
          </p:nvSpPr>
          <p:spPr bwMode="ltGray">
            <a:xfrm>
              <a:off x="5357" y="3223"/>
              <a:ext cx="154" cy="73"/>
            </a:xfrm>
            <a:custGeom>
              <a:avLst/>
              <a:gdLst/>
              <a:ahLst/>
              <a:cxnLst>
                <a:cxn ang="0">
                  <a:pos x="147" y="27"/>
                </a:cxn>
                <a:cxn ang="0">
                  <a:pos x="138" y="24"/>
                </a:cxn>
                <a:cxn ang="0">
                  <a:pos x="127" y="24"/>
                </a:cxn>
                <a:cxn ang="0">
                  <a:pos x="117" y="27"/>
                </a:cxn>
                <a:cxn ang="0">
                  <a:pos x="112" y="36"/>
                </a:cxn>
                <a:cxn ang="0">
                  <a:pos x="105" y="48"/>
                </a:cxn>
                <a:cxn ang="0">
                  <a:pos x="97" y="60"/>
                </a:cxn>
                <a:cxn ang="0">
                  <a:pos x="84" y="69"/>
                </a:cxn>
                <a:cxn ang="0">
                  <a:pos x="69" y="72"/>
                </a:cxn>
                <a:cxn ang="0">
                  <a:pos x="57" y="69"/>
                </a:cxn>
                <a:cxn ang="0">
                  <a:pos x="49" y="63"/>
                </a:cxn>
                <a:cxn ang="0">
                  <a:pos x="37" y="57"/>
                </a:cxn>
                <a:cxn ang="0">
                  <a:pos x="24" y="54"/>
                </a:cxn>
                <a:cxn ang="0">
                  <a:pos x="12" y="54"/>
                </a:cxn>
                <a:cxn ang="0">
                  <a:pos x="4" y="57"/>
                </a:cxn>
                <a:cxn ang="0">
                  <a:pos x="0" y="54"/>
                </a:cxn>
                <a:cxn ang="0">
                  <a:pos x="7" y="48"/>
                </a:cxn>
                <a:cxn ang="0">
                  <a:pos x="19" y="45"/>
                </a:cxn>
                <a:cxn ang="0">
                  <a:pos x="27" y="48"/>
                </a:cxn>
                <a:cxn ang="0">
                  <a:pos x="39" y="54"/>
                </a:cxn>
                <a:cxn ang="0">
                  <a:pos x="52" y="60"/>
                </a:cxn>
                <a:cxn ang="0">
                  <a:pos x="64" y="60"/>
                </a:cxn>
                <a:cxn ang="0">
                  <a:pos x="75" y="60"/>
                </a:cxn>
                <a:cxn ang="0">
                  <a:pos x="84" y="57"/>
                </a:cxn>
                <a:cxn ang="0">
                  <a:pos x="93" y="51"/>
                </a:cxn>
                <a:cxn ang="0">
                  <a:pos x="102" y="39"/>
                </a:cxn>
                <a:cxn ang="0">
                  <a:pos x="112" y="22"/>
                </a:cxn>
                <a:cxn ang="0">
                  <a:pos x="120" y="7"/>
                </a:cxn>
                <a:cxn ang="0">
                  <a:pos x="127" y="0"/>
                </a:cxn>
                <a:cxn ang="0">
                  <a:pos x="135" y="0"/>
                </a:cxn>
                <a:cxn ang="0">
                  <a:pos x="145" y="3"/>
                </a:cxn>
                <a:cxn ang="0">
                  <a:pos x="153" y="30"/>
                </a:cxn>
              </a:cxnLst>
              <a:rect l="0" t="0" r="r" b="b"/>
              <a:pathLst>
                <a:path w="154" h="73">
                  <a:moveTo>
                    <a:pt x="153" y="30"/>
                  </a:moveTo>
                  <a:lnTo>
                    <a:pt x="147" y="27"/>
                  </a:lnTo>
                  <a:lnTo>
                    <a:pt x="142" y="24"/>
                  </a:lnTo>
                  <a:lnTo>
                    <a:pt x="138" y="24"/>
                  </a:lnTo>
                  <a:lnTo>
                    <a:pt x="132" y="24"/>
                  </a:lnTo>
                  <a:lnTo>
                    <a:pt x="127" y="24"/>
                  </a:lnTo>
                  <a:lnTo>
                    <a:pt x="123" y="27"/>
                  </a:lnTo>
                  <a:lnTo>
                    <a:pt x="117" y="27"/>
                  </a:lnTo>
                  <a:lnTo>
                    <a:pt x="115" y="30"/>
                  </a:lnTo>
                  <a:lnTo>
                    <a:pt x="112" y="36"/>
                  </a:lnTo>
                  <a:lnTo>
                    <a:pt x="105" y="42"/>
                  </a:lnTo>
                  <a:lnTo>
                    <a:pt x="105" y="48"/>
                  </a:lnTo>
                  <a:lnTo>
                    <a:pt x="99" y="54"/>
                  </a:lnTo>
                  <a:lnTo>
                    <a:pt x="97" y="60"/>
                  </a:lnTo>
                  <a:lnTo>
                    <a:pt x="90" y="66"/>
                  </a:lnTo>
                  <a:lnTo>
                    <a:pt x="84" y="69"/>
                  </a:lnTo>
                  <a:lnTo>
                    <a:pt x="75" y="72"/>
                  </a:lnTo>
                  <a:lnTo>
                    <a:pt x="69" y="72"/>
                  </a:lnTo>
                  <a:lnTo>
                    <a:pt x="64" y="72"/>
                  </a:lnTo>
                  <a:lnTo>
                    <a:pt x="57" y="69"/>
                  </a:lnTo>
                  <a:lnTo>
                    <a:pt x="52" y="66"/>
                  </a:lnTo>
                  <a:lnTo>
                    <a:pt x="49" y="63"/>
                  </a:lnTo>
                  <a:lnTo>
                    <a:pt x="42" y="60"/>
                  </a:lnTo>
                  <a:lnTo>
                    <a:pt x="37" y="57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19" y="51"/>
                  </a:lnTo>
                  <a:lnTo>
                    <a:pt x="12" y="54"/>
                  </a:lnTo>
                  <a:lnTo>
                    <a:pt x="7" y="54"/>
                  </a:lnTo>
                  <a:lnTo>
                    <a:pt x="4" y="57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4" y="51"/>
                  </a:lnTo>
                  <a:lnTo>
                    <a:pt x="7" y="48"/>
                  </a:lnTo>
                  <a:lnTo>
                    <a:pt x="12" y="45"/>
                  </a:lnTo>
                  <a:lnTo>
                    <a:pt x="19" y="45"/>
                  </a:lnTo>
                  <a:lnTo>
                    <a:pt x="22" y="45"/>
                  </a:lnTo>
                  <a:lnTo>
                    <a:pt x="27" y="48"/>
                  </a:lnTo>
                  <a:lnTo>
                    <a:pt x="30" y="48"/>
                  </a:lnTo>
                  <a:lnTo>
                    <a:pt x="39" y="54"/>
                  </a:lnTo>
                  <a:lnTo>
                    <a:pt x="49" y="57"/>
                  </a:lnTo>
                  <a:lnTo>
                    <a:pt x="52" y="60"/>
                  </a:lnTo>
                  <a:lnTo>
                    <a:pt x="57" y="60"/>
                  </a:lnTo>
                  <a:lnTo>
                    <a:pt x="64" y="60"/>
                  </a:lnTo>
                  <a:lnTo>
                    <a:pt x="72" y="60"/>
                  </a:lnTo>
                  <a:lnTo>
                    <a:pt x="75" y="60"/>
                  </a:lnTo>
                  <a:lnTo>
                    <a:pt x="82" y="60"/>
                  </a:lnTo>
                  <a:lnTo>
                    <a:pt x="84" y="57"/>
                  </a:lnTo>
                  <a:lnTo>
                    <a:pt x="90" y="54"/>
                  </a:lnTo>
                  <a:lnTo>
                    <a:pt x="93" y="51"/>
                  </a:lnTo>
                  <a:lnTo>
                    <a:pt x="97" y="48"/>
                  </a:lnTo>
                  <a:lnTo>
                    <a:pt x="102" y="39"/>
                  </a:lnTo>
                  <a:lnTo>
                    <a:pt x="108" y="33"/>
                  </a:lnTo>
                  <a:lnTo>
                    <a:pt x="112" y="22"/>
                  </a:lnTo>
                  <a:lnTo>
                    <a:pt x="117" y="12"/>
                  </a:lnTo>
                  <a:lnTo>
                    <a:pt x="120" y="7"/>
                  </a:lnTo>
                  <a:lnTo>
                    <a:pt x="123" y="3"/>
                  </a:lnTo>
                  <a:lnTo>
                    <a:pt x="127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38" y="0"/>
                  </a:lnTo>
                  <a:lnTo>
                    <a:pt x="145" y="3"/>
                  </a:lnTo>
                  <a:lnTo>
                    <a:pt x="147" y="7"/>
                  </a:lnTo>
                  <a:lnTo>
                    <a:pt x="153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7" name="Freeform 29"/>
            <p:cNvSpPr>
              <a:spLocks/>
            </p:cNvSpPr>
            <p:nvPr/>
          </p:nvSpPr>
          <p:spPr bwMode="ltGray">
            <a:xfrm>
              <a:off x="224" y="1995"/>
              <a:ext cx="157" cy="74"/>
            </a:xfrm>
            <a:custGeom>
              <a:avLst/>
              <a:gdLst/>
              <a:ahLst/>
              <a:cxnLst>
                <a:cxn ang="0">
                  <a:pos x="149" y="27"/>
                </a:cxn>
                <a:cxn ang="0">
                  <a:pos x="141" y="25"/>
                </a:cxn>
                <a:cxn ang="0">
                  <a:pos x="129" y="25"/>
                </a:cxn>
                <a:cxn ang="0">
                  <a:pos x="120" y="27"/>
                </a:cxn>
                <a:cxn ang="0">
                  <a:pos x="114" y="36"/>
                </a:cxn>
                <a:cxn ang="0">
                  <a:pos x="105" y="48"/>
                </a:cxn>
                <a:cxn ang="0">
                  <a:pos x="99" y="61"/>
                </a:cxn>
                <a:cxn ang="0">
                  <a:pos x="84" y="70"/>
                </a:cxn>
                <a:cxn ang="0">
                  <a:pos x="72" y="73"/>
                </a:cxn>
                <a:cxn ang="0">
                  <a:pos x="60" y="70"/>
                </a:cxn>
                <a:cxn ang="0">
                  <a:pos x="51" y="64"/>
                </a:cxn>
                <a:cxn ang="0">
                  <a:pos x="39" y="58"/>
                </a:cxn>
                <a:cxn ang="0">
                  <a:pos x="27" y="51"/>
                </a:cxn>
                <a:cxn ang="0">
                  <a:pos x="15" y="51"/>
                </a:cxn>
                <a:cxn ang="0">
                  <a:pos x="7" y="58"/>
                </a:cxn>
                <a:cxn ang="0">
                  <a:pos x="3" y="51"/>
                </a:cxn>
                <a:cxn ang="0">
                  <a:pos x="9" y="48"/>
                </a:cxn>
                <a:cxn ang="0">
                  <a:pos x="21" y="46"/>
                </a:cxn>
                <a:cxn ang="0">
                  <a:pos x="30" y="46"/>
                </a:cxn>
                <a:cxn ang="0">
                  <a:pos x="42" y="51"/>
                </a:cxn>
                <a:cxn ang="0">
                  <a:pos x="54" y="58"/>
                </a:cxn>
                <a:cxn ang="0">
                  <a:pos x="66" y="61"/>
                </a:cxn>
                <a:cxn ang="0">
                  <a:pos x="78" y="61"/>
                </a:cxn>
                <a:cxn ang="0">
                  <a:pos x="87" y="58"/>
                </a:cxn>
                <a:cxn ang="0">
                  <a:pos x="96" y="51"/>
                </a:cxn>
                <a:cxn ang="0">
                  <a:pos x="105" y="40"/>
                </a:cxn>
                <a:cxn ang="0">
                  <a:pos x="114" y="21"/>
                </a:cxn>
                <a:cxn ang="0">
                  <a:pos x="120" y="6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44" y="3"/>
                </a:cxn>
                <a:cxn ang="0">
                  <a:pos x="156" y="30"/>
                </a:cxn>
              </a:cxnLst>
              <a:rect l="0" t="0" r="r" b="b"/>
              <a:pathLst>
                <a:path w="157" h="74">
                  <a:moveTo>
                    <a:pt x="156" y="30"/>
                  </a:moveTo>
                  <a:lnTo>
                    <a:pt x="149" y="27"/>
                  </a:lnTo>
                  <a:lnTo>
                    <a:pt x="144" y="25"/>
                  </a:lnTo>
                  <a:lnTo>
                    <a:pt x="141" y="25"/>
                  </a:lnTo>
                  <a:lnTo>
                    <a:pt x="135" y="25"/>
                  </a:lnTo>
                  <a:lnTo>
                    <a:pt x="129" y="25"/>
                  </a:lnTo>
                  <a:lnTo>
                    <a:pt x="122" y="27"/>
                  </a:lnTo>
                  <a:lnTo>
                    <a:pt x="120" y="27"/>
                  </a:lnTo>
                  <a:lnTo>
                    <a:pt x="117" y="30"/>
                  </a:lnTo>
                  <a:lnTo>
                    <a:pt x="114" y="36"/>
                  </a:lnTo>
                  <a:lnTo>
                    <a:pt x="107" y="43"/>
                  </a:lnTo>
                  <a:lnTo>
                    <a:pt x="105" y="48"/>
                  </a:lnTo>
                  <a:lnTo>
                    <a:pt x="102" y="55"/>
                  </a:lnTo>
                  <a:lnTo>
                    <a:pt x="99" y="61"/>
                  </a:lnTo>
                  <a:lnTo>
                    <a:pt x="92" y="66"/>
                  </a:lnTo>
                  <a:lnTo>
                    <a:pt x="84" y="70"/>
                  </a:lnTo>
                  <a:lnTo>
                    <a:pt x="78" y="73"/>
                  </a:lnTo>
                  <a:lnTo>
                    <a:pt x="72" y="73"/>
                  </a:lnTo>
                  <a:lnTo>
                    <a:pt x="66" y="73"/>
                  </a:lnTo>
                  <a:lnTo>
                    <a:pt x="60" y="70"/>
                  </a:lnTo>
                  <a:lnTo>
                    <a:pt x="54" y="66"/>
                  </a:lnTo>
                  <a:lnTo>
                    <a:pt x="51" y="64"/>
                  </a:lnTo>
                  <a:lnTo>
                    <a:pt x="45" y="61"/>
                  </a:lnTo>
                  <a:lnTo>
                    <a:pt x="39" y="58"/>
                  </a:lnTo>
                  <a:lnTo>
                    <a:pt x="33" y="55"/>
                  </a:lnTo>
                  <a:lnTo>
                    <a:pt x="27" y="51"/>
                  </a:lnTo>
                  <a:lnTo>
                    <a:pt x="21" y="51"/>
                  </a:lnTo>
                  <a:lnTo>
                    <a:pt x="15" y="51"/>
                  </a:lnTo>
                  <a:lnTo>
                    <a:pt x="9" y="55"/>
                  </a:lnTo>
                  <a:lnTo>
                    <a:pt x="7" y="58"/>
                  </a:lnTo>
                  <a:lnTo>
                    <a:pt x="0" y="58"/>
                  </a:lnTo>
                  <a:lnTo>
                    <a:pt x="3" y="51"/>
                  </a:lnTo>
                  <a:lnTo>
                    <a:pt x="7" y="48"/>
                  </a:lnTo>
                  <a:lnTo>
                    <a:pt x="9" y="48"/>
                  </a:lnTo>
                  <a:lnTo>
                    <a:pt x="15" y="46"/>
                  </a:lnTo>
                  <a:lnTo>
                    <a:pt x="21" y="46"/>
                  </a:lnTo>
                  <a:lnTo>
                    <a:pt x="24" y="46"/>
                  </a:lnTo>
                  <a:lnTo>
                    <a:pt x="30" y="46"/>
                  </a:lnTo>
                  <a:lnTo>
                    <a:pt x="33" y="48"/>
                  </a:lnTo>
                  <a:lnTo>
                    <a:pt x="42" y="51"/>
                  </a:lnTo>
                  <a:lnTo>
                    <a:pt x="51" y="58"/>
                  </a:lnTo>
                  <a:lnTo>
                    <a:pt x="54" y="58"/>
                  </a:lnTo>
                  <a:lnTo>
                    <a:pt x="57" y="61"/>
                  </a:lnTo>
                  <a:lnTo>
                    <a:pt x="66" y="61"/>
                  </a:lnTo>
                  <a:lnTo>
                    <a:pt x="72" y="61"/>
                  </a:lnTo>
                  <a:lnTo>
                    <a:pt x="78" y="61"/>
                  </a:lnTo>
                  <a:lnTo>
                    <a:pt x="84" y="58"/>
                  </a:lnTo>
                  <a:lnTo>
                    <a:pt x="87" y="58"/>
                  </a:lnTo>
                  <a:lnTo>
                    <a:pt x="92" y="55"/>
                  </a:lnTo>
                  <a:lnTo>
                    <a:pt x="96" y="51"/>
                  </a:lnTo>
                  <a:lnTo>
                    <a:pt x="99" y="48"/>
                  </a:lnTo>
                  <a:lnTo>
                    <a:pt x="105" y="40"/>
                  </a:lnTo>
                  <a:lnTo>
                    <a:pt x="107" y="30"/>
                  </a:lnTo>
                  <a:lnTo>
                    <a:pt x="114" y="21"/>
                  </a:lnTo>
                  <a:lnTo>
                    <a:pt x="117" y="12"/>
                  </a:lnTo>
                  <a:lnTo>
                    <a:pt x="120" y="6"/>
                  </a:lnTo>
                  <a:lnTo>
                    <a:pt x="126" y="3"/>
                  </a:lnTo>
                  <a:lnTo>
                    <a:pt x="129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41" y="0"/>
                  </a:lnTo>
                  <a:lnTo>
                    <a:pt x="144" y="3"/>
                  </a:lnTo>
                  <a:lnTo>
                    <a:pt x="149" y="6"/>
                  </a:lnTo>
                  <a:lnTo>
                    <a:pt x="156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8" name="Freeform 30"/>
            <p:cNvSpPr>
              <a:spLocks/>
            </p:cNvSpPr>
            <p:nvPr/>
          </p:nvSpPr>
          <p:spPr bwMode="ltGray">
            <a:xfrm>
              <a:off x="3594" y="91"/>
              <a:ext cx="158" cy="75"/>
            </a:xfrm>
            <a:custGeom>
              <a:avLst/>
              <a:gdLst/>
              <a:ahLst/>
              <a:cxnLst>
                <a:cxn ang="0">
                  <a:pos x="4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9" y="48"/>
                </a:cxn>
                <a:cxn ang="0">
                  <a:pos x="57" y="63"/>
                </a:cxn>
                <a:cxn ang="0">
                  <a:pos x="70" y="71"/>
                </a:cxn>
                <a:cxn ang="0">
                  <a:pos x="85" y="74"/>
                </a:cxn>
                <a:cxn ang="0">
                  <a:pos x="97" y="71"/>
                </a:cxn>
                <a:cxn ang="0">
                  <a:pos x="105" y="63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6"/>
                </a:cxn>
                <a:cxn ang="0">
                  <a:pos x="154" y="54"/>
                </a:cxn>
                <a:cxn ang="0">
                  <a:pos x="145" y="48"/>
                </a:cxn>
                <a:cxn ang="0">
                  <a:pos x="135" y="48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59"/>
                </a:cxn>
                <a:cxn ang="0">
                  <a:pos x="87" y="59"/>
                </a:cxn>
                <a:cxn ang="0">
                  <a:pos x="79" y="59"/>
                </a:cxn>
                <a:cxn ang="0">
                  <a:pos x="70" y="56"/>
                </a:cxn>
                <a:cxn ang="0">
                  <a:pos x="60" y="54"/>
                </a:cxn>
                <a:cxn ang="0">
                  <a:pos x="52" y="42"/>
                </a:cxn>
                <a:cxn ang="0">
                  <a:pos x="42" y="24"/>
                </a:cxn>
                <a:cxn ang="0">
                  <a:pos x="34" y="9"/>
                </a:cxn>
                <a:cxn ang="0">
                  <a:pos x="27" y="4"/>
                </a:cxn>
                <a:cxn ang="0">
                  <a:pos x="19" y="0"/>
                </a:cxn>
                <a:cxn ang="0">
                  <a:pos x="9" y="6"/>
                </a:cxn>
                <a:cxn ang="0">
                  <a:pos x="0" y="33"/>
                </a:cxn>
              </a:cxnLst>
              <a:rect l="0" t="0" r="r" b="b"/>
              <a:pathLst>
                <a:path w="158" h="75">
                  <a:moveTo>
                    <a:pt x="0" y="33"/>
                  </a:moveTo>
                  <a:lnTo>
                    <a:pt x="4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2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37" y="33"/>
                  </a:lnTo>
                  <a:lnTo>
                    <a:pt x="42" y="36"/>
                  </a:lnTo>
                  <a:lnTo>
                    <a:pt x="45" y="42"/>
                  </a:lnTo>
                  <a:lnTo>
                    <a:pt x="49" y="48"/>
                  </a:lnTo>
                  <a:lnTo>
                    <a:pt x="52" y="54"/>
                  </a:lnTo>
                  <a:lnTo>
                    <a:pt x="57" y="63"/>
                  </a:lnTo>
                  <a:lnTo>
                    <a:pt x="64" y="66"/>
                  </a:lnTo>
                  <a:lnTo>
                    <a:pt x="70" y="71"/>
                  </a:lnTo>
                  <a:lnTo>
                    <a:pt x="75" y="74"/>
                  </a:lnTo>
                  <a:lnTo>
                    <a:pt x="85" y="74"/>
                  </a:lnTo>
                  <a:lnTo>
                    <a:pt x="90" y="74"/>
                  </a:lnTo>
                  <a:lnTo>
                    <a:pt x="97" y="71"/>
                  </a:lnTo>
                  <a:lnTo>
                    <a:pt x="102" y="68"/>
                  </a:lnTo>
                  <a:lnTo>
                    <a:pt x="105" y="63"/>
                  </a:lnTo>
                  <a:lnTo>
                    <a:pt x="112" y="59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3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0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0" y="51"/>
                  </a:lnTo>
                  <a:lnTo>
                    <a:pt x="145" y="48"/>
                  </a:lnTo>
                  <a:lnTo>
                    <a:pt x="142" y="48"/>
                  </a:lnTo>
                  <a:lnTo>
                    <a:pt x="135" y="48"/>
                  </a:lnTo>
                  <a:lnTo>
                    <a:pt x="133" y="48"/>
                  </a:lnTo>
                  <a:lnTo>
                    <a:pt x="127" y="48"/>
                  </a:lnTo>
                  <a:lnTo>
                    <a:pt x="124" y="51"/>
                  </a:lnTo>
                  <a:lnTo>
                    <a:pt x="115" y="54"/>
                  </a:lnTo>
                  <a:lnTo>
                    <a:pt x="105" y="59"/>
                  </a:lnTo>
                  <a:lnTo>
                    <a:pt x="102" y="59"/>
                  </a:lnTo>
                  <a:lnTo>
                    <a:pt x="97" y="59"/>
                  </a:lnTo>
                  <a:lnTo>
                    <a:pt x="87" y="59"/>
                  </a:lnTo>
                  <a:lnTo>
                    <a:pt x="82" y="63"/>
                  </a:lnTo>
                  <a:lnTo>
                    <a:pt x="79" y="59"/>
                  </a:lnTo>
                  <a:lnTo>
                    <a:pt x="72" y="59"/>
                  </a:lnTo>
                  <a:lnTo>
                    <a:pt x="70" y="56"/>
                  </a:lnTo>
                  <a:lnTo>
                    <a:pt x="64" y="56"/>
                  </a:lnTo>
                  <a:lnTo>
                    <a:pt x="60" y="54"/>
                  </a:lnTo>
                  <a:lnTo>
                    <a:pt x="57" y="48"/>
                  </a:lnTo>
                  <a:lnTo>
                    <a:pt x="52" y="42"/>
                  </a:lnTo>
                  <a:lnTo>
                    <a:pt x="45" y="33"/>
                  </a:lnTo>
                  <a:lnTo>
                    <a:pt x="42" y="24"/>
                  </a:lnTo>
                  <a:lnTo>
                    <a:pt x="37" y="12"/>
                  </a:lnTo>
                  <a:lnTo>
                    <a:pt x="34" y="9"/>
                  </a:lnTo>
                  <a:lnTo>
                    <a:pt x="30" y="4"/>
                  </a:lnTo>
                  <a:lnTo>
                    <a:pt x="27" y="4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4"/>
                  </a:lnTo>
                  <a:lnTo>
                    <a:pt x="9" y="6"/>
                  </a:lnTo>
                  <a:lnTo>
                    <a:pt x="7" y="9"/>
                  </a:lnTo>
                  <a:lnTo>
                    <a:pt x="0" y="3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ltGray">
            <a:xfrm>
              <a:off x="148" y="3372"/>
              <a:ext cx="160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8" y="24"/>
                </a:cxn>
                <a:cxn ang="0">
                  <a:pos x="37" y="30"/>
                </a:cxn>
                <a:cxn ang="0">
                  <a:pos x="43" y="36"/>
                </a:cxn>
                <a:cxn ang="0">
                  <a:pos x="50" y="49"/>
                </a:cxn>
                <a:cxn ang="0">
                  <a:pos x="58" y="60"/>
                </a:cxn>
                <a:cxn ang="0">
                  <a:pos x="70" y="69"/>
                </a:cxn>
                <a:cxn ang="0">
                  <a:pos x="86" y="72"/>
                </a:cxn>
                <a:cxn ang="0">
                  <a:pos x="98" y="72"/>
                </a:cxn>
                <a:cxn ang="0">
                  <a:pos x="107" y="64"/>
                </a:cxn>
                <a:cxn ang="0">
                  <a:pos x="119" y="57"/>
                </a:cxn>
                <a:cxn ang="0">
                  <a:pos x="131" y="54"/>
                </a:cxn>
                <a:cxn ang="0">
                  <a:pos x="144" y="54"/>
                </a:cxn>
                <a:cxn ang="0">
                  <a:pos x="152" y="57"/>
                </a:cxn>
                <a:cxn ang="0">
                  <a:pos x="156" y="54"/>
                </a:cxn>
                <a:cxn ang="0">
                  <a:pos x="147" y="49"/>
                </a:cxn>
                <a:cxn ang="0">
                  <a:pos x="137" y="45"/>
                </a:cxn>
                <a:cxn ang="0">
                  <a:pos x="129" y="49"/>
                </a:cxn>
                <a:cxn ang="0">
                  <a:pos x="116" y="54"/>
                </a:cxn>
                <a:cxn ang="0">
                  <a:pos x="104" y="60"/>
                </a:cxn>
                <a:cxn ang="0">
                  <a:pos x="89" y="60"/>
                </a:cxn>
                <a:cxn ang="0">
                  <a:pos x="80" y="60"/>
                </a:cxn>
                <a:cxn ang="0">
                  <a:pos x="70" y="57"/>
                </a:cxn>
                <a:cxn ang="0">
                  <a:pos x="61" y="51"/>
                </a:cxn>
                <a:cxn ang="0">
                  <a:pos x="52" y="39"/>
                </a:cxn>
                <a:cxn ang="0">
                  <a:pos x="43" y="24"/>
                </a:cxn>
                <a:cxn ang="0">
                  <a:pos x="34" y="7"/>
                </a:cxn>
                <a:cxn ang="0">
                  <a:pos x="28" y="0"/>
                </a:cxn>
                <a:cxn ang="0">
                  <a:pos x="22" y="0"/>
                </a:cxn>
                <a:cxn ang="0">
                  <a:pos x="10" y="4"/>
                </a:cxn>
                <a:cxn ang="0">
                  <a:pos x="0" y="30"/>
                </a:cxn>
              </a:cxnLst>
              <a:rect l="0" t="0" r="r" b="b"/>
              <a:pathLst>
                <a:path w="160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8" y="24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40" y="30"/>
                  </a:lnTo>
                  <a:lnTo>
                    <a:pt x="43" y="36"/>
                  </a:lnTo>
                  <a:lnTo>
                    <a:pt x="46" y="42"/>
                  </a:lnTo>
                  <a:lnTo>
                    <a:pt x="50" y="49"/>
                  </a:lnTo>
                  <a:lnTo>
                    <a:pt x="55" y="54"/>
                  </a:lnTo>
                  <a:lnTo>
                    <a:pt x="58" y="60"/>
                  </a:lnTo>
                  <a:lnTo>
                    <a:pt x="65" y="66"/>
                  </a:lnTo>
                  <a:lnTo>
                    <a:pt x="70" y="69"/>
                  </a:lnTo>
                  <a:lnTo>
                    <a:pt x="80" y="72"/>
                  </a:lnTo>
                  <a:lnTo>
                    <a:pt x="86" y="72"/>
                  </a:lnTo>
                  <a:lnTo>
                    <a:pt x="91" y="72"/>
                  </a:lnTo>
                  <a:lnTo>
                    <a:pt x="98" y="72"/>
                  </a:lnTo>
                  <a:lnTo>
                    <a:pt x="104" y="66"/>
                  </a:lnTo>
                  <a:lnTo>
                    <a:pt x="107" y="64"/>
                  </a:lnTo>
                  <a:lnTo>
                    <a:pt x="113" y="60"/>
                  </a:lnTo>
                  <a:lnTo>
                    <a:pt x="119" y="57"/>
                  </a:lnTo>
                  <a:lnTo>
                    <a:pt x="126" y="54"/>
                  </a:lnTo>
                  <a:lnTo>
                    <a:pt x="131" y="54"/>
                  </a:lnTo>
                  <a:lnTo>
                    <a:pt x="137" y="54"/>
                  </a:lnTo>
                  <a:lnTo>
                    <a:pt x="144" y="54"/>
                  </a:lnTo>
                  <a:lnTo>
                    <a:pt x="149" y="54"/>
                  </a:lnTo>
                  <a:lnTo>
                    <a:pt x="152" y="57"/>
                  </a:lnTo>
                  <a:lnTo>
                    <a:pt x="159" y="60"/>
                  </a:lnTo>
                  <a:lnTo>
                    <a:pt x="156" y="54"/>
                  </a:lnTo>
                  <a:lnTo>
                    <a:pt x="152" y="51"/>
                  </a:lnTo>
                  <a:lnTo>
                    <a:pt x="147" y="49"/>
                  </a:lnTo>
                  <a:lnTo>
                    <a:pt x="144" y="45"/>
                  </a:lnTo>
                  <a:lnTo>
                    <a:pt x="137" y="45"/>
                  </a:lnTo>
                  <a:lnTo>
                    <a:pt x="134" y="45"/>
                  </a:lnTo>
                  <a:lnTo>
                    <a:pt x="129" y="49"/>
                  </a:lnTo>
                  <a:lnTo>
                    <a:pt x="126" y="49"/>
                  </a:lnTo>
                  <a:lnTo>
                    <a:pt x="116" y="54"/>
                  </a:lnTo>
                  <a:lnTo>
                    <a:pt x="107" y="57"/>
                  </a:lnTo>
                  <a:lnTo>
                    <a:pt x="104" y="60"/>
                  </a:lnTo>
                  <a:lnTo>
                    <a:pt x="98" y="60"/>
                  </a:lnTo>
                  <a:lnTo>
                    <a:pt x="89" y="60"/>
                  </a:lnTo>
                  <a:lnTo>
                    <a:pt x="83" y="60"/>
                  </a:lnTo>
                  <a:lnTo>
                    <a:pt x="80" y="60"/>
                  </a:lnTo>
                  <a:lnTo>
                    <a:pt x="73" y="60"/>
                  </a:lnTo>
                  <a:lnTo>
                    <a:pt x="70" y="57"/>
                  </a:lnTo>
                  <a:lnTo>
                    <a:pt x="65" y="54"/>
                  </a:lnTo>
                  <a:lnTo>
                    <a:pt x="61" y="51"/>
                  </a:lnTo>
                  <a:lnTo>
                    <a:pt x="58" y="49"/>
                  </a:lnTo>
                  <a:lnTo>
                    <a:pt x="52" y="39"/>
                  </a:lnTo>
                  <a:lnTo>
                    <a:pt x="46" y="34"/>
                  </a:lnTo>
                  <a:lnTo>
                    <a:pt x="43" y="24"/>
                  </a:lnTo>
                  <a:lnTo>
                    <a:pt x="37" y="12"/>
                  </a:lnTo>
                  <a:lnTo>
                    <a:pt x="34" y="7"/>
                  </a:lnTo>
                  <a:lnTo>
                    <a:pt x="30" y="4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0" y="4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0" name="Freeform 32"/>
            <p:cNvSpPr>
              <a:spLocks/>
            </p:cNvSpPr>
            <p:nvPr/>
          </p:nvSpPr>
          <p:spPr bwMode="ltGray">
            <a:xfrm>
              <a:off x="4006" y="3905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1" name="Freeform 33"/>
            <p:cNvSpPr>
              <a:spLocks/>
            </p:cNvSpPr>
            <p:nvPr/>
          </p:nvSpPr>
          <p:spPr bwMode="ltGray">
            <a:xfrm>
              <a:off x="954" y="220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2" name="Freeform 34"/>
            <p:cNvSpPr>
              <a:spLocks/>
            </p:cNvSpPr>
            <p:nvPr/>
          </p:nvSpPr>
          <p:spPr bwMode="ltGray">
            <a:xfrm>
              <a:off x="4097" y="136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3" name="Freeform 35"/>
            <p:cNvSpPr>
              <a:spLocks/>
            </p:cNvSpPr>
            <p:nvPr/>
          </p:nvSpPr>
          <p:spPr bwMode="ltGray">
            <a:xfrm>
              <a:off x="15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4" name="Freeform 36"/>
            <p:cNvSpPr>
              <a:spLocks/>
            </p:cNvSpPr>
            <p:nvPr/>
          </p:nvSpPr>
          <p:spPr bwMode="ltGray">
            <a:xfrm>
              <a:off x="5581" y="1847"/>
              <a:ext cx="154" cy="72"/>
            </a:xfrm>
            <a:custGeom>
              <a:avLst/>
              <a:gdLst/>
              <a:ahLst/>
              <a:cxnLst>
                <a:cxn ang="0">
                  <a:pos x="3" y="44"/>
                </a:cxn>
                <a:cxn ang="0">
                  <a:pos x="15" y="48"/>
                </a:cxn>
                <a:cxn ang="0">
                  <a:pos x="26" y="48"/>
                </a:cxn>
                <a:cxn ang="0">
                  <a:pos x="33" y="41"/>
                </a:cxn>
                <a:cxn ang="0">
                  <a:pos x="41" y="36"/>
                </a:cxn>
                <a:cxn ang="0">
                  <a:pos x="48" y="24"/>
                </a:cxn>
                <a:cxn ang="0">
                  <a:pos x="56" y="12"/>
                </a:cxn>
                <a:cxn ang="0">
                  <a:pos x="69" y="4"/>
                </a:cxn>
                <a:cxn ang="0">
                  <a:pos x="84" y="0"/>
                </a:cxn>
                <a:cxn ang="0">
                  <a:pos x="93" y="4"/>
                </a:cxn>
                <a:cxn ang="0">
                  <a:pos x="105" y="9"/>
                </a:cxn>
                <a:cxn ang="0">
                  <a:pos x="116" y="15"/>
                </a:cxn>
                <a:cxn ang="0">
                  <a:pos x="126" y="18"/>
                </a:cxn>
                <a:cxn ang="0">
                  <a:pos x="138" y="18"/>
                </a:cxn>
                <a:cxn ang="0">
                  <a:pos x="150" y="15"/>
                </a:cxn>
                <a:cxn ang="0">
                  <a:pos x="153" y="18"/>
                </a:cxn>
                <a:cxn ang="0">
                  <a:pos x="144" y="24"/>
                </a:cxn>
                <a:cxn ang="0">
                  <a:pos x="135" y="27"/>
                </a:cxn>
                <a:cxn ang="0">
                  <a:pos x="126" y="24"/>
                </a:cxn>
                <a:cxn ang="0">
                  <a:pos x="114" y="18"/>
                </a:cxn>
                <a:cxn ang="0">
                  <a:pos x="101" y="12"/>
                </a:cxn>
                <a:cxn ang="0">
                  <a:pos x="86" y="12"/>
                </a:cxn>
                <a:cxn ang="0">
                  <a:pos x="78" y="12"/>
                </a:cxn>
                <a:cxn ang="0">
                  <a:pos x="66" y="15"/>
                </a:cxn>
                <a:cxn ang="0">
                  <a:pos x="56" y="21"/>
                </a:cxn>
                <a:cxn ang="0">
                  <a:pos x="51" y="33"/>
                </a:cxn>
                <a:cxn ang="0">
                  <a:pos x="41" y="51"/>
                </a:cxn>
                <a:cxn ang="0">
                  <a:pos x="33" y="65"/>
                </a:cxn>
                <a:cxn ang="0">
                  <a:pos x="26" y="71"/>
                </a:cxn>
                <a:cxn ang="0">
                  <a:pos x="18" y="71"/>
                </a:cxn>
                <a:cxn ang="0">
                  <a:pos x="8" y="68"/>
                </a:cxn>
                <a:cxn ang="0">
                  <a:pos x="0" y="41"/>
                </a:cxn>
              </a:cxnLst>
              <a:rect l="0" t="0" r="r" b="b"/>
              <a:pathLst>
                <a:path w="154" h="72">
                  <a:moveTo>
                    <a:pt x="0" y="41"/>
                  </a:moveTo>
                  <a:lnTo>
                    <a:pt x="3" y="44"/>
                  </a:lnTo>
                  <a:lnTo>
                    <a:pt x="8" y="48"/>
                  </a:lnTo>
                  <a:lnTo>
                    <a:pt x="15" y="48"/>
                  </a:lnTo>
                  <a:lnTo>
                    <a:pt x="21" y="48"/>
                  </a:lnTo>
                  <a:lnTo>
                    <a:pt x="26" y="48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6" y="41"/>
                  </a:lnTo>
                  <a:lnTo>
                    <a:pt x="41" y="36"/>
                  </a:lnTo>
                  <a:lnTo>
                    <a:pt x="45" y="30"/>
                  </a:lnTo>
                  <a:lnTo>
                    <a:pt x="48" y="24"/>
                  </a:lnTo>
                  <a:lnTo>
                    <a:pt x="51" y="18"/>
                  </a:lnTo>
                  <a:lnTo>
                    <a:pt x="56" y="12"/>
                  </a:lnTo>
                  <a:lnTo>
                    <a:pt x="63" y="6"/>
                  </a:lnTo>
                  <a:lnTo>
                    <a:pt x="69" y="4"/>
                  </a:lnTo>
                  <a:lnTo>
                    <a:pt x="75" y="0"/>
                  </a:lnTo>
                  <a:lnTo>
                    <a:pt x="84" y="0"/>
                  </a:lnTo>
                  <a:lnTo>
                    <a:pt x="90" y="0"/>
                  </a:lnTo>
                  <a:lnTo>
                    <a:pt x="93" y="4"/>
                  </a:lnTo>
                  <a:lnTo>
                    <a:pt x="99" y="6"/>
                  </a:lnTo>
                  <a:lnTo>
                    <a:pt x="105" y="9"/>
                  </a:lnTo>
                  <a:lnTo>
                    <a:pt x="108" y="12"/>
                  </a:lnTo>
                  <a:lnTo>
                    <a:pt x="116" y="15"/>
                  </a:lnTo>
                  <a:lnTo>
                    <a:pt x="123" y="18"/>
                  </a:lnTo>
                  <a:lnTo>
                    <a:pt x="126" y="18"/>
                  </a:lnTo>
                  <a:lnTo>
                    <a:pt x="131" y="21"/>
                  </a:lnTo>
                  <a:lnTo>
                    <a:pt x="138" y="18"/>
                  </a:lnTo>
                  <a:lnTo>
                    <a:pt x="144" y="18"/>
                  </a:lnTo>
                  <a:lnTo>
                    <a:pt x="150" y="15"/>
                  </a:lnTo>
                  <a:lnTo>
                    <a:pt x="153" y="12"/>
                  </a:lnTo>
                  <a:lnTo>
                    <a:pt x="153" y="18"/>
                  </a:lnTo>
                  <a:lnTo>
                    <a:pt x="150" y="21"/>
                  </a:lnTo>
                  <a:lnTo>
                    <a:pt x="144" y="24"/>
                  </a:lnTo>
                  <a:lnTo>
                    <a:pt x="141" y="27"/>
                  </a:lnTo>
                  <a:lnTo>
                    <a:pt x="135" y="27"/>
                  </a:lnTo>
                  <a:lnTo>
                    <a:pt x="131" y="27"/>
                  </a:lnTo>
                  <a:lnTo>
                    <a:pt x="126" y="24"/>
                  </a:lnTo>
                  <a:lnTo>
                    <a:pt x="120" y="24"/>
                  </a:lnTo>
                  <a:lnTo>
                    <a:pt x="114" y="18"/>
                  </a:lnTo>
                  <a:lnTo>
                    <a:pt x="105" y="15"/>
                  </a:lnTo>
                  <a:lnTo>
                    <a:pt x="101" y="12"/>
                  </a:lnTo>
                  <a:lnTo>
                    <a:pt x="96" y="12"/>
                  </a:lnTo>
                  <a:lnTo>
                    <a:pt x="86" y="12"/>
                  </a:lnTo>
                  <a:lnTo>
                    <a:pt x="81" y="12"/>
                  </a:lnTo>
                  <a:lnTo>
                    <a:pt x="78" y="12"/>
                  </a:lnTo>
                  <a:lnTo>
                    <a:pt x="71" y="12"/>
                  </a:lnTo>
                  <a:lnTo>
                    <a:pt x="66" y="15"/>
                  </a:lnTo>
                  <a:lnTo>
                    <a:pt x="63" y="18"/>
                  </a:lnTo>
                  <a:lnTo>
                    <a:pt x="56" y="21"/>
                  </a:lnTo>
                  <a:lnTo>
                    <a:pt x="54" y="24"/>
                  </a:lnTo>
                  <a:lnTo>
                    <a:pt x="51" y="33"/>
                  </a:lnTo>
                  <a:lnTo>
                    <a:pt x="45" y="39"/>
                  </a:lnTo>
                  <a:lnTo>
                    <a:pt x="41" y="51"/>
                  </a:lnTo>
                  <a:lnTo>
                    <a:pt x="36" y="59"/>
                  </a:lnTo>
                  <a:lnTo>
                    <a:pt x="33" y="65"/>
                  </a:lnTo>
                  <a:lnTo>
                    <a:pt x="30" y="68"/>
                  </a:lnTo>
                  <a:lnTo>
                    <a:pt x="26" y="71"/>
                  </a:lnTo>
                  <a:lnTo>
                    <a:pt x="21" y="71"/>
                  </a:lnTo>
                  <a:lnTo>
                    <a:pt x="18" y="71"/>
                  </a:lnTo>
                  <a:lnTo>
                    <a:pt x="15" y="71"/>
                  </a:lnTo>
                  <a:lnTo>
                    <a:pt x="8" y="68"/>
                  </a:lnTo>
                  <a:lnTo>
                    <a:pt x="6" y="65"/>
                  </a:lnTo>
                  <a:lnTo>
                    <a:pt x="0" y="4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5" name="Freeform 37"/>
            <p:cNvSpPr>
              <a:spLocks/>
            </p:cNvSpPr>
            <p:nvPr/>
          </p:nvSpPr>
          <p:spPr bwMode="ltGray">
            <a:xfrm>
              <a:off x="4436" y="4096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6" name="Freeform 38"/>
            <p:cNvSpPr>
              <a:spLocks/>
            </p:cNvSpPr>
            <p:nvPr/>
          </p:nvSpPr>
          <p:spPr bwMode="ltGray">
            <a:xfrm>
              <a:off x="107" y="2501"/>
              <a:ext cx="55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4" y="40"/>
                </a:cxn>
                <a:cxn ang="0">
                  <a:pos x="30" y="0"/>
                </a:cxn>
              </a:cxnLst>
              <a:rect l="0" t="0" r="r" b="b"/>
              <a:pathLst>
                <a:path w="55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4" y="40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7" name="Freeform 39"/>
            <p:cNvSpPr>
              <a:spLocks/>
            </p:cNvSpPr>
            <p:nvPr/>
          </p:nvSpPr>
          <p:spPr bwMode="ltGray">
            <a:xfrm>
              <a:off x="5139" y="1106"/>
              <a:ext cx="56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5" y="41"/>
                </a:cxn>
                <a:cxn ang="0">
                  <a:pos x="30" y="0"/>
                </a:cxn>
              </a:cxnLst>
              <a:rect l="0" t="0" r="r" b="b"/>
              <a:pathLst>
                <a:path w="56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5" y="41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8" name="Freeform 40"/>
            <p:cNvSpPr>
              <a:spLocks/>
            </p:cNvSpPr>
            <p:nvPr/>
          </p:nvSpPr>
          <p:spPr bwMode="ltGray">
            <a:xfrm>
              <a:off x="4703" y="54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9" name="Freeform 41"/>
            <p:cNvSpPr>
              <a:spLocks/>
            </p:cNvSpPr>
            <p:nvPr/>
          </p:nvSpPr>
          <p:spPr bwMode="ltGray">
            <a:xfrm>
              <a:off x="5601" y="3074"/>
              <a:ext cx="60" cy="80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2" y="79"/>
                </a:cxn>
                <a:cxn ang="0">
                  <a:pos x="59" y="0"/>
                </a:cxn>
              </a:cxnLst>
              <a:rect l="0" t="0" r="r" b="b"/>
              <a:pathLst>
                <a:path w="60" h="80">
                  <a:moveTo>
                    <a:pt x="59" y="0"/>
                  </a:moveTo>
                  <a:lnTo>
                    <a:pt x="0" y="30"/>
                  </a:lnTo>
                  <a:lnTo>
                    <a:pt x="42" y="79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0" name="Freeform 42"/>
            <p:cNvSpPr>
              <a:spLocks/>
            </p:cNvSpPr>
            <p:nvPr/>
          </p:nvSpPr>
          <p:spPr bwMode="ltGray">
            <a:xfrm>
              <a:off x="2788" y="4005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1" name="Freeform 43"/>
            <p:cNvSpPr>
              <a:spLocks/>
            </p:cNvSpPr>
            <p:nvPr/>
          </p:nvSpPr>
          <p:spPr bwMode="ltGray">
            <a:xfrm>
              <a:off x="256" y="3041"/>
              <a:ext cx="61" cy="8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1"/>
                </a:cxn>
                <a:cxn ang="0">
                  <a:pos x="46" y="82"/>
                </a:cxn>
                <a:cxn ang="0">
                  <a:pos x="60" y="0"/>
                </a:cxn>
              </a:cxnLst>
              <a:rect l="0" t="0" r="r" b="b"/>
              <a:pathLst>
                <a:path w="61" h="83">
                  <a:moveTo>
                    <a:pt x="60" y="0"/>
                  </a:moveTo>
                  <a:lnTo>
                    <a:pt x="0" y="31"/>
                  </a:lnTo>
                  <a:lnTo>
                    <a:pt x="46" y="82"/>
                  </a:lnTo>
                  <a:lnTo>
                    <a:pt x="6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2" name="Freeform 44"/>
            <p:cNvSpPr>
              <a:spLocks/>
            </p:cNvSpPr>
            <p:nvPr/>
          </p:nvSpPr>
          <p:spPr bwMode="ltGray">
            <a:xfrm>
              <a:off x="4707" y="4074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3" name="Freeform 45"/>
            <p:cNvSpPr>
              <a:spLocks/>
            </p:cNvSpPr>
            <p:nvPr/>
          </p:nvSpPr>
          <p:spPr bwMode="ltGray">
            <a:xfrm>
              <a:off x="234" y="3987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4" name="Freeform 46"/>
            <p:cNvSpPr>
              <a:spLocks/>
            </p:cNvSpPr>
            <p:nvPr/>
          </p:nvSpPr>
          <p:spPr bwMode="ltGray">
            <a:xfrm>
              <a:off x="2285" y="99"/>
              <a:ext cx="61" cy="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1"/>
                </a:cxn>
                <a:cxn ang="0">
                  <a:pos x="0" y="0"/>
                </a:cxn>
              </a:cxnLst>
              <a:rect l="0" t="0" r="r" b="b"/>
              <a:pathLst>
                <a:path w="61" h="82">
                  <a:moveTo>
                    <a:pt x="0" y="0"/>
                  </a:moveTo>
                  <a:lnTo>
                    <a:pt x="60" y="31"/>
                  </a:lnTo>
                  <a:lnTo>
                    <a:pt x="18" y="81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5" name="Rectangle 47"/>
            <p:cNvSpPr>
              <a:spLocks noChangeArrowheads="1"/>
            </p:cNvSpPr>
            <p:nvPr/>
          </p:nvSpPr>
          <p:spPr bwMode="ltGray">
            <a:xfrm>
              <a:off x="1629" y="103"/>
              <a:ext cx="53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6" name="Rectangle 48"/>
            <p:cNvSpPr>
              <a:spLocks noChangeArrowheads="1"/>
            </p:cNvSpPr>
            <p:nvPr/>
          </p:nvSpPr>
          <p:spPr bwMode="ltGray">
            <a:xfrm>
              <a:off x="5563" y="129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7" name="Rectangle 49"/>
            <p:cNvSpPr>
              <a:spLocks noChangeArrowheads="1"/>
            </p:cNvSpPr>
            <p:nvPr/>
          </p:nvSpPr>
          <p:spPr bwMode="ltGray">
            <a:xfrm>
              <a:off x="5039" y="4013"/>
              <a:ext cx="53" cy="5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8" name="Rectangle 50"/>
            <p:cNvSpPr>
              <a:spLocks noChangeArrowheads="1"/>
            </p:cNvSpPr>
            <p:nvPr/>
          </p:nvSpPr>
          <p:spPr bwMode="ltGray">
            <a:xfrm>
              <a:off x="5651" y="782"/>
              <a:ext cx="41" cy="43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9" name="Rectangle 51"/>
            <p:cNvSpPr>
              <a:spLocks noChangeArrowheads="1"/>
            </p:cNvSpPr>
            <p:nvPr/>
          </p:nvSpPr>
          <p:spPr bwMode="ltGray">
            <a:xfrm>
              <a:off x="648" y="202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0" name="Freeform 52"/>
            <p:cNvSpPr>
              <a:spLocks/>
            </p:cNvSpPr>
            <p:nvPr/>
          </p:nvSpPr>
          <p:spPr bwMode="ltGray">
            <a:xfrm>
              <a:off x="177" y="1414"/>
              <a:ext cx="229" cy="116"/>
            </a:xfrm>
            <a:custGeom>
              <a:avLst/>
              <a:gdLst/>
              <a:ahLst/>
              <a:cxnLst>
                <a:cxn ang="0">
                  <a:pos x="228" y="4"/>
                </a:cxn>
                <a:cxn ang="0">
                  <a:pos x="222" y="0"/>
                </a:cxn>
                <a:cxn ang="0">
                  <a:pos x="210" y="0"/>
                </a:cxn>
                <a:cxn ang="0">
                  <a:pos x="200" y="0"/>
                </a:cxn>
                <a:cxn ang="0">
                  <a:pos x="192" y="0"/>
                </a:cxn>
                <a:cxn ang="0">
                  <a:pos x="180" y="4"/>
                </a:cxn>
                <a:cxn ang="0">
                  <a:pos x="170" y="10"/>
                </a:cxn>
                <a:cxn ang="0">
                  <a:pos x="164" y="13"/>
                </a:cxn>
                <a:cxn ang="0">
                  <a:pos x="159" y="22"/>
                </a:cxn>
                <a:cxn ang="0">
                  <a:pos x="152" y="31"/>
                </a:cxn>
                <a:cxn ang="0">
                  <a:pos x="149" y="38"/>
                </a:cxn>
                <a:cxn ang="0">
                  <a:pos x="146" y="43"/>
                </a:cxn>
                <a:cxn ang="0">
                  <a:pos x="134" y="59"/>
                </a:cxn>
                <a:cxn ang="0">
                  <a:pos x="122" y="72"/>
                </a:cxn>
                <a:cxn ang="0">
                  <a:pos x="113" y="77"/>
                </a:cxn>
                <a:cxn ang="0">
                  <a:pos x="98" y="84"/>
                </a:cxn>
                <a:cxn ang="0">
                  <a:pos x="86" y="90"/>
                </a:cxn>
                <a:cxn ang="0">
                  <a:pos x="73" y="93"/>
                </a:cxn>
                <a:cxn ang="0">
                  <a:pos x="64" y="93"/>
                </a:cxn>
                <a:cxn ang="0">
                  <a:pos x="52" y="93"/>
                </a:cxn>
                <a:cxn ang="0">
                  <a:pos x="37" y="90"/>
                </a:cxn>
                <a:cxn ang="0">
                  <a:pos x="25" y="84"/>
                </a:cxn>
                <a:cxn ang="0">
                  <a:pos x="15" y="74"/>
                </a:cxn>
                <a:cxn ang="0">
                  <a:pos x="10" y="69"/>
                </a:cxn>
                <a:cxn ang="0">
                  <a:pos x="0" y="100"/>
                </a:cxn>
                <a:cxn ang="0">
                  <a:pos x="7" y="105"/>
                </a:cxn>
                <a:cxn ang="0">
                  <a:pos x="22" y="112"/>
                </a:cxn>
                <a:cxn ang="0">
                  <a:pos x="33" y="112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5"/>
                </a:cxn>
                <a:cxn ang="0">
                  <a:pos x="98" y="100"/>
                </a:cxn>
                <a:cxn ang="0">
                  <a:pos x="104" y="97"/>
                </a:cxn>
                <a:cxn ang="0">
                  <a:pos x="119" y="84"/>
                </a:cxn>
                <a:cxn ang="0">
                  <a:pos x="131" y="72"/>
                </a:cxn>
                <a:cxn ang="0">
                  <a:pos x="140" y="56"/>
                </a:cxn>
                <a:cxn ang="0">
                  <a:pos x="149" y="43"/>
                </a:cxn>
                <a:cxn ang="0">
                  <a:pos x="159" y="41"/>
                </a:cxn>
                <a:cxn ang="0">
                  <a:pos x="167" y="31"/>
                </a:cxn>
                <a:cxn ang="0">
                  <a:pos x="177" y="28"/>
                </a:cxn>
                <a:cxn ang="0">
                  <a:pos x="185" y="25"/>
                </a:cxn>
                <a:cxn ang="0">
                  <a:pos x="198" y="25"/>
                </a:cxn>
                <a:cxn ang="0">
                  <a:pos x="204" y="25"/>
                </a:cxn>
                <a:cxn ang="0">
                  <a:pos x="210" y="28"/>
                </a:cxn>
                <a:cxn ang="0">
                  <a:pos x="222" y="35"/>
                </a:cxn>
                <a:cxn ang="0">
                  <a:pos x="228" y="4"/>
                </a:cxn>
              </a:cxnLst>
              <a:rect l="0" t="0" r="r" b="b"/>
              <a:pathLst>
                <a:path w="229" h="116">
                  <a:moveTo>
                    <a:pt x="228" y="4"/>
                  </a:moveTo>
                  <a:lnTo>
                    <a:pt x="222" y="0"/>
                  </a:lnTo>
                  <a:lnTo>
                    <a:pt x="210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80" y="4"/>
                  </a:lnTo>
                  <a:lnTo>
                    <a:pt x="170" y="10"/>
                  </a:lnTo>
                  <a:lnTo>
                    <a:pt x="164" y="13"/>
                  </a:lnTo>
                  <a:lnTo>
                    <a:pt x="159" y="22"/>
                  </a:lnTo>
                  <a:lnTo>
                    <a:pt x="152" y="31"/>
                  </a:lnTo>
                  <a:lnTo>
                    <a:pt x="149" y="38"/>
                  </a:lnTo>
                  <a:lnTo>
                    <a:pt x="146" y="43"/>
                  </a:lnTo>
                  <a:lnTo>
                    <a:pt x="134" y="59"/>
                  </a:lnTo>
                  <a:lnTo>
                    <a:pt x="122" y="72"/>
                  </a:lnTo>
                  <a:lnTo>
                    <a:pt x="113" y="77"/>
                  </a:lnTo>
                  <a:lnTo>
                    <a:pt x="98" y="84"/>
                  </a:lnTo>
                  <a:lnTo>
                    <a:pt x="86" y="90"/>
                  </a:lnTo>
                  <a:lnTo>
                    <a:pt x="73" y="93"/>
                  </a:lnTo>
                  <a:lnTo>
                    <a:pt x="64" y="93"/>
                  </a:lnTo>
                  <a:lnTo>
                    <a:pt x="52" y="93"/>
                  </a:lnTo>
                  <a:lnTo>
                    <a:pt x="37" y="90"/>
                  </a:lnTo>
                  <a:lnTo>
                    <a:pt x="25" y="84"/>
                  </a:lnTo>
                  <a:lnTo>
                    <a:pt x="15" y="74"/>
                  </a:lnTo>
                  <a:lnTo>
                    <a:pt x="10" y="69"/>
                  </a:lnTo>
                  <a:lnTo>
                    <a:pt x="0" y="100"/>
                  </a:lnTo>
                  <a:lnTo>
                    <a:pt x="7" y="105"/>
                  </a:lnTo>
                  <a:lnTo>
                    <a:pt x="22" y="112"/>
                  </a:lnTo>
                  <a:lnTo>
                    <a:pt x="33" y="112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5"/>
                  </a:lnTo>
                  <a:lnTo>
                    <a:pt x="98" y="100"/>
                  </a:lnTo>
                  <a:lnTo>
                    <a:pt x="104" y="97"/>
                  </a:lnTo>
                  <a:lnTo>
                    <a:pt x="119" y="84"/>
                  </a:lnTo>
                  <a:lnTo>
                    <a:pt x="131" y="72"/>
                  </a:lnTo>
                  <a:lnTo>
                    <a:pt x="140" y="56"/>
                  </a:lnTo>
                  <a:lnTo>
                    <a:pt x="149" y="43"/>
                  </a:lnTo>
                  <a:lnTo>
                    <a:pt x="159" y="41"/>
                  </a:lnTo>
                  <a:lnTo>
                    <a:pt x="167" y="31"/>
                  </a:lnTo>
                  <a:lnTo>
                    <a:pt x="177" y="28"/>
                  </a:lnTo>
                  <a:lnTo>
                    <a:pt x="185" y="25"/>
                  </a:lnTo>
                  <a:lnTo>
                    <a:pt x="198" y="25"/>
                  </a:lnTo>
                  <a:lnTo>
                    <a:pt x="204" y="25"/>
                  </a:lnTo>
                  <a:lnTo>
                    <a:pt x="210" y="28"/>
                  </a:lnTo>
                  <a:lnTo>
                    <a:pt x="222" y="35"/>
                  </a:lnTo>
                  <a:lnTo>
                    <a:pt x="228" y="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1" name="Freeform 53"/>
            <p:cNvSpPr>
              <a:spLocks/>
            </p:cNvSpPr>
            <p:nvPr/>
          </p:nvSpPr>
          <p:spPr bwMode="ltGray">
            <a:xfrm>
              <a:off x="2288" y="4156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2" name="Freeform 54"/>
            <p:cNvSpPr>
              <a:spLocks/>
            </p:cNvSpPr>
            <p:nvPr/>
          </p:nvSpPr>
          <p:spPr bwMode="ltGray">
            <a:xfrm>
              <a:off x="5310" y="388"/>
              <a:ext cx="234" cy="115"/>
            </a:xfrm>
            <a:custGeom>
              <a:avLst/>
              <a:gdLst/>
              <a:ahLst/>
              <a:cxnLst>
                <a:cxn ang="0">
                  <a:pos x="233" y="3"/>
                </a:cxn>
                <a:cxn ang="0">
                  <a:pos x="223" y="0"/>
                </a:cxn>
                <a:cxn ang="0">
                  <a:pos x="214" y="0"/>
                </a:cxn>
                <a:cxn ang="0">
                  <a:pos x="202" y="0"/>
                </a:cxn>
                <a:cxn ang="0">
                  <a:pos x="193" y="0"/>
                </a:cxn>
                <a:cxn ang="0">
                  <a:pos x="183" y="3"/>
                </a:cxn>
                <a:cxn ang="0">
                  <a:pos x="172" y="10"/>
                </a:cxn>
                <a:cxn ang="0">
                  <a:pos x="168" y="13"/>
                </a:cxn>
                <a:cxn ang="0">
                  <a:pos x="159" y="21"/>
                </a:cxn>
                <a:cxn ang="0">
                  <a:pos x="153" y="31"/>
                </a:cxn>
                <a:cxn ang="0">
                  <a:pos x="150" y="37"/>
                </a:cxn>
                <a:cxn ang="0">
                  <a:pos x="147" y="43"/>
                </a:cxn>
                <a:cxn ang="0">
                  <a:pos x="138" y="59"/>
                </a:cxn>
                <a:cxn ang="0">
                  <a:pos x="122" y="71"/>
                </a:cxn>
                <a:cxn ang="0">
                  <a:pos x="114" y="77"/>
                </a:cxn>
                <a:cxn ang="0">
                  <a:pos x="101" y="83"/>
                </a:cxn>
                <a:cxn ang="0">
                  <a:pos x="86" y="90"/>
                </a:cxn>
                <a:cxn ang="0">
                  <a:pos x="76" y="93"/>
                </a:cxn>
                <a:cxn ang="0">
                  <a:pos x="65" y="93"/>
                </a:cxn>
                <a:cxn ang="0">
                  <a:pos x="55" y="93"/>
                </a:cxn>
                <a:cxn ang="0">
                  <a:pos x="40" y="87"/>
                </a:cxn>
                <a:cxn ang="0">
                  <a:pos x="25" y="83"/>
                </a:cxn>
                <a:cxn ang="0">
                  <a:pos x="15" y="74"/>
                </a:cxn>
                <a:cxn ang="0">
                  <a:pos x="10" y="68"/>
                </a:cxn>
                <a:cxn ang="0">
                  <a:pos x="0" y="99"/>
                </a:cxn>
                <a:cxn ang="0">
                  <a:pos x="10" y="105"/>
                </a:cxn>
                <a:cxn ang="0">
                  <a:pos x="22" y="111"/>
                </a:cxn>
                <a:cxn ang="0">
                  <a:pos x="34" y="111"/>
                </a:cxn>
                <a:cxn ang="0">
                  <a:pos x="50" y="114"/>
                </a:cxn>
                <a:cxn ang="0">
                  <a:pos x="61" y="114"/>
                </a:cxn>
                <a:cxn ang="0">
                  <a:pos x="74" y="111"/>
                </a:cxn>
                <a:cxn ang="0">
                  <a:pos x="89" y="105"/>
                </a:cxn>
                <a:cxn ang="0">
                  <a:pos x="101" y="99"/>
                </a:cxn>
                <a:cxn ang="0">
                  <a:pos x="107" y="96"/>
                </a:cxn>
                <a:cxn ang="0">
                  <a:pos x="119" y="83"/>
                </a:cxn>
                <a:cxn ang="0">
                  <a:pos x="132" y="71"/>
                </a:cxn>
                <a:cxn ang="0">
                  <a:pos x="144" y="56"/>
                </a:cxn>
                <a:cxn ang="0">
                  <a:pos x="153" y="46"/>
                </a:cxn>
                <a:cxn ang="0">
                  <a:pos x="159" y="37"/>
                </a:cxn>
                <a:cxn ang="0">
                  <a:pos x="172" y="31"/>
                </a:cxn>
                <a:cxn ang="0">
                  <a:pos x="180" y="25"/>
                </a:cxn>
                <a:cxn ang="0">
                  <a:pos x="190" y="21"/>
                </a:cxn>
                <a:cxn ang="0">
                  <a:pos x="199" y="21"/>
                </a:cxn>
                <a:cxn ang="0">
                  <a:pos x="208" y="25"/>
                </a:cxn>
                <a:cxn ang="0">
                  <a:pos x="214" y="25"/>
                </a:cxn>
                <a:cxn ang="0">
                  <a:pos x="226" y="34"/>
                </a:cxn>
                <a:cxn ang="0">
                  <a:pos x="233" y="3"/>
                </a:cxn>
              </a:cxnLst>
              <a:rect l="0" t="0" r="r" b="b"/>
              <a:pathLst>
                <a:path w="234" h="115">
                  <a:moveTo>
                    <a:pt x="233" y="3"/>
                  </a:moveTo>
                  <a:lnTo>
                    <a:pt x="223" y="0"/>
                  </a:lnTo>
                  <a:lnTo>
                    <a:pt x="214" y="0"/>
                  </a:lnTo>
                  <a:lnTo>
                    <a:pt x="202" y="0"/>
                  </a:lnTo>
                  <a:lnTo>
                    <a:pt x="193" y="0"/>
                  </a:lnTo>
                  <a:lnTo>
                    <a:pt x="183" y="3"/>
                  </a:lnTo>
                  <a:lnTo>
                    <a:pt x="172" y="10"/>
                  </a:lnTo>
                  <a:lnTo>
                    <a:pt x="168" y="13"/>
                  </a:lnTo>
                  <a:lnTo>
                    <a:pt x="159" y="21"/>
                  </a:lnTo>
                  <a:lnTo>
                    <a:pt x="153" y="31"/>
                  </a:lnTo>
                  <a:lnTo>
                    <a:pt x="150" y="37"/>
                  </a:lnTo>
                  <a:lnTo>
                    <a:pt x="147" y="43"/>
                  </a:lnTo>
                  <a:lnTo>
                    <a:pt x="138" y="59"/>
                  </a:lnTo>
                  <a:lnTo>
                    <a:pt x="122" y="71"/>
                  </a:lnTo>
                  <a:lnTo>
                    <a:pt x="114" y="77"/>
                  </a:lnTo>
                  <a:lnTo>
                    <a:pt x="101" y="83"/>
                  </a:lnTo>
                  <a:lnTo>
                    <a:pt x="86" y="90"/>
                  </a:lnTo>
                  <a:lnTo>
                    <a:pt x="76" y="93"/>
                  </a:lnTo>
                  <a:lnTo>
                    <a:pt x="65" y="93"/>
                  </a:lnTo>
                  <a:lnTo>
                    <a:pt x="55" y="93"/>
                  </a:lnTo>
                  <a:lnTo>
                    <a:pt x="40" y="87"/>
                  </a:lnTo>
                  <a:lnTo>
                    <a:pt x="25" y="83"/>
                  </a:lnTo>
                  <a:lnTo>
                    <a:pt x="15" y="74"/>
                  </a:lnTo>
                  <a:lnTo>
                    <a:pt x="10" y="68"/>
                  </a:lnTo>
                  <a:lnTo>
                    <a:pt x="0" y="99"/>
                  </a:lnTo>
                  <a:lnTo>
                    <a:pt x="10" y="105"/>
                  </a:lnTo>
                  <a:lnTo>
                    <a:pt x="22" y="111"/>
                  </a:lnTo>
                  <a:lnTo>
                    <a:pt x="34" y="111"/>
                  </a:lnTo>
                  <a:lnTo>
                    <a:pt x="50" y="114"/>
                  </a:lnTo>
                  <a:lnTo>
                    <a:pt x="61" y="114"/>
                  </a:lnTo>
                  <a:lnTo>
                    <a:pt x="74" y="111"/>
                  </a:lnTo>
                  <a:lnTo>
                    <a:pt x="89" y="105"/>
                  </a:lnTo>
                  <a:lnTo>
                    <a:pt x="101" y="99"/>
                  </a:lnTo>
                  <a:lnTo>
                    <a:pt x="107" y="96"/>
                  </a:lnTo>
                  <a:lnTo>
                    <a:pt x="119" y="83"/>
                  </a:lnTo>
                  <a:lnTo>
                    <a:pt x="132" y="71"/>
                  </a:lnTo>
                  <a:lnTo>
                    <a:pt x="144" y="56"/>
                  </a:lnTo>
                  <a:lnTo>
                    <a:pt x="153" y="46"/>
                  </a:lnTo>
                  <a:lnTo>
                    <a:pt x="159" y="37"/>
                  </a:lnTo>
                  <a:lnTo>
                    <a:pt x="172" y="31"/>
                  </a:lnTo>
                  <a:lnTo>
                    <a:pt x="180" y="25"/>
                  </a:lnTo>
                  <a:lnTo>
                    <a:pt x="190" y="21"/>
                  </a:lnTo>
                  <a:lnTo>
                    <a:pt x="199" y="21"/>
                  </a:lnTo>
                  <a:lnTo>
                    <a:pt x="208" y="25"/>
                  </a:lnTo>
                  <a:lnTo>
                    <a:pt x="214" y="25"/>
                  </a:lnTo>
                  <a:lnTo>
                    <a:pt x="226" y="34"/>
                  </a:lnTo>
                  <a:lnTo>
                    <a:pt x="233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3" name="Freeform 55"/>
            <p:cNvSpPr>
              <a:spLocks/>
            </p:cNvSpPr>
            <p:nvPr/>
          </p:nvSpPr>
          <p:spPr bwMode="ltGray">
            <a:xfrm>
              <a:off x="3135" y="4006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4" name="Freeform 56"/>
            <p:cNvSpPr>
              <a:spLocks/>
            </p:cNvSpPr>
            <p:nvPr/>
          </p:nvSpPr>
          <p:spPr bwMode="ltGray">
            <a:xfrm>
              <a:off x="5643" y="2518"/>
              <a:ext cx="102" cy="312"/>
            </a:xfrm>
            <a:custGeom>
              <a:avLst/>
              <a:gdLst/>
              <a:ahLst/>
              <a:cxnLst>
                <a:cxn ang="0">
                  <a:pos x="51" y="6"/>
                </a:cxn>
                <a:cxn ang="0">
                  <a:pos x="47" y="16"/>
                </a:cxn>
                <a:cxn ang="0">
                  <a:pos x="44" y="19"/>
                </a:cxn>
                <a:cxn ang="0">
                  <a:pos x="44" y="26"/>
                </a:cxn>
                <a:cxn ang="0">
                  <a:pos x="39" y="43"/>
                </a:cxn>
                <a:cxn ang="0">
                  <a:pos x="30" y="65"/>
                </a:cxn>
                <a:cxn ang="0">
                  <a:pos x="24" y="81"/>
                </a:cxn>
                <a:cxn ang="0">
                  <a:pos x="21" y="97"/>
                </a:cxn>
                <a:cxn ang="0">
                  <a:pos x="21" y="110"/>
                </a:cxn>
                <a:cxn ang="0">
                  <a:pos x="21" y="120"/>
                </a:cxn>
                <a:cxn ang="0">
                  <a:pos x="24" y="133"/>
                </a:cxn>
                <a:cxn ang="0">
                  <a:pos x="27" y="140"/>
                </a:cxn>
                <a:cxn ang="0">
                  <a:pos x="36" y="152"/>
                </a:cxn>
                <a:cxn ang="0">
                  <a:pos x="44" y="165"/>
                </a:cxn>
                <a:cxn ang="0">
                  <a:pos x="57" y="178"/>
                </a:cxn>
                <a:cxn ang="0">
                  <a:pos x="77" y="201"/>
                </a:cxn>
                <a:cxn ang="0">
                  <a:pos x="89" y="221"/>
                </a:cxn>
                <a:cxn ang="0">
                  <a:pos x="95" y="230"/>
                </a:cxn>
                <a:cxn ang="0">
                  <a:pos x="98" y="240"/>
                </a:cxn>
                <a:cxn ang="0">
                  <a:pos x="101" y="256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5" y="298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4" y="279"/>
                </a:cxn>
                <a:cxn ang="0">
                  <a:pos x="77" y="265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4" y="211"/>
                </a:cxn>
                <a:cxn ang="0">
                  <a:pos x="71" y="201"/>
                </a:cxn>
                <a:cxn ang="0">
                  <a:pos x="66" y="195"/>
                </a:cxn>
                <a:cxn ang="0">
                  <a:pos x="54" y="184"/>
                </a:cxn>
                <a:cxn ang="0">
                  <a:pos x="39" y="168"/>
                </a:cxn>
                <a:cxn ang="0">
                  <a:pos x="27" y="156"/>
                </a:cxn>
                <a:cxn ang="0">
                  <a:pos x="21" y="146"/>
                </a:cxn>
                <a:cxn ang="0">
                  <a:pos x="12" y="127"/>
                </a:cxn>
                <a:cxn ang="0">
                  <a:pos x="3" y="113"/>
                </a:cxn>
                <a:cxn ang="0">
                  <a:pos x="0" y="103"/>
                </a:cxn>
                <a:cxn ang="0">
                  <a:pos x="0" y="84"/>
                </a:cxn>
                <a:cxn ang="0">
                  <a:pos x="0" y="65"/>
                </a:cxn>
                <a:cxn ang="0">
                  <a:pos x="0" y="52"/>
                </a:cxn>
                <a:cxn ang="0">
                  <a:pos x="3" y="35"/>
                </a:cxn>
                <a:cxn ang="0">
                  <a:pos x="6" y="22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1" y="6"/>
                </a:cxn>
              </a:cxnLst>
              <a:rect l="0" t="0" r="r" b="b"/>
              <a:pathLst>
                <a:path w="102" h="312">
                  <a:moveTo>
                    <a:pt x="51" y="6"/>
                  </a:moveTo>
                  <a:lnTo>
                    <a:pt x="47" y="16"/>
                  </a:lnTo>
                  <a:lnTo>
                    <a:pt x="44" y="19"/>
                  </a:lnTo>
                  <a:lnTo>
                    <a:pt x="44" y="26"/>
                  </a:lnTo>
                  <a:lnTo>
                    <a:pt x="39" y="43"/>
                  </a:lnTo>
                  <a:lnTo>
                    <a:pt x="30" y="65"/>
                  </a:lnTo>
                  <a:lnTo>
                    <a:pt x="24" y="81"/>
                  </a:lnTo>
                  <a:lnTo>
                    <a:pt x="21" y="97"/>
                  </a:lnTo>
                  <a:lnTo>
                    <a:pt x="21" y="110"/>
                  </a:lnTo>
                  <a:lnTo>
                    <a:pt x="21" y="120"/>
                  </a:lnTo>
                  <a:lnTo>
                    <a:pt x="24" y="133"/>
                  </a:lnTo>
                  <a:lnTo>
                    <a:pt x="27" y="140"/>
                  </a:lnTo>
                  <a:lnTo>
                    <a:pt x="36" y="152"/>
                  </a:lnTo>
                  <a:lnTo>
                    <a:pt x="44" y="165"/>
                  </a:lnTo>
                  <a:lnTo>
                    <a:pt x="57" y="178"/>
                  </a:lnTo>
                  <a:lnTo>
                    <a:pt x="77" y="201"/>
                  </a:lnTo>
                  <a:lnTo>
                    <a:pt x="89" y="221"/>
                  </a:lnTo>
                  <a:lnTo>
                    <a:pt x="95" y="230"/>
                  </a:lnTo>
                  <a:lnTo>
                    <a:pt x="98" y="240"/>
                  </a:lnTo>
                  <a:lnTo>
                    <a:pt x="101" y="256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5" y="298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4" y="279"/>
                  </a:lnTo>
                  <a:lnTo>
                    <a:pt x="77" y="265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4" y="211"/>
                  </a:lnTo>
                  <a:lnTo>
                    <a:pt x="71" y="201"/>
                  </a:lnTo>
                  <a:lnTo>
                    <a:pt x="66" y="195"/>
                  </a:lnTo>
                  <a:lnTo>
                    <a:pt x="54" y="184"/>
                  </a:lnTo>
                  <a:lnTo>
                    <a:pt x="39" y="168"/>
                  </a:lnTo>
                  <a:lnTo>
                    <a:pt x="27" y="156"/>
                  </a:lnTo>
                  <a:lnTo>
                    <a:pt x="21" y="146"/>
                  </a:lnTo>
                  <a:lnTo>
                    <a:pt x="12" y="127"/>
                  </a:lnTo>
                  <a:lnTo>
                    <a:pt x="3" y="113"/>
                  </a:lnTo>
                  <a:lnTo>
                    <a:pt x="0" y="103"/>
                  </a:lnTo>
                  <a:lnTo>
                    <a:pt x="0" y="84"/>
                  </a:lnTo>
                  <a:lnTo>
                    <a:pt x="0" y="65"/>
                  </a:lnTo>
                  <a:lnTo>
                    <a:pt x="0" y="52"/>
                  </a:lnTo>
                  <a:lnTo>
                    <a:pt x="3" y="35"/>
                  </a:lnTo>
                  <a:lnTo>
                    <a:pt x="6" y="22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1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5" name="Freeform 57"/>
            <p:cNvSpPr>
              <a:spLocks/>
            </p:cNvSpPr>
            <p:nvPr/>
          </p:nvSpPr>
          <p:spPr bwMode="ltGray">
            <a:xfrm>
              <a:off x="5449" y="3971"/>
              <a:ext cx="103" cy="313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46" y="16"/>
                </a:cxn>
                <a:cxn ang="0">
                  <a:pos x="44" y="26"/>
                </a:cxn>
                <a:cxn ang="0">
                  <a:pos x="37" y="43"/>
                </a:cxn>
                <a:cxn ang="0">
                  <a:pos x="29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3" y="134"/>
                </a:cxn>
                <a:cxn ang="0">
                  <a:pos x="29" y="140"/>
                </a:cxn>
                <a:cxn ang="0">
                  <a:pos x="37" y="153"/>
                </a:cxn>
                <a:cxn ang="0">
                  <a:pos x="46" y="166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90" y="218"/>
                </a:cxn>
                <a:cxn ang="0">
                  <a:pos x="96" y="231"/>
                </a:cxn>
                <a:cxn ang="0">
                  <a:pos x="98" y="240"/>
                </a:cxn>
                <a:cxn ang="0">
                  <a:pos x="98" y="256"/>
                </a:cxn>
                <a:cxn ang="0">
                  <a:pos x="102" y="266"/>
                </a:cxn>
                <a:cxn ang="0">
                  <a:pos x="98" y="280"/>
                </a:cxn>
                <a:cxn ang="0">
                  <a:pos x="96" y="299"/>
                </a:cxn>
                <a:cxn ang="0">
                  <a:pos x="90" y="312"/>
                </a:cxn>
                <a:cxn ang="0">
                  <a:pos x="69" y="292"/>
                </a:cxn>
                <a:cxn ang="0">
                  <a:pos x="76" y="280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6" y="211"/>
                </a:cxn>
                <a:cxn ang="0">
                  <a:pos x="73" y="202"/>
                </a:cxn>
                <a:cxn ang="0">
                  <a:pos x="64" y="194"/>
                </a:cxn>
                <a:cxn ang="0">
                  <a:pos x="55" y="185"/>
                </a:cxn>
                <a:cxn ang="0">
                  <a:pos x="40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1" y="127"/>
                </a:cxn>
                <a:cxn ang="0">
                  <a:pos x="5" y="110"/>
                </a:cxn>
                <a:cxn ang="0">
                  <a:pos x="3" y="104"/>
                </a:cxn>
                <a:cxn ang="0">
                  <a:pos x="0" y="85"/>
                </a:cxn>
                <a:cxn ang="0">
                  <a:pos x="0" y="65"/>
                </a:cxn>
                <a:cxn ang="0">
                  <a:pos x="3" y="49"/>
                </a:cxn>
                <a:cxn ang="0">
                  <a:pos x="3" y="36"/>
                </a:cxn>
                <a:cxn ang="0">
                  <a:pos x="5" y="23"/>
                </a:cxn>
                <a:cxn ang="0">
                  <a:pos x="8" y="10"/>
                </a:cxn>
                <a:cxn ang="0">
                  <a:pos x="11" y="0"/>
                </a:cxn>
                <a:cxn ang="0">
                  <a:pos x="52" y="7"/>
                </a:cxn>
              </a:cxnLst>
              <a:rect l="0" t="0" r="r" b="b"/>
              <a:pathLst>
                <a:path w="103" h="313">
                  <a:moveTo>
                    <a:pt x="52" y="7"/>
                  </a:moveTo>
                  <a:lnTo>
                    <a:pt x="46" y="16"/>
                  </a:lnTo>
                  <a:lnTo>
                    <a:pt x="44" y="26"/>
                  </a:lnTo>
                  <a:lnTo>
                    <a:pt x="37" y="43"/>
                  </a:lnTo>
                  <a:lnTo>
                    <a:pt x="29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3" y="134"/>
                  </a:lnTo>
                  <a:lnTo>
                    <a:pt x="29" y="140"/>
                  </a:lnTo>
                  <a:lnTo>
                    <a:pt x="37" y="153"/>
                  </a:lnTo>
                  <a:lnTo>
                    <a:pt x="46" y="166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90" y="218"/>
                  </a:lnTo>
                  <a:lnTo>
                    <a:pt x="96" y="231"/>
                  </a:lnTo>
                  <a:lnTo>
                    <a:pt x="98" y="240"/>
                  </a:lnTo>
                  <a:lnTo>
                    <a:pt x="98" y="256"/>
                  </a:lnTo>
                  <a:lnTo>
                    <a:pt x="102" y="266"/>
                  </a:lnTo>
                  <a:lnTo>
                    <a:pt x="98" y="280"/>
                  </a:lnTo>
                  <a:lnTo>
                    <a:pt x="96" y="299"/>
                  </a:lnTo>
                  <a:lnTo>
                    <a:pt x="90" y="312"/>
                  </a:lnTo>
                  <a:lnTo>
                    <a:pt x="69" y="292"/>
                  </a:lnTo>
                  <a:lnTo>
                    <a:pt x="76" y="280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6" y="211"/>
                  </a:lnTo>
                  <a:lnTo>
                    <a:pt x="73" y="202"/>
                  </a:lnTo>
                  <a:lnTo>
                    <a:pt x="64" y="194"/>
                  </a:lnTo>
                  <a:lnTo>
                    <a:pt x="55" y="185"/>
                  </a:lnTo>
                  <a:lnTo>
                    <a:pt x="40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1" y="127"/>
                  </a:lnTo>
                  <a:lnTo>
                    <a:pt x="5" y="110"/>
                  </a:lnTo>
                  <a:lnTo>
                    <a:pt x="3" y="104"/>
                  </a:lnTo>
                  <a:lnTo>
                    <a:pt x="0" y="85"/>
                  </a:lnTo>
                  <a:lnTo>
                    <a:pt x="0" y="65"/>
                  </a:lnTo>
                  <a:lnTo>
                    <a:pt x="3" y="49"/>
                  </a:lnTo>
                  <a:lnTo>
                    <a:pt x="3" y="36"/>
                  </a:lnTo>
                  <a:lnTo>
                    <a:pt x="5" y="23"/>
                  </a:lnTo>
                  <a:lnTo>
                    <a:pt x="8" y="10"/>
                  </a:lnTo>
                  <a:lnTo>
                    <a:pt x="11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6" name="Freeform 58"/>
            <p:cNvSpPr>
              <a:spLocks/>
            </p:cNvSpPr>
            <p:nvPr/>
          </p:nvSpPr>
          <p:spPr bwMode="ltGray">
            <a:xfrm>
              <a:off x="1045" y="390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7" name="Freeform 59"/>
            <p:cNvSpPr>
              <a:spLocks/>
            </p:cNvSpPr>
            <p:nvPr/>
          </p:nvSpPr>
          <p:spPr bwMode="ltGray">
            <a:xfrm>
              <a:off x="3307" y="0"/>
              <a:ext cx="102" cy="312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50" y="16"/>
                </a:cxn>
                <a:cxn ang="0">
                  <a:pos x="46" y="16"/>
                </a:cxn>
                <a:cxn ang="0">
                  <a:pos x="46" y="26"/>
                </a:cxn>
                <a:cxn ang="0">
                  <a:pos x="38" y="43"/>
                </a:cxn>
                <a:cxn ang="0">
                  <a:pos x="32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6" y="130"/>
                </a:cxn>
                <a:cxn ang="0">
                  <a:pos x="29" y="140"/>
                </a:cxn>
                <a:cxn ang="0">
                  <a:pos x="38" y="153"/>
                </a:cxn>
                <a:cxn ang="0">
                  <a:pos x="46" y="162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89" y="218"/>
                </a:cxn>
                <a:cxn ang="0">
                  <a:pos x="96" y="227"/>
                </a:cxn>
                <a:cxn ang="0">
                  <a:pos x="98" y="240"/>
                </a:cxn>
                <a:cxn ang="0">
                  <a:pos x="101" y="253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6" y="295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5" y="279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37"/>
                </a:cxn>
                <a:cxn ang="0">
                  <a:pos x="81" y="227"/>
                </a:cxn>
                <a:cxn ang="0">
                  <a:pos x="75" y="211"/>
                </a:cxn>
                <a:cxn ang="0">
                  <a:pos x="72" y="202"/>
                </a:cxn>
                <a:cxn ang="0">
                  <a:pos x="67" y="191"/>
                </a:cxn>
                <a:cxn ang="0">
                  <a:pos x="55" y="181"/>
                </a:cxn>
                <a:cxn ang="0">
                  <a:pos x="41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4" y="127"/>
                </a:cxn>
                <a:cxn ang="0">
                  <a:pos x="6" y="110"/>
                </a:cxn>
                <a:cxn ang="0">
                  <a:pos x="3" y="104"/>
                </a:cxn>
                <a:cxn ang="0">
                  <a:pos x="0" y="84"/>
                </a:cxn>
                <a:cxn ang="0">
                  <a:pos x="0" y="62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3"/>
                </a:cxn>
                <a:cxn ang="0">
                  <a:pos x="9" y="10"/>
                </a:cxn>
                <a:cxn ang="0">
                  <a:pos x="14" y="0"/>
                </a:cxn>
                <a:cxn ang="0">
                  <a:pos x="52" y="7"/>
                </a:cxn>
              </a:cxnLst>
              <a:rect l="0" t="0" r="r" b="b"/>
              <a:pathLst>
                <a:path w="102" h="312">
                  <a:moveTo>
                    <a:pt x="52" y="7"/>
                  </a:moveTo>
                  <a:lnTo>
                    <a:pt x="50" y="16"/>
                  </a:lnTo>
                  <a:lnTo>
                    <a:pt x="46" y="16"/>
                  </a:lnTo>
                  <a:lnTo>
                    <a:pt x="46" y="26"/>
                  </a:lnTo>
                  <a:lnTo>
                    <a:pt x="38" y="43"/>
                  </a:lnTo>
                  <a:lnTo>
                    <a:pt x="32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6" y="130"/>
                  </a:lnTo>
                  <a:lnTo>
                    <a:pt x="29" y="140"/>
                  </a:lnTo>
                  <a:lnTo>
                    <a:pt x="38" y="153"/>
                  </a:lnTo>
                  <a:lnTo>
                    <a:pt x="46" y="162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89" y="218"/>
                  </a:lnTo>
                  <a:lnTo>
                    <a:pt x="96" y="227"/>
                  </a:lnTo>
                  <a:lnTo>
                    <a:pt x="98" y="240"/>
                  </a:lnTo>
                  <a:lnTo>
                    <a:pt x="101" y="253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6" y="295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5" y="279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37"/>
                  </a:lnTo>
                  <a:lnTo>
                    <a:pt x="81" y="227"/>
                  </a:lnTo>
                  <a:lnTo>
                    <a:pt x="75" y="211"/>
                  </a:lnTo>
                  <a:lnTo>
                    <a:pt x="72" y="202"/>
                  </a:lnTo>
                  <a:lnTo>
                    <a:pt x="67" y="191"/>
                  </a:lnTo>
                  <a:lnTo>
                    <a:pt x="55" y="181"/>
                  </a:lnTo>
                  <a:lnTo>
                    <a:pt x="41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4" y="127"/>
                  </a:lnTo>
                  <a:lnTo>
                    <a:pt x="6" y="110"/>
                  </a:lnTo>
                  <a:lnTo>
                    <a:pt x="3" y="104"/>
                  </a:lnTo>
                  <a:lnTo>
                    <a:pt x="0" y="84"/>
                  </a:lnTo>
                  <a:lnTo>
                    <a:pt x="0" y="62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3"/>
                  </a:lnTo>
                  <a:lnTo>
                    <a:pt x="9" y="10"/>
                  </a:lnTo>
                  <a:lnTo>
                    <a:pt x="14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8" name="Freeform 60"/>
            <p:cNvSpPr>
              <a:spLocks/>
            </p:cNvSpPr>
            <p:nvPr/>
          </p:nvSpPr>
          <p:spPr bwMode="ltGray">
            <a:xfrm>
              <a:off x="2412" y="3901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9" name="Freeform 61"/>
            <p:cNvSpPr>
              <a:spLocks/>
            </p:cNvSpPr>
            <p:nvPr/>
          </p:nvSpPr>
          <p:spPr bwMode="ltGray">
            <a:xfrm>
              <a:off x="2972" y="63"/>
              <a:ext cx="56" cy="102"/>
            </a:xfrm>
            <a:custGeom>
              <a:avLst/>
              <a:gdLst/>
              <a:ahLst/>
              <a:cxnLst>
                <a:cxn ang="0">
                  <a:pos x="14" y="101"/>
                </a:cxn>
                <a:cxn ang="0">
                  <a:pos x="0" y="0"/>
                </a:cxn>
                <a:cxn ang="0">
                  <a:pos x="55" y="51"/>
                </a:cxn>
                <a:cxn ang="0">
                  <a:pos x="14" y="101"/>
                </a:cxn>
              </a:cxnLst>
              <a:rect l="0" t="0" r="r" b="b"/>
              <a:pathLst>
                <a:path w="56" h="102">
                  <a:moveTo>
                    <a:pt x="14" y="101"/>
                  </a:moveTo>
                  <a:lnTo>
                    <a:pt x="0" y="0"/>
                  </a:lnTo>
                  <a:lnTo>
                    <a:pt x="55" y="51"/>
                  </a:lnTo>
                  <a:lnTo>
                    <a:pt x="14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0" name="Freeform 62"/>
            <p:cNvSpPr>
              <a:spLocks/>
            </p:cNvSpPr>
            <p:nvPr/>
          </p:nvSpPr>
          <p:spPr bwMode="ltGray">
            <a:xfrm>
              <a:off x="21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1" name="Freeform 63"/>
            <p:cNvSpPr>
              <a:spLocks/>
            </p:cNvSpPr>
            <p:nvPr/>
          </p:nvSpPr>
          <p:spPr bwMode="ltGray">
            <a:xfrm>
              <a:off x="1452" y="115"/>
              <a:ext cx="53" cy="68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4" y="67"/>
                </a:cxn>
                <a:cxn ang="0">
                  <a:pos x="52" y="42"/>
                </a:cxn>
                <a:cxn ang="0">
                  <a:pos x="30" y="0"/>
                </a:cxn>
              </a:cxnLst>
              <a:rect l="0" t="0" r="r" b="b"/>
              <a:pathLst>
                <a:path w="53" h="68">
                  <a:moveTo>
                    <a:pt x="30" y="0"/>
                  </a:moveTo>
                  <a:lnTo>
                    <a:pt x="0" y="18"/>
                  </a:lnTo>
                  <a:lnTo>
                    <a:pt x="14" y="67"/>
                  </a:lnTo>
                  <a:lnTo>
                    <a:pt x="52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2" name="Freeform 64"/>
            <p:cNvSpPr>
              <a:spLocks/>
            </p:cNvSpPr>
            <p:nvPr/>
          </p:nvSpPr>
          <p:spPr bwMode="ltGray">
            <a:xfrm>
              <a:off x="4571" y="216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3" name="Freeform 65"/>
            <p:cNvSpPr>
              <a:spLocks/>
            </p:cNvSpPr>
            <p:nvPr/>
          </p:nvSpPr>
          <p:spPr bwMode="ltGray">
            <a:xfrm>
              <a:off x="5490" y="2335"/>
              <a:ext cx="57" cy="6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21"/>
                </a:cxn>
                <a:cxn ang="0">
                  <a:pos x="17" y="68"/>
                </a:cxn>
                <a:cxn ang="0">
                  <a:pos x="56" y="44"/>
                </a:cxn>
                <a:cxn ang="0">
                  <a:pos x="31" y="0"/>
                </a:cxn>
              </a:cxnLst>
              <a:rect l="0" t="0" r="r" b="b"/>
              <a:pathLst>
                <a:path w="57" h="69">
                  <a:moveTo>
                    <a:pt x="31" y="0"/>
                  </a:moveTo>
                  <a:lnTo>
                    <a:pt x="0" y="21"/>
                  </a:lnTo>
                  <a:lnTo>
                    <a:pt x="17" y="68"/>
                  </a:lnTo>
                  <a:lnTo>
                    <a:pt x="56" y="44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4" name="Freeform 66"/>
            <p:cNvSpPr>
              <a:spLocks/>
            </p:cNvSpPr>
            <p:nvPr/>
          </p:nvSpPr>
          <p:spPr bwMode="ltGray">
            <a:xfrm>
              <a:off x="5631" y="1402"/>
              <a:ext cx="58" cy="65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4"/>
                </a:cxn>
                <a:cxn ang="0">
                  <a:pos x="57" y="41"/>
                </a:cxn>
                <a:cxn ang="0">
                  <a:pos x="31" y="0"/>
                </a:cxn>
              </a:cxnLst>
              <a:rect l="0" t="0" r="r" b="b"/>
              <a:pathLst>
                <a:path w="58" h="65">
                  <a:moveTo>
                    <a:pt x="31" y="0"/>
                  </a:moveTo>
                  <a:lnTo>
                    <a:pt x="0" y="17"/>
                  </a:lnTo>
                  <a:lnTo>
                    <a:pt x="17" y="64"/>
                  </a:lnTo>
                  <a:lnTo>
                    <a:pt x="57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5" name="Freeform 67"/>
            <p:cNvSpPr>
              <a:spLocks/>
            </p:cNvSpPr>
            <p:nvPr/>
          </p:nvSpPr>
          <p:spPr bwMode="ltGray">
            <a:xfrm>
              <a:off x="0" y="1366"/>
              <a:ext cx="60" cy="102"/>
            </a:xfrm>
            <a:custGeom>
              <a:avLst/>
              <a:gdLst/>
              <a:ahLst/>
              <a:cxnLst>
                <a:cxn ang="0">
                  <a:pos x="17" y="101"/>
                </a:cxn>
                <a:cxn ang="0">
                  <a:pos x="0" y="0"/>
                </a:cxn>
                <a:cxn ang="0">
                  <a:pos x="59" y="52"/>
                </a:cxn>
                <a:cxn ang="0">
                  <a:pos x="17" y="101"/>
                </a:cxn>
              </a:cxnLst>
              <a:rect l="0" t="0" r="r" b="b"/>
              <a:pathLst>
                <a:path w="60" h="102">
                  <a:moveTo>
                    <a:pt x="17" y="101"/>
                  </a:moveTo>
                  <a:lnTo>
                    <a:pt x="0" y="0"/>
                  </a:lnTo>
                  <a:lnTo>
                    <a:pt x="59" y="52"/>
                  </a:lnTo>
                  <a:lnTo>
                    <a:pt x="17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6" name="Freeform 68"/>
            <p:cNvSpPr>
              <a:spLocks/>
            </p:cNvSpPr>
            <p:nvPr/>
          </p:nvSpPr>
          <p:spPr bwMode="ltGray">
            <a:xfrm>
              <a:off x="196" y="1205"/>
              <a:ext cx="59" cy="105"/>
            </a:xfrm>
            <a:custGeom>
              <a:avLst/>
              <a:gdLst/>
              <a:ahLst/>
              <a:cxnLst>
                <a:cxn ang="0">
                  <a:pos x="17" y="104"/>
                </a:cxn>
                <a:cxn ang="0">
                  <a:pos x="0" y="0"/>
                </a:cxn>
                <a:cxn ang="0">
                  <a:pos x="58" y="54"/>
                </a:cxn>
                <a:cxn ang="0">
                  <a:pos x="17" y="104"/>
                </a:cxn>
              </a:cxnLst>
              <a:rect l="0" t="0" r="r" b="b"/>
              <a:pathLst>
                <a:path w="59" h="105">
                  <a:moveTo>
                    <a:pt x="17" y="104"/>
                  </a:moveTo>
                  <a:lnTo>
                    <a:pt x="0" y="0"/>
                  </a:lnTo>
                  <a:lnTo>
                    <a:pt x="58" y="54"/>
                  </a:lnTo>
                  <a:lnTo>
                    <a:pt x="17" y="1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7" name="Freeform 69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8" name="Rectangle 70"/>
            <p:cNvSpPr>
              <a:spLocks noChangeArrowheads="1"/>
            </p:cNvSpPr>
            <p:nvPr/>
          </p:nvSpPr>
          <p:spPr bwMode="ltGray">
            <a:xfrm>
              <a:off x="2057" y="705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9" name="Freeform 71"/>
            <p:cNvSpPr>
              <a:spLocks/>
            </p:cNvSpPr>
            <p:nvPr/>
          </p:nvSpPr>
          <p:spPr bwMode="ltGray">
            <a:xfrm>
              <a:off x="4372" y="448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0" name="Freeform 72"/>
            <p:cNvSpPr>
              <a:spLocks/>
            </p:cNvSpPr>
            <p:nvPr/>
          </p:nvSpPr>
          <p:spPr bwMode="ltGray">
            <a:xfrm>
              <a:off x="1612" y="482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1" name="Freeform 73"/>
            <p:cNvSpPr>
              <a:spLocks/>
            </p:cNvSpPr>
            <p:nvPr/>
          </p:nvSpPr>
          <p:spPr bwMode="ltGray">
            <a:xfrm>
              <a:off x="3620" y="638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2" name="Freeform 74"/>
            <p:cNvSpPr>
              <a:spLocks/>
            </p:cNvSpPr>
            <p:nvPr/>
          </p:nvSpPr>
          <p:spPr bwMode="ltGray">
            <a:xfrm>
              <a:off x="3334" y="566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3" name="Freeform 75"/>
            <p:cNvSpPr>
              <a:spLocks/>
            </p:cNvSpPr>
            <p:nvPr/>
          </p:nvSpPr>
          <p:spPr bwMode="ltGray">
            <a:xfrm>
              <a:off x="1460" y="635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4" name="Freeform 76"/>
            <p:cNvSpPr>
              <a:spLocks/>
            </p:cNvSpPr>
            <p:nvPr/>
          </p:nvSpPr>
          <p:spPr bwMode="ltGray">
            <a:xfrm>
              <a:off x="3862" y="497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5" name="Freeform 77"/>
            <p:cNvSpPr>
              <a:spLocks/>
            </p:cNvSpPr>
            <p:nvPr/>
          </p:nvSpPr>
          <p:spPr bwMode="ltGray">
            <a:xfrm>
              <a:off x="4292" y="688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6" name="Freeform 78"/>
            <p:cNvSpPr>
              <a:spLocks/>
            </p:cNvSpPr>
            <p:nvPr/>
          </p:nvSpPr>
          <p:spPr bwMode="ltGray">
            <a:xfrm>
              <a:off x="2644" y="597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7" name="Freeform 79"/>
            <p:cNvSpPr>
              <a:spLocks/>
            </p:cNvSpPr>
            <p:nvPr/>
          </p:nvSpPr>
          <p:spPr bwMode="ltGray">
            <a:xfrm>
              <a:off x="4563" y="666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8" name="Freeform 80"/>
            <p:cNvSpPr>
              <a:spLocks/>
            </p:cNvSpPr>
            <p:nvPr/>
          </p:nvSpPr>
          <p:spPr bwMode="ltGray">
            <a:xfrm>
              <a:off x="2144" y="748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9" name="Freeform 81"/>
            <p:cNvSpPr>
              <a:spLocks/>
            </p:cNvSpPr>
            <p:nvPr/>
          </p:nvSpPr>
          <p:spPr bwMode="ltGray">
            <a:xfrm>
              <a:off x="2991" y="598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0" name="Freeform 82"/>
            <p:cNvSpPr>
              <a:spLocks/>
            </p:cNvSpPr>
            <p:nvPr/>
          </p:nvSpPr>
          <p:spPr bwMode="ltGray">
            <a:xfrm>
              <a:off x="901" y="498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1" name="Freeform 83"/>
            <p:cNvSpPr>
              <a:spLocks/>
            </p:cNvSpPr>
            <p:nvPr/>
          </p:nvSpPr>
          <p:spPr bwMode="ltGray">
            <a:xfrm>
              <a:off x="2268" y="493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2" name="Freeform 84"/>
            <p:cNvSpPr>
              <a:spLocks/>
            </p:cNvSpPr>
            <p:nvPr/>
          </p:nvSpPr>
          <p:spPr bwMode="ltGray">
            <a:xfrm>
              <a:off x="506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3" name="Freeform 85"/>
            <p:cNvSpPr>
              <a:spLocks/>
            </p:cNvSpPr>
            <p:nvPr/>
          </p:nvSpPr>
          <p:spPr bwMode="ltGray">
            <a:xfrm>
              <a:off x="471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4" name="Freeform 86"/>
            <p:cNvSpPr>
              <a:spLocks/>
            </p:cNvSpPr>
            <p:nvPr/>
          </p:nvSpPr>
          <p:spPr bwMode="ltGray">
            <a:xfrm>
              <a:off x="477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5" name="Freeform 87"/>
            <p:cNvSpPr>
              <a:spLocks/>
            </p:cNvSpPr>
            <p:nvPr/>
          </p:nvSpPr>
          <p:spPr bwMode="ltGray">
            <a:xfrm>
              <a:off x="493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6" name="Freeform 88"/>
            <p:cNvSpPr>
              <a:spLocks/>
            </p:cNvSpPr>
            <p:nvPr/>
          </p:nvSpPr>
          <p:spPr bwMode="ltGray">
            <a:xfrm>
              <a:off x="3415" y="889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7" name="Freeform 89"/>
            <p:cNvSpPr>
              <a:spLocks/>
            </p:cNvSpPr>
            <p:nvPr/>
          </p:nvSpPr>
          <p:spPr bwMode="ltGray">
            <a:xfrm>
              <a:off x="3764" y="1309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8" name="Freeform 90"/>
            <p:cNvSpPr>
              <a:spLocks/>
            </p:cNvSpPr>
            <p:nvPr/>
          </p:nvSpPr>
          <p:spPr bwMode="ltGray">
            <a:xfrm>
              <a:off x="4218" y="988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9" name="Freeform 91"/>
            <p:cNvSpPr>
              <a:spLocks/>
            </p:cNvSpPr>
            <p:nvPr/>
          </p:nvSpPr>
          <p:spPr bwMode="ltGray">
            <a:xfrm>
              <a:off x="3421" y="1278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0" name="Rectangle 92"/>
            <p:cNvSpPr>
              <a:spLocks noChangeArrowheads="1"/>
            </p:cNvSpPr>
            <p:nvPr/>
          </p:nvSpPr>
          <p:spPr bwMode="ltGray">
            <a:xfrm>
              <a:off x="3912" y="970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1" name="Freeform 93"/>
            <p:cNvSpPr>
              <a:spLocks/>
            </p:cNvSpPr>
            <p:nvPr/>
          </p:nvSpPr>
          <p:spPr bwMode="ltGray">
            <a:xfrm>
              <a:off x="4165" y="126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2" name="Freeform 94"/>
            <p:cNvSpPr>
              <a:spLocks/>
            </p:cNvSpPr>
            <p:nvPr/>
          </p:nvSpPr>
          <p:spPr bwMode="ltGray">
            <a:xfrm>
              <a:off x="1844" y="1008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3" name="Freeform 95"/>
            <p:cNvSpPr>
              <a:spLocks/>
            </p:cNvSpPr>
            <p:nvPr/>
          </p:nvSpPr>
          <p:spPr bwMode="ltGray">
            <a:xfrm>
              <a:off x="1494" y="1245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4" name="Freeform 96"/>
            <p:cNvSpPr>
              <a:spLocks/>
            </p:cNvSpPr>
            <p:nvPr/>
          </p:nvSpPr>
          <p:spPr bwMode="ltGray">
            <a:xfrm>
              <a:off x="737" y="1144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5" name="Freeform 97"/>
            <p:cNvSpPr>
              <a:spLocks/>
            </p:cNvSpPr>
            <p:nvPr/>
          </p:nvSpPr>
          <p:spPr bwMode="ltGray">
            <a:xfrm>
              <a:off x="1343" y="1062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6" name="Rectangle 98"/>
            <p:cNvSpPr>
              <a:spLocks noChangeArrowheads="1"/>
            </p:cNvSpPr>
            <p:nvPr/>
          </p:nvSpPr>
          <p:spPr bwMode="ltGray">
            <a:xfrm>
              <a:off x="2203" y="1137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7" name="Freeform 99"/>
            <p:cNvSpPr>
              <a:spLocks/>
            </p:cNvSpPr>
            <p:nvPr/>
          </p:nvSpPr>
          <p:spPr bwMode="ltGray">
            <a:xfrm>
              <a:off x="1211" y="1224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8" name="Freeform 100"/>
            <p:cNvSpPr>
              <a:spLocks/>
            </p:cNvSpPr>
            <p:nvPr/>
          </p:nvSpPr>
          <p:spPr bwMode="ltGray">
            <a:xfrm>
              <a:off x="2902" y="1082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9" name="Freeform 101"/>
            <p:cNvSpPr>
              <a:spLocks/>
            </p:cNvSpPr>
            <p:nvPr/>
          </p:nvSpPr>
          <p:spPr bwMode="ltGray">
            <a:xfrm>
              <a:off x="2874" y="1317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50" name="Freeform 102"/>
            <p:cNvSpPr>
              <a:spLocks/>
            </p:cNvSpPr>
            <p:nvPr/>
          </p:nvSpPr>
          <p:spPr bwMode="ltGray">
            <a:xfrm>
              <a:off x="2682" y="1155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2152" name="Rectangle 10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153" name="Rectangle 10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2154" name="Rectangle 10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5" name="Rectangle 10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6" name="Rectangle 10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329A8E0-E798-408C-A16D-9282763D7CC7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67D31-5E0A-4364-817C-3858C2041C96}" type="datetimeFigureOut">
              <a:rPr lang="en-GB" smtClean="0"/>
              <a:pPr/>
              <a:t>09/11/2014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AC596-8267-475E-847E-893C4B8C760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grpSp>
          <p:nvGrpSpPr>
            <p:cNvPr id="3" name="Group 69"/>
            <p:cNvGrpSpPr>
              <a:grpSpLocks/>
            </p:cNvGrpSpPr>
            <p:nvPr/>
          </p:nvGrpSpPr>
          <p:grpSpPr bwMode="auto">
            <a:xfrm>
              <a:off x="0" y="0"/>
              <a:ext cx="5745" cy="4313"/>
              <a:chOff x="0" y="0"/>
              <a:chExt cx="5745" cy="4313"/>
            </a:xfrm>
          </p:grpSpPr>
          <p:sp>
            <p:nvSpPr>
              <p:cNvPr id="1026" name="Rectangle 2"/>
              <p:cNvSpPr>
                <a:spLocks noChangeArrowheads="1"/>
              </p:cNvSpPr>
              <p:nvPr/>
            </p:nvSpPr>
            <p:spPr bwMode="ltGray">
              <a:xfrm>
                <a:off x="2201" y="4113"/>
                <a:ext cx="62" cy="6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7" name="Rectangle 3"/>
              <p:cNvSpPr>
                <a:spLocks noChangeArrowheads="1"/>
              </p:cNvSpPr>
              <p:nvPr/>
            </p:nvSpPr>
            <p:spPr bwMode="ltGray">
              <a:xfrm>
                <a:off x="276" y="3715"/>
                <a:ext cx="62" cy="6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8" name="Freeform 4"/>
              <p:cNvSpPr>
                <a:spLocks/>
              </p:cNvSpPr>
              <p:nvPr/>
            </p:nvSpPr>
            <p:spPr bwMode="ltGray">
              <a:xfrm>
                <a:off x="4516" y="3856"/>
                <a:ext cx="99" cy="311"/>
              </a:xfrm>
              <a:custGeom>
                <a:avLst/>
                <a:gdLst/>
                <a:ahLst/>
                <a:cxnLst>
                  <a:cxn ang="0">
                    <a:pos x="49" y="304"/>
                  </a:cxn>
                  <a:cxn ang="0">
                    <a:pos x="52" y="294"/>
                  </a:cxn>
                  <a:cxn ang="0">
                    <a:pos x="55" y="288"/>
                  </a:cxn>
                  <a:cxn ang="0">
                    <a:pos x="60" y="272"/>
                  </a:cxn>
                  <a:cxn ang="0">
                    <a:pos x="69" y="245"/>
                  </a:cxn>
                  <a:cxn ang="0">
                    <a:pos x="72" y="232"/>
                  </a:cxn>
                  <a:cxn ang="0">
                    <a:pos x="75" y="213"/>
                  </a:cxn>
                  <a:cxn ang="0">
                    <a:pos x="75" y="203"/>
                  </a:cxn>
                  <a:cxn ang="0">
                    <a:pos x="75" y="191"/>
                  </a:cxn>
                  <a:cxn ang="0">
                    <a:pos x="75" y="181"/>
                  </a:cxn>
                  <a:cxn ang="0">
                    <a:pos x="69" y="171"/>
                  </a:cxn>
                  <a:cxn ang="0">
                    <a:pos x="64" y="162"/>
                  </a:cxn>
                  <a:cxn ang="0">
                    <a:pos x="52" y="148"/>
                  </a:cxn>
                  <a:cxn ang="0">
                    <a:pos x="40" y="135"/>
                  </a:cxn>
                  <a:cxn ang="0">
                    <a:pos x="23" y="110"/>
                  </a:cxn>
                  <a:cxn ang="0">
                    <a:pos x="9" y="94"/>
                  </a:cxn>
                  <a:cxn ang="0">
                    <a:pos x="3" y="84"/>
                  </a:cxn>
                  <a:cxn ang="0">
                    <a:pos x="0" y="74"/>
                  </a:cxn>
                  <a:cxn ang="0">
                    <a:pos x="0" y="58"/>
                  </a:cxn>
                  <a:cxn ang="0">
                    <a:pos x="0" y="45"/>
                  </a:cxn>
                  <a:cxn ang="0">
                    <a:pos x="0" y="32"/>
                  </a:cxn>
                  <a:cxn ang="0">
                    <a:pos x="6" y="16"/>
                  </a:cxn>
                  <a:cxn ang="0">
                    <a:pos x="9" y="0"/>
                  </a:cxn>
                  <a:cxn ang="0">
                    <a:pos x="29" y="22"/>
                  </a:cxn>
                  <a:cxn ang="0">
                    <a:pos x="26" y="32"/>
                  </a:cxn>
                  <a:cxn ang="0">
                    <a:pos x="21" y="48"/>
                  </a:cxn>
                  <a:cxn ang="0">
                    <a:pos x="17" y="62"/>
                  </a:cxn>
                  <a:cxn ang="0">
                    <a:pos x="17" y="74"/>
                  </a:cxn>
                  <a:cxn ang="0">
                    <a:pos x="17" y="84"/>
                  </a:cxn>
                  <a:cxn ang="0">
                    <a:pos x="23" y="100"/>
                  </a:cxn>
                  <a:cxn ang="0">
                    <a:pos x="26" y="110"/>
                  </a:cxn>
                  <a:cxn ang="0">
                    <a:pos x="35" y="119"/>
                  </a:cxn>
                  <a:cxn ang="0">
                    <a:pos x="43" y="129"/>
                  </a:cxn>
                  <a:cxn ang="0">
                    <a:pos x="58" y="142"/>
                  </a:cxn>
                  <a:cxn ang="0">
                    <a:pos x="69" y="154"/>
                  </a:cxn>
                  <a:cxn ang="0">
                    <a:pos x="75" y="168"/>
                  </a:cxn>
                  <a:cxn ang="0">
                    <a:pos x="86" y="187"/>
                  </a:cxn>
                  <a:cxn ang="0">
                    <a:pos x="95" y="200"/>
                  </a:cxn>
                  <a:cxn ang="0">
                    <a:pos x="95" y="210"/>
                  </a:cxn>
                  <a:cxn ang="0">
                    <a:pos x="98" y="226"/>
                  </a:cxn>
                  <a:cxn ang="0">
                    <a:pos x="98" y="248"/>
                  </a:cxn>
                  <a:cxn ang="0">
                    <a:pos x="95" y="262"/>
                  </a:cxn>
                  <a:cxn ang="0">
                    <a:pos x="95" y="278"/>
                  </a:cxn>
                  <a:cxn ang="0">
                    <a:pos x="93" y="288"/>
                  </a:cxn>
                  <a:cxn ang="0">
                    <a:pos x="89" y="300"/>
                  </a:cxn>
                  <a:cxn ang="0">
                    <a:pos x="86" y="310"/>
                  </a:cxn>
                  <a:cxn ang="0">
                    <a:pos x="49" y="304"/>
                  </a:cxn>
                </a:cxnLst>
                <a:rect l="0" t="0" r="r" b="b"/>
                <a:pathLst>
                  <a:path w="99" h="311">
                    <a:moveTo>
                      <a:pt x="49" y="304"/>
                    </a:moveTo>
                    <a:lnTo>
                      <a:pt x="52" y="294"/>
                    </a:lnTo>
                    <a:lnTo>
                      <a:pt x="55" y="288"/>
                    </a:lnTo>
                    <a:lnTo>
                      <a:pt x="60" y="272"/>
                    </a:lnTo>
                    <a:lnTo>
                      <a:pt x="69" y="245"/>
                    </a:lnTo>
                    <a:lnTo>
                      <a:pt x="72" y="232"/>
                    </a:lnTo>
                    <a:lnTo>
                      <a:pt x="75" y="213"/>
                    </a:lnTo>
                    <a:lnTo>
                      <a:pt x="75" y="203"/>
                    </a:lnTo>
                    <a:lnTo>
                      <a:pt x="75" y="191"/>
                    </a:lnTo>
                    <a:lnTo>
                      <a:pt x="75" y="181"/>
                    </a:lnTo>
                    <a:lnTo>
                      <a:pt x="69" y="171"/>
                    </a:lnTo>
                    <a:lnTo>
                      <a:pt x="64" y="162"/>
                    </a:lnTo>
                    <a:lnTo>
                      <a:pt x="52" y="148"/>
                    </a:lnTo>
                    <a:lnTo>
                      <a:pt x="40" y="135"/>
                    </a:lnTo>
                    <a:lnTo>
                      <a:pt x="23" y="110"/>
                    </a:lnTo>
                    <a:lnTo>
                      <a:pt x="9" y="94"/>
                    </a:lnTo>
                    <a:lnTo>
                      <a:pt x="3" y="84"/>
                    </a:lnTo>
                    <a:lnTo>
                      <a:pt x="0" y="74"/>
                    </a:lnTo>
                    <a:lnTo>
                      <a:pt x="0" y="58"/>
                    </a:lnTo>
                    <a:lnTo>
                      <a:pt x="0" y="45"/>
                    </a:lnTo>
                    <a:lnTo>
                      <a:pt x="0" y="32"/>
                    </a:lnTo>
                    <a:lnTo>
                      <a:pt x="6" y="16"/>
                    </a:lnTo>
                    <a:lnTo>
                      <a:pt x="9" y="0"/>
                    </a:lnTo>
                    <a:lnTo>
                      <a:pt x="29" y="22"/>
                    </a:lnTo>
                    <a:lnTo>
                      <a:pt x="26" y="32"/>
                    </a:lnTo>
                    <a:lnTo>
                      <a:pt x="21" y="48"/>
                    </a:lnTo>
                    <a:lnTo>
                      <a:pt x="17" y="62"/>
                    </a:lnTo>
                    <a:lnTo>
                      <a:pt x="17" y="74"/>
                    </a:lnTo>
                    <a:lnTo>
                      <a:pt x="17" y="84"/>
                    </a:lnTo>
                    <a:lnTo>
                      <a:pt x="23" y="100"/>
                    </a:lnTo>
                    <a:lnTo>
                      <a:pt x="26" y="110"/>
                    </a:lnTo>
                    <a:lnTo>
                      <a:pt x="35" y="119"/>
                    </a:lnTo>
                    <a:lnTo>
                      <a:pt x="43" y="129"/>
                    </a:lnTo>
                    <a:lnTo>
                      <a:pt x="58" y="142"/>
                    </a:lnTo>
                    <a:lnTo>
                      <a:pt x="69" y="154"/>
                    </a:lnTo>
                    <a:lnTo>
                      <a:pt x="75" y="168"/>
                    </a:lnTo>
                    <a:lnTo>
                      <a:pt x="86" y="187"/>
                    </a:lnTo>
                    <a:lnTo>
                      <a:pt x="95" y="200"/>
                    </a:lnTo>
                    <a:lnTo>
                      <a:pt x="95" y="210"/>
                    </a:lnTo>
                    <a:lnTo>
                      <a:pt x="98" y="226"/>
                    </a:lnTo>
                    <a:lnTo>
                      <a:pt x="98" y="248"/>
                    </a:lnTo>
                    <a:lnTo>
                      <a:pt x="95" y="262"/>
                    </a:lnTo>
                    <a:lnTo>
                      <a:pt x="95" y="278"/>
                    </a:lnTo>
                    <a:lnTo>
                      <a:pt x="93" y="288"/>
                    </a:lnTo>
                    <a:lnTo>
                      <a:pt x="89" y="300"/>
                    </a:lnTo>
                    <a:lnTo>
                      <a:pt x="86" y="310"/>
                    </a:lnTo>
                    <a:lnTo>
                      <a:pt x="49" y="3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9" name="Freeform 5"/>
              <p:cNvSpPr>
                <a:spLocks/>
              </p:cNvSpPr>
              <p:nvPr/>
            </p:nvSpPr>
            <p:spPr bwMode="ltGray">
              <a:xfrm>
                <a:off x="262" y="2361"/>
                <a:ext cx="101" cy="309"/>
              </a:xfrm>
              <a:custGeom>
                <a:avLst/>
                <a:gdLst/>
                <a:ahLst/>
                <a:cxnLst>
                  <a:cxn ang="0">
                    <a:pos x="50" y="305"/>
                  </a:cxn>
                  <a:cxn ang="0">
                    <a:pos x="53" y="296"/>
                  </a:cxn>
                  <a:cxn ang="0">
                    <a:pos x="56" y="292"/>
                  </a:cxn>
                  <a:cxn ang="0">
                    <a:pos x="56" y="286"/>
                  </a:cxn>
                  <a:cxn ang="0">
                    <a:pos x="65" y="270"/>
                  </a:cxn>
                  <a:cxn ang="0">
                    <a:pos x="71" y="247"/>
                  </a:cxn>
                  <a:cxn ang="0">
                    <a:pos x="76" y="231"/>
                  </a:cxn>
                  <a:cxn ang="0">
                    <a:pos x="76" y="215"/>
                  </a:cxn>
                  <a:cxn ang="0">
                    <a:pos x="80" y="202"/>
                  </a:cxn>
                  <a:cxn ang="0">
                    <a:pos x="80" y="188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5" y="159"/>
                  </a:cxn>
                  <a:cxn ang="0">
                    <a:pos x="56" y="146"/>
                  </a:cxn>
                  <a:cxn ang="0">
                    <a:pos x="44" y="134"/>
                  </a:cxn>
                  <a:cxn ang="0">
                    <a:pos x="24" y="110"/>
                  </a:cxn>
                  <a:cxn ang="0">
                    <a:pos x="12" y="91"/>
                  </a:cxn>
                  <a:cxn ang="0">
                    <a:pos x="6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6" y="13"/>
                  </a:cxn>
                  <a:cxn ang="0">
                    <a:pos x="12" y="0"/>
                  </a:cxn>
                  <a:cxn ang="0">
                    <a:pos x="29" y="20"/>
                  </a:cxn>
                  <a:cxn ang="0">
                    <a:pos x="27" y="29"/>
                  </a:cxn>
                  <a:cxn ang="0">
                    <a:pos x="24" y="46"/>
                  </a:cxn>
                  <a:cxn ang="0">
                    <a:pos x="21" y="59"/>
                  </a:cxn>
                  <a:cxn ang="0">
                    <a:pos x="21" y="72"/>
                  </a:cxn>
                  <a:cxn ang="0">
                    <a:pos x="21" y="85"/>
                  </a:cxn>
                  <a:cxn ang="0">
                    <a:pos x="27" y="97"/>
                  </a:cxn>
                  <a:cxn ang="0">
                    <a:pos x="29" y="110"/>
                  </a:cxn>
                  <a:cxn ang="0">
                    <a:pos x="36" y="118"/>
                  </a:cxn>
                  <a:cxn ang="0">
                    <a:pos x="47" y="127"/>
                  </a:cxn>
                  <a:cxn ang="0">
                    <a:pos x="61" y="140"/>
                  </a:cxn>
                  <a:cxn ang="0">
                    <a:pos x="71" y="153"/>
                  </a:cxn>
                  <a:cxn ang="0">
                    <a:pos x="80" y="166"/>
                  </a:cxn>
                  <a:cxn ang="0">
                    <a:pos x="88" y="185"/>
                  </a:cxn>
                  <a:cxn ang="0">
                    <a:pos x="97" y="199"/>
                  </a:cxn>
                  <a:cxn ang="0">
                    <a:pos x="100" y="208"/>
                  </a:cxn>
                  <a:cxn ang="0">
                    <a:pos x="100" y="227"/>
                  </a:cxn>
                  <a:cxn ang="0">
                    <a:pos x="100" y="247"/>
                  </a:cxn>
                  <a:cxn ang="0">
                    <a:pos x="100" y="259"/>
                  </a:cxn>
                  <a:cxn ang="0">
                    <a:pos x="97" y="276"/>
                  </a:cxn>
                  <a:cxn ang="0">
                    <a:pos x="94" y="286"/>
                  </a:cxn>
                  <a:cxn ang="0">
                    <a:pos x="94" y="299"/>
                  </a:cxn>
                  <a:cxn ang="0">
                    <a:pos x="88" y="308"/>
                  </a:cxn>
                  <a:cxn ang="0">
                    <a:pos x="50" y="305"/>
                  </a:cxn>
                </a:cxnLst>
                <a:rect l="0" t="0" r="r" b="b"/>
                <a:pathLst>
                  <a:path w="101" h="309">
                    <a:moveTo>
                      <a:pt x="50" y="305"/>
                    </a:moveTo>
                    <a:lnTo>
                      <a:pt x="53" y="296"/>
                    </a:lnTo>
                    <a:lnTo>
                      <a:pt x="56" y="292"/>
                    </a:lnTo>
                    <a:lnTo>
                      <a:pt x="56" y="286"/>
                    </a:lnTo>
                    <a:lnTo>
                      <a:pt x="65" y="270"/>
                    </a:lnTo>
                    <a:lnTo>
                      <a:pt x="71" y="247"/>
                    </a:lnTo>
                    <a:lnTo>
                      <a:pt x="76" y="231"/>
                    </a:lnTo>
                    <a:lnTo>
                      <a:pt x="76" y="215"/>
                    </a:lnTo>
                    <a:lnTo>
                      <a:pt x="80" y="202"/>
                    </a:lnTo>
                    <a:lnTo>
                      <a:pt x="80" y="188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5" y="159"/>
                    </a:lnTo>
                    <a:lnTo>
                      <a:pt x="56" y="146"/>
                    </a:lnTo>
                    <a:lnTo>
                      <a:pt x="44" y="134"/>
                    </a:lnTo>
                    <a:lnTo>
                      <a:pt x="24" y="110"/>
                    </a:lnTo>
                    <a:lnTo>
                      <a:pt x="12" y="91"/>
                    </a:lnTo>
                    <a:lnTo>
                      <a:pt x="6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6" y="13"/>
                    </a:lnTo>
                    <a:lnTo>
                      <a:pt x="12" y="0"/>
                    </a:lnTo>
                    <a:lnTo>
                      <a:pt x="29" y="20"/>
                    </a:lnTo>
                    <a:lnTo>
                      <a:pt x="27" y="29"/>
                    </a:lnTo>
                    <a:lnTo>
                      <a:pt x="24" y="46"/>
                    </a:lnTo>
                    <a:lnTo>
                      <a:pt x="21" y="59"/>
                    </a:lnTo>
                    <a:lnTo>
                      <a:pt x="21" y="72"/>
                    </a:lnTo>
                    <a:lnTo>
                      <a:pt x="21" y="85"/>
                    </a:lnTo>
                    <a:lnTo>
                      <a:pt x="27" y="97"/>
                    </a:lnTo>
                    <a:lnTo>
                      <a:pt x="29" y="110"/>
                    </a:lnTo>
                    <a:lnTo>
                      <a:pt x="36" y="118"/>
                    </a:lnTo>
                    <a:lnTo>
                      <a:pt x="47" y="127"/>
                    </a:lnTo>
                    <a:lnTo>
                      <a:pt x="61" y="140"/>
                    </a:lnTo>
                    <a:lnTo>
                      <a:pt x="71" y="153"/>
                    </a:lnTo>
                    <a:lnTo>
                      <a:pt x="80" y="166"/>
                    </a:lnTo>
                    <a:lnTo>
                      <a:pt x="88" y="185"/>
                    </a:lnTo>
                    <a:lnTo>
                      <a:pt x="97" y="199"/>
                    </a:lnTo>
                    <a:lnTo>
                      <a:pt x="100" y="208"/>
                    </a:lnTo>
                    <a:lnTo>
                      <a:pt x="100" y="227"/>
                    </a:lnTo>
                    <a:lnTo>
                      <a:pt x="100" y="247"/>
                    </a:lnTo>
                    <a:lnTo>
                      <a:pt x="100" y="259"/>
                    </a:lnTo>
                    <a:lnTo>
                      <a:pt x="97" y="276"/>
                    </a:lnTo>
                    <a:lnTo>
                      <a:pt x="94" y="286"/>
                    </a:lnTo>
                    <a:lnTo>
                      <a:pt x="94" y="299"/>
                    </a:lnTo>
                    <a:lnTo>
                      <a:pt x="88" y="308"/>
                    </a:lnTo>
                    <a:lnTo>
                      <a:pt x="50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0" name="Freeform 6"/>
              <p:cNvSpPr>
                <a:spLocks/>
              </p:cNvSpPr>
              <p:nvPr/>
            </p:nvSpPr>
            <p:spPr bwMode="ltGray">
              <a:xfrm>
                <a:off x="5204" y="0"/>
                <a:ext cx="103" cy="312"/>
              </a:xfrm>
              <a:custGeom>
                <a:avLst/>
                <a:gdLst/>
                <a:ahLst/>
                <a:cxnLst>
                  <a:cxn ang="0">
                    <a:pos x="49" y="305"/>
                  </a:cxn>
                  <a:cxn ang="0">
                    <a:pos x="56" y="295"/>
                  </a:cxn>
                  <a:cxn ang="0">
                    <a:pos x="56" y="292"/>
                  </a:cxn>
                  <a:cxn ang="0">
                    <a:pos x="58" y="286"/>
                  </a:cxn>
                  <a:cxn ang="0">
                    <a:pos x="64" y="269"/>
                  </a:cxn>
                  <a:cxn ang="0">
                    <a:pos x="70" y="246"/>
                  </a:cxn>
                  <a:cxn ang="0">
                    <a:pos x="76" y="234"/>
                  </a:cxn>
                  <a:cxn ang="0">
                    <a:pos x="78" y="214"/>
                  </a:cxn>
                  <a:cxn ang="0">
                    <a:pos x="78" y="202"/>
                  </a:cxn>
                  <a:cxn ang="0">
                    <a:pos x="78" y="191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4" y="159"/>
                  </a:cxn>
                  <a:cxn ang="0">
                    <a:pos x="56" y="146"/>
                  </a:cxn>
                  <a:cxn ang="0">
                    <a:pos x="44" y="133"/>
                  </a:cxn>
                  <a:cxn ang="0">
                    <a:pos x="23" y="110"/>
                  </a:cxn>
                  <a:cxn ang="0">
                    <a:pos x="12" y="94"/>
                  </a:cxn>
                  <a:cxn ang="0">
                    <a:pos x="5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5" y="16"/>
                  </a:cxn>
                  <a:cxn ang="0">
                    <a:pos x="12" y="0"/>
                  </a:cxn>
                  <a:cxn ang="0">
                    <a:pos x="32" y="19"/>
                  </a:cxn>
                  <a:cxn ang="0">
                    <a:pos x="26" y="32"/>
                  </a:cxn>
                  <a:cxn ang="0">
                    <a:pos x="23" y="46"/>
                  </a:cxn>
                  <a:cxn ang="0">
                    <a:pos x="20" y="59"/>
                  </a:cxn>
                  <a:cxn ang="0">
                    <a:pos x="20" y="72"/>
                  </a:cxn>
                  <a:cxn ang="0">
                    <a:pos x="20" y="84"/>
                  </a:cxn>
                  <a:cxn ang="0">
                    <a:pos x="26" y="100"/>
                  </a:cxn>
                  <a:cxn ang="0">
                    <a:pos x="29" y="110"/>
                  </a:cxn>
                  <a:cxn ang="0">
                    <a:pos x="35" y="121"/>
                  </a:cxn>
                  <a:cxn ang="0">
                    <a:pos x="46" y="127"/>
                  </a:cxn>
                  <a:cxn ang="0">
                    <a:pos x="61" y="143"/>
                  </a:cxn>
                  <a:cxn ang="0">
                    <a:pos x="73" y="156"/>
                  </a:cxn>
                  <a:cxn ang="0">
                    <a:pos x="78" y="165"/>
                  </a:cxn>
                  <a:cxn ang="0">
                    <a:pos x="90" y="185"/>
                  </a:cxn>
                  <a:cxn ang="0">
                    <a:pos x="96" y="198"/>
                  </a:cxn>
                  <a:cxn ang="0">
                    <a:pos x="99" y="208"/>
                  </a:cxn>
                  <a:cxn ang="0">
                    <a:pos x="102" y="227"/>
                  </a:cxn>
                  <a:cxn ang="0">
                    <a:pos x="102" y="246"/>
                  </a:cxn>
                  <a:cxn ang="0">
                    <a:pos x="99" y="259"/>
                  </a:cxn>
                  <a:cxn ang="0">
                    <a:pos x="99" y="276"/>
                  </a:cxn>
                  <a:cxn ang="0">
                    <a:pos x="96" y="289"/>
                  </a:cxn>
                  <a:cxn ang="0">
                    <a:pos x="93" y="302"/>
                  </a:cxn>
                  <a:cxn ang="0">
                    <a:pos x="87" y="311"/>
                  </a:cxn>
                  <a:cxn ang="0">
                    <a:pos x="49" y="305"/>
                  </a:cxn>
                </a:cxnLst>
                <a:rect l="0" t="0" r="r" b="b"/>
                <a:pathLst>
                  <a:path w="103" h="312">
                    <a:moveTo>
                      <a:pt x="49" y="305"/>
                    </a:moveTo>
                    <a:lnTo>
                      <a:pt x="56" y="295"/>
                    </a:lnTo>
                    <a:lnTo>
                      <a:pt x="56" y="292"/>
                    </a:lnTo>
                    <a:lnTo>
                      <a:pt x="58" y="286"/>
                    </a:lnTo>
                    <a:lnTo>
                      <a:pt x="64" y="269"/>
                    </a:lnTo>
                    <a:lnTo>
                      <a:pt x="70" y="246"/>
                    </a:lnTo>
                    <a:lnTo>
                      <a:pt x="76" y="234"/>
                    </a:lnTo>
                    <a:lnTo>
                      <a:pt x="78" y="214"/>
                    </a:lnTo>
                    <a:lnTo>
                      <a:pt x="78" y="202"/>
                    </a:lnTo>
                    <a:lnTo>
                      <a:pt x="78" y="191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4" y="159"/>
                    </a:lnTo>
                    <a:lnTo>
                      <a:pt x="56" y="146"/>
                    </a:lnTo>
                    <a:lnTo>
                      <a:pt x="44" y="133"/>
                    </a:lnTo>
                    <a:lnTo>
                      <a:pt x="23" y="110"/>
                    </a:lnTo>
                    <a:lnTo>
                      <a:pt x="12" y="94"/>
                    </a:lnTo>
                    <a:lnTo>
                      <a:pt x="5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5" y="16"/>
                    </a:lnTo>
                    <a:lnTo>
                      <a:pt x="12" y="0"/>
                    </a:lnTo>
                    <a:lnTo>
                      <a:pt x="32" y="19"/>
                    </a:lnTo>
                    <a:lnTo>
                      <a:pt x="26" y="32"/>
                    </a:lnTo>
                    <a:lnTo>
                      <a:pt x="23" y="46"/>
                    </a:lnTo>
                    <a:lnTo>
                      <a:pt x="20" y="59"/>
                    </a:lnTo>
                    <a:lnTo>
                      <a:pt x="20" y="72"/>
                    </a:lnTo>
                    <a:lnTo>
                      <a:pt x="20" y="84"/>
                    </a:lnTo>
                    <a:lnTo>
                      <a:pt x="26" y="100"/>
                    </a:lnTo>
                    <a:lnTo>
                      <a:pt x="29" y="110"/>
                    </a:lnTo>
                    <a:lnTo>
                      <a:pt x="35" y="121"/>
                    </a:lnTo>
                    <a:lnTo>
                      <a:pt x="46" y="127"/>
                    </a:lnTo>
                    <a:lnTo>
                      <a:pt x="61" y="143"/>
                    </a:lnTo>
                    <a:lnTo>
                      <a:pt x="73" y="156"/>
                    </a:lnTo>
                    <a:lnTo>
                      <a:pt x="78" y="165"/>
                    </a:lnTo>
                    <a:lnTo>
                      <a:pt x="90" y="185"/>
                    </a:lnTo>
                    <a:lnTo>
                      <a:pt x="96" y="198"/>
                    </a:lnTo>
                    <a:lnTo>
                      <a:pt x="99" y="208"/>
                    </a:lnTo>
                    <a:lnTo>
                      <a:pt x="102" y="227"/>
                    </a:lnTo>
                    <a:lnTo>
                      <a:pt x="102" y="246"/>
                    </a:lnTo>
                    <a:lnTo>
                      <a:pt x="99" y="259"/>
                    </a:lnTo>
                    <a:lnTo>
                      <a:pt x="99" y="276"/>
                    </a:lnTo>
                    <a:lnTo>
                      <a:pt x="96" y="289"/>
                    </a:lnTo>
                    <a:lnTo>
                      <a:pt x="93" y="302"/>
                    </a:lnTo>
                    <a:lnTo>
                      <a:pt x="87" y="311"/>
                    </a:lnTo>
                    <a:lnTo>
                      <a:pt x="49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1" name="Freeform 7"/>
              <p:cNvSpPr>
                <a:spLocks/>
              </p:cNvSpPr>
              <p:nvPr/>
            </p:nvSpPr>
            <p:spPr bwMode="ltGray">
              <a:xfrm>
                <a:off x="5358" y="2133"/>
                <a:ext cx="229" cy="114"/>
              </a:xfrm>
              <a:custGeom>
                <a:avLst/>
                <a:gdLst/>
                <a:ahLst/>
                <a:cxnLst>
                  <a:cxn ang="0">
                    <a:pos x="0" y="110"/>
                  </a:cxn>
                  <a:cxn ang="0">
                    <a:pos x="6" y="113"/>
                  </a:cxn>
                  <a:cxn ang="0">
                    <a:pos x="18" y="113"/>
                  </a:cxn>
                  <a:cxn ang="0">
                    <a:pos x="28" y="113"/>
                  </a:cxn>
                  <a:cxn ang="0">
                    <a:pos x="36" y="110"/>
                  </a:cxn>
                  <a:cxn ang="0">
                    <a:pos x="48" y="107"/>
                  </a:cxn>
                  <a:cxn ang="0">
                    <a:pos x="58" y="103"/>
                  </a:cxn>
                  <a:cxn ang="0">
                    <a:pos x="64" y="101"/>
                  </a:cxn>
                  <a:cxn ang="0">
                    <a:pos x="69" y="92"/>
                  </a:cxn>
                  <a:cxn ang="0">
                    <a:pos x="76" y="82"/>
                  </a:cxn>
                  <a:cxn ang="0">
                    <a:pos x="79" y="77"/>
                  </a:cxn>
                  <a:cxn ang="0">
                    <a:pos x="82" y="70"/>
                  </a:cxn>
                  <a:cxn ang="0">
                    <a:pos x="94" y="55"/>
                  </a:cxn>
                  <a:cxn ang="0">
                    <a:pos x="106" y="39"/>
                  </a:cxn>
                  <a:cxn ang="0">
                    <a:pos x="115" y="36"/>
                  </a:cxn>
                  <a:cxn ang="0">
                    <a:pos x="130" y="31"/>
                  </a:cxn>
                  <a:cxn ang="0">
                    <a:pos x="143" y="24"/>
                  </a:cxn>
                  <a:cxn ang="0">
                    <a:pos x="155" y="21"/>
                  </a:cxn>
                  <a:cxn ang="0">
                    <a:pos x="164" y="18"/>
                  </a:cxn>
                  <a:cxn ang="0">
                    <a:pos x="176" y="21"/>
                  </a:cxn>
                  <a:cxn ang="0">
                    <a:pos x="191" y="24"/>
                  </a:cxn>
                  <a:cxn ang="0">
                    <a:pos x="206" y="31"/>
                  </a:cxn>
                  <a:cxn ang="0">
                    <a:pos x="213" y="36"/>
                  </a:cxn>
                  <a:cxn ang="0">
                    <a:pos x="219" y="42"/>
                  </a:cxn>
                  <a:cxn ang="0">
                    <a:pos x="228" y="11"/>
                  </a:cxn>
                  <a:cxn ang="0">
                    <a:pos x="221" y="9"/>
                  </a:cxn>
                  <a:cxn ang="0">
                    <a:pos x="206" y="3"/>
                  </a:cxn>
                  <a:cxn ang="0">
                    <a:pos x="195" y="0"/>
                  </a:cxn>
                  <a:cxn ang="0">
                    <a:pos x="180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0" y="9"/>
                  </a:cxn>
                  <a:cxn ang="0">
                    <a:pos x="127" y="15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2"/>
                  </a:cxn>
                  <a:cxn ang="0">
                    <a:pos x="88" y="55"/>
                  </a:cxn>
                  <a:cxn ang="0">
                    <a:pos x="76" y="67"/>
                  </a:cxn>
                  <a:cxn ang="0">
                    <a:pos x="69" y="73"/>
                  </a:cxn>
                  <a:cxn ang="0">
                    <a:pos x="61" y="82"/>
                  </a:cxn>
                  <a:cxn ang="0">
                    <a:pos x="51" y="85"/>
                  </a:cxn>
                  <a:cxn ang="0">
                    <a:pos x="43" y="88"/>
                  </a:cxn>
                  <a:cxn ang="0">
                    <a:pos x="30" y="88"/>
                  </a:cxn>
                  <a:cxn ang="0">
                    <a:pos x="24" y="88"/>
                  </a:cxn>
                  <a:cxn ang="0">
                    <a:pos x="18" y="85"/>
                  </a:cxn>
                  <a:cxn ang="0">
                    <a:pos x="6" y="79"/>
                  </a:cxn>
                  <a:cxn ang="0">
                    <a:pos x="0" y="110"/>
                  </a:cxn>
                </a:cxnLst>
                <a:rect l="0" t="0" r="r" b="b"/>
                <a:pathLst>
                  <a:path w="229" h="114">
                    <a:moveTo>
                      <a:pt x="0" y="110"/>
                    </a:moveTo>
                    <a:lnTo>
                      <a:pt x="6" y="113"/>
                    </a:lnTo>
                    <a:lnTo>
                      <a:pt x="18" y="113"/>
                    </a:lnTo>
                    <a:lnTo>
                      <a:pt x="28" y="113"/>
                    </a:lnTo>
                    <a:lnTo>
                      <a:pt x="36" y="110"/>
                    </a:lnTo>
                    <a:lnTo>
                      <a:pt x="48" y="107"/>
                    </a:lnTo>
                    <a:lnTo>
                      <a:pt x="58" y="103"/>
                    </a:lnTo>
                    <a:lnTo>
                      <a:pt x="64" y="101"/>
                    </a:lnTo>
                    <a:lnTo>
                      <a:pt x="69" y="92"/>
                    </a:lnTo>
                    <a:lnTo>
                      <a:pt x="76" y="82"/>
                    </a:lnTo>
                    <a:lnTo>
                      <a:pt x="79" y="77"/>
                    </a:lnTo>
                    <a:lnTo>
                      <a:pt x="82" y="70"/>
                    </a:lnTo>
                    <a:lnTo>
                      <a:pt x="94" y="55"/>
                    </a:lnTo>
                    <a:lnTo>
                      <a:pt x="106" y="39"/>
                    </a:lnTo>
                    <a:lnTo>
                      <a:pt x="115" y="36"/>
                    </a:lnTo>
                    <a:lnTo>
                      <a:pt x="130" y="31"/>
                    </a:lnTo>
                    <a:lnTo>
                      <a:pt x="143" y="24"/>
                    </a:lnTo>
                    <a:lnTo>
                      <a:pt x="155" y="21"/>
                    </a:lnTo>
                    <a:lnTo>
                      <a:pt x="164" y="18"/>
                    </a:lnTo>
                    <a:lnTo>
                      <a:pt x="176" y="21"/>
                    </a:lnTo>
                    <a:lnTo>
                      <a:pt x="191" y="24"/>
                    </a:lnTo>
                    <a:lnTo>
                      <a:pt x="206" y="31"/>
                    </a:lnTo>
                    <a:lnTo>
                      <a:pt x="213" y="36"/>
                    </a:lnTo>
                    <a:lnTo>
                      <a:pt x="219" y="42"/>
                    </a:lnTo>
                    <a:lnTo>
                      <a:pt x="228" y="11"/>
                    </a:lnTo>
                    <a:lnTo>
                      <a:pt x="221" y="9"/>
                    </a:lnTo>
                    <a:lnTo>
                      <a:pt x="206" y="3"/>
                    </a:lnTo>
                    <a:lnTo>
                      <a:pt x="195" y="0"/>
                    </a:lnTo>
                    <a:lnTo>
                      <a:pt x="180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0" y="9"/>
                    </a:lnTo>
                    <a:lnTo>
                      <a:pt x="127" y="15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2"/>
                    </a:lnTo>
                    <a:lnTo>
                      <a:pt x="88" y="55"/>
                    </a:lnTo>
                    <a:lnTo>
                      <a:pt x="76" y="67"/>
                    </a:lnTo>
                    <a:lnTo>
                      <a:pt x="69" y="73"/>
                    </a:lnTo>
                    <a:lnTo>
                      <a:pt x="61" y="82"/>
                    </a:lnTo>
                    <a:lnTo>
                      <a:pt x="51" y="85"/>
                    </a:lnTo>
                    <a:lnTo>
                      <a:pt x="43" y="88"/>
                    </a:lnTo>
                    <a:lnTo>
                      <a:pt x="30" y="88"/>
                    </a:lnTo>
                    <a:lnTo>
                      <a:pt x="24" y="88"/>
                    </a:lnTo>
                    <a:lnTo>
                      <a:pt x="18" y="85"/>
                    </a:lnTo>
                    <a:lnTo>
                      <a:pt x="6" y="79"/>
                    </a:lnTo>
                    <a:lnTo>
                      <a:pt x="0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2" name="Freeform 8"/>
              <p:cNvSpPr>
                <a:spLocks/>
              </p:cNvSpPr>
              <p:nvPr/>
            </p:nvSpPr>
            <p:spPr bwMode="ltGray">
              <a:xfrm>
                <a:off x="43" y="1862"/>
                <a:ext cx="233" cy="119"/>
              </a:xfrm>
              <a:custGeom>
                <a:avLst/>
                <a:gdLst/>
                <a:ahLst/>
                <a:cxnLst>
                  <a:cxn ang="0">
                    <a:pos x="0" y="115"/>
                  </a:cxn>
                  <a:cxn ang="0">
                    <a:pos x="7" y="118"/>
                  </a:cxn>
                  <a:cxn ang="0">
                    <a:pos x="19" y="118"/>
                  </a:cxn>
                  <a:cxn ang="0">
                    <a:pos x="28" y="118"/>
                  </a:cxn>
                  <a:cxn ang="0">
                    <a:pos x="40" y="118"/>
                  </a:cxn>
                  <a:cxn ang="0">
                    <a:pos x="49" y="111"/>
                  </a:cxn>
                  <a:cxn ang="0">
                    <a:pos x="58" y="108"/>
                  </a:cxn>
                  <a:cxn ang="0">
                    <a:pos x="65" y="105"/>
                  </a:cxn>
                  <a:cxn ang="0">
                    <a:pos x="73" y="95"/>
                  </a:cxn>
                  <a:cxn ang="0">
                    <a:pos x="76" y="86"/>
                  </a:cxn>
                  <a:cxn ang="0">
                    <a:pos x="83" y="79"/>
                  </a:cxn>
                  <a:cxn ang="0">
                    <a:pos x="86" y="73"/>
                  </a:cxn>
                  <a:cxn ang="0">
                    <a:pos x="95" y="58"/>
                  </a:cxn>
                  <a:cxn ang="0">
                    <a:pos x="110" y="45"/>
                  </a:cxn>
                  <a:cxn ang="0">
                    <a:pos x="116" y="39"/>
                  </a:cxn>
                  <a:cxn ang="0">
                    <a:pos x="131" y="32"/>
                  </a:cxn>
                  <a:cxn ang="0">
                    <a:pos x="146" y="26"/>
                  </a:cxn>
                  <a:cxn ang="0">
                    <a:pos x="156" y="23"/>
                  </a:cxn>
                  <a:cxn ang="0">
                    <a:pos x="164" y="23"/>
                  </a:cxn>
                  <a:cxn ang="0">
                    <a:pos x="177" y="23"/>
                  </a:cxn>
                  <a:cxn ang="0">
                    <a:pos x="192" y="26"/>
                  </a:cxn>
                  <a:cxn ang="0">
                    <a:pos x="207" y="32"/>
                  </a:cxn>
                  <a:cxn ang="0">
                    <a:pos x="217" y="42"/>
                  </a:cxn>
                  <a:cxn ang="0">
                    <a:pos x="220" y="48"/>
                  </a:cxn>
                  <a:cxn ang="0">
                    <a:pos x="232" y="16"/>
                  </a:cxn>
                  <a:cxn ang="0">
                    <a:pos x="222" y="10"/>
                  </a:cxn>
                  <a:cxn ang="0">
                    <a:pos x="210" y="4"/>
                  </a:cxn>
                  <a:cxn ang="0">
                    <a:pos x="195" y="4"/>
                  </a:cxn>
                  <a:cxn ang="0">
                    <a:pos x="183" y="0"/>
                  </a:cxn>
                  <a:cxn ang="0">
                    <a:pos x="167" y="0"/>
                  </a:cxn>
                  <a:cxn ang="0">
                    <a:pos x="156" y="4"/>
                  </a:cxn>
                  <a:cxn ang="0">
                    <a:pos x="141" y="10"/>
                  </a:cxn>
                  <a:cxn ang="0">
                    <a:pos x="131" y="16"/>
                  </a:cxn>
                  <a:cxn ang="0">
                    <a:pos x="126" y="20"/>
                  </a:cxn>
                  <a:cxn ang="0">
                    <a:pos x="110" y="32"/>
                  </a:cxn>
                  <a:cxn ang="0">
                    <a:pos x="101" y="45"/>
                  </a:cxn>
                  <a:cxn ang="0">
                    <a:pos x="88" y="58"/>
                  </a:cxn>
                  <a:cxn ang="0">
                    <a:pos x="80" y="70"/>
                  </a:cxn>
                  <a:cxn ang="0">
                    <a:pos x="73" y="79"/>
                  </a:cxn>
                  <a:cxn ang="0">
                    <a:pos x="61" y="86"/>
                  </a:cxn>
                  <a:cxn ang="0">
                    <a:pos x="52" y="89"/>
                  </a:cxn>
                  <a:cxn ang="0">
                    <a:pos x="43" y="92"/>
                  </a:cxn>
                  <a:cxn ang="0">
                    <a:pos x="34" y="92"/>
                  </a:cxn>
                  <a:cxn ang="0">
                    <a:pos x="25" y="92"/>
                  </a:cxn>
                  <a:cxn ang="0">
                    <a:pos x="19" y="89"/>
                  </a:cxn>
                  <a:cxn ang="0">
                    <a:pos x="7" y="83"/>
                  </a:cxn>
                  <a:cxn ang="0">
                    <a:pos x="0" y="115"/>
                  </a:cxn>
                </a:cxnLst>
                <a:rect l="0" t="0" r="r" b="b"/>
                <a:pathLst>
                  <a:path w="233" h="119">
                    <a:moveTo>
                      <a:pt x="0" y="115"/>
                    </a:moveTo>
                    <a:lnTo>
                      <a:pt x="7" y="118"/>
                    </a:lnTo>
                    <a:lnTo>
                      <a:pt x="19" y="118"/>
                    </a:lnTo>
                    <a:lnTo>
                      <a:pt x="28" y="118"/>
                    </a:lnTo>
                    <a:lnTo>
                      <a:pt x="40" y="118"/>
                    </a:lnTo>
                    <a:lnTo>
                      <a:pt x="49" y="111"/>
                    </a:lnTo>
                    <a:lnTo>
                      <a:pt x="58" y="108"/>
                    </a:lnTo>
                    <a:lnTo>
                      <a:pt x="65" y="105"/>
                    </a:lnTo>
                    <a:lnTo>
                      <a:pt x="73" y="95"/>
                    </a:lnTo>
                    <a:lnTo>
                      <a:pt x="76" y="86"/>
                    </a:lnTo>
                    <a:lnTo>
                      <a:pt x="83" y="79"/>
                    </a:lnTo>
                    <a:lnTo>
                      <a:pt x="86" y="73"/>
                    </a:lnTo>
                    <a:lnTo>
                      <a:pt x="95" y="58"/>
                    </a:lnTo>
                    <a:lnTo>
                      <a:pt x="110" y="45"/>
                    </a:lnTo>
                    <a:lnTo>
                      <a:pt x="116" y="39"/>
                    </a:lnTo>
                    <a:lnTo>
                      <a:pt x="131" y="32"/>
                    </a:lnTo>
                    <a:lnTo>
                      <a:pt x="146" y="26"/>
                    </a:lnTo>
                    <a:lnTo>
                      <a:pt x="156" y="23"/>
                    </a:lnTo>
                    <a:lnTo>
                      <a:pt x="164" y="23"/>
                    </a:lnTo>
                    <a:lnTo>
                      <a:pt x="177" y="23"/>
                    </a:lnTo>
                    <a:lnTo>
                      <a:pt x="192" y="26"/>
                    </a:lnTo>
                    <a:lnTo>
                      <a:pt x="207" y="32"/>
                    </a:lnTo>
                    <a:lnTo>
                      <a:pt x="217" y="42"/>
                    </a:lnTo>
                    <a:lnTo>
                      <a:pt x="220" y="48"/>
                    </a:lnTo>
                    <a:lnTo>
                      <a:pt x="232" y="16"/>
                    </a:lnTo>
                    <a:lnTo>
                      <a:pt x="222" y="10"/>
                    </a:lnTo>
                    <a:lnTo>
                      <a:pt x="210" y="4"/>
                    </a:lnTo>
                    <a:lnTo>
                      <a:pt x="195" y="4"/>
                    </a:lnTo>
                    <a:lnTo>
                      <a:pt x="183" y="0"/>
                    </a:lnTo>
                    <a:lnTo>
                      <a:pt x="167" y="0"/>
                    </a:lnTo>
                    <a:lnTo>
                      <a:pt x="156" y="4"/>
                    </a:lnTo>
                    <a:lnTo>
                      <a:pt x="141" y="10"/>
                    </a:lnTo>
                    <a:lnTo>
                      <a:pt x="131" y="16"/>
                    </a:lnTo>
                    <a:lnTo>
                      <a:pt x="126" y="20"/>
                    </a:lnTo>
                    <a:lnTo>
                      <a:pt x="110" y="32"/>
                    </a:lnTo>
                    <a:lnTo>
                      <a:pt x="101" y="45"/>
                    </a:lnTo>
                    <a:lnTo>
                      <a:pt x="88" y="58"/>
                    </a:lnTo>
                    <a:lnTo>
                      <a:pt x="80" y="70"/>
                    </a:lnTo>
                    <a:lnTo>
                      <a:pt x="73" y="79"/>
                    </a:lnTo>
                    <a:lnTo>
                      <a:pt x="61" y="86"/>
                    </a:lnTo>
                    <a:lnTo>
                      <a:pt x="52" y="89"/>
                    </a:lnTo>
                    <a:lnTo>
                      <a:pt x="43" y="92"/>
                    </a:lnTo>
                    <a:lnTo>
                      <a:pt x="34" y="92"/>
                    </a:lnTo>
                    <a:lnTo>
                      <a:pt x="25" y="92"/>
                    </a:lnTo>
                    <a:lnTo>
                      <a:pt x="19" y="89"/>
                    </a:lnTo>
                    <a:lnTo>
                      <a:pt x="7" y="83"/>
                    </a:lnTo>
                    <a:lnTo>
                      <a:pt x="0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ltGray">
              <a:xfrm>
                <a:off x="454" y="3914"/>
                <a:ext cx="232" cy="116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9" y="115"/>
                  </a:cxn>
                  <a:cxn ang="0">
                    <a:pos x="19" y="115"/>
                  </a:cxn>
                  <a:cxn ang="0">
                    <a:pos x="30" y="115"/>
                  </a:cxn>
                  <a:cxn ang="0">
                    <a:pos x="40" y="111"/>
                  </a:cxn>
                  <a:cxn ang="0">
                    <a:pos x="49" y="108"/>
                  </a:cxn>
                  <a:cxn ang="0">
                    <a:pos x="61" y="105"/>
                  </a:cxn>
                  <a:cxn ang="0">
                    <a:pos x="64" y="102"/>
                  </a:cxn>
                  <a:cxn ang="0">
                    <a:pos x="73" y="93"/>
                  </a:cxn>
                  <a:cxn ang="0">
                    <a:pos x="76" y="84"/>
                  </a:cxn>
                  <a:cxn ang="0">
                    <a:pos x="82" y="77"/>
                  </a:cxn>
                  <a:cxn ang="0">
                    <a:pos x="85" y="72"/>
                  </a:cxn>
                  <a:cxn ang="0">
                    <a:pos x="95" y="56"/>
                  </a:cxn>
                  <a:cxn ang="0">
                    <a:pos x="110" y="43"/>
                  </a:cxn>
                  <a:cxn ang="0">
                    <a:pos x="116" y="38"/>
                  </a:cxn>
                  <a:cxn ang="0">
                    <a:pos x="131" y="31"/>
                  </a:cxn>
                  <a:cxn ang="0">
                    <a:pos x="146" y="25"/>
                  </a:cxn>
                  <a:cxn ang="0">
                    <a:pos x="155" y="22"/>
                  </a:cxn>
                  <a:cxn ang="0">
                    <a:pos x="167" y="18"/>
                  </a:cxn>
                  <a:cxn ang="0">
                    <a:pos x="176" y="22"/>
                  </a:cxn>
                  <a:cxn ang="0">
                    <a:pos x="191" y="25"/>
                  </a:cxn>
                  <a:cxn ang="0">
                    <a:pos x="206" y="31"/>
                  </a:cxn>
                  <a:cxn ang="0">
                    <a:pos x="216" y="38"/>
                  </a:cxn>
                  <a:cxn ang="0">
                    <a:pos x="219" y="46"/>
                  </a:cxn>
                  <a:cxn ang="0">
                    <a:pos x="231" y="13"/>
                  </a:cxn>
                  <a:cxn ang="0">
                    <a:pos x="222" y="10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82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3" y="10"/>
                  </a:cxn>
                  <a:cxn ang="0">
                    <a:pos x="131" y="13"/>
                  </a:cxn>
                  <a:cxn ang="0">
                    <a:pos x="125" y="18"/>
                  </a:cxn>
                  <a:cxn ang="0">
                    <a:pos x="113" y="31"/>
                  </a:cxn>
                  <a:cxn ang="0">
                    <a:pos x="100" y="43"/>
                  </a:cxn>
                  <a:cxn ang="0">
                    <a:pos x="88" y="56"/>
                  </a:cxn>
                  <a:cxn ang="0">
                    <a:pos x="80" y="69"/>
                  </a:cxn>
                  <a:cxn ang="0">
                    <a:pos x="73" y="74"/>
                  </a:cxn>
                  <a:cxn ang="0">
                    <a:pos x="61" y="84"/>
                  </a:cxn>
                  <a:cxn ang="0">
                    <a:pos x="52" y="87"/>
                  </a:cxn>
                  <a:cxn ang="0">
                    <a:pos x="45" y="90"/>
                  </a:cxn>
                  <a:cxn ang="0">
                    <a:pos x="34" y="90"/>
                  </a:cxn>
                  <a:cxn ang="0">
                    <a:pos x="25" y="90"/>
                  </a:cxn>
                  <a:cxn ang="0">
                    <a:pos x="19" y="87"/>
                  </a:cxn>
                  <a:cxn ang="0">
                    <a:pos x="7" y="80"/>
                  </a:cxn>
                  <a:cxn ang="0">
                    <a:pos x="0" y="111"/>
                  </a:cxn>
                </a:cxnLst>
                <a:rect l="0" t="0" r="r" b="b"/>
                <a:pathLst>
                  <a:path w="232" h="116">
                    <a:moveTo>
                      <a:pt x="0" y="111"/>
                    </a:moveTo>
                    <a:lnTo>
                      <a:pt x="9" y="115"/>
                    </a:lnTo>
                    <a:lnTo>
                      <a:pt x="19" y="115"/>
                    </a:lnTo>
                    <a:lnTo>
                      <a:pt x="30" y="115"/>
                    </a:lnTo>
                    <a:lnTo>
                      <a:pt x="40" y="111"/>
                    </a:lnTo>
                    <a:lnTo>
                      <a:pt x="49" y="108"/>
                    </a:lnTo>
                    <a:lnTo>
                      <a:pt x="61" y="105"/>
                    </a:lnTo>
                    <a:lnTo>
                      <a:pt x="64" y="102"/>
                    </a:lnTo>
                    <a:lnTo>
                      <a:pt x="73" y="93"/>
                    </a:lnTo>
                    <a:lnTo>
                      <a:pt x="76" y="84"/>
                    </a:lnTo>
                    <a:lnTo>
                      <a:pt x="82" y="77"/>
                    </a:lnTo>
                    <a:lnTo>
                      <a:pt x="85" y="72"/>
                    </a:lnTo>
                    <a:lnTo>
                      <a:pt x="95" y="56"/>
                    </a:lnTo>
                    <a:lnTo>
                      <a:pt x="110" y="43"/>
                    </a:lnTo>
                    <a:lnTo>
                      <a:pt x="116" y="38"/>
                    </a:lnTo>
                    <a:lnTo>
                      <a:pt x="131" y="31"/>
                    </a:lnTo>
                    <a:lnTo>
                      <a:pt x="146" y="25"/>
                    </a:lnTo>
                    <a:lnTo>
                      <a:pt x="155" y="22"/>
                    </a:lnTo>
                    <a:lnTo>
                      <a:pt x="167" y="18"/>
                    </a:lnTo>
                    <a:lnTo>
                      <a:pt x="176" y="22"/>
                    </a:lnTo>
                    <a:lnTo>
                      <a:pt x="191" y="25"/>
                    </a:lnTo>
                    <a:lnTo>
                      <a:pt x="206" y="31"/>
                    </a:lnTo>
                    <a:lnTo>
                      <a:pt x="216" y="38"/>
                    </a:lnTo>
                    <a:lnTo>
                      <a:pt x="219" y="46"/>
                    </a:lnTo>
                    <a:lnTo>
                      <a:pt x="231" y="13"/>
                    </a:lnTo>
                    <a:lnTo>
                      <a:pt x="222" y="10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82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3" y="10"/>
                    </a:lnTo>
                    <a:lnTo>
                      <a:pt x="131" y="13"/>
                    </a:lnTo>
                    <a:lnTo>
                      <a:pt x="125" y="18"/>
                    </a:lnTo>
                    <a:lnTo>
                      <a:pt x="113" y="31"/>
                    </a:lnTo>
                    <a:lnTo>
                      <a:pt x="100" y="43"/>
                    </a:lnTo>
                    <a:lnTo>
                      <a:pt x="88" y="56"/>
                    </a:lnTo>
                    <a:lnTo>
                      <a:pt x="80" y="69"/>
                    </a:lnTo>
                    <a:lnTo>
                      <a:pt x="73" y="74"/>
                    </a:lnTo>
                    <a:lnTo>
                      <a:pt x="61" y="84"/>
                    </a:lnTo>
                    <a:lnTo>
                      <a:pt x="52" y="87"/>
                    </a:lnTo>
                    <a:lnTo>
                      <a:pt x="45" y="90"/>
                    </a:lnTo>
                    <a:lnTo>
                      <a:pt x="34" y="90"/>
                    </a:lnTo>
                    <a:lnTo>
                      <a:pt x="25" y="90"/>
                    </a:lnTo>
                    <a:lnTo>
                      <a:pt x="19" y="87"/>
                    </a:lnTo>
                    <a:lnTo>
                      <a:pt x="7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ltGray">
              <a:xfrm>
                <a:off x="5314" y="1011"/>
                <a:ext cx="233" cy="119"/>
              </a:xfrm>
              <a:custGeom>
                <a:avLst/>
                <a:gdLst/>
                <a:ahLst/>
                <a:cxnLst>
                  <a:cxn ang="0">
                    <a:pos x="232" y="115"/>
                  </a:cxn>
                  <a:cxn ang="0">
                    <a:pos x="222" y="115"/>
                  </a:cxn>
                  <a:cxn ang="0">
                    <a:pos x="214" y="118"/>
                  </a:cxn>
                  <a:cxn ang="0">
                    <a:pos x="201" y="118"/>
                  </a:cxn>
                  <a:cxn ang="0">
                    <a:pos x="192" y="115"/>
                  </a:cxn>
                  <a:cxn ang="0">
                    <a:pos x="183" y="112"/>
                  </a:cxn>
                  <a:cxn ang="0">
                    <a:pos x="171" y="106"/>
                  </a:cxn>
                  <a:cxn ang="0">
                    <a:pos x="164" y="102"/>
                  </a:cxn>
                  <a:cxn ang="0">
                    <a:pos x="158" y="94"/>
                  </a:cxn>
                  <a:cxn ang="0">
                    <a:pos x="153" y="84"/>
                  </a:cxn>
                  <a:cxn ang="0">
                    <a:pos x="149" y="78"/>
                  </a:cxn>
                  <a:cxn ang="0">
                    <a:pos x="146" y="71"/>
                  </a:cxn>
                  <a:cxn ang="0">
                    <a:pos x="134" y="59"/>
                  </a:cxn>
                  <a:cxn ang="0">
                    <a:pos x="122" y="44"/>
                  </a:cxn>
                  <a:cxn ang="0">
                    <a:pos x="113" y="37"/>
                  </a:cxn>
                  <a:cxn ang="0">
                    <a:pos x="97" y="31"/>
                  </a:cxn>
                  <a:cxn ang="0">
                    <a:pos x="85" y="28"/>
                  </a:cxn>
                  <a:cxn ang="0">
                    <a:pos x="73" y="24"/>
                  </a:cxn>
                  <a:cxn ang="0">
                    <a:pos x="64" y="21"/>
                  </a:cxn>
                  <a:cxn ang="0">
                    <a:pos x="52" y="24"/>
                  </a:cxn>
                  <a:cxn ang="0">
                    <a:pos x="39" y="28"/>
                  </a:cxn>
                  <a:cxn ang="0">
                    <a:pos x="24" y="31"/>
                  </a:cxn>
                  <a:cxn ang="0">
                    <a:pos x="15" y="40"/>
                  </a:cxn>
                  <a:cxn ang="0">
                    <a:pos x="9" y="47"/>
                  </a:cxn>
                  <a:cxn ang="0">
                    <a:pos x="0" y="16"/>
                  </a:cxn>
                  <a:cxn ang="0">
                    <a:pos x="6" y="9"/>
                  </a:cxn>
                  <a:cxn ang="0">
                    <a:pos x="21" y="6"/>
                  </a:cxn>
                  <a:cxn ang="0">
                    <a:pos x="33" y="3"/>
                  </a:cxn>
                  <a:cxn ang="0">
                    <a:pos x="49" y="0"/>
                  </a:cxn>
                  <a:cxn ang="0">
                    <a:pos x="61" y="3"/>
                  </a:cxn>
                  <a:cxn ang="0">
                    <a:pos x="73" y="6"/>
                  </a:cxn>
                  <a:cxn ang="0">
                    <a:pos x="88" y="13"/>
                  </a:cxn>
                  <a:cxn ang="0">
                    <a:pos x="100" y="16"/>
                  </a:cxn>
                  <a:cxn ang="0">
                    <a:pos x="107" y="21"/>
                  </a:cxn>
                  <a:cxn ang="0">
                    <a:pos x="118" y="31"/>
                  </a:cxn>
                  <a:cxn ang="0">
                    <a:pos x="131" y="47"/>
                  </a:cxn>
                  <a:cxn ang="0">
                    <a:pos x="143" y="59"/>
                  </a:cxn>
                  <a:cxn ang="0">
                    <a:pos x="153" y="71"/>
                  </a:cxn>
                  <a:cxn ang="0">
                    <a:pos x="158" y="78"/>
                  </a:cxn>
                  <a:cxn ang="0">
                    <a:pos x="168" y="84"/>
                  </a:cxn>
                  <a:cxn ang="0">
                    <a:pos x="177" y="91"/>
                  </a:cxn>
                  <a:cxn ang="0">
                    <a:pos x="186" y="94"/>
                  </a:cxn>
                  <a:cxn ang="0">
                    <a:pos x="199" y="94"/>
                  </a:cxn>
                  <a:cxn ang="0">
                    <a:pos x="204" y="91"/>
                  </a:cxn>
                  <a:cxn ang="0">
                    <a:pos x="214" y="91"/>
                  </a:cxn>
                  <a:cxn ang="0">
                    <a:pos x="225" y="84"/>
                  </a:cxn>
                  <a:cxn ang="0">
                    <a:pos x="232" y="115"/>
                  </a:cxn>
                </a:cxnLst>
                <a:rect l="0" t="0" r="r" b="b"/>
                <a:pathLst>
                  <a:path w="233" h="119">
                    <a:moveTo>
                      <a:pt x="232" y="115"/>
                    </a:moveTo>
                    <a:lnTo>
                      <a:pt x="222" y="115"/>
                    </a:lnTo>
                    <a:lnTo>
                      <a:pt x="214" y="118"/>
                    </a:lnTo>
                    <a:lnTo>
                      <a:pt x="201" y="118"/>
                    </a:lnTo>
                    <a:lnTo>
                      <a:pt x="192" y="115"/>
                    </a:lnTo>
                    <a:lnTo>
                      <a:pt x="183" y="112"/>
                    </a:lnTo>
                    <a:lnTo>
                      <a:pt x="171" y="106"/>
                    </a:lnTo>
                    <a:lnTo>
                      <a:pt x="164" y="102"/>
                    </a:lnTo>
                    <a:lnTo>
                      <a:pt x="158" y="94"/>
                    </a:lnTo>
                    <a:lnTo>
                      <a:pt x="153" y="84"/>
                    </a:lnTo>
                    <a:lnTo>
                      <a:pt x="149" y="78"/>
                    </a:lnTo>
                    <a:lnTo>
                      <a:pt x="146" y="71"/>
                    </a:lnTo>
                    <a:lnTo>
                      <a:pt x="134" y="59"/>
                    </a:lnTo>
                    <a:lnTo>
                      <a:pt x="122" y="44"/>
                    </a:lnTo>
                    <a:lnTo>
                      <a:pt x="113" y="37"/>
                    </a:lnTo>
                    <a:lnTo>
                      <a:pt x="97" y="31"/>
                    </a:lnTo>
                    <a:lnTo>
                      <a:pt x="85" y="28"/>
                    </a:lnTo>
                    <a:lnTo>
                      <a:pt x="73" y="24"/>
                    </a:lnTo>
                    <a:lnTo>
                      <a:pt x="64" y="21"/>
                    </a:lnTo>
                    <a:lnTo>
                      <a:pt x="52" y="24"/>
                    </a:lnTo>
                    <a:lnTo>
                      <a:pt x="39" y="28"/>
                    </a:lnTo>
                    <a:lnTo>
                      <a:pt x="24" y="31"/>
                    </a:lnTo>
                    <a:lnTo>
                      <a:pt x="15" y="40"/>
                    </a:lnTo>
                    <a:lnTo>
                      <a:pt x="9" y="47"/>
                    </a:lnTo>
                    <a:lnTo>
                      <a:pt x="0" y="16"/>
                    </a:lnTo>
                    <a:lnTo>
                      <a:pt x="6" y="9"/>
                    </a:lnTo>
                    <a:lnTo>
                      <a:pt x="21" y="6"/>
                    </a:lnTo>
                    <a:lnTo>
                      <a:pt x="33" y="3"/>
                    </a:lnTo>
                    <a:lnTo>
                      <a:pt x="49" y="0"/>
                    </a:lnTo>
                    <a:lnTo>
                      <a:pt x="61" y="3"/>
                    </a:lnTo>
                    <a:lnTo>
                      <a:pt x="73" y="6"/>
                    </a:lnTo>
                    <a:lnTo>
                      <a:pt x="88" y="13"/>
                    </a:lnTo>
                    <a:lnTo>
                      <a:pt x="100" y="16"/>
                    </a:lnTo>
                    <a:lnTo>
                      <a:pt x="107" y="21"/>
                    </a:lnTo>
                    <a:lnTo>
                      <a:pt x="118" y="31"/>
                    </a:lnTo>
                    <a:lnTo>
                      <a:pt x="131" y="47"/>
                    </a:lnTo>
                    <a:lnTo>
                      <a:pt x="143" y="59"/>
                    </a:lnTo>
                    <a:lnTo>
                      <a:pt x="153" y="71"/>
                    </a:lnTo>
                    <a:lnTo>
                      <a:pt x="158" y="78"/>
                    </a:lnTo>
                    <a:lnTo>
                      <a:pt x="168" y="84"/>
                    </a:lnTo>
                    <a:lnTo>
                      <a:pt x="177" y="91"/>
                    </a:lnTo>
                    <a:lnTo>
                      <a:pt x="186" y="94"/>
                    </a:lnTo>
                    <a:lnTo>
                      <a:pt x="199" y="94"/>
                    </a:lnTo>
                    <a:lnTo>
                      <a:pt x="204" y="91"/>
                    </a:lnTo>
                    <a:lnTo>
                      <a:pt x="214" y="91"/>
                    </a:lnTo>
                    <a:lnTo>
                      <a:pt x="225" y="84"/>
                    </a:lnTo>
                    <a:lnTo>
                      <a:pt x="232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ltGray">
              <a:xfrm>
                <a:off x="1852" y="147"/>
                <a:ext cx="232" cy="114"/>
              </a:xfrm>
              <a:custGeom>
                <a:avLst/>
                <a:gdLst/>
                <a:ahLst/>
                <a:cxnLst>
                  <a:cxn ang="0">
                    <a:pos x="231" y="110"/>
                  </a:cxn>
                  <a:cxn ang="0">
                    <a:pos x="221" y="113"/>
                  </a:cxn>
                  <a:cxn ang="0">
                    <a:pos x="213" y="113"/>
                  </a:cxn>
                  <a:cxn ang="0">
                    <a:pos x="201" y="113"/>
                  </a:cxn>
                  <a:cxn ang="0">
                    <a:pos x="191" y="113"/>
                  </a:cxn>
                  <a:cxn ang="0">
                    <a:pos x="183" y="110"/>
                  </a:cxn>
                  <a:cxn ang="0">
                    <a:pos x="170" y="104"/>
                  </a:cxn>
                  <a:cxn ang="0">
                    <a:pos x="167" y="102"/>
                  </a:cxn>
                  <a:cxn ang="0">
                    <a:pos x="158" y="92"/>
                  </a:cxn>
                  <a:cxn ang="0">
                    <a:pos x="155" y="82"/>
                  </a:cxn>
                  <a:cxn ang="0">
                    <a:pos x="148" y="77"/>
                  </a:cxn>
                  <a:cxn ang="0">
                    <a:pos x="145" y="71"/>
                  </a:cxn>
                  <a:cxn ang="0">
                    <a:pos x="133" y="56"/>
                  </a:cxn>
                  <a:cxn ang="0">
                    <a:pos x="122" y="43"/>
                  </a:cxn>
                  <a:cxn ang="0">
                    <a:pos x="112" y="36"/>
                  </a:cxn>
                  <a:cxn ang="0">
                    <a:pos x="100" y="31"/>
                  </a:cxn>
                  <a:cxn ang="0">
                    <a:pos x="85" y="25"/>
                  </a:cxn>
                  <a:cxn ang="0">
                    <a:pos x="76" y="21"/>
                  </a:cxn>
                  <a:cxn ang="0">
                    <a:pos x="64" y="21"/>
                  </a:cxn>
                  <a:cxn ang="0">
                    <a:pos x="54" y="21"/>
                  </a:cxn>
                  <a:cxn ang="0">
                    <a:pos x="39" y="25"/>
                  </a:cxn>
                  <a:cxn ang="0">
                    <a:pos x="24" y="31"/>
                  </a:cxn>
                  <a:cxn ang="0">
                    <a:pos x="15" y="36"/>
                  </a:cxn>
                  <a:cxn ang="0">
                    <a:pos x="9" y="46"/>
                  </a:cxn>
                  <a:cxn ang="0">
                    <a:pos x="0" y="15"/>
                  </a:cxn>
                  <a:cxn ang="0">
                    <a:pos x="9" y="10"/>
                  </a:cxn>
                  <a:cxn ang="0">
                    <a:pos x="21" y="3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4" y="0"/>
                  </a:cxn>
                  <a:cxn ang="0">
                    <a:pos x="72" y="3"/>
                  </a:cxn>
                  <a:cxn ang="0">
                    <a:pos x="87" y="10"/>
                  </a:cxn>
                  <a:cxn ang="0">
                    <a:pos x="100" y="15"/>
                  </a:cxn>
                  <a:cxn ang="0">
                    <a:pos x="106" y="18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43" y="58"/>
                  </a:cxn>
                  <a:cxn ang="0">
                    <a:pos x="152" y="67"/>
                  </a:cxn>
                  <a:cxn ang="0">
                    <a:pos x="158" y="77"/>
                  </a:cxn>
                  <a:cxn ang="0">
                    <a:pos x="167" y="82"/>
                  </a:cxn>
                  <a:cxn ang="0">
                    <a:pos x="179" y="86"/>
                  </a:cxn>
                  <a:cxn ang="0">
                    <a:pos x="185" y="89"/>
                  </a:cxn>
                  <a:cxn ang="0">
                    <a:pos x="198" y="89"/>
                  </a:cxn>
                  <a:cxn ang="0">
                    <a:pos x="206" y="89"/>
                  </a:cxn>
                  <a:cxn ang="0">
                    <a:pos x="213" y="86"/>
                  </a:cxn>
                  <a:cxn ang="0">
                    <a:pos x="224" y="79"/>
                  </a:cxn>
                  <a:cxn ang="0">
                    <a:pos x="231" y="110"/>
                  </a:cxn>
                </a:cxnLst>
                <a:rect l="0" t="0" r="r" b="b"/>
                <a:pathLst>
                  <a:path w="232" h="114">
                    <a:moveTo>
                      <a:pt x="231" y="110"/>
                    </a:moveTo>
                    <a:lnTo>
                      <a:pt x="221" y="113"/>
                    </a:lnTo>
                    <a:lnTo>
                      <a:pt x="213" y="113"/>
                    </a:lnTo>
                    <a:lnTo>
                      <a:pt x="201" y="113"/>
                    </a:lnTo>
                    <a:lnTo>
                      <a:pt x="191" y="113"/>
                    </a:lnTo>
                    <a:lnTo>
                      <a:pt x="183" y="110"/>
                    </a:lnTo>
                    <a:lnTo>
                      <a:pt x="170" y="104"/>
                    </a:lnTo>
                    <a:lnTo>
                      <a:pt x="167" y="102"/>
                    </a:lnTo>
                    <a:lnTo>
                      <a:pt x="158" y="92"/>
                    </a:lnTo>
                    <a:lnTo>
                      <a:pt x="155" y="82"/>
                    </a:lnTo>
                    <a:lnTo>
                      <a:pt x="148" y="77"/>
                    </a:lnTo>
                    <a:lnTo>
                      <a:pt x="145" y="71"/>
                    </a:lnTo>
                    <a:lnTo>
                      <a:pt x="133" y="56"/>
                    </a:lnTo>
                    <a:lnTo>
                      <a:pt x="122" y="43"/>
                    </a:lnTo>
                    <a:lnTo>
                      <a:pt x="112" y="36"/>
                    </a:lnTo>
                    <a:lnTo>
                      <a:pt x="100" y="31"/>
                    </a:lnTo>
                    <a:lnTo>
                      <a:pt x="85" y="25"/>
                    </a:lnTo>
                    <a:lnTo>
                      <a:pt x="76" y="21"/>
                    </a:lnTo>
                    <a:lnTo>
                      <a:pt x="64" y="21"/>
                    </a:lnTo>
                    <a:lnTo>
                      <a:pt x="54" y="21"/>
                    </a:lnTo>
                    <a:lnTo>
                      <a:pt x="39" y="25"/>
                    </a:lnTo>
                    <a:lnTo>
                      <a:pt x="24" y="31"/>
                    </a:lnTo>
                    <a:lnTo>
                      <a:pt x="15" y="36"/>
                    </a:lnTo>
                    <a:lnTo>
                      <a:pt x="9" y="46"/>
                    </a:lnTo>
                    <a:lnTo>
                      <a:pt x="0" y="15"/>
                    </a:lnTo>
                    <a:lnTo>
                      <a:pt x="9" y="10"/>
                    </a:lnTo>
                    <a:lnTo>
                      <a:pt x="21" y="3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4" y="0"/>
                    </a:lnTo>
                    <a:lnTo>
                      <a:pt x="72" y="3"/>
                    </a:lnTo>
                    <a:lnTo>
                      <a:pt x="87" y="10"/>
                    </a:lnTo>
                    <a:lnTo>
                      <a:pt x="100" y="15"/>
                    </a:lnTo>
                    <a:lnTo>
                      <a:pt x="106" y="18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43" y="58"/>
                    </a:lnTo>
                    <a:lnTo>
                      <a:pt x="152" y="67"/>
                    </a:lnTo>
                    <a:lnTo>
                      <a:pt x="158" y="77"/>
                    </a:lnTo>
                    <a:lnTo>
                      <a:pt x="167" y="82"/>
                    </a:lnTo>
                    <a:lnTo>
                      <a:pt x="179" y="86"/>
                    </a:lnTo>
                    <a:lnTo>
                      <a:pt x="185" y="89"/>
                    </a:lnTo>
                    <a:lnTo>
                      <a:pt x="198" y="89"/>
                    </a:lnTo>
                    <a:lnTo>
                      <a:pt x="206" y="89"/>
                    </a:lnTo>
                    <a:lnTo>
                      <a:pt x="213" y="86"/>
                    </a:lnTo>
                    <a:lnTo>
                      <a:pt x="224" y="79"/>
                    </a:lnTo>
                    <a:lnTo>
                      <a:pt x="231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6" name="Freeform 12"/>
              <p:cNvSpPr>
                <a:spLocks/>
              </p:cNvSpPr>
              <p:nvPr/>
            </p:nvSpPr>
            <p:spPr bwMode="ltGray">
              <a:xfrm>
                <a:off x="151" y="121"/>
                <a:ext cx="233" cy="120"/>
              </a:xfrm>
              <a:custGeom>
                <a:avLst/>
                <a:gdLst/>
                <a:ahLst/>
                <a:cxnLst>
                  <a:cxn ang="0">
                    <a:pos x="232" y="116"/>
                  </a:cxn>
                  <a:cxn ang="0">
                    <a:pos x="223" y="116"/>
                  </a:cxn>
                  <a:cxn ang="0">
                    <a:pos x="214" y="119"/>
                  </a:cxn>
                  <a:cxn ang="0">
                    <a:pos x="204" y="119"/>
                  </a:cxn>
                  <a:cxn ang="0">
                    <a:pos x="193" y="116"/>
                  </a:cxn>
                  <a:cxn ang="0">
                    <a:pos x="183" y="112"/>
                  </a:cxn>
                  <a:cxn ang="0">
                    <a:pos x="174" y="106"/>
                  </a:cxn>
                  <a:cxn ang="0">
                    <a:pos x="168" y="103"/>
                  </a:cxn>
                  <a:cxn ang="0">
                    <a:pos x="158" y="94"/>
                  </a:cxn>
                  <a:cxn ang="0">
                    <a:pos x="156" y="85"/>
                  </a:cxn>
                  <a:cxn ang="0">
                    <a:pos x="150" y="78"/>
                  </a:cxn>
                  <a:cxn ang="0">
                    <a:pos x="147" y="72"/>
                  </a:cxn>
                  <a:cxn ang="0">
                    <a:pos x="137" y="60"/>
                  </a:cxn>
                  <a:cxn ang="0">
                    <a:pos x="122" y="44"/>
                  </a:cxn>
                  <a:cxn ang="0">
                    <a:pos x="116" y="38"/>
                  </a:cxn>
                  <a:cxn ang="0">
                    <a:pos x="101" y="31"/>
                  </a:cxn>
                  <a:cxn ang="0">
                    <a:pos x="86" y="25"/>
                  </a:cxn>
                  <a:cxn ang="0">
                    <a:pos x="76" y="22"/>
                  </a:cxn>
                  <a:cxn ang="0">
                    <a:pos x="67" y="22"/>
                  </a:cxn>
                  <a:cxn ang="0">
                    <a:pos x="55" y="22"/>
                  </a:cxn>
                  <a:cxn ang="0">
                    <a:pos x="40" y="28"/>
                  </a:cxn>
                  <a:cxn ang="0">
                    <a:pos x="25" y="31"/>
                  </a:cxn>
                  <a:cxn ang="0">
                    <a:pos x="18" y="41"/>
                  </a:cxn>
                  <a:cxn ang="0">
                    <a:pos x="12" y="47"/>
                  </a:cxn>
                  <a:cxn ang="0">
                    <a:pos x="0" y="16"/>
                  </a:cxn>
                  <a:cxn ang="0">
                    <a:pos x="10" y="10"/>
                  </a:cxn>
                  <a:cxn ang="0">
                    <a:pos x="21" y="7"/>
                  </a:cxn>
                  <a:cxn ang="0">
                    <a:pos x="36" y="3"/>
                  </a:cxn>
                  <a:cxn ang="0">
                    <a:pos x="49" y="0"/>
                  </a:cxn>
                  <a:cxn ang="0">
                    <a:pos x="64" y="3"/>
                  </a:cxn>
                  <a:cxn ang="0">
                    <a:pos x="76" y="7"/>
                  </a:cxn>
                  <a:cxn ang="0">
                    <a:pos x="89" y="13"/>
                  </a:cxn>
                  <a:cxn ang="0">
                    <a:pos x="101" y="16"/>
                  </a:cxn>
                  <a:cxn ang="0">
                    <a:pos x="107" y="22"/>
                  </a:cxn>
                  <a:cxn ang="0">
                    <a:pos x="119" y="31"/>
                  </a:cxn>
                  <a:cxn ang="0">
                    <a:pos x="132" y="47"/>
                  </a:cxn>
                  <a:cxn ang="0">
                    <a:pos x="143" y="60"/>
                  </a:cxn>
                  <a:cxn ang="0">
                    <a:pos x="153" y="72"/>
                  </a:cxn>
                  <a:cxn ang="0">
                    <a:pos x="158" y="78"/>
                  </a:cxn>
                  <a:cxn ang="0">
                    <a:pos x="171" y="85"/>
                  </a:cxn>
                  <a:cxn ang="0">
                    <a:pos x="180" y="91"/>
                  </a:cxn>
                  <a:cxn ang="0">
                    <a:pos x="189" y="94"/>
                  </a:cxn>
                  <a:cxn ang="0">
                    <a:pos x="199" y="94"/>
                  </a:cxn>
                  <a:cxn ang="0">
                    <a:pos x="208" y="91"/>
                  </a:cxn>
                  <a:cxn ang="0">
                    <a:pos x="214" y="91"/>
                  </a:cxn>
                  <a:cxn ang="0">
                    <a:pos x="226" y="85"/>
                  </a:cxn>
                  <a:cxn ang="0">
                    <a:pos x="232" y="116"/>
                  </a:cxn>
                </a:cxnLst>
                <a:rect l="0" t="0" r="r" b="b"/>
                <a:pathLst>
                  <a:path w="233" h="120">
                    <a:moveTo>
                      <a:pt x="232" y="116"/>
                    </a:moveTo>
                    <a:lnTo>
                      <a:pt x="223" y="116"/>
                    </a:lnTo>
                    <a:lnTo>
                      <a:pt x="214" y="119"/>
                    </a:lnTo>
                    <a:lnTo>
                      <a:pt x="204" y="119"/>
                    </a:lnTo>
                    <a:lnTo>
                      <a:pt x="193" y="116"/>
                    </a:lnTo>
                    <a:lnTo>
                      <a:pt x="183" y="112"/>
                    </a:lnTo>
                    <a:lnTo>
                      <a:pt x="174" y="106"/>
                    </a:lnTo>
                    <a:lnTo>
                      <a:pt x="168" y="103"/>
                    </a:lnTo>
                    <a:lnTo>
                      <a:pt x="158" y="94"/>
                    </a:lnTo>
                    <a:lnTo>
                      <a:pt x="156" y="85"/>
                    </a:lnTo>
                    <a:lnTo>
                      <a:pt x="150" y="78"/>
                    </a:lnTo>
                    <a:lnTo>
                      <a:pt x="147" y="72"/>
                    </a:lnTo>
                    <a:lnTo>
                      <a:pt x="137" y="60"/>
                    </a:lnTo>
                    <a:lnTo>
                      <a:pt x="122" y="44"/>
                    </a:lnTo>
                    <a:lnTo>
                      <a:pt x="116" y="38"/>
                    </a:lnTo>
                    <a:lnTo>
                      <a:pt x="101" y="31"/>
                    </a:lnTo>
                    <a:lnTo>
                      <a:pt x="86" y="25"/>
                    </a:lnTo>
                    <a:lnTo>
                      <a:pt x="76" y="22"/>
                    </a:lnTo>
                    <a:lnTo>
                      <a:pt x="67" y="22"/>
                    </a:lnTo>
                    <a:lnTo>
                      <a:pt x="55" y="22"/>
                    </a:lnTo>
                    <a:lnTo>
                      <a:pt x="40" y="28"/>
                    </a:lnTo>
                    <a:lnTo>
                      <a:pt x="25" y="31"/>
                    </a:lnTo>
                    <a:lnTo>
                      <a:pt x="18" y="41"/>
                    </a:lnTo>
                    <a:lnTo>
                      <a:pt x="12" y="47"/>
                    </a:lnTo>
                    <a:lnTo>
                      <a:pt x="0" y="16"/>
                    </a:lnTo>
                    <a:lnTo>
                      <a:pt x="10" y="10"/>
                    </a:lnTo>
                    <a:lnTo>
                      <a:pt x="21" y="7"/>
                    </a:lnTo>
                    <a:lnTo>
                      <a:pt x="36" y="3"/>
                    </a:lnTo>
                    <a:lnTo>
                      <a:pt x="49" y="0"/>
                    </a:lnTo>
                    <a:lnTo>
                      <a:pt x="64" y="3"/>
                    </a:lnTo>
                    <a:lnTo>
                      <a:pt x="76" y="7"/>
                    </a:lnTo>
                    <a:lnTo>
                      <a:pt x="89" y="13"/>
                    </a:lnTo>
                    <a:lnTo>
                      <a:pt x="101" y="16"/>
                    </a:lnTo>
                    <a:lnTo>
                      <a:pt x="107" y="22"/>
                    </a:lnTo>
                    <a:lnTo>
                      <a:pt x="119" y="31"/>
                    </a:lnTo>
                    <a:lnTo>
                      <a:pt x="132" y="47"/>
                    </a:lnTo>
                    <a:lnTo>
                      <a:pt x="143" y="60"/>
                    </a:lnTo>
                    <a:lnTo>
                      <a:pt x="153" y="72"/>
                    </a:lnTo>
                    <a:lnTo>
                      <a:pt x="158" y="78"/>
                    </a:lnTo>
                    <a:lnTo>
                      <a:pt x="171" y="85"/>
                    </a:lnTo>
                    <a:lnTo>
                      <a:pt x="180" y="91"/>
                    </a:lnTo>
                    <a:lnTo>
                      <a:pt x="189" y="94"/>
                    </a:lnTo>
                    <a:lnTo>
                      <a:pt x="199" y="94"/>
                    </a:lnTo>
                    <a:lnTo>
                      <a:pt x="208" y="91"/>
                    </a:lnTo>
                    <a:lnTo>
                      <a:pt x="214" y="91"/>
                    </a:lnTo>
                    <a:lnTo>
                      <a:pt x="226" y="85"/>
                    </a:lnTo>
                    <a:lnTo>
                      <a:pt x="232" y="11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7" name="Freeform 13"/>
              <p:cNvSpPr>
                <a:spLocks/>
              </p:cNvSpPr>
              <p:nvPr/>
            </p:nvSpPr>
            <p:spPr bwMode="ltGray">
              <a:xfrm>
                <a:off x="1756" y="3890"/>
                <a:ext cx="228" cy="116"/>
              </a:xfrm>
              <a:custGeom>
                <a:avLst/>
                <a:gdLst/>
                <a:ahLst/>
                <a:cxnLst>
                  <a:cxn ang="0">
                    <a:pos x="227" y="112"/>
                  </a:cxn>
                  <a:cxn ang="0">
                    <a:pos x="220" y="115"/>
                  </a:cxn>
                  <a:cxn ang="0">
                    <a:pos x="209" y="115"/>
                  </a:cxn>
                  <a:cxn ang="0">
                    <a:pos x="200" y="115"/>
                  </a:cxn>
                  <a:cxn ang="0">
                    <a:pos x="187" y="112"/>
                  </a:cxn>
                  <a:cxn ang="0">
                    <a:pos x="179" y="108"/>
                  </a:cxn>
                  <a:cxn ang="0">
                    <a:pos x="169" y="105"/>
                  </a:cxn>
                  <a:cxn ang="0">
                    <a:pos x="164" y="100"/>
                  </a:cxn>
                  <a:cxn ang="0">
                    <a:pos x="157" y="90"/>
                  </a:cxn>
                  <a:cxn ang="0">
                    <a:pos x="151" y="84"/>
                  </a:cxn>
                  <a:cxn ang="0">
                    <a:pos x="148" y="77"/>
                  </a:cxn>
                  <a:cxn ang="0">
                    <a:pos x="145" y="72"/>
                  </a:cxn>
                  <a:cxn ang="0">
                    <a:pos x="133" y="56"/>
                  </a:cxn>
                  <a:cxn ang="0">
                    <a:pos x="118" y="41"/>
                  </a:cxn>
                  <a:cxn ang="0">
                    <a:pos x="112" y="35"/>
                  </a:cxn>
                  <a:cxn ang="0">
                    <a:pos x="96" y="31"/>
                  </a:cxn>
                  <a:cxn ang="0">
                    <a:pos x="84" y="25"/>
                  </a:cxn>
                  <a:cxn ang="0">
                    <a:pos x="73" y="22"/>
                  </a:cxn>
                  <a:cxn ang="0">
                    <a:pos x="63" y="19"/>
                  </a:cxn>
                  <a:cxn ang="0">
                    <a:pos x="51" y="22"/>
                  </a:cxn>
                  <a:cxn ang="0">
                    <a:pos x="36" y="25"/>
                  </a:cxn>
                  <a:cxn ang="0">
                    <a:pos x="21" y="31"/>
                  </a:cxn>
                  <a:cxn ang="0">
                    <a:pos x="15" y="38"/>
                  </a:cxn>
                  <a:cxn ang="0">
                    <a:pos x="9" y="43"/>
                  </a:cxn>
                  <a:cxn ang="0">
                    <a:pos x="0" y="13"/>
                  </a:cxn>
                  <a:cxn ang="0">
                    <a:pos x="6" y="10"/>
                  </a:cxn>
                  <a:cxn ang="0">
                    <a:pos x="21" y="4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1" y="0"/>
                  </a:cxn>
                  <a:cxn ang="0">
                    <a:pos x="73" y="4"/>
                  </a:cxn>
                  <a:cxn ang="0">
                    <a:pos x="88" y="10"/>
                  </a:cxn>
                  <a:cxn ang="0">
                    <a:pos x="96" y="13"/>
                  </a:cxn>
                  <a:cxn ang="0">
                    <a:pos x="103" y="19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39" y="56"/>
                  </a:cxn>
                  <a:cxn ang="0">
                    <a:pos x="148" y="69"/>
                  </a:cxn>
                  <a:cxn ang="0">
                    <a:pos x="157" y="74"/>
                  </a:cxn>
                  <a:cxn ang="0">
                    <a:pos x="166" y="84"/>
                  </a:cxn>
                  <a:cxn ang="0">
                    <a:pos x="175" y="87"/>
                  </a:cxn>
                  <a:cxn ang="0">
                    <a:pos x="184" y="90"/>
                  </a:cxn>
                  <a:cxn ang="0">
                    <a:pos x="194" y="90"/>
                  </a:cxn>
                  <a:cxn ang="0">
                    <a:pos x="202" y="90"/>
                  </a:cxn>
                  <a:cxn ang="0">
                    <a:pos x="209" y="87"/>
                  </a:cxn>
                  <a:cxn ang="0">
                    <a:pos x="220" y="81"/>
                  </a:cxn>
                  <a:cxn ang="0">
                    <a:pos x="227" y="112"/>
                  </a:cxn>
                </a:cxnLst>
                <a:rect l="0" t="0" r="r" b="b"/>
                <a:pathLst>
                  <a:path w="228" h="116">
                    <a:moveTo>
                      <a:pt x="227" y="112"/>
                    </a:moveTo>
                    <a:lnTo>
                      <a:pt x="220" y="115"/>
                    </a:lnTo>
                    <a:lnTo>
                      <a:pt x="209" y="115"/>
                    </a:lnTo>
                    <a:lnTo>
                      <a:pt x="200" y="115"/>
                    </a:lnTo>
                    <a:lnTo>
                      <a:pt x="187" y="112"/>
                    </a:lnTo>
                    <a:lnTo>
                      <a:pt x="179" y="108"/>
                    </a:lnTo>
                    <a:lnTo>
                      <a:pt x="169" y="105"/>
                    </a:lnTo>
                    <a:lnTo>
                      <a:pt x="164" y="100"/>
                    </a:lnTo>
                    <a:lnTo>
                      <a:pt x="157" y="90"/>
                    </a:lnTo>
                    <a:lnTo>
                      <a:pt x="151" y="84"/>
                    </a:lnTo>
                    <a:lnTo>
                      <a:pt x="148" y="77"/>
                    </a:lnTo>
                    <a:lnTo>
                      <a:pt x="145" y="72"/>
                    </a:lnTo>
                    <a:lnTo>
                      <a:pt x="133" y="56"/>
                    </a:lnTo>
                    <a:lnTo>
                      <a:pt x="118" y="41"/>
                    </a:lnTo>
                    <a:lnTo>
                      <a:pt x="112" y="35"/>
                    </a:lnTo>
                    <a:lnTo>
                      <a:pt x="96" y="31"/>
                    </a:lnTo>
                    <a:lnTo>
                      <a:pt x="84" y="25"/>
                    </a:lnTo>
                    <a:lnTo>
                      <a:pt x="73" y="22"/>
                    </a:lnTo>
                    <a:lnTo>
                      <a:pt x="63" y="19"/>
                    </a:lnTo>
                    <a:lnTo>
                      <a:pt x="51" y="22"/>
                    </a:lnTo>
                    <a:lnTo>
                      <a:pt x="36" y="25"/>
                    </a:lnTo>
                    <a:lnTo>
                      <a:pt x="21" y="31"/>
                    </a:lnTo>
                    <a:lnTo>
                      <a:pt x="15" y="38"/>
                    </a:lnTo>
                    <a:lnTo>
                      <a:pt x="9" y="43"/>
                    </a:lnTo>
                    <a:lnTo>
                      <a:pt x="0" y="13"/>
                    </a:lnTo>
                    <a:lnTo>
                      <a:pt x="6" y="10"/>
                    </a:lnTo>
                    <a:lnTo>
                      <a:pt x="21" y="4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1" y="0"/>
                    </a:lnTo>
                    <a:lnTo>
                      <a:pt x="73" y="4"/>
                    </a:lnTo>
                    <a:lnTo>
                      <a:pt x="88" y="10"/>
                    </a:lnTo>
                    <a:lnTo>
                      <a:pt x="96" y="13"/>
                    </a:lnTo>
                    <a:lnTo>
                      <a:pt x="103" y="19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39" y="56"/>
                    </a:lnTo>
                    <a:lnTo>
                      <a:pt x="148" y="69"/>
                    </a:lnTo>
                    <a:lnTo>
                      <a:pt x="157" y="74"/>
                    </a:lnTo>
                    <a:lnTo>
                      <a:pt x="166" y="84"/>
                    </a:lnTo>
                    <a:lnTo>
                      <a:pt x="175" y="87"/>
                    </a:lnTo>
                    <a:lnTo>
                      <a:pt x="184" y="90"/>
                    </a:lnTo>
                    <a:lnTo>
                      <a:pt x="194" y="90"/>
                    </a:lnTo>
                    <a:lnTo>
                      <a:pt x="202" y="90"/>
                    </a:lnTo>
                    <a:lnTo>
                      <a:pt x="209" y="87"/>
                    </a:lnTo>
                    <a:lnTo>
                      <a:pt x="220" y="81"/>
                    </a:lnTo>
                    <a:lnTo>
                      <a:pt x="227" y="11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ltGray">
              <a:xfrm>
                <a:off x="5489" y="3411"/>
                <a:ext cx="228" cy="116"/>
              </a:xfrm>
              <a:custGeom>
                <a:avLst/>
                <a:gdLst/>
                <a:ahLst/>
                <a:cxnLst>
                  <a:cxn ang="0">
                    <a:pos x="227" y="3"/>
                  </a:cxn>
                  <a:cxn ang="0">
                    <a:pos x="220" y="3"/>
                  </a:cxn>
                  <a:cxn ang="0">
                    <a:pos x="209" y="0"/>
                  </a:cxn>
                  <a:cxn ang="0">
                    <a:pos x="200" y="0"/>
                  </a:cxn>
                  <a:cxn ang="0">
                    <a:pos x="190" y="3"/>
                  </a:cxn>
                  <a:cxn ang="0">
                    <a:pos x="179" y="6"/>
                  </a:cxn>
                  <a:cxn ang="0">
                    <a:pos x="169" y="9"/>
                  </a:cxn>
                  <a:cxn ang="0">
                    <a:pos x="164" y="16"/>
                  </a:cxn>
                  <a:cxn ang="0">
                    <a:pos x="157" y="24"/>
                  </a:cxn>
                  <a:cxn ang="0">
                    <a:pos x="151" y="34"/>
                  </a:cxn>
                  <a:cxn ang="0">
                    <a:pos x="148" y="40"/>
                  </a:cxn>
                  <a:cxn ang="0">
                    <a:pos x="145" y="47"/>
                  </a:cxn>
                  <a:cxn ang="0">
                    <a:pos x="133" y="58"/>
                  </a:cxn>
                  <a:cxn ang="0">
                    <a:pos x="118" y="74"/>
                  </a:cxn>
                  <a:cxn ang="0">
                    <a:pos x="112" y="78"/>
                  </a:cxn>
                  <a:cxn ang="0">
                    <a:pos x="96" y="87"/>
                  </a:cxn>
                  <a:cxn ang="0">
                    <a:pos x="84" y="90"/>
                  </a:cxn>
                  <a:cxn ang="0">
                    <a:pos x="73" y="94"/>
                  </a:cxn>
                  <a:cxn ang="0">
                    <a:pos x="63" y="96"/>
                  </a:cxn>
                  <a:cxn ang="0">
                    <a:pos x="51" y="94"/>
                  </a:cxn>
                  <a:cxn ang="0">
                    <a:pos x="36" y="90"/>
                  </a:cxn>
                  <a:cxn ang="0">
                    <a:pos x="21" y="84"/>
                  </a:cxn>
                  <a:cxn ang="0">
                    <a:pos x="15" y="78"/>
                  </a:cxn>
                  <a:cxn ang="0">
                    <a:pos x="9" y="71"/>
                  </a:cxn>
                  <a:cxn ang="0">
                    <a:pos x="0" y="102"/>
                  </a:cxn>
                  <a:cxn ang="0">
                    <a:pos x="6" y="109"/>
                  </a:cxn>
                  <a:cxn ang="0">
                    <a:pos x="18" y="112"/>
                  </a:cxn>
                  <a:cxn ang="0">
                    <a:pos x="33" y="115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9"/>
                  </a:cxn>
                  <a:cxn ang="0">
                    <a:pos x="96" y="102"/>
                  </a:cxn>
                  <a:cxn ang="0">
                    <a:pos x="103" y="96"/>
                  </a:cxn>
                  <a:cxn ang="0">
                    <a:pos x="118" y="84"/>
                  </a:cxn>
                  <a:cxn ang="0">
                    <a:pos x="130" y="71"/>
                  </a:cxn>
                  <a:cxn ang="0">
                    <a:pos x="139" y="58"/>
                  </a:cxn>
                  <a:cxn ang="0">
                    <a:pos x="148" y="47"/>
                  </a:cxn>
                  <a:cxn ang="0">
                    <a:pos x="157" y="40"/>
                  </a:cxn>
                  <a:cxn ang="0">
                    <a:pos x="166" y="34"/>
                  </a:cxn>
                  <a:cxn ang="0">
                    <a:pos x="175" y="27"/>
                  </a:cxn>
                  <a:cxn ang="0">
                    <a:pos x="184" y="24"/>
                  </a:cxn>
                  <a:cxn ang="0">
                    <a:pos x="194" y="24"/>
                  </a:cxn>
                  <a:cxn ang="0">
                    <a:pos x="202" y="24"/>
                  </a:cxn>
                  <a:cxn ang="0">
                    <a:pos x="209" y="27"/>
                  </a:cxn>
                  <a:cxn ang="0">
                    <a:pos x="220" y="34"/>
                  </a:cxn>
                  <a:cxn ang="0">
                    <a:pos x="227" y="3"/>
                  </a:cxn>
                </a:cxnLst>
                <a:rect l="0" t="0" r="r" b="b"/>
                <a:pathLst>
                  <a:path w="228" h="116">
                    <a:moveTo>
                      <a:pt x="227" y="3"/>
                    </a:moveTo>
                    <a:lnTo>
                      <a:pt x="220" y="3"/>
                    </a:lnTo>
                    <a:lnTo>
                      <a:pt x="209" y="0"/>
                    </a:lnTo>
                    <a:lnTo>
                      <a:pt x="200" y="0"/>
                    </a:lnTo>
                    <a:lnTo>
                      <a:pt x="190" y="3"/>
                    </a:lnTo>
                    <a:lnTo>
                      <a:pt x="179" y="6"/>
                    </a:lnTo>
                    <a:lnTo>
                      <a:pt x="169" y="9"/>
                    </a:lnTo>
                    <a:lnTo>
                      <a:pt x="164" y="16"/>
                    </a:lnTo>
                    <a:lnTo>
                      <a:pt x="157" y="24"/>
                    </a:lnTo>
                    <a:lnTo>
                      <a:pt x="151" y="34"/>
                    </a:lnTo>
                    <a:lnTo>
                      <a:pt x="148" y="40"/>
                    </a:lnTo>
                    <a:lnTo>
                      <a:pt x="145" y="47"/>
                    </a:lnTo>
                    <a:lnTo>
                      <a:pt x="133" y="58"/>
                    </a:lnTo>
                    <a:lnTo>
                      <a:pt x="118" y="74"/>
                    </a:lnTo>
                    <a:lnTo>
                      <a:pt x="112" y="78"/>
                    </a:lnTo>
                    <a:lnTo>
                      <a:pt x="96" y="87"/>
                    </a:lnTo>
                    <a:lnTo>
                      <a:pt x="84" y="90"/>
                    </a:lnTo>
                    <a:lnTo>
                      <a:pt x="73" y="94"/>
                    </a:lnTo>
                    <a:lnTo>
                      <a:pt x="63" y="96"/>
                    </a:lnTo>
                    <a:lnTo>
                      <a:pt x="51" y="94"/>
                    </a:lnTo>
                    <a:lnTo>
                      <a:pt x="36" y="90"/>
                    </a:lnTo>
                    <a:lnTo>
                      <a:pt x="21" y="84"/>
                    </a:lnTo>
                    <a:lnTo>
                      <a:pt x="15" y="78"/>
                    </a:lnTo>
                    <a:lnTo>
                      <a:pt x="9" y="71"/>
                    </a:lnTo>
                    <a:lnTo>
                      <a:pt x="0" y="102"/>
                    </a:lnTo>
                    <a:lnTo>
                      <a:pt x="6" y="109"/>
                    </a:lnTo>
                    <a:lnTo>
                      <a:pt x="18" y="112"/>
                    </a:lnTo>
                    <a:lnTo>
                      <a:pt x="33" y="115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9"/>
                    </a:lnTo>
                    <a:lnTo>
                      <a:pt x="96" y="102"/>
                    </a:lnTo>
                    <a:lnTo>
                      <a:pt x="103" y="96"/>
                    </a:lnTo>
                    <a:lnTo>
                      <a:pt x="118" y="84"/>
                    </a:lnTo>
                    <a:lnTo>
                      <a:pt x="130" y="71"/>
                    </a:lnTo>
                    <a:lnTo>
                      <a:pt x="139" y="58"/>
                    </a:lnTo>
                    <a:lnTo>
                      <a:pt x="148" y="47"/>
                    </a:lnTo>
                    <a:lnTo>
                      <a:pt x="157" y="40"/>
                    </a:lnTo>
                    <a:lnTo>
                      <a:pt x="166" y="34"/>
                    </a:lnTo>
                    <a:lnTo>
                      <a:pt x="175" y="27"/>
                    </a:lnTo>
                    <a:lnTo>
                      <a:pt x="184" y="24"/>
                    </a:lnTo>
                    <a:lnTo>
                      <a:pt x="194" y="24"/>
                    </a:lnTo>
                    <a:lnTo>
                      <a:pt x="202" y="24"/>
                    </a:lnTo>
                    <a:lnTo>
                      <a:pt x="209" y="27"/>
                    </a:lnTo>
                    <a:lnTo>
                      <a:pt x="220" y="34"/>
                    </a:lnTo>
                    <a:lnTo>
                      <a:pt x="227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ltGray">
              <a:xfrm>
                <a:off x="5442" y="2855"/>
                <a:ext cx="66" cy="6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9"/>
                  </a:cxn>
                  <a:cxn ang="0">
                    <a:pos x="41" y="60"/>
                  </a:cxn>
                  <a:cxn ang="0">
                    <a:pos x="65" y="20"/>
                  </a:cxn>
                  <a:cxn ang="0">
                    <a:pos x="21" y="0"/>
                  </a:cxn>
                </a:cxnLst>
                <a:rect l="0" t="0" r="r" b="b"/>
                <a:pathLst>
                  <a:path w="66" h="61">
                    <a:moveTo>
                      <a:pt x="21" y="0"/>
                    </a:moveTo>
                    <a:lnTo>
                      <a:pt x="0" y="39"/>
                    </a:lnTo>
                    <a:lnTo>
                      <a:pt x="41" y="60"/>
                    </a:lnTo>
                    <a:lnTo>
                      <a:pt x="65" y="20"/>
                    </a:lnTo>
                    <a:lnTo>
                      <a:pt x="2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ltGray">
              <a:xfrm>
                <a:off x="3764" y="4046"/>
                <a:ext cx="61" cy="65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44"/>
                  </a:cxn>
                  <a:cxn ang="0">
                    <a:pos x="40" y="64"/>
                  </a:cxn>
                  <a:cxn ang="0">
                    <a:pos x="60" y="20"/>
                  </a:cxn>
                  <a:cxn ang="0">
                    <a:pos x="20" y="0"/>
                  </a:cxn>
                </a:cxnLst>
                <a:rect l="0" t="0" r="r" b="b"/>
                <a:pathLst>
                  <a:path w="61" h="65">
                    <a:moveTo>
                      <a:pt x="20" y="0"/>
                    </a:moveTo>
                    <a:lnTo>
                      <a:pt x="0" y="44"/>
                    </a:lnTo>
                    <a:lnTo>
                      <a:pt x="40" y="64"/>
                    </a:lnTo>
                    <a:lnTo>
                      <a:pt x="60" y="20"/>
                    </a:lnTo>
                    <a:lnTo>
                      <a:pt x="2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1" name="Freeform 17"/>
              <p:cNvSpPr>
                <a:spLocks/>
              </p:cNvSpPr>
              <p:nvPr/>
            </p:nvSpPr>
            <p:spPr bwMode="ltGray">
              <a:xfrm>
                <a:off x="500" y="541"/>
                <a:ext cx="57" cy="6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44"/>
                  </a:cxn>
                  <a:cxn ang="0">
                    <a:pos x="38" y="64"/>
                  </a:cxn>
                  <a:cxn ang="0">
                    <a:pos x="56" y="23"/>
                  </a:cxn>
                  <a:cxn ang="0">
                    <a:pos x="18" y="0"/>
                  </a:cxn>
                </a:cxnLst>
                <a:rect l="0" t="0" r="r" b="b"/>
                <a:pathLst>
                  <a:path w="57" h="65">
                    <a:moveTo>
                      <a:pt x="18" y="0"/>
                    </a:moveTo>
                    <a:lnTo>
                      <a:pt x="0" y="44"/>
                    </a:lnTo>
                    <a:lnTo>
                      <a:pt x="38" y="64"/>
                    </a:lnTo>
                    <a:lnTo>
                      <a:pt x="56" y="23"/>
                    </a:lnTo>
                    <a:lnTo>
                      <a:pt x="1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ltGray">
              <a:xfrm>
                <a:off x="2644" y="186"/>
                <a:ext cx="57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6" y="49"/>
                  </a:cxn>
                  <a:cxn ang="0">
                    <a:pos x="16" y="0"/>
                  </a:cxn>
                </a:cxnLst>
                <a:rect l="0" t="0" r="r" b="b"/>
                <a:pathLst>
                  <a:path w="57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6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ltGray">
              <a:xfrm>
                <a:off x="5673" y="2034"/>
                <a:ext cx="58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7" y="49"/>
                  </a:cxn>
                  <a:cxn ang="0">
                    <a:pos x="16" y="0"/>
                  </a:cxn>
                </a:cxnLst>
                <a:rect l="0" t="0" r="r" b="b"/>
                <a:pathLst>
                  <a:path w="58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7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4" name="Freeform 20"/>
              <p:cNvSpPr>
                <a:spLocks/>
              </p:cNvSpPr>
              <p:nvPr/>
            </p:nvSpPr>
            <p:spPr bwMode="ltGray">
              <a:xfrm>
                <a:off x="3478" y="3974"/>
                <a:ext cx="59" cy="10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3"/>
                  </a:cxn>
                  <a:cxn ang="0">
                    <a:pos x="58" y="50"/>
                  </a:cxn>
                  <a:cxn ang="0">
                    <a:pos x="16" y="0"/>
                  </a:cxn>
                </a:cxnLst>
                <a:rect l="0" t="0" r="r" b="b"/>
                <a:pathLst>
                  <a:path w="59" h="104">
                    <a:moveTo>
                      <a:pt x="16" y="0"/>
                    </a:moveTo>
                    <a:lnTo>
                      <a:pt x="0" y="103"/>
                    </a:lnTo>
                    <a:lnTo>
                      <a:pt x="58" y="50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ltGray">
              <a:xfrm>
                <a:off x="426" y="4149"/>
                <a:ext cx="56" cy="102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101"/>
                  </a:cxn>
                  <a:cxn ang="0">
                    <a:pos x="55" y="49"/>
                  </a:cxn>
                  <a:cxn ang="0">
                    <a:pos x="14" y="0"/>
                  </a:cxn>
                </a:cxnLst>
                <a:rect l="0" t="0" r="r" b="b"/>
                <a:pathLst>
                  <a:path w="56" h="102">
                    <a:moveTo>
                      <a:pt x="14" y="0"/>
                    </a:moveTo>
                    <a:lnTo>
                      <a:pt x="0" y="101"/>
                    </a:lnTo>
                    <a:lnTo>
                      <a:pt x="55" y="49"/>
                    </a:lnTo>
                    <a:lnTo>
                      <a:pt x="14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6" name="Freeform 22"/>
              <p:cNvSpPr>
                <a:spLocks/>
              </p:cNvSpPr>
              <p:nvPr/>
            </p:nvSpPr>
            <p:spPr bwMode="ltGray">
              <a:xfrm>
                <a:off x="1604" y="4043"/>
                <a:ext cx="57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6" y="51"/>
                  </a:cxn>
                  <a:cxn ang="0">
                    <a:pos x="16" y="101"/>
                  </a:cxn>
                </a:cxnLst>
                <a:rect l="0" t="0" r="r" b="b"/>
                <a:pathLst>
                  <a:path w="57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6" y="51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7" name="Freeform 23"/>
              <p:cNvSpPr>
                <a:spLocks/>
              </p:cNvSpPr>
              <p:nvPr/>
            </p:nvSpPr>
            <p:spPr bwMode="ltGray">
              <a:xfrm>
                <a:off x="5453" y="1573"/>
                <a:ext cx="46" cy="88"/>
              </a:xfrm>
              <a:custGeom>
                <a:avLst/>
                <a:gdLst/>
                <a:ahLst/>
                <a:cxnLst>
                  <a:cxn ang="0">
                    <a:pos x="27" y="87"/>
                  </a:cxn>
                  <a:cxn ang="0">
                    <a:pos x="45" y="46"/>
                  </a:cxn>
                  <a:cxn ang="0">
                    <a:pos x="18" y="0"/>
                  </a:cxn>
                  <a:cxn ang="0">
                    <a:pos x="0" y="49"/>
                  </a:cxn>
                  <a:cxn ang="0">
                    <a:pos x="27" y="87"/>
                  </a:cxn>
                </a:cxnLst>
                <a:rect l="0" t="0" r="r" b="b"/>
                <a:pathLst>
                  <a:path w="46" h="88">
                    <a:moveTo>
                      <a:pt x="27" y="87"/>
                    </a:moveTo>
                    <a:lnTo>
                      <a:pt x="45" y="46"/>
                    </a:lnTo>
                    <a:lnTo>
                      <a:pt x="18" y="0"/>
                    </a:lnTo>
                    <a:lnTo>
                      <a:pt x="0" y="49"/>
                    </a:lnTo>
                    <a:lnTo>
                      <a:pt x="27" y="8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8" name="Freeform 24"/>
              <p:cNvSpPr>
                <a:spLocks/>
              </p:cNvSpPr>
              <p:nvPr/>
            </p:nvSpPr>
            <p:spPr bwMode="ltGray">
              <a:xfrm>
                <a:off x="5571" y="3729"/>
                <a:ext cx="47" cy="85"/>
              </a:xfrm>
              <a:custGeom>
                <a:avLst/>
                <a:gdLst/>
                <a:ahLst/>
                <a:cxnLst>
                  <a:cxn ang="0">
                    <a:pos x="19" y="84"/>
                  </a:cxn>
                  <a:cxn ang="0">
                    <a:pos x="0" y="45"/>
                  </a:cxn>
                  <a:cxn ang="0">
                    <a:pos x="27" y="0"/>
                  </a:cxn>
                  <a:cxn ang="0">
                    <a:pos x="46" y="45"/>
                  </a:cxn>
                  <a:cxn ang="0">
                    <a:pos x="19" y="84"/>
                  </a:cxn>
                </a:cxnLst>
                <a:rect l="0" t="0" r="r" b="b"/>
                <a:pathLst>
                  <a:path w="47" h="85">
                    <a:moveTo>
                      <a:pt x="19" y="84"/>
                    </a:moveTo>
                    <a:lnTo>
                      <a:pt x="0" y="45"/>
                    </a:lnTo>
                    <a:lnTo>
                      <a:pt x="27" y="0"/>
                    </a:lnTo>
                    <a:lnTo>
                      <a:pt x="46" y="45"/>
                    </a:lnTo>
                    <a:lnTo>
                      <a:pt x="19" y="8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9" name="Freeform 25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0" name="Freeform 26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1" name="Freeform 27"/>
              <p:cNvSpPr>
                <a:spLocks/>
              </p:cNvSpPr>
              <p:nvPr/>
            </p:nvSpPr>
            <p:spPr bwMode="ltGray">
              <a:xfrm>
                <a:off x="4854" y="237"/>
                <a:ext cx="159" cy="72"/>
              </a:xfrm>
              <a:custGeom>
                <a:avLst/>
                <a:gdLst/>
                <a:ahLst/>
                <a:cxnLst>
                  <a:cxn ang="0">
                    <a:pos x="152" y="27"/>
                  </a:cxn>
                  <a:cxn ang="0">
                    <a:pos x="143" y="24"/>
                  </a:cxn>
                  <a:cxn ang="0">
                    <a:pos x="130" y="24"/>
                  </a:cxn>
                  <a:cxn ang="0">
                    <a:pos x="122" y="27"/>
                  </a:cxn>
                  <a:cxn ang="0">
                    <a:pos x="115" y="36"/>
                  </a:cxn>
                  <a:cxn ang="0">
                    <a:pos x="109" y="44"/>
                  </a:cxn>
                  <a:cxn ang="0">
                    <a:pos x="97" y="59"/>
                  </a:cxn>
                  <a:cxn ang="0">
                    <a:pos x="89" y="68"/>
                  </a:cxn>
                  <a:cxn ang="0">
                    <a:pos x="73" y="71"/>
                  </a:cxn>
                  <a:cxn ang="0">
                    <a:pos x="61" y="68"/>
                  </a:cxn>
                  <a:cxn ang="0">
                    <a:pos x="51" y="62"/>
                  </a:cxn>
                  <a:cxn ang="0">
                    <a:pos x="39" y="56"/>
                  </a:cxn>
                  <a:cxn ang="0">
                    <a:pos x="28" y="53"/>
                  </a:cxn>
                  <a:cxn ang="0">
                    <a:pos x="15" y="53"/>
                  </a:cxn>
                  <a:cxn ang="0">
                    <a:pos x="6" y="56"/>
                  </a:cxn>
                  <a:cxn ang="0">
                    <a:pos x="3" y="51"/>
                  </a:cxn>
                  <a:cxn ang="0">
                    <a:pos x="9" y="47"/>
                  </a:cxn>
                  <a:cxn ang="0">
                    <a:pos x="21" y="44"/>
                  </a:cxn>
                  <a:cxn ang="0">
                    <a:pos x="30" y="44"/>
                  </a:cxn>
                  <a:cxn ang="0">
                    <a:pos x="43" y="53"/>
                  </a:cxn>
                  <a:cxn ang="0">
                    <a:pos x="54" y="56"/>
                  </a:cxn>
                  <a:cxn ang="0">
                    <a:pos x="67" y="59"/>
                  </a:cxn>
                  <a:cxn ang="0">
                    <a:pos x="79" y="59"/>
                  </a:cxn>
                  <a:cxn ang="0">
                    <a:pos x="89" y="56"/>
                  </a:cxn>
                  <a:cxn ang="0">
                    <a:pos x="97" y="51"/>
                  </a:cxn>
                  <a:cxn ang="0">
                    <a:pos x="107" y="39"/>
                  </a:cxn>
                  <a:cxn ang="0">
                    <a:pos x="115" y="21"/>
                  </a:cxn>
                  <a:cxn ang="0">
                    <a:pos x="122" y="6"/>
                  </a:cxn>
                  <a:cxn ang="0">
                    <a:pos x="130" y="0"/>
                  </a:cxn>
                  <a:cxn ang="0">
                    <a:pos x="137" y="0"/>
                  </a:cxn>
                  <a:cxn ang="0">
                    <a:pos x="146" y="3"/>
                  </a:cxn>
                  <a:cxn ang="0">
                    <a:pos x="158" y="30"/>
                  </a:cxn>
                </a:cxnLst>
                <a:rect l="0" t="0" r="r" b="b"/>
                <a:pathLst>
                  <a:path w="159" h="72">
                    <a:moveTo>
                      <a:pt x="158" y="30"/>
                    </a:moveTo>
                    <a:lnTo>
                      <a:pt x="152" y="27"/>
                    </a:lnTo>
                    <a:lnTo>
                      <a:pt x="146" y="24"/>
                    </a:lnTo>
                    <a:lnTo>
                      <a:pt x="143" y="24"/>
                    </a:lnTo>
                    <a:lnTo>
                      <a:pt x="137" y="24"/>
                    </a:lnTo>
                    <a:lnTo>
                      <a:pt x="130" y="24"/>
                    </a:lnTo>
                    <a:lnTo>
                      <a:pt x="125" y="27"/>
                    </a:lnTo>
                    <a:lnTo>
                      <a:pt x="122" y="27"/>
                    </a:lnTo>
                    <a:lnTo>
                      <a:pt x="119" y="30"/>
                    </a:lnTo>
                    <a:lnTo>
                      <a:pt x="115" y="36"/>
                    </a:lnTo>
                    <a:lnTo>
                      <a:pt x="109" y="41"/>
                    </a:lnTo>
                    <a:lnTo>
                      <a:pt x="109" y="44"/>
                    </a:lnTo>
                    <a:lnTo>
                      <a:pt x="104" y="53"/>
                    </a:lnTo>
                    <a:lnTo>
                      <a:pt x="97" y="59"/>
                    </a:lnTo>
                    <a:lnTo>
                      <a:pt x="94" y="65"/>
                    </a:lnTo>
                    <a:lnTo>
                      <a:pt x="89" y="68"/>
                    </a:lnTo>
                    <a:lnTo>
                      <a:pt x="79" y="71"/>
                    </a:lnTo>
                    <a:lnTo>
                      <a:pt x="73" y="71"/>
                    </a:lnTo>
                    <a:lnTo>
                      <a:pt x="67" y="71"/>
                    </a:lnTo>
                    <a:lnTo>
                      <a:pt x="61" y="68"/>
                    </a:lnTo>
                    <a:lnTo>
                      <a:pt x="54" y="65"/>
                    </a:lnTo>
                    <a:lnTo>
                      <a:pt x="51" y="62"/>
                    </a:lnTo>
                    <a:lnTo>
                      <a:pt x="46" y="59"/>
                    </a:lnTo>
                    <a:lnTo>
                      <a:pt x="39" y="56"/>
                    </a:lnTo>
                    <a:lnTo>
                      <a:pt x="33" y="53"/>
                    </a:lnTo>
                    <a:lnTo>
                      <a:pt x="28" y="53"/>
                    </a:lnTo>
                    <a:lnTo>
                      <a:pt x="21" y="51"/>
                    </a:lnTo>
                    <a:lnTo>
                      <a:pt x="15" y="53"/>
                    </a:lnTo>
                    <a:lnTo>
                      <a:pt x="9" y="53"/>
                    </a:lnTo>
                    <a:lnTo>
                      <a:pt x="6" y="56"/>
                    </a:lnTo>
                    <a:lnTo>
                      <a:pt x="0" y="59"/>
                    </a:lnTo>
                    <a:lnTo>
                      <a:pt x="3" y="51"/>
                    </a:lnTo>
                    <a:lnTo>
                      <a:pt x="6" y="47"/>
                    </a:lnTo>
                    <a:lnTo>
                      <a:pt x="9" y="47"/>
                    </a:lnTo>
                    <a:lnTo>
                      <a:pt x="15" y="44"/>
                    </a:lnTo>
                    <a:lnTo>
                      <a:pt x="21" y="44"/>
                    </a:lnTo>
                    <a:lnTo>
                      <a:pt x="24" y="44"/>
                    </a:lnTo>
                    <a:lnTo>
                      <a:pt x="30" y="44"/>
                    </a:lnTo>
                    <a:lnTo>
                      <a:pt x="33" y="47"/>
                    </a:lnTo>
                    <a:lnTo>
                      <a:pt x="43" y="53"/>
                    </a:lnTo>
                    <a:lnTo>
                      <a:pt x="49" y="56"/>
                    </a:lnTo>
                    <a:lnTo>
                      <a:pt x="54" y="56"/>
                    </a:lnTo>
                    <a:lnTo>
                      <a:pt x="58" y="59"/>
                    </a:lnTo>
                    <a:lnTo>
                      <a:pt x="67" y="59"/>
                    </a:lnTo>
                    <a:lnTo>
                      <a:pt x="76" y="59"/>
                    </a:lnTo>
                    <a:lnTo>
                      <a:pt x="79" y="59"/>
                    </a:lnTo>
                    <a:lnTo>
                      <a:pt x="85" y="59"/>
                    </a:lnTo>
                    <a:lnTo>
                      <a:pt x="89" y="56"/>
                    </a:lnTo>
                    <a:lnTo>
                      <a:pt x="94" y="53"/>
                    </a:lnTo>
                    <a:lnTo>
                      <a:pt x="97" y="51"/>
                    </a:lnTo>
                    <a:lnTo>
                      <a:pt x="100" y="47"/>
                    </a:lnTo>
                    <a:lnTo>
                      <a:pt x="107" y="39"/>
                    </a:lnTo>
                    <a:lnTo>
                      <a:pt x="109" y="32"/>
                    </a:lnTo>
                    <a:lnTo>
                      <a:pt x="115" y="21"/>
                    </a:lnTo>
                    <a:lnTo>
                      <a:pt x="122" y="12"/>
                    </a:lnTo>
                    <a:lnTo>
                      <a:pt x="122" y="6"/>
                    </a:lnTo>
                    <a:lnTo>
                      <a:pt x="128" y="3"/>
                    </a:lnTo>
                    <a:lnTo>
                      <a:pt x="130" y="0"/>
                    </a:lnTo>
                    <a:lnTo>
                      <a:pt x="134" y="0"/>
                    </a:lnTo>
                    <a:lnTo>
                      <a:pt x="137" y="0"/>
                    </a:lnTo>
                    <a:lnTo>
                      <a:pt x="143" y="0"/>
                    </a:lnTo>
                    <a:lnTo>
                      <a:pt x="146" y="3"/>
                    </a:lnTo>
                    <a:lnTo>
                      <a:pt x="152" y="6"/>
                    </a:lnTo>
                    <a:lnTo>
                      <a:pt x="158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2" name="Freeform 28"/>
              <p:cNvSpPr>
                <a:spLocks/>
              </p:cNvSpPr>
              <p:nvPr/>
            </p:nvSpPr>
            <p:spPr bwMode="ltGray">
              <a:xfrm>
                <a:off x="5357" y="3223"/>
                <a:ext cx="154" cy="73"/>
              </a:xfrm>
              <a:custGeom>
                <a:avLst/>
                <a:gdLst/>
                <a:ahLst/>
                <a:cxnLst>
                  <a:cxn ang="0">
                    <a:pos x="147" y="27"/>
                  </a:cxn>
                  <a:cxn ang="0">
                    <a:pos x="138" y="24"/>
                  </a:cxn>
                  <a:cxn ang="0">
                    <a:pos x="127" y="24"/>
                  </a:cxn>
                  <a:cxn ang="0">
                    <a:pos x="117" y="27"/>
                  </a:cxn>
                  <a:cxn ang="0">
                    <a:pos x="112" y="36"/>
                  </a:cxn>
                  <a:cxn ang="0">
                    <a:pos x="105" y="48"/>
                  </a:cxn>
                  <a:cxn ang="0">
                    <a:pos x="97" y="60"/>
                  </a:cxn>
                  <a:cxn ang="0">
                    <a:pos x="84" y="69"/>
                  </a:cxn>
                  <a:cxn ang="0">
                    <a:pos x="69" y="72"/>
                  </a:cxn>
                  <a:cxn ang="0">
                    <a:pos x="57" y="69"/>
                  </a:cxn>
                  <a:cxn ang="0">
                    <a:pos x="49" y="63"/>
                  </a:cxn>
                  <a:cxn ang="0">
                    <a:pos x="37" y="57"/>
                  </a:cxn>
                  <a:cxn ang="0">
                    <a:pos x="24" y="54"/>
                  </a:cxn>
                  <a:cxn ang="0">
                    <a:pos x="12" y="54"/>
                  </a:cxn>
                  <a:cxn ang="0">
                    <a:pos x="4" y="57"/>
                  </a:cxn>
                  <a:cxn ang="0">
                    <a:pos x="0" y="54"/>
                  </a:cxn>
                  <a:cxn ang="0">
                    <a:pos x="7" y="48"/>
                  </a:cxn>
                  <a:cxn ang="0">
                    <a:pos x="19" y="45"/>
                  </a:cxn>
                  <a:cxn ang="0">
                    <a:pos x="27" y="48"/>
                  </a:cxn>
                  <a:cxn ang="0">
                    <a:pos x="39" y="54"/>
                  </a:cxn>
                  <a:cxn ang="0">
                    <a:pos x="52" y="60"/>
                  </a:cxn>
                  <a:cxn ang="0">
                    <a:pos x="64" y="60"/>
                  </a:cxn>
                  <a:cxn ang="0">
                    <a:pos x="75" y="60"/>
                  </a:cxn>
                  <a:cxn ang="0">
                    <a:pos x="84" y="57"/>
                  </a:cxn>
                  <a:cxn ang="0">
                    <a:pos x="93" y="51"/>
                  </a:cxn>
                  <a:cxn ang="0">
                    <a:pos x="102" y="39"/>
                  </a:cxn>
                  <a:cxn ang="0">
                    <a:pos x="112" y="22"/>
                  </a:cxn>
                  <a:cxn ang="0">
                    <a:pos x="120" y="7"/>
                  </a:cxn>
                  <a:cxn ang="0">
                    <a:pos x="127" y="0"/>
                  </a:cxn>
                  <a:cxn ang="0">
                    <a:pos x="135" y="0"/>
                  </a:cxn>
                  <a:cxn ang="0">
                    <a:pos x="145" y="3"/>
                  </a:cxn>
                  <a:cxn ang="0">
                    <a:pos x="153" y="30"/>
                  </a:cxn>
                </a:cxnLst>
                <a:rect l="0" t="0" r="r" b="b"/>
                <a:pathLst>
                  <a:path w="154" h="73">
                    <a:moveTo>
                      <a:pt x="153" y="30"/>
                    </a:moveTo>
                    <a:lnTo>
                      <a:pt x="147" y="27"/>
                    </a:lnTo>
                    <a:lnTo>
                      <a:pt x="142" y="24"/>
                    </a:lnTo>
                    <a:lnTo>
                      <a:pt x="138" y="24"/>
                    </a:lnTo>
                    <a:lnTo>
                      <a:pt x="132" y="24"/>
                    </a:lnTo>
                    <a:lnTo>
                      <a:pt x="127" y="24"/>
                    </a:lnTo>
                    <a:lnTo>
                      <a:pt x="123" y="27"/>
                    </a:lnTo>
                    <a:lnTo>
                      <a:pt x="117" y="27"/>
                    </a:lnTo>
                    <a:lnTo>
                      <a:pt x="115" y="30"/>
                    </a:lnTo>
                    <a:lnTo>
                      <a:pt x="112" y="36"/>
                    </a:lnTo>
                    <a:lnTo>
                      <a:pt x="105" y="42"/>
                    </a:lnTo>
                    <a:lnTo>
                      <a:pt x="105" y="48"/>
                    </a:lnTo>
                    <a:lnTo>
                      <a:pt x="99" y="54"/>
                    </a:lnTo>
                    <a:lnTo>
                      <a:pt x="97" y="60"/>
                    </a:lnTo>
                    <a:lnTo>
                      <a:pt x="90" y="66"/>
                    </a:lnTo>
                    <a:lnTo>
                      <a:pt x="84" y="69"/>
                    </a:lnTo>
                    <a:lnTo>
                      <a:pt x="75" y="72"/>
                    </a:lnTo>
                    <a:lnTo>
                      <a:pt x="69" y="72"/>
                    </a:lnTo>
                    <a:lnTo>
                      <a:pt x="64" y="72"/>
                    </a:lnTo>
                    <a:lnTo>
                      <a:pt x="57" y="69"/>
                    </a:lnTo>
                    <a:lnTo>
                      <a:pt x="52" y="66"/>
                    </a:lnTo>
                    <a:lnTo>
                      <a:pt x="49" y="63"/>
                    </a:lnTo>
                    <a:lnTo>
                      <a:pt x="42" y="60"/>
                    </a:lnTo>
                    <a:lnTo>
                      <a:pt x="37" y="57"/>
                    </a:lnTo>
                    <a:lnTo>
                      <a:pt x="30" y="54"/>
                    </a:lnTo>
                    <a:lnTo>
                      <a:pt x="24" y="54"/>
                    </a:lnTo>
                    <a:lnTo>
                      <a:pt x="19" y="51"/>
                    </a:lnTo>
                    <a:lnTo>
                      <a:pt x="12" y="54"/>
                    </a:lnTo>
                    <a:lnTo>
                      <a:pt x="7" y="54"/>
                    </a:lnTo>
                    <a:lnTo>
                      <a:pt x="4" y="57"/>
                    </a:lnTo>
                    <a:lnTo>
                      <a:pt x="0" y="60"/>
                    </a:lnTo>
                    <a:lnTo>
                      <a:pt x="0" y="54"/>
                    </a:lnTo>
                    <a:lnTo>
                      <a:pt x="4" y="51"/>
                    </a:lnTo>
                    <a:lnTo>
                      <a:pt x="7" y="48"/>
                    </a:lnTo>
                    <a:lnTo>
                      <a:pt x="12" y="45"/>
                    </a:lnTo>
                    <a:lnTo>
                      <a:pt x="19" y="45"/>
                    </a:lnTo>
                    <a:lnTo>
                      <a:pt x="22" y="45"/>
                    </a:lnTo>
                    <a:lnTo>
                      <a:pt x="27" y="48"/>
                    </a:lnTo>
                    <a:lnTo>
                      <a:pt x="30" y="48"/>
                    </a:lnTo>
                    <a:lnTo>
                      <a:pt x="39" y="54"/>
                    </a:lnTo>
                    <a:lnTo>
                      <a:pt x="49" y="57"/>
                    </a:lnTo>
                    <a:lnTo>
                      <a:pt x="52" y="60"/>
                    </a:lnTo>
                    <a:lnTo>
                      <a:pt x="57" y="60"/>
                    </a:lnTo>
                    <a:lnTo>
                      <a:pt x="64" y="60"/>
                    </a:lnTo>
                    <a:lnTo>
                      <a:pt x="72" y="60"/>
                    </a:lnTo>
                    <a:lnTo>
                      <a:pt x="75" y="60"/>
                    </a:lnTo>
                    <a:lnTo>
                      <a:pt x="82" y="60"/>
                    </a:lnTo>
                    <a:lnTo>
                      <a:pt x="84" y="57"/>
                    </a:lnTo>
                    <a:lnTo>
                      <a:pt x="90" y="54"/>
                    </a:lnTo>
                    <a:lnTo>
                      <a:pt x="93" y="51"/>
                    </a:lnTo>
                    <a:lnTo>
                      <a:pt x="97" y="48"/>
                    </a:lnTo>
                    <a:lnTo>
                      <a:pt x="102" y="39"/>
                    </a:lnTo>
                    <a:lnTo>
                      <a:pt x="108" y="33"/>
                    </a:lnTo>
                    <a:lnTo>
                      <a:pt x="112" y="22"/>
                    </a:lnTo>
                    <a:lnTo>
                      <a:pt x="117" y="12"/>
                    </a:lnTo>
                    <a:lnTo>
                      <a:pt x="120" y="7"/>
                    </a:lnTo>
                    <a:lnTo>
                      <a:pt x="123" y="3"/>
                    </a:lnTo>
                    <a:lnTo>
                      <a:pt x="127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38" y="0"/>
                    </a:lnTo>
                    <a:lnTo>
                      <a:pt x="145" y="3"/>
                    </a:lnTo>
                    <a:lnTo>
                      <a:pt x="147" y="7"/>
                    </a:lnTo>
                    <a:lnTo>
                      <a:pt x="153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3" name="Freeform 29"/>
              <p:cNvSpPr>
                <a:spLocks/>
              </p:cNvSpPr>
              <p:nvPr/>
            </p:nvSpPr>
            <p:spPr bwMode="ltGray">
              <a:xfrm>
                <a:off x="224" y="1995"/>
                <a:ext cx="157" cy="74"/>
              </a:xfrm>
              <a:custGeom>
                <a:avLst/>
                <a:gdLst/>
                <a:ahLst/>
                <a:cxnLst>
                  <a:cxn ang="0">
                    <a:pos x="149" y="27"/>
                  </a:cxn>
                  <a:cxn ang="0">
                    <a:pos x="141" y="25"/>
                  </a:cxn>
                  <a:cxn ang="0">
                    <a:pos x="129" y="25"/>
                  </a:cxn>
                  <a:cxn ang="0">
                    <a:pos x="120" y="27"/>
                  </a:cxn>
                  <a:cxn ang="0">
                    <a:pos x="114" y="36"/>
                  </a:cxn>
                  <a:cxn ang="0">
                    <a:pos x="105" y="48"/>
                  </a:cxn>
                  <a:cxn ang="0">
                    <a:pos x="99" y="61"/>
                  </a:cxn>
                  <a:cxn ang="0">
                    <a:pos x="84" y="70"/>
                  </a:cxn>
                  <a:cxn ang="0">
                    <a:pos x="72" y="73"/>
                  </a:cxn>
                  <a:cxn ang="0">
                    <a:pos x="60" y="70"/>
                  </a:cxn>
                  <a:cxn ang="0">
                    <a:pos x="51" y="64"/>
                  </a:cxn>
                  <a:cxn ang="0">
                    <a:pos x="39" y="58"/>
                  </a:cxn>
                  <a:cxn ang="0">
                    <a:pos x="27" y="51"/>
                  </a:cxn>
                  <a:cxn ang="0">
                    <a:pos x="15" y="51"/>
                  </a:cxn>
                  <a:cxn ang="0">
                    <a:pos x="7" y="58"/>
                  </a:cxn>
                  <a:cxn ang="0">
                    <a:pos x="3" y="51"/>
                  </a:cxn>
                  <a:cxn ang="0">
                    <a:pos x="9" y="48"/>
                  </a:cxn>
                  <a:cxn ang="0">
                    <a:pos x="21" y="46"/>
                  </a:cxn>
                  <a:cxn ang="0">
                    <a:pos x="30" y="46"/>
                  </a:cxn>
                  <a:cxn ang="0">
                    <a:pos x="42" y="51"/>
                  </a:cxn>
                  <a:cxn ang="0">
                    <a:pos x="54" y="58"/>
                  </a:cxn>
                  <a:cxn ang="0">
                    <a:pos x="66" y="61"/>
                  </a:cxn>
                  <a:cxn ang="0">
                    <a:pos x="78" y="61"/>
                  </a:cxn>
                  <a:cxn ang="0">
                    <a:pos x="87" y="58"/>
                  </a:cxn>
                  <a:cxn ang="0">
                    <a:pos x="96" y="51"/>
                  </a:cxn>
                  <a:cxn ang="0">
                    <a:pos x="105" y="40"/>
                  </a:cxn>
                  <a:cxn ang="0">
                    <a:pos x="114" y="21"/>
                  </a:cxn>
                  <a:cxn ang="0">
                    <a:pos x="120" y="6"/>
                  </a:cxn>
                  <a:cxn ang="0">
                    <a:pos x="129" y="0"/>
                  </a:cxn>
                  <a:cxn ang="0">
                    <a:pos x="135" y="0"/>
                  </a:cxn>
                  <a:cxn ang="0">
                    <a:pos x="144" y="3"/>
                  </a:cxn>
                  <a:cxn ang="0">
                    <a:pos x="156" y="30"/>
                  </a:cxn>
                </a:cxnLst>
                <a:rect l="0" t="0" r="r" b="b"/>
                <a:pathLst>
                  <a:path w="157" h="74">
                    <a:moveTo>
                      <a:pt x="156" y="30"/>
                    </a:moveTo>
                    <a:lnTo>
                      <a:pt x="149" y="27"/>
                    </a:lnTo>
                    <a:lnTo>
                      <a:pt x="144" y="25"/>
                    </a:lnTo>
                    <a:lnTo>
                      <a:pt x="141" y="25"/>
                    </a:lnTo>
                    <a:lnTo>
                      <a:pt x="135" y="25"/>
                    </a:lnTo>
                    <a:lnTo>
                      <a:pt x="129" y="25"/>
                    </a:lnTo>
                    <a:lnTo>
                      <a:pt x="122" y="27"/>
                    </a:lnTo>
                    <a:lnTo>
                      <a:pt x="120" y="27"/>
                    </a:lnTo>
                    <a:lnTo>
                      <a:pt x="117" y="30"/>
                    </a:lnTo>
                    <a:lnTo>
                      <a:pt x="114" y="36"/>
                    </a:lnTo>
                    <a:lnTo>
                      <a:pt x="107" y="43"/>
                    </a:lnTo>
                    <a:lnTo>
                      <a:pt x="105" y="48"/>
                    </a:lnTo>
                    <a:lnTo>
                      <a:pt x="102" y="55"/>
                    </a:lnTo>
                    <a:lnTo>
                      <a:pt x="99" y="61"/>
                    </a:lnTo>
                    <a:lnTo>
                      <a:pt x="92" y="66"/>
                    </a:lnTo>
                    <a:lnTo>
                      <a:pt x="84" y="70"/>
                    </a:lnTo>
                    <a:lnTo>
                      <a:pt x="78" y="73"/>
                    </a:lnTo>
                    <a:lnTo>
                      <a:pt x="72" y="73"/>
                    </a:lnTo>
                    <a:lnTo>
                      <a:pt x="66" y="73"/>
                    </a:lnTo>
                    <a:lnTo>
                      <a:pt x="60" y="70"/>
                    </a:lnTo>
                    <a:lnTo>
                      <a:pt x="54" y="66"/>
                    </a:lnTo>
                    <a:lnTo>
                      <a:pt x="51" y="64"/>
                    </a:lnTo>
                    <a:lnTo>
                      <a:pt x="45" y="61"/>
                    </a:lnTo>
                    <a:lnTo>
                      <a:pt x="39" y="58"/>
                    </a:lnTo>
                    <a:lnTo>
                      <a:pt x="33" y="55"/>
                    </a:lnTo>
                    <a:lnTo>
                      <a:pt x="27" y="51"/>
                    </a:lnTo>
                    <a:lnTo>
                      <a:pt x="21" y="51"/>
                    </a:lnTo>
                    <a:lnTo>
                      <a:pt x="15" y="51"/>
                    </a:lnTo>
                    <a:lnTo>
                      <a:pt x="9" y="55"/>
                    </a:lnTo>
                    <a:lnTo>
                      <a:pt x="7" y="58"/>
                    </a:lnTo>
                    <a:lnTo>
                      <a:pt x="0" y="58"/>
                    </a:lnTo>
                    <a:lnTo>
                      <a:pt x="3" y="51"/>
                    </a:lnTo>
                    <a:lnTo>
                      <a:pt x="7" y="48"/>
                    </a:lnTo>
                    <a:lnTo>
                      <a:pt x="9" y="48"/>
                    </a:lnTo>
                    <a:lnTo>
                      <a:pt x="15" y="46"/>
                    </a:lnTo>
                    <a:lnTo>
                      <a:pt x="21" y="46"/>
                    </a:lnTo>
                    <a:lnTo>
                      <a:pt x="24" y="46"/>
                    </a:lnTo>
                    <a:lnTo>
                      <a:pt x="30" y="46"/>
                    </a:lnTo>
                    <a:lnTo>
                      <a:pt x="33" y="48"/>
                    </a:lnTo>
                    <a:lnTo>
                      <a:pt x="42" y="51"/>
                    </a:lnTo>
                    <a:lnTo>
                      <a:pt x="51" y="58"/>
                    </a:lnTo>
                    <a:lnTo>
                      <a:pt x="54" y="58"/>
                    </a:lnTo>
                    <a:lnTo>
                      <a:pt x="57" y="61"/>
                    </a:lnTo>
                    <a:lnTo>
                      <a:pt x="66" y="61"/>
                    </a:lnTo>
                    <a:lnTo>
                      <a:pt x="72" y="61"/>
                    </a:lnTo>
                    <a:lnTo>
                      <a:pt x="78" y="61"/>
                    </a:lnTo>
                    <a:lnTo>
                      <a:pt x="84" y="58"/>
                    </a:lnTo>
                    <a:lnTo>
                      <a:pt x="87" y="58"/>
                    </a:lnTo>
                    <a:lnTo>
                      <a:pt x="92" y="55"/>
                    </a:lnTo>
                    <a:lnTo>
                      <a:pt x="96" y="51"/>
                    </a:lnTo>
                    <a:lnTo>
                      <a:pt x="99" y="48"/>
                    </a:lnTo>
                    <a:lnTo>
                      <a:pt x="105" y="40"/>
                    </a:lnTo>
                    <a:lnTo>
                      <a:pt x="107" y="30"/>
                    </a:lnTo>
                    <a:lnTo>
                      <a:pt x="114" y="21"/>
                    </a:lnTo>
                    <a:lnTo>
                      <a:pt x="117" y="12"/>
                    </a:lnTo>
                    <a:lnTo>
                      <a:pt x="120" y="6"/>
                    </a:lnTo>
                    <a:lnTo>
                      <a:pt x="126" y="3"/>
                    </a:lnTo>
                    <a:lnTo>
                      <a:pt x="129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41" y="0"/>
                    </a:lnTo>
                    <a:lnTo>
                      <a:pt x="144" y="3"/>
                    </a:lnTo>
                    <a:lnTo>
                      <a:pt x="149" y="6"/>
                    </a:lnTo>
                    <a:lnTo>
                      <a:pt x="156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4" name="Freeform 30"/>
              <p:cNvSpPr>
                <a:spLocks/>
              </p:cNvSpPr>
              <p:nvPr/>
            </p:nvSpPr>
            <p:spPr bwMode="ltGray">
              <a:xfrm>
                <a:off x="3594" y="91"/>
                <a:ext cx="158" cy="75"/>
              </a:xfrm>
              <a:custGeom>
                <a:avLst/>
                <a:gdLst/>
                <a:ahLst/>
                <a:cxnLst>
                  <a:cxn ang="0">
                    <a:pos x="4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9" y="48"/>
                  </a:cxn>
                  <a:cxn ang="0">
                    <a:pos x="57" y="63"/>
                  </a:cxn>
                  <a:cxn ang="0">
                    <a:pos x="70" y="71"/>
                  </a:cxn>
                  <a:cxn ang="0">
                    <a:pos x="85" y="74"/>
                  </a:cxn>
                  <a:cxn ang="0">
                    <a:pos x="97" y="71"/>
                  </a:cxn>
                  <a:cxn ang="0">
                    <a:pos x="105" y="63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6"/>
                  </a:cxn>
                  <a:cxn ang="0">
                    <a:pos x="154" y="54"/>
                  </a:cxn>
                  <a:cxn ang="0">
                    <a:pos x="145" y="48"/>
                  </a:cxn>
                  <a:cxn ang="0">
                    <a:pos x="135" y="48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59"/>
                  </a:cxn>
                  <a:cxn ang="0">
                    <a:pos x="87" y="59"/>
                  </a:cxn>
                  <a:cxn ang="0">
                    <a:pos x="79" y="59"/>
                  </a:cxn>
                  <a:cxn ang="0">
                    <a:pos x="70" y="56"/>
                  </a:cxn>
                  <a:cxn ang="0">
                    <a:pos x="60" y="54"/>
                  </a:cxn>
                  <a:cxn ang="0">
                    <a:pos x="52" y="42"/>
                  </a:cxn>
                  <a:cxn ang="0">
                    <a:pos x="42" y="24"/>
                  </a:cxn>
                  <a:cxn ang="0">
                    <a:pos x="34" y="9"/>
                  </a:cxn>
                  <a:cxn ang="0">
                    <a:pos x="27" y="4"/>
                  </a:cxn>
                  <a:cxn ang="0">
                    <a:pos x="19" y="0"/>
                  </a:cxn>
                  <a:cxn ang="0">
                    <a:pos x="9" y="6"/>
                  </a:cxn>
                  <a:cxn ang="0">
                    <a:pos x="0" y="33"/>
                  </a:cxn>
                </a:cxnLst>
                <a:rect l="0" t="0" r="r" b="b"/>
                <a:pathLst>
                  <a:path w="158" h="75">
                    <a:moveTo>
                      <a:pt x="0" y="33"/>
                    </a:moveTo>
                    <a:lnTo>
                      <a:pt x="4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2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37" y="33"/>
                    </a:lnTo>
                    <a:lnTo>
                      <a:pt x="42" y="36"/>
                    </a:lnTo>
                    <a:lnTo>
                      <a:pt x="45" y="42"/>
                    </a:lnTo>
                    <a:lnTo>
                      <a:pt x="49" y="48"/>
                    </a:lnTo>
                    <a:lnTo>
                      <a:pt x="52" y="54"/>
                    </a:lnTo>
                    <a:lnTo>
                      <a:pt x="57" y="63"/>
                    </a:lnTo>
                    <a:lnTo>
                      <a:pt x="64" y="66"/>
                    </a:lnTo>
                    <a:lnTo>
                      <a:pt x="70" y="71"/>
                    </a:lnTo>
                    <a:lnTo>
                      <a:pt x="75" y="74"/>
                    </a:lnTo>
                    <a:lnTo>
                      <a:pt x="85" y="74"/>
                    </a:lnTo>
                    <a:lnTo>
                      <a:pt x="90" y="74"/>
                    </a:lnTo>
                    <a:lnTo>
                      <a:pt x="97" y="71"/>
                    </a:lnTo>
                    <a:lnTo>
                      <a:pt x="102" y="68"/>
                    </a:lnTo>
                    <a:lnTo>
                      <a:pt x="105" y="63"/>
                    </a:lnTo>
                    <a:lnTo>
                      <a:pt x="112" y="59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3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0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0" y="51"/>
                    </a:lnTo>
                    <a:lnTo>
                      <a:pt x="145" y="48"/>
                    </a:lnTo>
                    <a:lnTo>
                      <a:pt x="142" y="48"/>
                    </a:lnTo>
                    <a:lnTo>
                      <a:pt x="135" y="48"/>
                    </a:lnTo>
                    <a:lnTo>
                      <a:pt x="133" y="48"/>
                    </a:lnTo>
                    <a:lnTo>
                      <a:pt x="127" y="48"/>
                    </a:lnTo>
                    <a:lnTo>
                      <a:pt x="124" y="51"/>
                    </a:lnTo>
                    <a:lnTo>
                      <a:pt x="115" y="54"/>
                    </a:lnTo>
                    <a:lnTo>
                      <a:pt x="105" y="59"/>
                    </a:lnTo>
                    <a:lnTo>
                      <a:pt x="102" y="59"/>
                    </a:lnTo>
                    <a:lnTo>
                      <a:pt x="97" y="59"/>
                    </a:lnTo>
                    <a:lnTo>
                      <a:pt x="87" y="59"/>
                    </a:lnTo>
                    <a:lnTo>
                      <a:pt x="82" y="63"/>
                    </a:lnTo>
                    <a:lnTo>
                      <a:pt x="79" y="59"/>
                    </a:lnTo>
                    <a:lnTo>
                      <a:pt x="72" y="59"/>
                    </a:lnTo>
                    <a:lnTo>
                      <a:pt x="70" y="56"/>
                    </a:lnTo>
                    <a:lnTo>
                      <a:pt x="64" y="56"/>
                    </a:lnTo>
                    <a:lnTo>
                      <a:pt x="60" y="54"/>
                    </a:lnTo>
                    <a:lnTo>
                      <a:pt x="57" y="48"/>
                    </a:lnTo>
                    <a:lnTo>
                      <a:pt x="52" y="42"/>
                    </a:lnTo>
                    <a:lnTo>
                      <a:pt x="45" y="33"/>
                    </a:lnTo>
                    <a:lnTo>
                      <a:pt x="42" y="24"/>
                    </a:lnTo>
                    <a:lnTo>
                      <a:pt x="37" y="12"/>
                    </a:lnTo>
                    <a:lnTo>
                      <a:pt x="34" y="9"/>
                    </a:lnTo>
                    <a:lnTo>
                      <a:pt x="30" y="4"/>
                    </a:lnTo>
                    <a:lnTo>
                      <a:pt x="27" y="4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4"/>
                    </a:lnTo>
                    <a:lnTo>
                      <a:pt x="9" y="6"/>
                    </a:lnTo>
                    <a:lnTo>
                      <a:pt x="7" y="9"/>
                    </a:lnTo>
                    <a:lnTo>
                      <a:pt x="0" y="3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5" name="Freeform 31"/>
              <p:cNvSpPr>
                <a:spLocks/>
              </p:cNvSpPr>
              <p:nvPr/>
            </p:nvSpPr>
            <p:spPr bwMode="ltGray">
              <a:xfrm>
                <a:off x="148" y="3372"/>
                <a:ext cx="160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8" y="24"/>
                  </a:cxn>
                  <a:cxn ang="0">
                    <a:pos x="37" y="30"/>
                  </a:cxn>
                  <a:cxn ang="0">
                    <a:pos x="43" y="36"/>
                  </a:cxn>
                  <a:cxn ang="0">
                    <a:pos x="50" y="49"/>
                  </a:cxn>
                  <a:cxn ang="0">
                    <a:pos x="58" y="60"/>
                  </a:cxn>
                  <a:cxn ang="0">
                    <a:pos x="70" y="69"/>
                  </a:cxn>
                  <a:cxn ang="0">
                    <a:pos x="86" y="72"/>
                  </a:cxn>
                  <a:cxn ang="0">
                    <a:pos x="98" y="72"/>
                  </a:cxn>
                  <a:cxn ang="0">
                    <a:pos x="107" y="64"/>
                  </a:cxn>
                  <a:cxn ang="0">
                    <a:pos x="119" y="57"/>
                  </a:cxn>
                  <a:cxn ang="0">
                    <a:pos x="131" y="54"/>
                  </a:cxn>
                  <a:cxn ang="0">
                    <a:pos x="144" y="54"/>
                  </a:cxn>
                  <a:cxn ang="0">
                    <a:pos x="152" y="57"/>
                  </a:cxn>
                  <a:cxn ang="0">
                    <a:pos x="156" y="54"/>
                  </a:cxn>
                  <a:cxn ang="0">
                    <a:pos x="147" y="49"/>
                  </a:cxn>
                  <a:cxn ang="0">
                    <a:pos x="137" y="45"/>
                  </a:cxn>
                  <a:cxn ang="0">
                    <a:pos x="129" y="49"/>
                  </a:cxn>
                  <a:cxn ang="0">
                    <a:pos x="116" y="54"/>
                  </a:cxn>
                  <a:cxn ang="0">
                    <a:pos x="104" y="60"/>
                  </a:cxn>
                  <a:cxn ang="0">
                    <a:pos x="89" y="60"/>
                  </a:cxn>
                  <a:cxn ang="0">
                    <a:pos x="80" y="60"/>
                  </a:cxn>
                  <a:cxn ang="0">
                    <a:pos x="70" y="57"/>
                  </a:cxn>
                  <a:cxn ang="0">
                    <a:pos x="61" y="51"/>
                  </a:cxn>
                  <a:cxn ang="0">
                    <a:pos x="52" y="39"/>
                  </a:cxn>
                  <a:cxn ang="0">
                    <a:pos x="43" y="24"/>
                  </a:cxn>
                  <a:cxn ang="0">
                    <a:pos x="34" y="7"/>
                  </a:cxn>
                  <a:cxn ang="0">
                    <a:pos x="28" y="0"/>
                  </a:cxn>
                  <a:cxn ang="0">
                    <a:pos x="22" y="0"/>
                  </a:cxn>
                  <a:cxn ang="0">
                    <a:pos x="10" y="4"/>
                  </a:cxn>
                  <a:cxn ang="0">
                    <a:pos x="0" y="30"/>
                  </a:cxn>
                </a:cxnLst>
                <a:rect l="0" t="0" r="r" b="b"/>
                <a:pathLst>
                  <a:path w="160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8" y="24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40" y="30"/>
                    </a:lnTo>
                    <a:lnTo>
                      <a:pt x="43" y="36"/>
                    </a:lnTo>
                    <a:lnTo>
                      <a:pt x="46" y="42"/>
                    </a:lnTo>
                    <a:lnTo>
                      <a:pt x="50" y="49"/>
                    </a:lnTo>
                    <a:lnTo>
                      <a:pt x="55" y="54"/>
                    </a:lnTo>
                    <a:lnTo>
                      <a:pt x="58" y="60"/>
                    </a:lnTo>
                    <a:lnTo>
                      <a:pt x="65" y="66"/>
                    </a:lnTo>
                    <a:lnTo>
                      <a:pt x="70" y="69"/>
                    </a:lnTo>
                    <a:lnTo>
                      <a:pt x="80" y="72"/>
                    </a:lnTo>
                    <a:lnTo>
                      <a:pt x="86" y="72"/>
                    </a:lnTo>
                    <a:lnTo>
                      <a:pt x="91" y="72"/>
                    </a:lnTo>
                    <a:lnTo>
                      <a:pt x="98" y="72"/>
                    </a:lnTo>
                    <a:lnTo>
                      <a:pt x="104" y="66"/>
                    </a:lnTo>
                    <a:lnTo>
                      <a:pt x="107" y="64"/>
                    </a:lnTo>
                    <a:lnTo>
                      <a:pt x="113" y="60"/>
                    </a:lnTo>
                    <a:lnTo>
                      <a:pt x="119" y="57"/>
                    </a:lnTo>
                    <a:lnTo>
                      <a:pt x="126" y="54"/>
                    </a:lnTo>
                    <a:lnTo>
                      <a:pt x="131" y="54"/>
                    </a:lnTo>
                    <a:lnTo>
                      <a:pt x="137" y="54"/>
                    </a:lnTo>
                    <a:lnTo>
                      <a:pt x="144" y="54"/>
                    </a:lnTo>
                    <a:lnTo>
                      <a:pt x="149" y="54"/>
                    </a:lnTo>
                    <a:lnTo>
                      <a:pt x="152" y="57"/>
                    </a:lnTo>
                    <a:lnTo>
                      <a:pt x="159" y="60"/>
                    </a:lnTo>
                    <a:lnTo>
                      <a:pt x="156" y="54"/>
                    </a:lnTo>
                    <a:lnTo>
                      <a:pt x="152" y="51"/>
                    </a:lnTo>
                    <a:lnTo>
                      <a:pt x="147" y="49"/>
                    </a:lnTo>
                    <a:lnTo>
                      <a:pt x="144" y="45"/>
                    </a:lnTo>
                    <a:lnTo>
                      <a:pt x="137" y="45"/>
                    </a:lnTo>
                    <a:lnTo>
                      <a:pt x="134" y="45"/>
                    </a:lnTo>
                    <a:lnTo>
                      <a:pt x="129" y="49"/>
                    </a:lnTo>
                    <a:lnTo>
                      <a:pt x="126" y="49"/>
                    </a:lnTo>
                    <a:lnTo>
                      <a:pt x="116" y="54"/>
                    </a:lnTo>
                    <a:lnTo>
                      <a:pt x="107" y="57"/>
                    </a:lnTo>
                    <a:lnTo>
                      <a:pt x="104" y="60"/>
                    </a:lnTo>
                    <a:lnTo>
                      <a:pt x="98" y="60"/>
                    </a:lnTo>
                    <a:lnTo>
                      <a:pt x="89" y="60"/>
                    </a:lnTo>
                    <a:lnTo>
                      <a:pt x="83" y="60"/>
                    </a:lnTo>
                    <a:lnTo>
                      <a:pt x="80" y="60"/>
                    </a:lnTo>
                    <a:lnTo>
                      <a:pt x="73" y="60"/>
                    </a:lnTo>
                    <a:lnTo>
                      <a:pt x="70" y="57"/>
                    </a:lnTo>
                    <a:lnTo>
                      <a:pt x="65" y="54"/>
                    </a:lnTo>
                    <a:lnTo>
                      <a:pt x="61" y="51"/>
                    </a:lnTo>
                    <a:lnTo>
                      <a:pt x="58" y="49"/>
                    </a:lnTo>
                    <a:lnTo>
                      <a:pt x="52" y="39"/>
                    </a:lnTo>
                    <a:lnTo>
                      <a:pt x="46" y="34"/>
                    </a:lnTo>
                    <a:lnTo>
                      <a:pt x="43" y="24"/>
                    </a:lnTo>
                    <a:lnTo>
                      <a:pt x="37" y="12"/>
                    </a:lnTo>
                    <a:lnTo>
                      <a:pt x="34" y="7"/>
                    </a:lnTo>
                    <a:lnTo>
                      <a:pt x="30" y="4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0" y="4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6" name="Freeform 32"/>
              <p:cNvSpPr>
                <a:spLocks/>
              </p:cNvSpPr>
              <p:nvPr/>
            </p:nvSpPr>
            <p:spPr bwMode="ltGray">
              <a:xfrm>
                <a:off x="4006" y="3905"/>
                <a:ext cx="158" cy="75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6" y="30"/>
                  </a:cxn>
                  <a:cxn ang="0">
                    <a:pos x="43" y="35"/>
                  </a:cxn>
                  <a:cxn ang="0">
                    <a:pos x="48" y="47"/>
                  </a:cxn>
                  <a:cxn ang="0">
                    <a:pos x="58" y="62"/>
                  </a:cxn>
                  <a:cxn ang="0">
                    <a:pos x="69" y="71"/>
                  </a:cxn>
                  <a:cxn ang="0">
                    <a:pos x="84" y="74"/>
                  </a:cxn>
                  <a:cxn ang="0">
                    <a:pos x="96" y="71"/>
                  </a:cxn>
                  <a:cxn ang="0">
                    <a:pos x="106" y="62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1" y="56"/>
                  </a:cxn>
                  <a:cxn ang="0">
                    <a:pos x="154" y="54"/>
                  </a:cxn>
                  <a:cxn ang="0">
                    <a:pos x="145" y="47"/>
                  </a:cxn>
                  <a:cxn ang="0">
                    <a:pos x="136" y="47"/>
                  </a:cxn>
                  <a:cxn ang="0">
                    <a:pos x="127" y="47"/>
                  </a:cxn>
                  <a:cxn ang="0">
                    <a:pos x="114" y="54"/>
                  </a:cxn>
                  <a:cxn ang="0">
                    <a:pos x="103" y="59"/>
                  </a:cxn>
                  <a:cxn ang="0">
                    <a:pos x="91" y="62"/>
                  </a:cxn>
                  <a:cxn ang="0">
                    <a:pos x="79" y="62"/>
                  </a:cxn>
                  <a:cxn ang="0">
                    <a:pos x="69" y="56"/>
                  </a:cxn>
                  <a:cxn ang="0">
                    <a:pos x="61" y="54"/>
                  </a:cxn>
                  <a:cxn ang="0">
                    <a:pos x="51" y="42"/>
                  </a:cxn>
                  <a:cxn ang="0">
                    <a:pos x="43" y="24"/>
                  </a:cxn>
                  <a:cxn ang="0">
                    <a:pos x="36" y="9"/>
                  </a:cxn>
                  <a:cxn ang="0">
                    <a:pos x="27" y="3"/>
                  </a:cxn>
                  <a:cxn ang="0">
                    <a:pos x="18" y="0"/>
                  </a:cxn>
                  <a:cxn ang="0">
                    <a:pos x="9" y="3"/>
                  </a:cxn>
                  <a:cxn ang="0">
                    <a:pos x="0" y="32"/>
                  </a:cxn>
                </a:cxnLst>
                <a:rect l="0" t="0" r="r" b="b"/>
                <a:pathLst>
                  <a:path w="158" h="75">
                    <a:moveTo>
                      <a:pt x="0" y="32"/>
                    </a:moveTo>
                    <a:lnTo>
                      <a:pt x="6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1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6" y="30"/>
                    </a:lnTo>
                    <a:lnTo>
                      <a:pt x="39" y="32"/>
                    </a:lnTo>
                    <a:lnTo>
                      <a:pt x="43" y="35"/>
                    </a:lnTo>
                    <a:lnTo>
                      <a:pt x="48" y="44"/>
                    </a:lnTo>
                    <a:lnTo>
                      <a:pt x="48" y="47"/>
                    </a:lnTo>
                    <a:lnTo>
                      <a:pt x="54" y="54"/>
                    </a:lnTo>
                    <a:lnTo>
                      <a:pt x="58" y="62"/>
                    </a:lnTo>
                    <a:lnTo>
                      <a:pt x="63" y="65"/>
                    </a:lnTo>
                    <a:lnTo>
                      <a:pt x="69" y="71"/>
                    </a:lnTo>
                    <a:lnTo>
                      <a:pt x="76" y="74"/>
                    </a:lnTo>
                    <a:lnTo>
                      <a:pt x="84" y="74"/>
                    </a:lnTo>
                    <a:lnTo>
                      <a:pt x="91" y="74"/>
                    </a:lnTo>
                    <a:lnTo>
                      <a:pt x="96" y="71"/>
                    </a:lnTo>
                    <a:lnTo>
                      <a:pt x="103" y="68"/>
                    </a:lnTo>
                    <a:lnTo>
                      <a:pt x="106" y="62"/>
                    </a:lnTo>
                    <a:lnTo>
                      <a:pt x="112" y="62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6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1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1" y="50"/>
                    </a:lnTo>
                    <a:lnTo>
                      <a:pt x="145" y="47"/>
                    </a:lnTo>
                    <a:lnTo>
                      <a:pt x="142" y="47"/>
                    </a:lnTo>
                    <a:lnTo>
                      <a:pt x="136" y="47"/>
                    </a:lnTo>
                    <a:lnTo>
                      <a:pt x="133" y="47"/>
                    </a:lnTo>
                    <a:lnTo>
                      <a:pt x="127" y="47"/>
                    </a:lnTo>
                    <a:lnTo>
                      <a:pt x="124" y="47"/>
                    </a:lnTo>
                    <a:lnTo>
                      <a:pt x="114" y="54"/>
                    </a:lnTo>
                    <a:lnTo>
                      <a:pt x="106" y="59"/>
                    </a:lnTo>
                    <a:lnTo>
                      <a:pt x="103" y="59"/>
                    </a:lnTo>
                    <a:lnTo>
                      <a:pt x="96" y="59"/>
                    </a:lnTo>
                    <a:lnTo>
                      <a:pt x="91" y="62"/>
                    </a:lnTo>
                    <a:lnTo>
                      <a:pt x="81" y="62"/>
                    </a:lnTo>
                    <a:lnTo>
                      <a:pt x="79" y="62"/>
                    </a:lnTo>
                    <a:lnTo>
                      <a:pt x="73" y="59"/>
                    </a:lnTo>
                    <a:lnTo>
                      <a:pt x="69" y="56"/>
                    </a:lnTo>
                    <a:lnTo>
                      <a:pt x="63" y="56"/>
                    </a:lnTo>
                    <a:lnTo>
                      <a:pt x="61" y="54"/>
                    </a:lnTo>
                    <a:lnTo>
                      <a:pt x="58" y="47"/>
                    </a:lnTo>
                    <a:lnTo>
                      <a:pt x="51" y="42"/>
                    </a:lnTo>
                    <a:lnTo>
                      <a:pt x="45" y="32"/>
                    </a:lnTo>
                    <a:lnTo>
                      <a:pt x="43" y="24"/>
                    </a:lnTo>
                    <a:lnTo>
                      <a:pt x="36" y="12"/>
                    </a:lnTo>
                    <a:lnTo>
                      <a:pt x="36" y="9"/>
                    </a:lnTo>
                    <a:lnTo>
                      <a:pt x="30" y="3"/>
                    </a:lnTo>
                    <a:lnTo>
                      <a:pt x="27" y="3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5" y="3"/>
                    </a:lnTo>
                    <a:lnTo>
                      <a:pt x="9" y="3"/>
                    </a:lnTo>
                    <a:lnTo>
                      <a:pt x="6" y="9"/>
                    </a:lnTo>
                    <a:lnTo>
                      <a:pt x="0" y="3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7" name="Freeform 33"/>
              <p:cNvSpPr>
                <a:spLocks/>
              </p:cNvSpPr>
              <p:nvPr/>
            </p:nvSpPr>
            <p:spPr bwMode="ltGray">
              <a:xfrm>
                <a:off x="954" y="220"/>
                <a:ext cx="158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8" y="48"/>
                  </a:cxn>
                  <a:cxn ang="0">
                    <a:pos x="60" y="63"/>
                  </a:cxn>
                  <a:cxn ang="0">
                    <a:pos x="72" y="69"/>
                  </a:cxn>
                  <a:cxn ang="0">
                    <a:pos x="85" y="72"/>
                  </a:cxn>
                  <a:cxn ang="0">
                    <a:pos x="97" y="72"/>
                  </a:cxn>
                  <a:cxn ang="0">
                    <a:pos x="105" y="63"/>
                  </a:cxn>
                  <a:cxn ang="0">
                    <a:pos x="118" y="57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7"/>
                  </a:cxn>
                  <a:cxn ang="0">
                    <a:pos x="153" y="54"/>
                  </a:cxn>
                  <a:cxn ang="0">
                    <a:pos x="148" y="48"/>
                  </a:cxn>
                  <a:cxn ang="0">
                    <a:pos x="138" y="45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60"/>
                  </a:cxn>
                  <a:cxn ang="0">
                    <a:pos x="90" y="60"/>
                  </a:cxn>
                  <a:cxn ang="0">
                    <a:pos x="78" y="60"/>
                  </a:cxn>
                  <a:cxn ang="0">
                    <a:pos x="70" y="57"/>
                  </a:cxn>
                  <a:cxn ang="0">
                    <a:pos x="60" y="51"/>
                  </a:cxn>
                  <a:cxn ang="0">
                    <a:pos x="52" y="39"/>
                  </a:cxn>
                  <a:cxn ang="0">
                    <a:pos x="42" y="24"/>
                  </a:cxn>
                  <a:cxn ang="0">
                    <a:pos x="37" y="7"/>
                  </a:cxn>
                  <a:cxn ang="0">
                    <a:pos x="27" y="0"/>
                  </a:cxn>
                  <a:cxn ang="0">
                    <a:pos x="22" y="0"/>
                  </a:cxn>
                  <a:cxn ang="0">
                    <a:pos x="12" y="3"/>
                  </a:cxn>
                  <a:cxn ang="0">
                    <a:pos x="0" y="30"/>
                  </a:cxn>
                </a:cxnLst>
                <a:rect l="0" t="0" r="r" b="b"/>
                <a:pathLst>
                  <a:path w="158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7" y="27"/>
                    </a:lnTo>
                    <a:lnTo>
                      <a:pt x="33" y="27"/>
                    </a:lnTo>
                    <a:lnTo>
                      <a:pt x="37" y="30"/>
                    </a:lnTo>
                    <a:lnTo>
                      <a:pt x="39" y="30"/>
                    </a:lnTo>
                    <a:lnTo>
                      <a:pt x="42" y="36"/>
                    </a:lnTo>
                    <a:lnTo>
                      <a:pt x="48" y="42"/>
                    </a:lnTo>
                    <a:lnTo>
                      <a:pt x="48" y="48"/>
                    </a:lnTo>
                    <a:lnTo>
                      <a:pt x="55" y="54"/>
                    </a:lnTo>
                    <a:lnTo>
                      <a:pt x="60" y="63"/>
                    </a:lnTo>
                    <a:lnTo>
                      <a:pt x="67" y="66"/>
                    </a:lnTo>
                    <a:lnTo>
                      <a:pt x="72" y="69"/>
                    </a:lnTo>
                    <a:lnTo>
                      <a:pt x="78" y="72"/>
                    </a:lnTo>
                    <a:lnTo>
                      <a:pt x="85" y="72"/>
                    </a:lnTo>
                    <a:lnTo>
                      <a:pt x="90" y="72"/>
                    </a:lnTo>
                    <a:lnTo>
                      <a:pt x="97" y="72"/>
                    </a:lnTo>
                    <a:lnTo>
                      <a:pt x="102" y="66"/>
                    </a:lnTo>
                    <a:lnTo>
                      <a:pt x="105" y="63"/>
                    </a:lnTo>
                    <a:lnTo>
                      <a:pt x="112" y="60"/>
                    </a:lnTo>
                    <a:lnTo>
                      <a:pt x="118" y="57"/>
                    </a:lnTo>
                    <a:lnTo>
                      <a:pt x="123" y="54"/>
                    </a:lnTo>
                    <a:lnTo>
                      <a:pt x="130" y="54"/>
                    </a:lnTo>
                    <a:lnTo>
                      <a:pt x="135" y="54"/>
                    </a:lnTo>
                    <a:lnTo>
                      <a:pt x="142" y="54"/>
                    </a:lnTo>
                    <a:lnTo>
                      <a:pt x="148" y="54"/>
                    </a:lnTo>
                    <a:lnTo>
                      <a:pt x="150" y="57"/>
                    </a:lnTo>
                    <a:lnTo>
                      <a:pt x="157" y="60"/>
                    </a:lnTo>
                    <a:lnTo>
                      <a:pt x="153" y="54"/>
                    </a:lnTo>
                    <a:lnTo>
                      <a:pt x="150" y="51"/>
                    </a:lnTo>
                    <a:lnTo>
                      <a:pt x="148" y="48"/>
                    </a:lnTo>
                    <a:lnTo>
                      <a:pt x="142" y="48"/>
                    </a:lnTo>
                    <a:lnTo>
                      <a:pt x="138" y="45"/>
                    </a:lnTo>
                    <a:lnTo>
                      <a:pt x="133" y="45"/>
                    </a:lnTo>
                    <a:lnTo>
                      <a:pt x="127" y="48"/>
                    </a:lnTo>
                    <a:lnTo>
                      <a:pt x="123" y="48"/>
                    </a:lnTo>
                    <a:lnTo>
                      <a:pt x="115" y="54"/>
                    </a:lnTo>
                    <a:lnTo>
                      <a:pt x="105" y="57"/>
                    </a:lnTo>
                    <a:lnTo>
                      <a:pt x="102" y="60"/>
                    </a:lnTo>
                    <a:lnTo>
                      <a:pt x="100" y="60"/>
                    </a:lnTo>
                    <a:lnTo>
                      <a:pt x="90" y="60"/>
                    </a:lnTo>
                    <a:lnTo>
                      <a:pt x="85" y="60"/>
                    </a:lnTo>
                    <a:lnTo>
                      <a:pt x="78" y="60"/>
                    </a:lnTo>
                    <a:lnTo>
                      <a:pt x="72" y="60"/>
                    </a:lnTo>
                    <a:lnTo>
                      <a:pt x="70" y="57"/>
                    </a:lnTo>
                    <a:lnTo>
                      <a:pt x="63" y="54"/>
                    </a:lnTo>
                    <a:lnTo>
                      <a:pt x="60" y="51"/>
                    </a:lnTo>
                    <a:lnTo>
                      <a:pt x="57" y="48"/>
                    </a:lnTo>
                    <a:lnTo>
                      <a:pt x="52" y="39"/>
                    </a:lnTo>
                    <a:lnTo>
                      <a:pt x="48" y="33"/>
                    </a:lnTo>
                    <a:lnTo>
                      <a:pt x="42" y="24"/>
                    </a:lnTo>
                    <a:lnTo>
                      <a:pt x="39" y="12"/>
                    </a:lnTo>
                    <a:lnTo>
                      <a:pt x="37" y="7"/>
                    </a:lnTo>
                    <a:lnTo>
                      <a:pt x="30" y="3"/>
                    </a:lnTo>
                    <a:lnTo>
                      <a:pt x="27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8" name="Freeform 34"/>
              <p:cNvSpPr>
                <a:spLocks/>
              </p:cNvSpPr>
              <p:nvPr/>
            </p:nvSpPr>
            <p:spPr bwMode="ltGray">
              <a:xfrm>
                <a:off x="4097" y="136"/>
                <a:ext cx="156" cy="74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4" y="46"/>
                  </a:cxn>
                  <a:cxn ang="0">
                    <a:pos x="9" y="48"/>
                  </a:cxn>
                  <a:cxn ang="0">
                    <a:pos x="15" y="48"/>
                  </a:cxn>
                  <a:cxn ang="0">
                    <a:pos x="22" y="48"/>
                  </a:cxn>
                  <a:cxn ang="0">
                    <a:pos x="27" y="48"/>
                  </a:cxn>
                  <a:cxn ang="0">
                    <a:pos x="30" y="46"/>
                  </a:cxn>
                  <a:cxn ang="0">
                    <a:pos x="37" y="43"/>
                  </a:cxn>
                  <a:cxn ang="0">
                    <a:pos x="43" y="37"/>
                  </a:cxn>
                  <a:cxn ang="0">
                    <a:pos x="45" y="30"/>
                  </a:cxn>
                  <a:cxn ang="0">
                    <a:pos x="49" y="25"/>
                  </a:cxn>
                  <a:cxn ang="0">
                    <a:pos x="52" y="18"/>
                  </a:cxn>
                  <a:cxn ang="0">
                    <a:pos x="58" y="12"/>
                  </a:cxn>
                  <a:cxn ang="0">
                    <a:pos x="64" y="7"/>
                  </a:cxn>
                  <a:cxn ang="0">
                    <a:pos x="70" y="3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91" y="0"/>
                  </a:cxn>
                  <a:cxn ang="0">
                    <a:pos x="95" y="0"/>
                  </a:cxn>
                  <a:cxn ang="0">
                    <a:pos x="100" y="7"/>
                  </a:cxn>
                  <a:cxn ang="0">
                    <a:pos x="106" y="9"/>
                  </a:cxn>
                  <a:cxn ang="0">
                    <a:pos x="110" y="12"/>
                  </a:cxn>
                  <a:cxn ang="0">
                    <a:pos x="118" y="15"/>
                  </a:cxn>
                  <a:cxn ang="0">
                    <a:pos x="125" y="18"/>
                  </a:cxn>
                  <a:cxn ang="0">
                    <a:pos x="130" y="18"/>
                  </a:cxn>
                  <a:cxn ang="0">
                    <a:pos x="136" y="18"/>
                  </a:cxn>
                  <a:cxn ang="0">
                    <a:pos x="140" y="18"/>
                  </a:cxn>
                  <a:cxn ang="0">
                    <a:pos x="146" y="18"/>
                  </a:cxn>
                  <a:cxn ang="0">
                    <a:pos x="151" y="15"/>
                  </a:cxn>
                  <a:cxn ang="0">
                    <a:pos x="155" y="12"/>
                  </a:cxn>
                  <a:cxn ang="0">
                    <a:pos x="155" y="18"/>
                  </a:cxn>
                  <a:cxn ang="0">
                    <a:pos x="151" y="22"/>
                  </a:cxn>
                  <a:cxn ang="0">
                    <a:pos x="146" y="25"/>
                  </a:cxn>
                  <a:cxn ang="0">
                    <a:pos x="143" y="27"/>
                  </a:cxn>
                  <a:cxn ang="0">
                    <a:pos x="136" y="27"/>
                  </a:cxn>
                  <a:cxn ang="0">
                    <a:pos x="133" y="27"/>
                  </a:cxn>
                  <a:cxn ang="0">
                    <a:pos x="128" y="27"/>
                  </a:cxn>
                  <a:cxn ang="0">
                    <a:pos x="121" y="25"/>
                  </a:cxn>
                  <a:cxn ang="0">
                    <a:pos x="115" y="18"/>
                  </a:cxn>
                  <a:cxn ang="0">
                    <a:pos x="106" y="15"/>
                  </a:cxn>
                  <a:cxn ang="0">
                    <a:pos x="103" y="12"/>
                  </a:cxn>
                  <a:cxn ang="0">
                    <a:pos x="97" y="12"/>
                  </a:cxn>
                  <a:cxn ang="0">
                    <a:pos x="88" y="12"/>
                  </a:cxn>
                  <a:cxn ang="0">
                    <a:pos x="82" y="12"/>
                  </a:cxn>
                  <a:cxn ang="0">
                    <a:pos x="79" y="12"/>
                  </a:cxn>
                  <a:cxn ang="0">
                    <a:pos x="73" y="12"/>
                  </a:cxn>
                  <a:cxn ang="0">
                    <a:pos x="67" y="15"/>
                  </a:cxn>
                  <a:cxn ang="0">
                    <a:pos x="64" y="18"/>
                  </a:cxn>
                  <a:cxn ang="0">
                    <a:pos x="58" y="22"/>
                  </a:cxn>
                  <a:cxn ang="0">
                    <a:pos x="55" y="25"/>
                  </a:cxn>
                  <a:cxn ang="0">
                    <a:pos x="52" y="33"/>
                  </a:cxn>
                  <a:cxn ang="0">
                    <a:pos x="45" y="43"/>
                  </a:cxn>
                  <a:cxn ang="0">
                    <a:pos x="43" y="48"/>
                  </a:cxn>
                  <a:cxn ang="0">
                    <a:pos x="37" y="61"/>
                  </a:cxn>
                  <a:cxn ang="0">
                    <a:pos x="34" y="67"/>
                  </a:cxn>
                  <a:cxn ang="0">
                    <a:pos x="30" y="70"/>
                  </a:cxn>
                  <a:cxn ang="0">
                    <a:pos x="27" y="73"/>
                  </a:cxn>
                  <a:cxn ang="0">
                    <a:pos x="22" y="73"/>
                  </a:cxn>
                  <a:cxn ang="0">
                    <a:pos x="19" y="73"/>
                  </a:cxn>
                  <a:cxn ang="0">
                    <a:pos x="15" y="73"/>
                  </a:cxn>
                  <a:cxn ang="0">
                    <a:pos x="9" y="70"/>
                  </a:cxn>
                  <a:cxn ang="0">
                    <a:pos x="7" y="67"/>
                  </a:cxn>
                  <a:cxn ang="0">
                    <a:pos x="0" y="43"/>
                  </a:cxn>
                </a:cxnLst>
                <a:rect l="0" t="0" r="r" b="b"/>
                <a:pathLst>
                  <a:path w="156" h="74">
                    <a:moveTo>
                      <a:pt x="0" y="43"/>
                    </a:moveTo>
                    <a:lnTo>
                      <a:pt x="4" y="46"/>
                    </a:lnTo>
                    <a:lnTo>
                      <a:pt x="9" y="48"/>
                    </a:lnTo>
                    <a:lnTo>
                      <a:pt x="15" y="48"/>
                    </a:lnTo>
                    <a:lnTo>
                      <a:pt x="22" y="48"/>
                    </a:lnTo>
                    <a:lnTo>
                      <a:pt x="27" y="48"/>
                    </a:lnTo>
                    <a:lnTo>
                      <a:pt x="30" y="46"/>
                    </a:lnTo>
                    <a:lnTo>
                      <a:pt x="37" y="43"/>
                    </a:lnTo>
                    <a:lnTo>
                      <a:pt x="43" y="37"/>
                    </a:lnTo>
                    <a:lnTo>
                      <a:pt x="45" y="30"/>
                    </a:lnTo>
                    <a:lnTo>
                      <a:pt x="49" y="25"/>
                    </a:lnTo>
                    <a:lnTo>
                      <a:pt x="52" y="18"/>
                    </a:lnTo>
                    <a:lnTo>
                      <a:pt x="58" y="12"/>
                    </a:lnTo>
                    <a:lnTo>
                      <a:pt x="64" y="7"/>
                    </a:lnTo>
                    <a:lnTo>
                      <a:pt x="70" y="3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91" y="0"/>
                    </a:lnTo>
                    <a:lnTo>
                      <a:pt x="95" y="0"/>
                    </a:lnTo>
                    <a:lnTo>
                      <a:pt x="100" y="7"/>
                    </a:lnTo>
                    <a:lnTo>
                      <a:pt x="106" y="9"/>
                    </a:lnTo>
                    <a:lnTo>
                      <a:pt x="110" y="12"/>
                    </a:lnTo>
                    <a:lnTo>
                      <a:pt x="118" y="15"/>
                    </a:lnTo>
                    <a:lnTo>
                      <a:pt x="125" y="18"/>
                    </a:lnTo>
                    <a:lnTo>
                      <a:pt x="130" y="18"/>
                    </a:lnTo>
                    <a:lnTo>
                      <a:pt x="136" y="18"/>
                    </a:lnTo>
                    <a:lnTo>
                      <a:pt x="140" y="18"/>
                    </a:lnTo>
                    <a:lnTo>
                      <a:pt x="146" y="18"/>
                    </a:lnTo>
                    <a:lnTo>
                      <a:pt x="151" y="15"/>
                    </a:lnTo>
                    <a:lnTo>
                      <a:pt x="155" y="12"/>
                    </a:lnTo>
                    <a:lnTo>
                      <a:pt x="155" y="18"/>
                    </a:lnTo>
                    <a:lnTo>
                      <a:pt x="151" y="22"/>
                    </a:lnTo>
                    <a:lnTo>
                      <a:pt x="146" y="25"/>
                    </a:lnTo>
                    <a:lnTo>
                      <a:pt x="143" y="27"/>
                    </a:lnTo>
                    <a:lnTo>
                      <a:pt x="136" y="27"/>
                    </a:lnTo>
                    <a:lnTo>
                      <a:pt x="133" y="27"/>
                    </a:lnTo>
                    <a:lnTo>
                      <a:pt x="128" y="27"/>
                    </a:lnTo>
                    <a:lnTo>
                      <a:pt x="121" y="25"/>
                    </a:lnTo>
                    <a:lnTo>
                      <a:pt x="115" y="18"/>
                    </a:lnTo>
                    <a:lnTo>
                      <a:pt x="106" y="15"/>
                    </a:lnTo>
                    <a:lnTo>
                      <a:pt x="103" y="12"/>
                    </a:lnTo>
                    <a:lnTo>
                      <a:pt x="97" y="12"/>
                    </a:lnTo>
                    <a:lnTo>
                      <a:pt x="88" y="12"/>
                    </a:lnTo>
                    <a:lnTo>
                      <a:pt x="82" y="12"/>
                    </a:lnTo>
                    <a:lnTo>
                      <a:pt x="79" y="12"/>
                    </a:lnTo>
                    <a:lnTo>
                      <a:pt x="73" y="12"/>
                    </a:lnTo>
                    <a:lnTo>
                      <a:pt x="67" y="15"/>
                    </a:lnTo>
                    <a:lnTo>
                      <a:pt x="64" y="18"/>
                    </a:lnTo>
                    <a:lnTo>
                      <a:pt x="58" y="22"/>
                    </a:lnTo>
                    <a:lnTo>
                      <a:pt x="55" y="25"/>
                    </a:lnTo>
                    <a:lnTo>
                      <a:pt x="52" y="33"/>
                    </a:lnTo>
                    <a:lnTo>
                      <a:pt x="45" y="43"/>
                    </a:lnTo>
                    <a:lnTo>
                      <a:pt x="43" y="48"/>
                    </a:lnTo>
                    <a:lnTo>
                      <a:pt x="37" y="61"/>
                    </a:lnTo>
                    <a:lnTo>
                      <a:pt x="34" y="67"/>
                    </a:lnTo>
                    <a:lnTo>
                      <a:pt x="30" y="70"/>
                    </a:lnTo>
                    <a:lnTo>
                      <a:pt x="27" y="73"/>
                    </a:lnTo>
                    <a:lnTo>
                      <a:pt x="22" y="73"/>
                    </a:lnTo>
                    <a:lnTo>
                      <a:pt x="19" y="73"/>
                    </a:lnTo>
                    <a:lnTo>
                      <a:pt x="15" y="73"/>
                    </a:lnTo>
                    <a:lnTo>
                      <a:pt x="9" y="70"/>
                    </a:lnTo>
                    <a:lnTo>
                      <a:pt x="7" y="67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9" name="Freeform 35"/>
              <p:cNvSpPr>
                <a:spLocks/>
              </p:cNvSpPr>
              <p:nvPr/>
            </p:nvSpPr>
            <p:spPr bwMode="ltGray">
              <a:xfrm>
                <a:off x="157" y="510"/>
                <a:ext cx="153" cy="75"/>
              </a:xfrm>
              <a:custGeom>
                <a:avLst/>
                <a:gdLst/>
                <a:ahLst/>
                <a:cxnLst>
                  <a:cxn ang="0">
                    <a:pos x="3" y="46"/>
                  </a:cxn>
                  <a:cxn ang="0">
                    <a:pos x="15" y="49"/>
                  </a:cxn>
                  <a:cxn ang="0">
                    <a:pos x="23" y="49"/>
                  </a:cxn>
                  <a:cxn ang="0">
                    <a:pos x="33" y="46"/>
                  </a:cxn>
                  <a:cxn ang="0">
                    <a:pos x="42" y="37"/>
                  </a:cxn>
                  <a:cxn ang="0">
                    <a:pos x="48" y="28"/>
                  </a:cxn>
                  <a:cxn ang="0">
                    <a:pos x="57" y="12"/>
                  </a:cxn>
                  <a:cxn ang="0">
                    <a:pos x="68" y="3"/>
                  </a:cxn>
                  <a:cxn ang="0">
                    <a:pos x="83" y="0"/>
                  </a:cxn>
                  <a:cxn ang="0">
                    <a:pos x="92" y="3"/>
                  </a:cxn>
                  <a:cxn ang="0">
                    <a:pos x="104" y="10"/>
                  </a:cxn>
                  <a:cxn ang="0">
                    <a:pos x="113" y="15"/>
                  </a:cxn>
                  <a:cxn ang="0">
                    <a:pos x="125" y="22"/>
                  </a:cxn>
                  <a:cxn ang="0">
                    <a:pos x="137" y="22"/>
                  </a:cxn>
                  <a:cxn ang="0">
                    <a:pos x="149" y="15"/>
                  </a:cxn>
                  <a:cxn ang="0">
                    <a:pos x="152" y="22"/>
                  </a:cxn>
                  <a:cxn ang="0">
                    <a:pos x="143" y="25"/>
                  </a:cxn>
                  <a:cxn ang="0">
                    <a:pos x="134" y="28"/>
                  </a:cxn>
                  <a:cxn ang="0">
                    <a:pos x="122" y="28"/>
                  </a:cxn>
                  <a:cxn ang="0">
                    <a:pos x="113" y="22"/>
                  </a:cxn>
                  <a:cxn ang="0">
                    <a:pos x="102" y="15"/>
                  </a:cxn>
                  <a:cxn ang="0">
                    <a:pos x="87" y="12"/>
                  </a:cxn>
                  <a:cxn ang="0">
                    <a:pos x="75" y="12"/>
                  </a:cxn>
                  <a:cxn ang="0">
                    <a:pos x="65" y="15"/>
                  </a:cxn>
                  <a:cxn ang="0">
                    <a:pos x="57" y="22"/>
                  </a:cxn>
                  <a:cxn ang="0">
                    <a:pos x="50" y="34"/>
                  </a:cxn>
                  <a:cxn ang="0">
                    <a:pos x="42" y="53"/>
                  </a:cxn>
                  <a:cxn ang="0">
                    <a:pos x="33" y="68"/>
                  </a:cxn>
                  <a:cxn ang="0">
                    <a:pos x="23" y="74"/>
                  </a:cxn>
                  <a:cxn ang="0">
                    <a:pos x="18" y="74"/>
                  </a:cxn>
                  <a:cxn ang="0">
                    <a:pos x="8" y="71"/>
                  </a:cxn>
                  <a:cxn ang="0">
                    <a:pos x="0" y="43"/>
                  </a:cxn>
                </a:cxnLst>
                <a:rect l="0" t="0" r="r" b="b"/>
                <a:pathLst>
                  <a:path w="153" h="75">
                    <a:moveTo>
                      <a:pt x="0" y="43"/>
                    </a:moveTo>
                    <a:lnTo>
                      <a:pt x="3" y="46"/>
                    </a:lnTo>
                    <a:lnTo>
                      <a:pt x="8" y="49"/>
                    </a:lnTo>
                    <a:lnTo>
                      <a:pt x="15" y="49"/>
                    </a:lnTo>
                    <a:lnTo>
                      <a:pt x="21" y="49"/>
                    </a:lnTo>
                    <a:lnTo>
                      <a:pt x="23" y="49"/>
                    </a:lnTo>
                    <a:lnTo>
                      <a:pt x="30" y="49"/>
                    </a:lnTo>
                    <a:lnTo>
                      <a:pt x="33" y="46"/>
                    </a:lnTo>
                    <a:lnTo>
                      <a:pt x="35" y="43"/>
                    </a:lnTo>
                    <a:lnTo>
                      <a:pt x="42" y="37"/>
                    </a:lnTo>
                    <a:lnTo>
                      <a:pt x="45" y="31"/>
                    </a:lnTo>
                    <a:lnTo>
                      <a:pt x="48" y="28"/>
                    </a:lnTo>
                    <a:lnTo>
                      <a:pt x="50" y="18"/>
                    </a:lnTo>
                    <a:lnTo>
                      <a:pt x="57" y="12"/>
                    </a:lnTo>
                    <a:lnTo>
                      <a:pt x="62" y="10"/>
                    </a:lnTo>
                    <a:lnTo>
                      <a:pt x="68" y="3"/>
                    </a:lnTo>
                    <a:lnTo>
                      <a:pt x="75" y="0"/>
                    </a:lnTo>
                    <a:lnTo>
                      <a:pt x="83" y="0"/>
                    </a:lnTo>
                    <a:lnTo>
                      <a:pt x="90" y="0"/>
                    </a:lnTo>
                    <a:lnTo>
                      <a:pt x="92" y="3"/>
                    </a:lnTo>
                    <a:lnTo>
                      <a:pt x="98" y="7"/>
                    </a:lnTo>
                    <a:lnTo>
                      <a:pt x="104" y="10"/>
                    </a:lnTo>
                    <a:lnTo>
                      <a:pt x="107" y="12"/>
                    </a:lnTo>
                    <a:lnTo>
                      <a:pt x="113" y="15"/>
                    </a:lnTo>
                    <a:lnTo>
                      <a:pt x="119" y="18"/>
                    </a:lnTo>
                    <a:lnTo>
                      <a:pt x="125" y="22"/>
                    </a:lnTo>
                    <a:lnTo>
                      <a:pt x="131" y="22"/>
                    </a:lnTo>
                    <a:lnTo>
                      <a:pt x="137" y="22"/>
                    </a:lnTo>
                    <a:lnTo>
                      <a:pt x="143" y="18"/>
                    </a:lnTo>
                    <a:lnTo>
                      <a:pt x="149" y="15"/>
                    </a:lnTo>
                    <a:lnTo>
                      <a:pt x="152" y="15"/>
                    </a:lnTo>
                    <a:lnTo>
                      <a:pt x="152" y="22"/>
                    </a:lnTo>
                    <a:lnTo>
                      <a:pt x="149" y="25"/>
                    </a:lnTo>
                    <a:lnTo>
                      <a:pt x="143" y="25"/>
                    </a:lnTo>
                    <a:lnTo>
                      <a:pt x="137" y="28"/>
                    </a:lnTo>
                    <a:lnTo>
                      <a:pt x="134" y="28"/>
                    </a:lnTo>
                    <a:lnTo>
                      <a:pt x="131" y="28"/>
                    </a:lnTo>
                    <a:lnTo>
                      <a:pt x="122" y="28"/>
                    </a:lnTo>
                    <a:lnTo>
                      <a:pt x="119" y="25"/>
                    </a:lnTo>
                    <a:lnTo>
                      <a:pt x="113" y="22"/>
                    </a:lnTo>
                    <a:lnTo>
                      <a:pt x="104" y="15"/>
                    </a:lnTo>
                    <a:lnTo>
                      <a:pt x="102" y="15"/>
                    </a:lnTo>
                    <a:lnTo>
                      <a:pt x="95" y="15"/>
                    </a:lnTo>
                    <a:lnTo>
                      <a:pt x="87" y="12"/>
                    </a:lnTo>
                    <a:lnTo>
                      <a:pt x="80" y="12"/>
                    </a:lnTo>
                    <a:lnTo>
                      <a:pt x="75" y="12"/>
                    </a:lnTo>
                    <a:lnTo>
                      <a:pt x="72" y="15"/>
                    </a:lnTo>
                    <a:lnTo>
                      <a:pt x="65" y="15"/>
                    </a:lnTo>
                    <a:lnTo>
                      <a:pt x="62" y="18"/>
                    </a:lnTo>
                    <a:lnTo>
                      <a:pt x="57" y="22"/>
                    </a:lnTo>
                    <a:lnTo>
                      <a:pt x="53" y="25"/>
                    </a:lnTo>
                    <a:lnTo>
                      <a:pt x="50" y="34"/>
                    </a:lnTo>
                    <a:lnTo>
                      <a:pt x="45" y="43"/>
                    </a:lnTo>
                    <a:lnTo>
                      <a:pt x="42" y="53"/>
                    </a:lnTo>
                    <a:lnTo>
                      <a:pt x="35" y="64"/>
                    </a:lnTo>
                    <a:lnTo>
                      <a:pt x="33" y="68"/>
                    </a:lnTo>
                    <a:lnTo>
                      <a:pt x="30" y="74"/>
                    </a:lnTo>
                    <a:lnTo>
                      <a:pt x="23" y="74"/>
                    </a:lnTo>
                    <a:lnTo>
                      <a:pt x="21" y="74"/>
                    </a:lnTo>
                    <a:lnTo>
                      <a:pt x="18" y="74"/>
                    </a:lnTo>
                    <a:lnTo>
                      <a:pt x="15" y="74"/>
                    </a:lnTo>
                    <a:lnTo>
                      <a:pt x="8" y="71"/>
                    </a:lnTo>
                    <a:lnTo>
                      <a:pt x="3" y="68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ltGray">
              <a:xfrm>
                <a:off x="5581" y="1847"/>
                <a:ext cx="154" cy="72"/>
              </a:xfrm>
              <a:custGeom>
                <a:avLst/>
                <a:gdLst/>
                <a:ahLst/>
                <a:cxnLst>
                  <a:cxn ang="0">
                    <a:pos x="3" y="44"/>
                  </a:cxn>
                  <a:cxn ang="0">
                    <a:pos x="15" y="48"/>
                  </a:cxn>
                  <a:cxn ang="0">
                    <a:pos x="26" y="48"/>
                  </a:cxn>
                  <a:cxn ang="0">
                    <a:pos x="33" y="41"/>
                  </a:cxn>
                  <a:cxn ang="0">
                    <a:pos x="41" y="36"/>
                  </a:cxn>
                  <a:cxn ang="0">
                    <a:pos x="48" y="24"/>
                  </a:cxn>
                  <a:cxn ang="0">
                    <a:pos x="56" y="12"/>
                  </a:cxn>
                  <a:cxn ang="0">
                    <a:pos x="69" y="4"/>
                  </a:cxn>
                  <a:cxn ang="0">
                    <a:pos x="84" y="0"/>
                  </a:cxn>
                  <a:cxn ang="0">
                    <a:pos x="93" y="4"/>
                  </a:cxn>
                  <a:cxn ang="0">
                    <a:pos x="105" y="9"/>
                  </a:cxn>
                  <a:cxn ang="0">
                    <a:pos x="116" y="15"/>
                  </a:cxn>
                  <a:cxn ang="0">
                    <a:pos x="126" y="18"/>
                  </a:cxn>
                  <a:cxn ang="0">
                    <a:pos x="138" y="18"/>
                  </a:cxn>
                  <a:cxn ang="0">
                    <a:pos x="150" y="15"/>
                  </a:cxn>
                  <a:cxn ang="0">
                    <a:pos x="153" y="18"/>
                  </a:cxn>
                  <a:cxn ang="0">
                    <a:pos x="144" y="24"/>
                  </a:cxn>
                  <a:cxn ang="0">
                    <a:pos x="135" y="27"/>
                  </a:cxn>
                  <a:cxn ang="0">
                    <a:pos x="126" y="24"/>
                  </a:cxn>
                  <a:cxn ang="0">
                    <a:pos x="114" y="18"/>
                  </a:cxn>
                  <a:cxn ang="0">
                    <a:pos x="101" y="12"/>
                  </a:cxn>
                  <a:cxn ang="0">
                    <a:pos x="86" y="12"/>
                  </a:cxn>
                  <a:cxn ang="0">
                    <a:pos x="78" y="12"/>
                  </a:cxn>
                  <a:cxn ang="0">
                    <a:pos x="66" y="15"/>
                  </a:cxn>
                  <a:cxn ang="0">
                    <a:pos x="56" y="21"/>
                  </a:cxn>
                  <a:cxn ang="0">
                    <a:pos x="51" y="33"/>
                  </a:cxn>
                  <a:cxn ang="0">
                    <a:pos x="41" y="51"/>
                  </a:cxn>
                  <a:cxn ang="0">
                    <a:pos x="33" y="65"/>
                  </a:cxn>
                  <a:cxn ang="0">
                    <a:pos x="26" y="71"/>
                  </a:cxn>
                  <a:cxn ang="0">
                    <a:pos x="18" y="71"/>
                  </a:cxn>
                  <a:cxn ang="0">
                    <a:pos x="8" y="68"/>
                  </a:cxn>
                  <a:cxn ang="0">
                    <a:pos x="0" y="41"/>
                  </a:cxn>
                </a:cxnLst>
                <a:rect l="0" t="0" r="r" b="b"/>
                <a:pathLst>
                  <a:path w="154" h="72">
                    <a:moveTo>
                      <a:pt x="0" y="41"/>
                    </a:moveTo>
                    <a:lnTo>
                      <a:pt x="3" y="44"/>
                    </a:lnTo>
                    <a:lnTo>
                      <a:pt x="8" y="48"/>
                    </a:lnTo>
                    <a:lnTo>
                      <a:pt x="15" y="48"/>
                    </a:lnTo>
                    <a:lnTo>
                      <a:pt x="21" y="48"/>
                    </a:lnTo>
                    <a:lnTo>
                      <a:pt x="26" y="48"/>
                    </a:lnTo>
                    <a:lnTo>
                      <a:pt x="30" y="44"/>
                    </a:lnTo>
                    <a:lnTo>
                      <a:pt x="33" y="41"/>
                    </a:lnTo>
                    <a:lnTo>
                      <a:pt x="36" y="41"/>
                    </a:lnTo>
                    <a:lnTo>
                      <a:pt x="41" y="36"/>
                    </a:lnTo>
                    <a:lnTo>
                      <a:pt x="45" y="30"/>
                    </a:lnTo>
                    <a:lnTo>
                      <a:pt x="48" y="24"/>
                    </a:lnTo>
                    <a:lnTo>
                      <a:pt x="51" y="18"/>
                    </a:lnTo>
                    <a:lnTo>
                      <a:pt x="56" y="12"/>
                    </a:lnTo>
                    <a:lnTo>
                      <a:pt x="63" y="6"/>
                    </a:lnTo>
                    <a:lnTo>
                      <a:pt x="69" y="4"/>
                    </a:lnTo>
                    <a:lnTo>
                      <a:pt x="75" y="0"/>
                    </a:lnTo>
                    <a:lnTo>
                      <a:pt x="84" y="0"/>
                    </a:lnTo>
                    <a:lnTo>
                      <a:pt x="90" y="0"/>
                    </a:lnTo>
                    <a:lnTo>
                      <a:pt x="93" y="4"/>
                    </a:lnTo>
                    <a:lnTo>
                      <a:pt x="99" y="6"/>
                    </a:lnTo>
                    <a:lnTo>
                      <a:pt x="105" y="9"/>
                    </a:lnTo>
                    <a:lnTo>
                      <a:pt x="108" y="12"/>
                    </a:lnTo>
                    <a:lnTo>
                      <a:pt x="116" y="15"/>
                    </a:lnTo>
                    <a:lnTo>
                      <a:pt x="123" y="18"/>
                    </a:lnTo>
                    <a:lnTo>
                      <a:pt x="126" y="18"/>
                    </a:lnTo>
                    <a:lnTo>
                      <a:pt x="131" y="21"/>
                    </a:lnTo>
                    <a:lnTo>
                      <a:pt x="138" y="18"/>
                    </a:lnTo>
                    <a:lnTo>
                      <a:pt x="144" y="18"/>
                    </a:lnTo>
                    <a:lnTo>
                      <a:pt x="150" y="15"/>
                    </a:lnTo>
                    <a:lnTo>
                      <a:pt x="153" y="12"/>
                    </a:lnTo>
                    <a:lnTo>
                      <a:pt x="153" y="18"/>
                    </a:lnTo>
                    <a:lnTo>
                      <a:pt x="150" y="21"/>
                    </a:lnTo>
                    <a:lnTo>
                      <a:pt x="144" y="24"/>
                    </a:lnTo>
                    <a:lnTo>
                      <a:pt x="141" y="27"/>
                    </a:lnTo>
                    <a:lnTo>
                      <a:pt x="135" y="27"/>
                    </a:lnTo>
                    <a:lnTo>
                      <a:pt x="131" y="27"/>
                    </a:lnTo>
                    <a:lnTo>
                      <a:pt x="126" y="24"/>
                    </a:lnTo>
                    <a:lnTo>
                      <a:pt x="120" y="24"/>
                    </a:lnTo>
                    <a:lnTo>
                      <a:pt x="114" y="18"/>
                    </a:lnTo>
                    <a:lnTo>
                      <a:pt x="105" y="15"/>
                    </a:lnTo>
                    <a:lnTo>
                      <a:pt x="101" y="12"/>
                    </a:lnTo>
                    <a:lnTo>
                      <a:pt x="96" y="12"/>
                    </a:lnTo>
                    <a:lnTo>
                      <a:pt x="86" y="12"/>
                    </a:lnTo>
                    <a:lnTo>
                      <a:pt x="81" y="12"/>
                    </a:lnTo>
                    <a:lnTo>
                      <a:pt x="78" y="12"/>
                    </a:lnTo>
                    <a:lnTo>
                      <a:pt x="71" y="12"/>
                    </a:lnTo>
                    <a:lnTo>
                      <a:pt x="66" y="15"/>
                    </a:lnTo>
                    <a:lnTo>
                      <a:pt x="63" y="18"/>
                    </a:lnTo>
                    <a:lnTo>
                      <a:pt x="56" y="21"/>
                    </a:lnTo>
                    <a:lnTo>
                      <a:pt x="54" y="24"/>
                    </a:lnTo>
                    <a:lnTo>
                      <a:pt x="51" y="33"/>
                    </a:lnTo>
                    <a:lnTo>
                      <a:pt x="45" y="39"/>
                    </a:lnTo>
                    <a:lnTo>
                      <a:pt x="41" y="51"/>
                    </a:lnTo>
                    <a:lnTo>
                      <a:pt x="36" y="59"/>
                    </a:lnTo>
                    <a:lnTo>
                      <a:pt x="33" y="65"/>
                    </a:lnTo>
                    <a:lnTo>
                      <a:pt x="30" y="68"/>
                    </a:lnTo>
                    <a:lnTo>
                      <a:pt x="26" y="71"/>
                    </a:lnTo>
                    <a:lnTo>
                      <a:pt x="21" y="71"/>
                    </a:lnTo>
                    <a:lnTo>
                      <a:pt x="18" y="71"/>
                    </a:lnTo>
                    <a:lnTo>
                      <a:pt x="15" y="71"/>
                    </a:lnTo>
                    <a:lnTo>
                      <a:pt x="8" y="68"/>
                    </a:lnTo>
                    <a:lnTo>
                      <a:pt x="6" y="65"/>
                    </a:lnTo>
                    <a:lnTo>
                      <a:pt x="0" y="4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ltGray">
              <a:xfrm>
                <a:off x="4436" y="4096"/>
                <a:ext cx="57" cy="66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5"/>
                  </a:cxn>
                  <a:cxn ang="0">
                    <a:pos x="56" y="41"/>
                  </a:cxn>
                  <a:cxn ang="0">
                    <a:pos x="31" y="0"/>
                  </a:cxn>
                </a:cxnLst>
                <a:rect l="0" t="0" r="r" b="b"/>
                <a:pathLst>
                  <a:path w="57" h="66">
                    <a:moveTo>
                      <a:pt x="31" y="0"/>
                    </a:moveTo>
                    <a:lnTo>
                      <a:pt x="0" y="17"/>
                    </a:lnTo>
                    <a:lnTo>
                      <a:pt x="17" y="65"/>
                    </a:lnTo>
                    <a:lnTo>
                      <a:pt x="56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ltGray">
              <a:xfrm>
                <a:off x="107" y="2501"/>
                <a:ext cx="55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4" y="40"/>
                  </a:cxn>
                  <a:cxn ang="0">
                    <a:pos x="30" y="0"/>
                  </a:cxn>
                </a:cxnLst>
                <a:rect l="0" t="0" r="r" b="b"/>
                <a:pathLst>
                  <a:path w="55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4" y="40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ltGray">
              <a:xfrm>
                <a:off x="5139" y="1106"/>
                <a:ext cx="56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5" y="41"/>
                  </a:cxn>
                  <a:cxn ang="0">
                    <a:pos x="30" y="0"/>
                  </a:cxn>
                </a:cxnLst>
                <a:rect l="0" t="0" r="r" b="b"/>
                <a:pathLst>
                  <a:path w="56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5" y="41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ltGray">
              <a:xfrm>
                <a:off x="4703" y="54"/>
                <a:ext cx="60" cy="81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5" y="80"/>
                  </a:cxn>
                  <a:cxn ang="0">
                    <a:pos x="59" y="0"/>
                  </a:cxn>
                </a:cxnLst>
                <a:rect l="0" t="0" r="r" b="b"/>
                <a:pathLst>
                  <a:path w="60" h="81">
                    <a:moveTo>
                      <a:pt x="59" y="0"/>
                    </a:moveTo>
                    <a:lnTo>
                      <a:pt x="0" y="30"/>
                    </a:lnTo>
                    <a:lnTo>
                      <a:pt x="45" y="80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5" name="Freeform 41"/>
              <p:cNvSpPr>
                <a:spLocks/>
              </p:cNvSpPr>
              <p:nvPr/>
            </p:nvSpPr>
            <p:spPr bwMode="ltGray">
              <a:xfrm>
                <a:off x="5601" y="3074"/>
                <a:ext cx="60" cy="8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2" y="79"/>
                  </a:cxn>
                  <a:cxn ang="0">
                    <a:pos x="59" y="0"/>
                  </a:cxn>
                </a:cxnLst>
                <a:rect l="0" t="0" r="r" b="b"/>
                <a:pathLst>
                  <a:path w="60" h="80">
                    <a:moveTo>
                      <a:pt x="59" y="0"/>
                    </a:moveTo>
                    <a:lnTo>
                      <a:pt x="0" y="30"/>
                    </a:lnTo>
                    <a:lnTo>
                      <a:pt x="42" y="79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6" name="Freeform 42"/>
              <p:cNvSpPr>
                <a:spLocks/>
              </p:cNvSpPr>
              <p:nvPr/>
            </p:nvSpPr>
            <p:spPr bwMode="ltGray">
              <a:xfrm>
                <a:off x="2788" y="4005"/>
                <a:ext cx="59" cy="83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1"/>
                  </a:cxn>
                  <a:cxn ang="0">
                    <a:pos x="42" y="82"/>
                  </a:cxn>
                  <a:cxn ang="0">
                    <a:pos x="58" y="0"/>
                  </a:cxn>
                </a:cxnLst>
                <a:rect l="0" t="0" r="r" b="b"/>
                <a:pathLst>
                  <a:path w="59" h="83">
                    <a:moveTo>
                      <a:pt x="58" y="0"/>
                    </a:moveTo>
                    <a:lnTo>
                      <a:pt x="0" y="31"/>
                    </a:lnTo>
                    <a:lnTo>
                      <a:pt x="42" y="82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7" name="Freeform 43"/>
              <p:cNvSpPr>
                <a:spLocks/>
              </p:cNvSpPr>
              <p:nvPr/>
            </p:nvSpPr>
            <p:spPr bwMode="ltGray">
              <a:xfrm>
                <a:off x="256" y="3041"/>
                <a:ext cx="61" cy="83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0" y="31"/>
                  </a:cxn>
                  <a:cxn ang="0">
                    <a:pos x="46" y="82"/>
                  </a:cxn>
                  <a:cxn ang="0">
                    <a:pos x="60" y="0"/>
                  </a:cxn>
                </a:cxnLst>
                <a:rect l="0" t="0" r="r" b="b"/>
                <a:pathLst>
                  <a:path w="61" h="83">
                    <a:moveTo>
                      <a:pt x="60" y="0"/>
                    </a:moveTo>
                    <a:lnTo>
                      <a:pt x="0" y="31"/>
                    </a:lnTo>
                    <a:lnTo>
                      <a:pt x="46" y="82"/>
                    </a:lnTo>
                    <a:lnTo>
                      <a:pt x="6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8" name="Freeform 44"/>
              <p:cNvSpPr>
                <a:spLocks/>
              </p:cNvSpPr>
              <p:nvPr/>
            </p:nvSpPr>
            <p:spPr bwMode="ltGray">
              <a:xfrm>
                <a:off x="4707" y="4074"/>
                <a:ext cx="59" cy="78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0"/>
                  </a:cxn>
                  <a:cxn ang="0">
                    <a:pos x="42" y="77"/>
                  </a:cxn>
                  <a:cxn ang="0">
                    <a:pos x="58" y="0"/>
                  </a:cxn>
                </a:cxnLst>
                <a:rect l="0" t="0" r="r" b="b"/>
                <a:pathLst>
                  <a:path w="59" h="78">
                    <a:moveTo>
                      <a:pt x="58" y="0"/>
                    </a:moveTo>
                    <a:lnTo>
                      <a:pt x="0" y="30"/>
                    </a:lnTo>
                    <a:lnTo>
                      <a:pt x="42" y="77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9" name="Freeform 45"/>
              <p:cNvSpPr>
                <a:spLocks/>
              </p:cNvSpPr>
              <p:nvPr/>
            </p:nvSpPr>
            <p:spPr bwMode="ltGray">
              <a:xfrm>
                <a:off x="234" y="3987"/>
                <a:ext cx="61" cy="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0"/>
                  </a:cxn>
                  <a:cxn ang="0">
                    <a:pos x="0" y="0"/>
                  </a:cxn>
                </a:cxnLst>
                <a:rect l="0" t="0" r="r" b="b"/>
                <a:pathLst>
                  <a:path w="61" h="81">
                    <a:moveTo>
                      <a:pt x="0" y="0"/>
                    </a:moveTo>
                    <a:lnTo>
                      <a:pt x="60" y="31"/>
                    </a:lnTo>
                    <a:lnTo>
                      <a:pt x="18" y="8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0" name="Freeform 46"/>
              <p:cNvSpPr>
                <a:spLocks/>
              </p:cNvSpPr>
              <p:nvPr/>
            </p:nvSpPr>
            <p:spPr bwMode="ltGray">
              <a:xfrm>
                <a:off x="2285" y="99"/>
                <a:ext cx="61" cy="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1"/>
                  </a:cxn>
                  <a:cxn ang="0">
                    <a:pos x="0" y="0"/>
                  </a:cxn>
                </a:cxnLst>
                <a:rect l="0" t="0" r="r" b="b"/>
                <a:pathLst>
                  <a:path w="61" h="82">
                    <a:moveTo>
                      <a:pt x="0" y="0"/>
                    </a:moveTo>
                    <a:lnTo>
                      <a:pt x="60" y="31"/>
                    </a:lnTo>
                    <a:lnTo>
                      <a:pt x="18" y="81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1" name="Rectangle 47"/>
              <p:cNvSpPr>
                <a:spLocks noChangeArrowheads="1"/>
              </p:cNvSpPr>
              <p:nvPr/>
            </p:nvSpPr>
            <p:spPr bwMode="ltGray">
              <a:xfrm>
                <a:off x="1629" y="103"/>
                <a:ext cx="53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2" name="Rectangle 48"/>
              <p:cNvSpPr>
                <a:spLocks noChangeArrowheads="1"/>
              </p:cNvSpPr>
              <p:nvPr/>
            </p:nvSpPr>
            <p:spPr bwMode="ltGray">
              <a:xfrm>
                <a:off x="5563" y="129"/>
                <a:ext cx="52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3" name="Rectangle 49"/>
              <p:cNvSpPr>
                <a:spLocks noChangeArrowheads="1"/>
              </p:cNvSpPr>
              <p:nvPr/>
            </p:nvSpPr>
            <p:spPr bwMode="ltGray">
              <a:xfrm>
                <a:off x="5039" y="4013"/>
                <a:ext cx="53" cy="5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4" name="Rectangle 50"/>
              <p:cNvSpPr>
                <a:spLocks noChangeArrowheads="1"/>
              </p:cNvSpPr>
              <p:nvPr/>
            </p:nvSpPr>
            <p:spPr bwMode="ltGray">
              <a:xfrm>
                <a:off x="5651" y="782"/>
                <a:ext cx="41" cy="43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5" name="Rectangle 51"/>
              <p:cNvSpPr>
                <a:spLocks noChangeArrowheads="1"/>
              </p:cNvSpPr>
              <p:nvPr/>
            </p:nvSpPr>
            <p:spPr bwMode="ltGray">
              <a:xfrm>
                <a:off x="648" y="202"/>
                <a:ext cx="52" cy="5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6" name="Freeform 52"/>
              <p:cNvSpPr>
                <a:spLocks/>
              </p:cNvSpPr>
              <p:nvPr/>
            </p:nvSpPr>
            <p:spPr bwMode="ltGray">
              <a:xfrm>
                <a:off x="177" y="1414"/>
                <a:ext cx="229" cy="116"/>
              </a:xfrm>
              <a:custGeom>
                <a:avLst/>
                <a:gdLst/>
                <a:ahLst/>
                <a:cxnLst>
                  <a:cxn ang="0">
                    <a:pos x="228" y="4"/>
                  </a:cxn>
                  <a:cxn ang="0">
                    <a:pos x="222" y="0"/>
                  </a:cxn>
                  <a:cxn ang="0">
                    <a:pos x="210" y="0"/>
                  </a:cxn>
                  <a:cxn ang="0">
                    <a:pos x="200" y="0"/>
                  </a:cxn>
                  <a:cxn ang="0">
                    <a:pos x="192" y="0"/>
                  </a:cxn>
                  <a:cxn ang="0">
                    <a:pos x="180" y="4"/>
                  </a:cxn>
                  <a:cxn ang="0">
                    <a:pos x="170" y="10"/>
                  </a:cxn>
                  <a:cxn ang="0">
                    <a:pos x="164" y="13"/>
                  </a:cxn>
                  <a:cxn ang="0">
                    <a:pos x="159" y="22"/>
                  </a:cxn>
                  <a:cxn ang="0">
                    <a:pos x="152" y="31"/>
                  </a:cxn>
                  <a:cxn ang="0">
                    <a:pos x="149" y="38"/>
                  </a:cxn>
                  <a:cxn ang="0">
                    <a:pos x="146" y="43"/>
                  </a:cxn>
                  <a:cxn ang="0">
                    <a:pos x="134" y="59"/>
                  </a:cxn>
                  <a:cxn ang="0">
                    <a:pos x="122" y="72"/>
                  </a:cxn>
                  <a:cxn ang="0">
                    <a:pos x="113" y="77"/>
                  </a:cxn>
                  <a:cxn ang="0">
                    <a:pos x="98" y="84"/>
                  </a:cxn>
                  <a:cxn ang="0">
                    <a:pos x="86" y="90"/>
                  </a:cxn>
                  <a:cxn ang="0">
                    <a:pos x="73" y="93"/>
                  </a:cxn>
                  <a:cxn ang="0">
                    <a:pos x="64" y="93"/>
                  </a:cxn>
                  <a:cxn ang="0">
                    <a:pos x="52" y="93"/>
                  </a:cxn>
                  <a:cxn ang="0">
                    <a:pos x="37" y="90"/>
                  </a:cxn>
                  <a:cxn ang="0">
                    <a:pos x="25" y="84"/>
                  </a:cxn>
                  <a:cxn ang="0">
                    <a:pos x="15" y="74"/>
                  </a:cxn>
                  <a:cxn ang="0">
                    <a:pos x="10" y="69"/>
                  </a:cxn>
                  <a:cxn ang="0">
                    <a:pos x="0" y="100"/>
                  </a:cxn>
                  <a:cxn ang="0">
                    <a:pos x="7" y="105"/>
                  </a:cxn>
                  <a:cxn ang="0">
                    <a:pos x="22" y="112"/>
                  </a:cxn>
                  <a:cxn ang="0">
                    <a:pos x="33" y="112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5"/>
                  </a:cxn>
                  <a:cxn ang="0">
                    <a:pos x="98" y="100"/>
                  </a:cxn>
                  <a:cxn ang="0">
                    <a:pos x="104" y="97"/>
                  </a:cxn>
                  <a:cxn ang="0">
                    <a:pos x="119" y="84"/>
                  </a:cxn>
                  <a:cxn ang="0">
                    <a:pos x="131" y="72"/>
                  </a:cxn>
                  <a:cxn ang="0">
                    <a:pos x="140" y="56"/>
                  </a:cxn>
                  <a:cxn ang="0">
                    <a:pos x="149" y="43"/>
                  </a:cxn>
                  <a:cxn ang="0">
                    <a:pos x="159" y="41"/>
                  </a:cxn>
                  <a:cxn ang="0">
                    <a:pos x="167" y="31"/>
                  </a:cxn>
                  <a:cxn ang="0">
                    <a:pos x="177" y="28"/>
                  </a:cxn>
                  <a:cxn ang="0">
                    <a:pos x="185" y="25"/>
                  </a:cxn>
                  <a:cxn ang="0">
                    <a:pos x="198" y="25"/>
                  </a:cxn>
                  <a:cxn ang="0">
                    <a:pos x="204" y="25"/>
                  </a:cxn>
                  <a:cxn ang="0">
                    <a:pos x="210" y="28"/>
                  </a:cxn>
                  <a:cxn ang="0">
                    <a:pos x="222" y="35"/>
                  </a:cxn>
                  <a:cxn ang="0">
                    <a:pos x="228" y="4"/>
                  </a:cxn>
                </a:cxnLst>
                <a:rect l="0" t="0" r="r" b="b"/>
                <a:pathLst>
                  <a:path w="229" h="116">
                    <a:moveTo>
                      <a:pt x="228" y="4"/>
                    </a:moveTo>
                    <a:lnTo>
                      <a:pt x="222" y="0"/>
                    </a:lnTo>
                    <a:lnTo>
                      <a:pt x="210" y="0"/>
                    </a:lnTo>
                    <a:lnTo>
                      <a:pt x="200" y="0"/>
                    </a:lnTo>
                    <a:lnTo>
                      <a:pt x="192" y="0"/>
                    </a:lnTo>
                    <a:lnTo>
                      <a:pt x="180" y="4"/>
                    </a:lnTo>
                    <a:lnTo>
                      <a:pt x="170" y="10"/>
                    </a:lnTo>
                    <a:lnTo>
                      <a:pt x="164" y="13"/>
                    </a:lnTo>
                    <a:lnTo>
                      <a:pt x="159" y="22"/>
                    </a:lnTo>
                    <a:lnTo>
                      <a:pt x="152" y="31"/>
                    </a:lnTo>
                    <a:lnTo>
                      <a:pt x="149" y="38"/>
                    </a:lnTo>
                    <a:lnTo>
                      <a:pt x="146" y="43"/>
                    </a:lnTo>
                    <a:lnTo>
                      <a:pt x="134" y="59"/>
                    </a:lnTo>
                    <a:lnTo>
                      <a:pt x="122" y="72"/>
                    </a:lnTo>
                    <a:lnTo>
                      <a:pt x="113" y="77"/>
                    </a:lnTo>
                    <a:lnTo>
                      <a:pt x="98" y="84"/>
                    </a:lnTo>
                    <a:lnTo>
                      <a:pt x="86" y="90"/>
                    </a:lnTo>
                    <a:lnTo>
                      <a:pt x="73" y="93"/>
                    </a:lnTo>
                    <a:lnTo>
                      <a:pt x="64" y="93"/>
                    </a:lnTo>
                    <a:lnTo>
                      <a:pt x="52" y="93"/>
                    </a:lnTo>
                    <a:lnTo>
                      <a:pt x="37" y="90"/>
                    </a:lnTo>
                    <a:lnTo>
                      <a:pt x="25" y="84"/>
                    </a:lnTo>
                    <a:lnTo>
                      <a:pt x="15" y="74"/>
                    </a:lnTo>
                    <a:lnTo>
                      <a:pt x="10" y="69"/>
                    </a:lnTo>
                    <a:lnTo>
                      <a:pt x="0" y="100"/>
                    </a:lnTo>
                    <a:lnTo>
                      <a:pt x="7" y="105"/>
                    </a:lnTo>
                    <a:lnTo>
                      <a:pt x="22" y="112"/>
                    </a:lnTo>
                    <a:lnTo>
                      <a:pt x="33" y="112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5"/>
                    </a:lnTo>
                    <a:lnTo>
                      <a:pt x="98" y="100"/>
                    </a:lnTo>
                    <a:lnTo>
                      <a:pt x="104" y="97"/>
                    </a:lnTo>
                    <a:lnTo>
                      <a:pt x="119" y="84"/>
                    </a:lnTo>
                    <a:lnTo>
                      <a:pt x="131" y="72"/>
                    </a:lnTo>
                    <a:lnTo>
                      <a:pt x="140" y="56"/>
                    </a:lnTo>
                    <a:lnTo>
                      <a:pt x="149" y="43"/>
                    </a:lnTo>
                    <a:lnTo>
                      <a:pt x="159" y="41"/>
                    </a:lnTo>
                    <a:lnTo>
                      <a:pt x="167" y="31"/>
                    </a:lnTo>
                    <a:lnTo>
                      <a:pt x="177" y="28"/>
                    </a:lnTo>
                    <a:lnTo>
                      <a:pt x="185" y="25"/>
                    </a:lnTo>
                    <a:lnTo>
                      <a:pt x="198" y="25"/>
                    </a:lnTo>
                    <a:lnTo>
                      <a:pt x="204" y="25"/>
                    </a:lnTo>
                    <a:lnTo>
                      <a:pt x="210" y="28"/>
                    </a:lnTo>
                    <a:lnTo>
                      <a:pt x="222" y="35"/>
                    </a:lnTo>
                    <a:lnTo>
                      <a:pt x="228" y="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7" name="Freeform 53"/>
              <p:cNvSpPr>
                <a:spLocks/>
              </p:cNvSpPr>
              <p:nvPr/>
            </p:nvSpPr>
            <p:spPr bwMode="ltGray">
              <a:xfrm>
                <a:off x="2288" y="4156"/>
                <a:ext cx="231" cy="115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6" y="114"/>
                  </a:cxn>
                  <a:cxn ang="0">
                    <a:pos x="18" y="114"/>
                  </a:cxn>
                  <a:cxn ang="0">
                    <a:pos x="27" y="114"/>
                  </a:cxn>
                  <a:cxn ang="0">
                    <a:pos x="39" y="111"/>
                  </a:cxn>
                  <a:cxn ang="0">
                    <a:pos x="48" y="108"/>
                  </a:cxn>
                  <a:cxn ang="0">
                    <a:pos x="58" y="104"/>
                  </a:cxn>
                  <a:cxn ang="0">
                    <a:pos x="63" y="101"/>
                  </a:cxn>
                  <a:cxn ang="0">
                    <a:pos x="73" y="93"/>
                  </a:cxn>
                  <a:cxn ang="0">
                    <a:pos x="76" y="83"/>
                  </a:cxn>
                  <a:cxn ang="0">
                    <a:pos x="81" y="77"/>
                  </a:cxn>
                  <a:cxn ang="0">
                    <a:pos x="84" y="71"/>
                  </a:cxn>
                  <a:cxn ang="0">
                    <a:pos x="94" y="55"/>
                  </a:cxn>
                  <a:cxn ang="0">
                    <a:pos x="109" y="40"/>
                  </a:cxn>
                  <a:cxn ang="0">
                    <a:pos x="115" y="37"/>
                  </a:cxn>
                  <a:cxn ang="0">
                    <a:pos x="130" y="31"/>
                  </a:cxn>
                  <a:cxn ang="0">
                    <a:pos x="142" y="24"/>
                  </a:cxn>
                  <a:cxn ang="0">
                    <a:pos x="154" y="21"/>
                  </a:cxn>
                  <a:cxn ang="0">
                    <a:pos x="164" y="18"/>
                  </a:cxn>
                  <a:cxn ang="0">
                    <a:pos x="175" y="21"/>
                  </a:cxn>
                  <a:cxn ang="0">
                    <a:pos x="190" y="24"/>
                  </a:cxn>
                  <a:cxn ang="0">
                    <a:pos x="205" y="31"/>
                  </a:cxn>
                  <a:cxn ang="0">
                    <a:pos x="215" y="37"/>
                  </a:cxn>
                  <a:cxn ang="0">
                    <a:pos x="218" y="43"/>
                  </a:cxn>
                  <a:cxn ang="0">
                    <a:pos x="230" y="12"/>
                  </a:cxn>
                  <a:cxn ang="0">
                    <a:pos x="221" y="9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79" y="0"/>
                  </a:cxn>
                  <a:cxn ang="0">
                    <a:pos x="167" y="0"/>
                  </a:cxn>
                  <a:cxn ang="0">
                    <a:pos x="154" y="3"/>
                  </a:cxn>
                  <a:cxn ang="0">
                    <a:pos x="139" y="9"/>
                  </a:cxn>
                  <a:cxn ang="0">
                    <a:pos x="130" y="12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3"/>
                  </a:cxn>
                  <a:cxn ang="0">
                    <a:pos x="88" y="55"/>
                  </a:cxn>
                  <a:cxn ang="0">
                    <a:pos x="79" y="68"/>
                  </a:cxn>
                  <a:cxn ang="0">
                    <a:pos x="73" y="73"/>
                  </a:cxn>
                  <a:cxn ang="0">
                    <a:pos x="61" y="83"/>
                  </a:cxn>
                  <a:cxn ang="0">
                    <a:pos x="51" y="86"/>
                  </a:cxn>
                  <a:cxn ang="0">
                    <a:pos x="43" y="89"/>
                  </a:cxn>
                  <a:cxn ang="0">
                    <a:pos x="33" y="89"/>
                  </a:cxn>
                  <a:cxn ang="0">
                    <a:pos x="24" y="89"/>
                  </a:cxn>
                  <a:cxn ang="0">
                    <a:pos x="18" y="86"/>
                  </a:cxn>
                  <a:cxn ang="0">
                    <a:pos x="6" y="80"/>
                  </a:cxn>
                  <a:cxn ang="0">
                    <a:pos x="0" y="111"/>
                  </a:cxn>
                </a:cxnLst>
                <a:rect l="0" t="0" r="r" b="b"/>
                <a:pathLst>
                  <a:path w="231" h="115">
                    <a:moveTo>
                      <a:pt x="0" y="111"/>
                    </a:moveTo>
                    <a:lnTo>
                      <a:pt x="6" y="114"/>
                    </a:lnTo>
                    <a:lnTo>
                      <a:pt x="18" y="114"/>
                    </a:lnTo>
                    <a:lnTo>
                      <a:pt x="27" y="114"/>
                    </a:lnTo>
                    <a:lnTo>
                      <a:pt x="39" y="111"/>
                    </a:lnTo>
                    <a:lnTo>
                      <a:pt x="48" y="108"/>
                    </a:lnTo>
                    <a:lnTo>
                      <a:pt x="58" y="104"/>
                    </a:lnTo>
                    <a:lnTo>
                      <a:pt x="63" y="101"/>
                    </a:lnTo>
                    <a:lnTo>
                      <a:pt x="73" y="93"/>
                    </a:lnTo>
                    <a:lnTo>
                      <a:pt x="76" y="83"/>
                    </a:lnTo>
                    <a:lnTo>
                      <a:pt x="81" y="77"/>
                    </a:lnTo>
                    <a:lnTo>
                      <a:pt x="84" y="71"/>
                    </a:lnTo>
                    <a:lnTo>
                      <a:pt x="94" y="55"/>
                    </a:lnTo>
                    <a:lnTo>
                      <a:pt x="109" y="40"/>
                    </a:lnTo>
                    <a:lnTo>
                      <a:pt x="115" y="37"/>
                    </a:lnTo>
                    <a:lnTo>
                      <a:pt x="130" y="31"/>
                    </a:lnTo>
                    <a:lnTo>
                      <a:pt x="142" y="24"/>
                    </a:lnTo>
                    <a:lnTo>
                      <a:pt x="154" y="21"/>
                    </a:lnTo>
                    <a:lnTo>
                      <a:pt x="164" y="18"/>
                    </a:lnTo>
                    <a:lnTo>
                      <a:pt x="175" y="21"/>
                    </a:lnTo>
                    <a:lnTo>
                      <a:pt x="190" y="24"/>
                    </a:lnTo>
                    <a:lnTo>
                      <a:pt x="205" y="31"/>
                    </a:lnTo>
                    <a:lnTo>
                      <a:pt x="215" y="37"/>
                    </a:lnTo>
                    <a:lnTo>
                      <a:pt x="218" y="43"/>
                    </a:lnTo>
                    <a:lnTo>
                      <a:pt x="230" y="12"/>
                    </a:lnTo>
                    <a:lnTo>
                      <a:pt x="221" y="9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79" y="0"/>
                    </a:lnTo>
                    <a:lnTo>
                      <a:pt x="167" y="0"/>
                    </a:lnTo>
                    <a:lnTo>
                      <a:pt x="154" y="3"/>
                    </a:lnTo>
                    <a:lnTo>
                      <a:pt x="139" y="9"/>
                    </a:lnTo>
                    <a:lnTo>
                      <a:pt x="130" y="12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3"/>
                    </a:lnTo>
                    <a:lnTo>
                      <a:pt x="88" y="55"/>
                    </a:lnTo>
                    <a:lnTo>
                      <a:pt x="79" y="68"/>
                    </a:lnTo>
                    <a:lnTo>
                      <a:pt x="73" y="73"/>
                    </a:lnTo>
                    <a:lnTo>
                      <a:pt x="61" y="83"/>
                    </a:lnTo>
                    <a:lnTo>
                      <a:pt x="51" y="86"/>
                    </a:lnTo>
                    <a:lnTo>
                      <a:pt x="43" y="89"/>
                    </a:lnTo>
                    <a:lnTo>
                      <a:pt x="33" y="89"/>
                    </a:lnTo>
                    <a:lnTo>
                      <a:pt x="24" y="89"/>
                    </a:lnTo>
                    <a:lnTo>
                      <a:pt x="18" y="86"/>
                    </a:lnTo>
                    <a:lnTo>
                      <a:pt x="6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8" name="Freeform 54"/>
              <p:cNvSpPr>
                <a:spLocks/>
              </p:cNvSpPr>
              <p:nvPr/>
            </p:nvSpPr>
            <p:spPr bwMode="ltGray">
              <a:xfrm>
                <a:off x="5310" y="388"/>
                <a:ext cx="234" cy="115"/>
              </a:xfrm>
              <a:custGeom>
                <a:avLst/>
                <a:gdLst/>
                <a:ahLst/>
                <a:cxnLst>
                  <a:cxn ang="0">
                    <a:pos x="233" y="3"/>
                  </a:cxn>
                  <a:cxn ang="0">
                    <a:pos x="223" y="0"/>
                  </a:cxn>
                  <a:cxn ang="0">
                    <a:pos x="214" y="0"/>
                  </a:cxn>
                  <a:cxn ang="0">
                    <a:pos x="202" y="0"/>
                  </a:cxn>
                  <a:cxn ang="0">
                    <a:pos x="193" y="0"/>
                  </a:cxn>
                  <a:cxn ang="0">
                    <a:pos x="183" y="3"/>
                  </a:cxn>
                  <a:cxn ang="0">
                    <a:pos x="172" y="10"/>
                  </a:cxn>
                  <a:cxn ang="0">
                    <a:pos x="168" y="13"/>
                  </a:cxn>
                  <a:cxn ang="0">
                    <a:pos x="159" y="21"/>
                  </a:cxn>
                  <a:cxn ang="0">
                    <a:pos x="153" y="31"/>
                  </a:cxn>
                  <a:cxn ang="0">
                    <a:pos x="150" y="37"/>
                  </a:cxn>
                  <a:cxn ang="0">
                    <a:pos x="147" y="43"/>
                  </a:cxn>
                  <a:cxn ang="0">
                    <a:pos x="138" y="59"/>
                  </a:cxn>
                  <a:cxn ang="0">
                    <a:pos x="122" y="71"/>
                  </a:cxn>
                  <a:cxn ang="0">
                    <a:pos x="114" y="77"/>
                  </a:cxn>
                  <a:cxn ang="0">
                    <a:pos x="101" y="83"/>
                  </a:cxn>
                  <a:cxn ang="0">
                    <a:pos x="86" y="90"/>
                  </a:cxn>
                  <a:cxn ang="0">
                    <a:pos x="76" y="93"/>
                  </a:cxn>
                  <a:cxn ang="0">
                    <a:pos x="65" y="93"/>
                  </a:cxn>
                  <a:cxn ang="0">
                    <a:pos x="55" y="93"/>
                  </a:cxn>
                  <a:cxn ang="0">
                    <a:pos x="40" y="87"/>
                  </a:cxn>
                  <a:cxn ang="0">
                    <a:pos x="25" y="83"/>
                  </a:cxn>
                  <a:cxn ang="0">
                    <a:pos x="15" y="74"/>
                  </a:cxn>
                  <a:cxn ang="0">
                    <a:pos x="10" y="68"/>
                  </a:cxn>
                  <a:cxn ang="0">
                    <a:pos x="0" y="99"/>
                  </a:cxn>
                  <a:cxn ang="0">
                    <a:pos x="10" y="105"/>
                  </a:cxn>
                  <a:cxn ang="0">
                    <a:pos x="22" y="111"/>
                  </a:cxn>
                  <a:cxn ang="0">
                    <a:pos x="34" y="111"/>
                  </a:cxn>
                  <a:cxn ang="0">
                    <a:pos x="50" y="114"/>
                  </a:cxn>
                  <a:cxn ang="0">
                    <a:pos x="61" y="114"/>
                  </a:cxn>
                  <a:cxn ang="0">
                    <a:pos x="74" y="111"/>
                  </a:cxn>
                  <a:cxn ang="0">
                    <a:pos x="89" y="105"/>
                  </a:cxn>
                  <a:cxn ang="0">
                    <a:pos x="101" y="99"/>
                  </a:cxn>
                  <a:cxn ang="0">
                    <a:pos x="107" y="96"/>
                  </a:cxn>
                  <a:cxn ang="0">
                    <a:pos x="119" y="83"/>
                  </a:cxn>
                  <a:cxn ang="0">
                    <a:pos x="132" y="71"/>
                  </a:cxn>
                  <a:cxn ang="0">
                    <a:pos x="144" y="56"/>
                  </a:cxn>
                  <a:cxn ang="0">
                    <a:pos x="153" y="46"/>
                  </a:cxn>
                  <a:cxn ang="0">
                    <a:pos x="159" y="37"/>
                  </a:cxn>
                  <a:cxn ang="0">
                    <a:pos x="172" y="31"/>
                  </a:cxn>
                  <a:cxn ang="0">
                    <a:pos x="180" y="25"/>
                  </a:cxn>
                  <a:cxn ang="0">
                    <a:pos x="190" y="21"/>
                  </a:cxn>
                  <a:cxn ang="0">
                    <a:pos x="199" y="21"/>
                  </a:cxn>
                  <a:cxn ang="0">
                    <a:pos x="208" y="25"/>
                  </a:cxn>
                  <a:cxn ang="0">
                    <a:pos x="214" y="25"/>
                  </a:cxn>
                  <a:cxn ang="0">
                    <a:pos x="226" y="34"/>
                  </a:cxn>
                  <a:cxn ang="0">
                    <a:pos x="233" y="3"/>
                  </a:cxn>
                </a:cxnLst>
                <a:rect l="0" t="0" r="r" b="b"/>
                <a:pathLst>
                  <a:path w="234" h="115">
                    <a:moveTo>
                      <a:pt x="233" y="3"/>
                    </a:moveTo>
                    <a:lnTo>
                      <a:pt x="223" y="0"/>
                    </a:lnTo>
                    <a:lnTo>
                      <a:pt x="214" y="0"/>
                    </a:lnTo>
                    <a:lnTo>
                      <a:pt x="202" y="0"/>
                    </a:lnTo>
                    <a:lnTo>
                      <a:pt x="193" y="0"/>
                    </a:lnTo>
                    <a:lnTo>
                      <a:pt x="183" y="3"/>
                    </a:lnTo>
                    <a:lnTo>
                      <a:pt x="172" y="10"/>
                    </a:lnTo>
                    <a:lnTo>
                      <a:pt x="168" y="13"/>
                    </a:lnTo>
                    <a:lnTo>
                      <a:pt x="159" y="21"/>
                    </a:lnTo>
                    <a:lnTo>
                      <a:pt x="153" y="31"/>
                    </a:lnTo>
                    <a:lnTo>
                      <a:pt x="150" y="37"/>
                    </a:lnTo>
                    <a:lnTo>
                      <a:pt x="147" y="43"/>
                    </a:lnTo>
                    <a:lnTo>
                      <a:pt x="138" y="59"/>
                    </a:lnTo>
                    <a:lnTo>
                      <a:pt x="122" y="71"/>
                    </a:lnTo>
                    <a:lnTo>
                      <a:pt x="114" y="77"/>
                    </a:lnTo>
                    <a:lnTo>
                      <a:pt x="101" y="83"/>
                    </a:lnTo>
                    <a:lnTo>
                      <a:pt x="86" y="90"/>
                    </a:lnTo>
                    <a:lnTo>
                      <a:pt x="76" y="93"/>
                    </a:lnTo>
                    <a:lnTo>
                      <a:pt x="65" y="93"/>
                    </a:lnTo>
                    <a:lnTo>
                      <a:pt x="55" y="93"/>
                    </a:lnTo>
                    <a:lnTo>
                      <a:pt x="40" y="87"/>
                    </a:lnTo>
                    <a:lnTo>
                      <a:pt x="25" y="83"/>
                    </a:lnTo>
                    <a:lnTo>
                      <a:pt x="15" y="74"/>
                    </a:lnTo>
                    <a:lnTo>
                      <a:pt x="10" y="68"/>
                    </a:lnTo>
                    <a:lnTo>
                      <a:pt x="0" y="99"/>
                    </a:lnTo>
                    <a:lnTo>
                      <a:pt x="10" y="105"/>
                    </a:lnTo>
                    <a:lnTo>
                      <a:pt x="22" y="111"/>
                    </a:lnTo>
                    <a:lnTo>
                      <a:pt x="34" y="111"/>
                    </a:lnTo>
                    <a:lnTo>
                      <a:pt x="50" y="114"/>
                    </a:lnTo>
                    <a:lnTo>
                      <a:pt x="61" y="114"/>
                    </a:lnTo>
                    <a:lnTo>
                      <a:pt x="74" y="111"/>
                    </a:lnTo>
                    <a:lnTo>
                      <a:pt x="89" y="105"/>
                    </a:lnTo>
                    <a:lnTo>
                      <a:pt x="101" y="99"/>
                    </a:lnTo>
                    <a:lnTo>
                      <a:pt x="107" y="96"/>
                    </a:lnTo>
                    <a:lnTo>
                      <a:pt x="119" y="83"/>
                    </a:lnTo>
                    <a:lnTo>
                      <a:pt x="132" y="71"/>
                    </a:lnTo>
                    <a:lnTo>
                      <a:pt x="144" y="56"/>
                    </a:lnTo>
                    <a:lnTo>
                      <a:pt x="153" y="46"/>
                    </a:lnTo>
                    <a:lnTo>
                      <a:pt x="159" y="37"/>
                    </a:lnTo>
                    <a:lnTo>
                      <a:pt x="172" y="31"/>
                    </a:lnTo>
                    <a:lnTo>
                      <a:pt x="180" y="25"/>
                    </a:lnTo>
                    <a:lnTo>
                      <a:pt x="190" y="21"/>
                    </a:lnTo>
                    <a:lnTo>
                      <a:pt x="199" y="21"/>
                    </a:lnTo>
                    <a:lnTo>
                      <a:pt x="208" y="25"/>
                    </a:lnTo>
                    <a:lnTo>
                      <a:pt x="214" y="25"/>
                    </a:lnTo>
                    <a:lnTo>
                      <a:pt x="226" y="34"/>
                    </a:lnTo>
                    <a:lnTo>
                      <a:pt x="233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9" name="Freeform 55"/>
              <p:cNvSpPr>
                <a:spLocks/>
              </p:cNvSpPr>
              <p:nvPr/>
            </p:nvSpPr>
            <p:spPr bwMode="ltGray">
              <a:xfrm>
                <a:off x="3135" y="4006"/>
                <a:ext cx="102" cy="307"/>
              </a:xfrm>
              <a:custGeom>
                <a:avLst/>
                <a:gdLst/>
                <a:ahLst/>
                <a:cxnLst>
                  <a:cxn ang="0">
                    <a:pos x="50" y="3"/>
                  </a:cxn>
                  <a:cxn ang="0">
                    <a:pos x="47" y="13"/>
                  </a:cxn>
                  <a:cxn ang="0">
                    <a:pos x="44" y="16"/>
                  </a:cxn>
                  <a:cxn ang="0">
                    <a:pos x="44" y="23"/>
                  </a:cxn>
                  <a:cxn ang="0">
                    <a:pos x="39" y="39"/>
                  </a:cxn>
                  <a:cxn ang="0">
                    <a:pos x="30" y="61"/>
                  </a:cxn>
                  <a:cxn ang="0">
                    <a:pos x="27" y="78"/>
                  </a:cxn>
                  <a:cxn ang="0">
                    <a:pos x="20" y="94"/>
                  </a:cxn>
                  <a:cxn ang="0">
                    <a:pos x="20" y="107"/>
                  </a:cxn>
                  <a:cxn ang="0">
                    <a:pos x="20" y="120"/>
                  </a:cxn>
                  <a:cxn ang="0">
                    <a:pos x="24" y="129"/>
                  </a:cxn>
                  <a:cxn ang="0">
                    <a:pos x="27" y="136"/>
                  </a:cxn>
                  <a:cxn ang="0">
                    <a:pos x="35" y="148"/>
                  </a:cxn>
                  <a:cxn ang="0">
                    <a:pos x="47" y="161"/>
                  </a:cxn>
                  <a:cxn ang="0">
                    <a:pos x="57" y="174"/>
                  </a:cxn>
                  <a:cxn ang="0">
                    <a:pos x="77" y="196"/>
                  </a:cxn>
                  <a:cxn ang="0">
                    <a:pos x="89" y="216"/>
                  </a:cxn>
                  <a:cxn ang="0">
                    <a:pos x="95" y="225"/>
                  </a:cxn>
                  <a:cxn ang="0">
                    <a:pos x="98" y="236"/>
                  </a:cxn>
                  <a:cxn ang="0">
                    <a:pos x="101" y="252"/>
                  </a:cxn>
                  <a:cxn ang="0">
                    <a:pos x="101" y="265"/>
                  </a:cxn>
                  <a:cxn ang="0">
                    <a:pos x="101" y="274"/>
                  </a:cxn>
                  <a:cxn ang="0">
                    <a:pos x="95" y="293"/>
                  </a:cxn>
                  <a:cxn ang="0">
                    <a:pos x="92" y="306"/>
                  </a:cxn>
                  <a:cxn ang="0">
                    <a:pos x="69" y="287"/>
                  </a:cxn>
                  <a:cxn ang="0">
                    <a:pos x="74" y="274"/>
                  </a:cxn>
                  <a:cxn ang="0">
                    <a:pos x="77" y="261"/>
                  </a:cxn>
                  <a:cxn ang="0">
                    <a:pos x="80" y="249"/>
                  </a:cxn>
                  <a:cxn ang="0">
                    <a:pos x="83" y="236"/>
                  </a:cxn>
                  <a:cxn ang="0">
                    <a:pos x="80" y="222"/>
                  </a:cxn>
                  <a:cxn ang="0">
                    <a:pos x="77" y="209"/>
                  </a:cxn>
                  <a:cxn ang="0">
                    <a:pos x="71" y="196"/>
                  </a:cxn>
                  <a:cxn ang="0">
                    <a:pos x="65" y="190"/>
                  </a:cxn>
                  <a:cxn ang="0">
                    <a:pos x="54" y="180"/>
                  </a:cxn>
                  <a:cxn ang="0">
                    <a:pos x="42" y="168"/>
                  </a:cxn>
                  <a:cxn ang="0">
                    <a:pos x="30" y="155"/>
                  </a:cxn>
                  <a:cxn ang="0">
                    <a:pos x="20" y="142"/>
                  </a:cxn>
                  <a:cxn ang="0">
                    <a:pos x="12" y="123"/>
                  </a:cxn>
                  <a:cxn ang="0">
                    <a:pos x="3" y="110"/>
                  </a:cxn>
                  <a:cxn ang="0">
                    <a:pos x="0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0" y="48"/>
                  </a:cxn>
                  <a:cxn ang="0">
                    <a:pos x="3" y="32"/>
                  </a:cxn>
                  <a:cxn ang="0">
                    <a:pos x="6" y="19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0" y="3"/>
                  </a:cxn>
                </a:cxnLst>
                <a:rect l="0" t="0" r="r" b="b"/>
                <a:pathLst>
                  <a:path w="102" h="307">
                    <a:moveTo>
                      <a:pt x="50" y="3"/>
                    </a:moveTo>
                    <a:lnTo>
                      <a:pt x="47" y="13"/>
                    </a:lnTo>
                    <a:lnTo>
                      <a:pt x="44" y="16"/>
                    </a:lnTo>
                    <a:lnTo>
                      <a:pt x="44" y="23"/>
                    </a:lnTo>
                    <a:lnTo>
                      <a:pt x="39" y="39"/>
                    </a:lnTo>
                    <a:lnTo>
                      <a:pt x="30" y="61"/>
                    </a:lnTo>
                    <a:lnTo>
                      <a:pt x="27" y="78"/>
                    </a:lnTo>
                    <a:lnTo>
                      <a:pt x="20" y="94"/>
                    </a:lnTo>
                    <a:lnTo>
                      <a:pt x="20" y="107"/>
                    </a:lnTo>
                    <a:lnTo>
                      <a:pt x="20" y="120"/>
                    </a:lnTo>
                    <a:lnTo>
                      <a:pt x="24" y="129"/>
                    </a:lnTo>
                    <a:lnTo>
                      <a:pt x="27" y="136"/>
                    </a:lnTo>
                    <a:lnTo>
                      <a:pt x="35" y="148"/>
                    </a:lnTo>
                    <a:lnTo>
                      <a:pt x="47" y="161"/>
                    </a:lnTo>
                    <a:lnTo>
                      <a:pt x="57" y="174"/>
                    </a:lnTo>
                    <a:lnTo>
                      <a:pt x="77" y="196"/>
                    </a:lnTo>
                    <a:lnTo>
                      <a:pt x="89" y="216"/>
                    </a:lnTo>
                    <a:lnTo>
                      <a:pt x="95" y="225"/>
                    </a:lnTo>
                    <a:lnTo>
                      <a:pt x="98" y="236"/>
                    </a:lnTo>
                    <a:lnTo>
                      <a:pt x="101" y="252"/>
                    </a:lnTo>
                    <a:lnTo>
                      <a:pt x="101" y="265"/>
                    </a:lnTo>
                    <a:lnTo>
                      <a:pt x="101" y="274"/>
                    </a:lnTo>
                    <a:lnTo>
                      <a:pt x="95" y="293"/>
                    </a:lnTo>
                    <a:lnTo>
                      <a:pt x="92" y="306"/>
                    </a:lnTo>
                    <a:lnTo>
                      <a:pt x="69" y="287"/>
                    </a:lnTo>
                    <a:lnTo>
                      <a:pt x="74" y="274"/>
                    </a:lnTo>
                    <a:lnTo>
                      <a:pt x="77" y="261"/>
                    </a:lnTo>
                    <a:lnTo>
                      <a:pt x="80" y="249"/>
                    </a:lnTo>
                    <a:lnTo>
                      <a:pt x="83" y="236"/>
                    </a:lnTo>
                    <a:lnTo>
                      <a:pt x="80" y="222"/>
                    </a:lnTo>
                    <a:lnTo>
                      <a:pt x="77" y="209"/>
                    </a:lnTo>
                    <a:lnTo>
                      <a:pt x="71" y="196"/>
                    </a:lnTo>
                    <a:lnTo>
                      <a:pt x="65" y="190"/>
                    </a:lnTo>
                    <a:lnTo>
                      <a:pt x="54" y="180"/>
                    </a:lnTo>
                    <a:lnTo>
                      <a:pt x="42" y="168"/>
                    </a:lnTo>
                    <a:lnTo>
                      <a:pt x="30" y="155"/>
                    </a:lnTo>
                    <a:lnTo>
                      <a:pt x="20" y="142"/>
                    </a:lnTo>
                    <a:lnTo>
                      <a:pt x="12" y="123"/>
                    </a:lnTo>
                    <a:lnTo>
                      <a:pt x="3" y="110"/>
                    </a:lnTo>
                    <a:lnTo>
                      <a:pt x="0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0" y="48"/>
                    </a:lnTo>
                    <a:lnTo>
                      <a:pt x="3" y="32"/>
                    </a:lnTo>
                    <a:lnTo>
                      <a:pt x="6" y="19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0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0" name="Freeform 56"/>
              <p:cNvSpPr>
                <a:spLocks/>
              </p:cNvSpPr>
              <p:nvPr/>
            </p:nvSpPr>
            <p:spPr bwMode="ltGray">
              <a:xfrm>
                <a:off x="5643" y="2518"/>
                <a:ext cx="102" cy="312"/>
              </a:xfrm>
              <a:custGeom>
                <a:avLst/>
                <a:gdLst/>
                <a:ahLst/>
                <a:cxnLst>
                  <a:cxn ang="0">
                    <a:pos x="51" y="6"/>
                  </a:cxn>
                  <a:cxn ang="0">
                    <a:pos x="47" y="16"/>
                  </a:cxn>
                  <a:cxn ang="0">
                    <a:pos x="44" y="19"/>
                  </a:cxn>
                  <a:cxn ang="0">
                    <a:pos x="44" y="26"/>
                  </a:cxn>
                  <a:cxn ang="0">
                    <a:pos x="39" y="43"/>
                  </a:cxn>
                  <a:cxn ang="0">
                    <a:pos x="30" y="65"/>
                  </a:cxn>
                  <a:cxn ang="0">
                    <a:pos x="24" y="81"/>
                  </a:cxn>
                  <a:cxn ang="0">
                    <a:pos x="21" y="97"/>
                  </a:cxn>
                  <a:cxn ang="0">
                    <a:pos x="21" y="110"/>
                  </a:cxn>
                  <a:cxn ang="0">
                    <a:pos x="21" y="120"/>
                  </a:cxn>
                  <a:cxn ang="0">
                    <a:pos x="24" y="133"/>
                  </a:cxn>
                  <a:cxn ang="0">
                    <a:pos x="27" y="140"/>
                  </a:cxn>
                  <a:cxn ang="0">
                    <a:pos x="36" y="152"/>
                  </a:cxn>
                  <a:cxn ang="0">
                    <a:pos x="44" y="165"/>
                  </a:cxn>
                  <a:cxn ang="0">
                    <a:pos x="57" y="178"/>
                  </a:cxn>
                  <a:cxn ang="0">
                    <a:pos x="77" y="201"/>
                  </a:cxn>
                  <a:cxn ang="0">
                    <a:pos x="89" y="221"/>
                  </a:cxn>
                  <a:cxn ang="0">
                    <a:pos x="95" y="230"/>
                  </a:cxn>
                  <a:cxn ang="0">
                    <a:pos x="98" y="240"/>
                  </a:cxn>
                  <a:cxn ang="0">
                    <a:pos x="101" y="256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5" y="298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4" y="279"/>
                  </a:cxn>
                  <a:cxn ang="0">
                    <a:pos x="77" y="265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4" y="211"/>
                  </a:cxn>
                  <a:cxn ang="0">
                    <a:pos x="71" y="201"/>
                  </a:cxn>
                  <a:cxn ang="0">
                    <a:pos x="66" y="195"/>
                  </a:cxn>
                  <a:cxn ang="0">
                    <a:pos x="54" y="184"/>
                  </a:cxn>
                  <a:cxn ang="0">
                    <a:pos x="39" y="168"/>
                  </a:cxn>
                  <a:cxn ang="0">
                    <a:pos x="27" y="156"/>
                  </a:cxn>
                  <a:cxn ang="0">
                    <a:pos x="21" y="146"/>
                  </a:cxn>
                  <a:cxn ang="0">
                    <a:pos x="12" y="127"/>
                  </a:cxn>
                  <a:cxn ang="0">
                    <a:pos x="3" y="113"/>
                  </a:cxn>
                  <a:cxn ang="0">
                    <a:pos x="0" y="103"/>
                  </a:cxn>
                  <a:cxn ang="0">
                    <a:pos x="0" y="84"/>
                  </a:cxn>
                  <a:cxn ang="0">
                    <a:pos x="0" y="65"/>
                  </a:cxn>
                  <a:cxn ang="0">
                    <a:pos x="0" y="52"/>
                  </a:cxn>
                  <a:cxn ang="0">
                    <a:pos x="3" y="35"/>
                  </a:cxn>
                  <a:cxn ang="0">
                    <a:pos x="6" y="22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1" y="6"/>
                  </a:cxn>
                </a:cxnLst>
                <a:rect l="0" t="0" r="r" b="b"/>
                <a:pathLst>
                  <a:path w="102" h="312">
                    <a:moveTo>
                      <a:pt x="51" y="6"/>
                    </a:moveTo>
                    <a:lnTo>
                      <a:pt x="47" y="16"/>
                    </a:lnTo>
                    <a:lnTo>
                      <a:pt x="44" y="19"/>
                    </a:lnTo>
                    <a:lnTo>
                      <a:pt x="44" y="26"/>
                    </a:lnTo>
                    <a:lnTo>
                      <a:pt x="39" y="43"/>
                    </a:lnTo>
                    <a:lnTo>
                      <a:pt x="30" y="65"/>
                    </a:lnTo>
                    <a:lnTo>
                      <a:pt x="24" y="81"/>
                    </a:lnTo>
                    <a:lnTo>
                      <a:pt x="21" y="97"/>
                    </a:lnTo>
                    <a:lnTo>
                      <a:pt x="21" y="110"/>
                    </a:lnTo>
                    <a:lnTo>
                      <a:pt x="21" y="120"/>
                    </a:lnTo>
                    <a:lnTo>
                      <a:pt x="24" y="133"/>
                    </a:lnTo>
                    <a:lnTo>
                      <a:pt x="27" y="140"/>
                    </a:lnTo>
                    <a:lnTo>
                      <a:pt x="36" y="152"/>
                    </a:lnTo>
                    <a:lnTo>
                      <a:pt x="44" y="165"/>
                    </a:lnTo>
                    <a:lnTo>
                      <a:pt x="57" y="178"/>
                    </a:lnTo>
                    <a:lnTo>
                      <a:pt x="77" y="201"/>
                    </a:lnTo>
                    <a:lnTo>
                      <a:pt x="89" y="221"/>
                    </a:lnTo>
                    <a:lnTo>
                      <a:pt x="95" y="230"/>
                    </a:lnTo>
                    <a:lnTo>
                      <a:pt x="98" y="240"/>
                    </a:lnTo>
                    <a:lnTo>
                      <a:pt x="101" y="256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5" y="298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4" y="279"/>
                    </a:lnTo>
                    <a:lnTo>
                      <a:pt x="77" y="265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4" y="211"/>
                    </a:lnTo>
                    <a:lnTo>
                      <a:pt x="71" y="201"/>
                    </a:lnTo>
                    <a:lnTo>
                      <a:pt x="66" y="195"/>
                    </a:lnTo>
                    <a:lnTo>
                      <a:pt x="54" y="184"/>
                    </a:lnTo>
                    <a:lnTo>
                      <a:pt x="39" y="168"/>
                    </a:lnTo>
                    <a:lnTo>
                      <a:pt x="27" y="156"/>
                    </a:lnTo>
                    <a:lnTo>
                      <a:pt x="21" y="146"/>
                    </a:lnTo>
                    <a:lnTo>
                      <a:pt x="12" y="127"/>
                    </a:lnTo>
                    <a:lnTo>
                      <a:pt x="3" y="113"/>
                    </a:lnTo>
                    <a:lnTo>
                      <a:pt x="0" y="103"/>
                    </a:lnTo>
                    <a:lnTo>
                      <a:pt x="0" y="84"/>
                    </a:lnTo>
                    <a:lnTo>
                      <a:pt x="0" y="65"/>
                    </a:lnTo>
                    <a:lnTo>
                      <a:pt x="0" y="52"/>
                    </a:lnTo>
                    <a:lnTo>
                      <a:pt x="3" y="35"/>
                    </a:lnTo>
                    <a:lnTo>
                      <a:pt x="6" y="22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1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1" name="Freeform 57"/>
              <p:cNvSpPr>
                <a:spLocks/>
              </p:cNvSpPr>
              <p:nvPr/>
            </p:nvSpPr>
            <p:spPr bwMode="ltGray">
              <a:xfrm>
                <a:off x="5449" y="3971"/>
                <a:ext cx="103" cy="313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46" y="16"/>
                  </a:cxn>
                  <a:cxn ang="0">
                    <a:pos x="44" y="26"/>
                  </a:cxn>
                  <a:cxn ang="0">
                    <a:pos x="37" y="43"/>
                  </a:cxn>
                  <a:cxn ang="0">
                    <a:pos x="29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3" y="134"/>
                  </a:cxn>
                  <a:cxn ang="0">
                    <a:pos x="29" y="140"/>
                  </a:cxn>
                  <a:cxn ang="0">
                    <a:pos x="37" y="153"/>
                  </a:cxn>
                  <a:cxn ang="0">
                    <a:pos x="46" y="166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90" y="218"/>
                  </a:cxn>
                  <a:cxn ang="0">
                    <a:pos x="96" y="231"/>
                  </a:cxn>
                  <a:cxn ang="0">
                    <a:pos x="98" y="240"/>
                  </a:cxn>
                  <a:cxn ang="0">
                    <a:pos x="98" y="256"/>
                  </a:cxn>
                  <a:cxn ang="0">
                    <a:pos x="102" y="266"/>
                  </a:cxn>
                  <a:cxn ang="0">
                    <a:pos x="98" y="280"/>
                  </a:cxn>
                  <a:cxn ang="0">
                    <a:pos x="96" y="299"/>
                  </a:cxn>
                  <a:cxn ang="0">
                    <a:pos x="90" y="312"/>
                  </a:cxn>
                  <a:cxn ang="0">
                    <a:pos x="69" y="292"/>
                  </a:cxn>
                  <a:cxn ang="0">
                    <a:pos x="76" y="280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6" y="211"/>
                  </a:cxn>
                  <a:cxn ang="0">
                    <a:pos x="73" y="202"/>
                  </a:cxn>
                  <a:cxn ang="0">
                    <a:pos x="64" y="194"/>
                  </a:cxn>
                  <a:cxn ang="0">
                    <a:pos x="55" y="185"/>
                  </a:cxn>
                  <a:cxn ang="0">
                    <a:pos x="40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1" y="127"/>
                  </a:cxn>
                  <a:cxn ang="0">
                    <a:pos x="5" y="110"/>
                  </a:cxn>
                  <a:cxn ang="0">
                    <a:pos x="3" y="104"/>
                  </a:cxn>
                  <a:cxn ang="0">
                    <a:pos x="0" y="85"/>
                  </a:cxn>
                  <a:cxn ang="0">
                    <a:pos x="0" y="65"/>
                  </a:cxn>
                  <a:cxn ang="0">
                    <a:pos x="3" y="49"/>
                  </a:cxn>
                  <a:cxn ang="0">
                    <a:pos x="3" y="36"/>
                  </a:cxn>
                  <a:cxn ang="0">
                    <a:pos x="5" y="23"/>
                  </a:cxn>
                  <a:cxn ang="0">
                    <a:pos x="8" y="10"/>
                  </a:cxn>
                  <a:cxn ang="0">
                    <a:pos x="11" y="0"/>
                  </a:cxn>
                  <a:cxn ang="0">
                    <a:pos x="52" y="7"/>
                  </a:cxn>
                </a:cxnLst>
                <a:rect l="0" t="0" r="r" b="b"/>
                <a:pathLst>
                  <a:path w="103" h="313">
                    <a:moveTo>
                      <a:pt x="52" y="7"/>
                    </a:moveTo>
                    <a:lnTo>
                      <a:pt x="46" y="16"/>
                    </a:lnTo>
                    <a:lnTo>
                      <a:pt x="44" y="26"/>
                    </a:lnTo>
                    <a:lnTo>
                      <a:pt x="37" y="43"/>
                    </a:lnTo>
                    <a:lnTo>
                      <a:pt x="29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3" y="134"/>
                    </a:lnTo>
                    <a:lnTo>
                      <a:pt x="29" y="140"/>
                    </a:lnTo>
                    <a:lnTo>
                      <a:pt x="37" y="153"/>
                    </a:lnTo>
                    <a:lnTo>
                      <a:pt x="46" y="166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90" y="218"/>
                    </a:lnTo>
                    <a:lnTo>
                      <a:pt x="96" y="231"/>
                    </a:lnTo>
                    <a:lnTo>
                      <a:pt x="98" y="240"/>
                    </a:lnTo>
                    <a:lnTo>
                      <a:pt x="98" y="256"/>
                    </a:lnTo>
                    <a:lnTo>
                      <a:pt x="102" y="266"/>
                    </a:lnTo>
                    <a:lnTo>
                      <a:pt x="98" y="280"/>
                    </a:lnTo>
                    <a:lnTo>
                      <a:pt x="96" y="299"/>
                    </a:lnTo>
                    <a:lnTo>
                      <a:pt x="90" y="312"/>
                    </a:lnTo>
                    <a:lnTo>
                      <a:pt x="69" y="292"/>
                    </a:lnTo>
                    <a:lnTo>
                      <a:pt x="76" y="280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6" y="211"/>
                    </a:lnTo>
                    <a:lnTo>
                      <a:pt x="73" y="202"/>
                    </a:lnTo>
                    <a:lnTo>
                      <a:pt x="64" y="194"/>
                    </a:lnTo>
                    <a:lnTo>
                      <a:pt x="55" y="185"/>
                    </a:lnTo>
                    <a:lnTo>
                      <a:pt x="40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1" y="127"/>
                    </a:lnTo>
                    <a:lnTo>
                      <a:pt x="5" y="110"/>
                    </a:lnTo>
                    <a:lnTo>
                      <a:pt x="3" y="104"/>
                    </a:lnTo>
                    <a:lnTo>
                      <a:pt x="0" y="85"/>
                    </a:lnTo>
                    <a:lnTo>
                      <a:pt x="0" y="65"/>
                    </a:lnTo>
                    <a:lnTo>
                      <a:pt x="3" y="49"/>
                    </a:lnTo>
                    <a:lnTo>
                      <a:pt x="3" y="36"/>
                    </a:lnTo>
                    <a:lnTo>
                      <a:pt x="5" y="23"/>
                    </a:lnTo>
                    <a:lnTo>
                      <a:pt x="8" y="10"/>
                    </a:lnTo>
                    <a:lnTo>
                      <a:pt x="11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2" name="Freeform 58"/>
              <p:cNvSpPr>
                <a:spLocks/>
              </p:cNvSpPr>
              <p:nvPr/>
            </p:nvSpPr>
            <p:spPr bwMode="ltGray">
              <a:xfrm>
                <a:off x="1045" y="3906"/>
                <a:ext cx="104" cy="309"/>
              </a:xfrm>
              <a:custGeom>
                <a:avLst/>
                <a:gdLst/>
                <a:ahLst/>
                <a:cxnLst>
                  <a:cxn ang="0">
                    <a:pos x="53" y="6"/>
                  </a:cxn>
                  <a:cxn ang="0">
                    <a:pos x="51" y="16"/>
                  </a:cxn>
                  <a:cxn ang="0">
                    <a:pos x="47" y="16"/>
                  </a:cxn>
                  <a:cxn ang="0">
                    <a:pos x="44" y="22"/>
                  </a:cxn>
                  <a:cxn ang="0">
                    <a:pos x="39" y="42"/>
                  </a:cxn>
                  <a:cxn ang="0">
                    <a:pos x="29" y="65"/>
                  </a:cxn>
                  <a:cxn ang="0">
                    <a:pos x="27" y="77"/>
                  </a:cxn>
                  <a:cxn ang="0">
                    <a:pos x="24" y="97"/>
                  </a:cxn>
                  <a:cxn ang="0">
                    <a:pos x="24" y="106"/>
                  </a:cxn>
                  <a:cxn ang="0">
                    <a:pos x="24" y="120"/>
                  </a:cxn>
                  <a:cxn ang="0">
                    <a:pos x="27" y="130"/>
                  </a:cxn>
                  <a:cxn ang="0">
                    <a:pos x="29" y="139"/>
                  </a:cxn>
                  <a:cxn ang="0">
                    <a:pos x="39" y="149"/>
                  </a:cxn>
                  <a:cxn ang="0">
                    <a:pos x="47" y="162"/>
                  </a:cxn>
                  <a:cxn ang="0">
                    <a:pos x="59" y="178"/>
                  </a:cxn>
                  <a:cxn ang="0">
                    <a:pos x="80" y="201"/>
                  </a:cxn>
                  <a:cxn ang="0">
                    <a:pos x="91" y="217"/>
                  </a:cxn>
                  <a:cxn ang="0">
                    <a:pos x="97" y="227"/>
                  </a:cxn>
                  <a:cxn ang="0">
                    <a:pos x="100" y="239"/>
                  </a:cxn>
                  <a:cxn ang="0">
                    <a:pos x="103" y="252"/>
                  </a:cxn>
                  <a:cxn ang="0">
                    <a:pos x="103" y="265"/>
                  </a:cxn>
                  <a:cxn ang="0">
                    <a:pos x="100" y="279"/>
                  </a:cxn>
                  <a:cxn ang="0">
                    <a:pos x="97" y="295"/>
                  </a:cxn>
                  <a:cxn ang="0">
                    <a:pos x="91" y="308"/>
                  </a:cxn>
                  <a:cxn ang="0">
                    <a:pos x="71" y="288"/>
                  </a:cxn>
                  <a:cxn ang="0">
                    <a:pos x="76" y="279"/>
                  </a:cxn>
                  <a:cxn ang="0">
                    <a:pos x="80" y="262"/>
                  </a:cxn>
                  <a:cxn ang="0">
                    <a:pos x="83" y="252"/>
                  </a:cxn>
                  <a:cxn ang="0">
                    <a:pos x="83" y="236"/>
                  </a:cxn>
                  <a:cxn ang="0">
                    <a:pos x="83" y="227"/>
                  </a:cxn>
                  <a:cxn ang="0">
                    <a:pos x="76" y="211"/>
                  </a:cxn>
                  <a:cxn ang="0">
                    <a:pos x="74" y="201"/>
                  </a:cxn>
                  <a:cxn ang="0">
                    <a:pos x="68" y="190"/>
                  </a:cxn>
                  <a:cxn ang="0">
                    <a:pos x="56" y="181"/>
                  </a:cxn>
                  <a:cxn ang="0">
                    <a:pos x="41" y="168"/>
                  </a:cxn>
                  <a:cxn ang="0">
                    <a:pos x="29" y="155"/>
                  </a:cxn>
                  <a:cxn ang="0">
                    <a:pos x="24" y="146"/>
                  </a:cxn>
                  <a:cxn ang="0">
                    <a:pos x="12" y="126"/>
                  </a:cxn>
                  <a:cxn ang="0">
                    <a:pos x="6" y="109"/>
                  </a:cxn>
                  <a:cxn ang="0">
                    <a:pos x="3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2"/>
                  </a:cxn>
                  <a:cxn ang="0">
                    <a:pos x="9" y="9"/>
                  </a:cxn>
                  <a:cxn ang="0">
                    <a:pos x="15" y="0"/>
                  </a:cxn>
                  <a:cxn ang="0">
                    <a:pos x="53" y="6"/>
                  </a:cxn>
                </a:cxnLst>
                <a:rect l="0" t="0" r="r" b="b"/>
                <a:pathLst>
                  <a:path w="104" h="309">
                    <a:moveTo>
                      <a:pt x="53" y="6"/>
                    </a:moveTo>
                    <a:lnTo>
                      <a:pt x="51" y="16"/>
                    </a:lnTo>
                    <a:lnTo>
                      <a:pt x="47" y="16"/>
                    </a:lnTo>
                    <a:lnTo>
                      <a:pt x="44" y="22"/>
                    </a:lnTo>
                    <a:lnTo>
                      <a:pt x="39" y="42"/>
                    </a:lnTo>
                    <a:lnTo>
                      <a:pt x="29" y="65"/>
                    </a:lnTo>
                    <a:lnTo>
                      <a:pt x="27" y="77"/>
                    </a:lnTo>
                    <a:lnTo>
                      <a:pt x="24" y="97"/>
                    </a:lnTo>
                    <a:lnTo>
                      <a:pt x="24" y="106"/>
                    </a:lnTo>
                    <a:lnTo>
                      <a:pt x="24" y="120"/>
                    </a:lnTo>
                    <a:lnTo>
                      <a:pt x="27" y="130"/>
                    </a:lnTo>
                    <a:lnTo>
                      <a:pt x="29" y="139"/>
                    </a:lnTo>
                    <a:lnTo>
                      <a:pt x="39" y="149"/>
                    </a:lnTo>
                    <a:lnTo>
                      <a:pt x="47" y="162"/>
                    </a:lnTo>
                    <a:lnTo>
                      <a:pt x="59" y="178"/>
                    </a:lnTo>
                    <a:lnTo>
                      <a:pt x="80" y="201"/>
                    </a:lnTo>
                    <a:lnTo>
                      <a:pt x="91" y="217"/>
                    </a:lnTo>
                    <a:lnTo>
                      <a:pt x="97" y="227"/>
                    </a:lnTo>
                    <a:lnTo>
                      <a:pt x="100" y="239"/>
                    </a:lnTo>
                    <a:lnTo>
                      <a:pt x="103" y="252"/>
                    </a:lnTo>
                    <a:lnTo>
                      <a:pt x="103" y="265"/>
                    </a:lnTo>
                    <a:lnTo>
                      <a:pt x="100" y="279"/>
                    </a:lnTo>
                    <a:lnTo>
                      <a:pt x="97" y="295"/>
                    </a:lnTo>
                    <a:lnTo>
                      <a:pt x="91" y="308"/>
                    </a:lnTo>
                    <a:lnTo>
                      <a:pt x="71" y="288"/>
                    </a:lnTo>
                    <a:lnTo>
                      <a:pt x="76" y="279"/>
                    </a:lnTo>
                    <a:lnTo>
                      <a:pt x="80" y="262"/>
                    </a:lnTo>
                    <a:lnTo>
                      <a:pt x="83" y="252"/>
                    </a:lnTo>
                    <a:lnTo>
                      <a:pt x="83" y="236"/>
                    </a:lnTo>
                    <a:lnTo>
                      <a:pt x="83" y="227"/>
                    </a:lnTo>
                    <a:lnTo>
                      <a:pt x="76" y="211"/>
                    </a:lnTo>
                    <a:lnTo>
                      <a:pt x="74" y="201"/>
                    </a:lnTo>
                    <a:lnTo>
                      <a:pt x="68" y="190"/>
                    </a:lnTo>
                    <a:lnTo>
                      <a:pt x="56" y="181"/>
                    </a:lnTo>
                    <a:lnTo>
                      <a:pt x="41" y="168"/>
                    </a:lnTo>
                    <a:lnTo>
                      <a:pt x="29" y="155"/>
                    </a:lnTo>
                    <a:lnTo>
                      <a:pt x="24" y="146"/>
                    </a:lnTo>
                    <a:lnTo>
                      <a:pt x="12" y="126"/>
                    </a:lnTo>
                    <a:lnTo>
                      <a:pt x="6" y="109"/>
                    </a:lnTo>
                    <a:lnTo>
                      <a:pt x="3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2"/>
                    </a:lnTo>
                    <a:lnTo>
                      <a:pt x="9" y="9"/>
                    </a:lnTo>
                    <a:lnTo>
                      <a:pt x="15" y="0"/>
                    </a:lnTo>
                    <a:lnTo>
                      <a:pt x="53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ltGray">
              <a:xfrm>
                <a:off x="3307" y="0"/>
                <a:ext cx="102" cy="312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50" y="16"/>
                  </a:cxn>
                  <a:cxn ang="0">
                    <a:pos x="46" y="16"/>
                  </a:cxn>
                  <a:cxn ang="0">
                    <a:pos x="46" y="26"/>
                  </a:cxn>
                  <a:cxn ang="0">
                    <a:pos x="38" y="43"/>
                  </a:cxn>
                  <a:cxn ang="0">
                    <a:pos x="32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6" y="130"/>
                  </a:cxn>
                  <a:cxn ang="0">
                    <a:pos x="29" y="140"/>
                  </a:cxn>
                  <a:cxn ang="0">
                    <a:pos x="38" y="153"/>
                  </a:cxn>
                  <a:cxn ang="0">
                    <a:pos x="46" y="162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89" y="218"/>
                  </a:cxn>
                  <a:cxn ang="0">
                    <a:pos x="96" y="227"/>
                  </a:cxn>
                  <a:cxn ang="0">
                    <a:pos x="98" y="240"/>
                  </a:cxn>
                  <a:cxn ang="0">
                    <a:pos x="101" y="253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6" y="295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5" y="279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37"/>
                  </a:cxn>
                  <a:cxn ang="0">
                    <a:pos x="81" y="227"/>
                  </a:cxn>
                  <a:cxn ang="0">
                    <a:pos x="75" y="211"/>
                  </a:cxn>
                  <a:cxn ang="0">
                    <a:pos x="72" y="202"/>
                  </a:cxn>
                  <a:cxn ang="0">
                    <a:pos x="67" y="191"/>
                  </a:cxn>
                  <a:cxn ang="0">
                    <a:pos x="55" y="181"/>
                  </a:cxn>
                  <a:cxn ang="0">
                    <a:pos x="41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4" y="127"/>
                  </a:cxn>
                  <a:cxn ang="0">
                    <a:pos x="6" y="110"/>
                  </a:cxn>
                  <a:cxn ang="0">
                    <a:pos x="3" y="104"/>
                  </a:cxn>
                  <a:cxn ang="0">
                    <a:pos x="0" y="84"/>
                  </a:cxn>
                  <a:cxn ang="0">
                    <a:pos x="0" y="62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3"/>
                  </a:cxn>
                  <a:cxn ang="0">
                    <a:pos x="9" y="10"/>
                  </a:cxn>
                  <a:cxn ang="0">
                    <a:pos x="14" y="0"/>
                  </a:cxn>
                  <a:cxn ang="0">
                    <a:pos x="52" y="7"/>
                  </a:cxn>
                </a:cxnLst>
                <a:rect l="0" t="0" r="r" b="b"/>
                <a:pathLst>
                  <a:path w="102" h="312">
                    <a:moveTo>
                      <a:pt x="52" y="7"/>
                    </a:moveTo>
                    <a:lnTo>
                      <a:pt x="50" y="16"/>
                    </a:lnTo>
                    <a:lnTo>
                      <a:pt x="46" y="16"/>
                    </a:lnTo>
                    <a:lnTo>
                      <a:pt x="46" y="26"/>
                    </a:lnTo>
                    <a:lnTo>
                      <a:pt x="38" y="43"/>
                    </a:lnTo>
                    <a:lnTo>
                      <a:pt x="32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6" y="130"/>
                    </a:lnTo>
                    <a:lnTo>
                      <a:pt x="29" y="140"/>
                    </a:lnTo>
                    <a:lnTo>
                      <a:pt x="38" y="153"/>
                    </a:lnTo>
                    <a:lnTo>
                      <a:pt x="46" y="162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89" y="218"/>
                    </a:lnTo>
                    <a:lnTo>
                      <a:pt x="96" y="227"/>
                    </a:lnTo>
                    <a:lnTo>
                      <a:pt x="98" y="240"/>
                    </a:lnTo>
                    <a:lnTo>
                      <a:pt x="101" y="253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6" y="295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5" y="279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7"/>
                    </a:lnTo>
                    <a:lnTo>
                      <a:pt x="75" y="211"/>
                    </a:lnTo>
                    <a:lnTo>
                      <a:pt x="72" y="202"/>
                    </a:lnTo>
                    <a:lnTo>
                      <a:pt x="67" y="191"/>
                    </a:lnTo>
                    <a:lnTo>
                      <a:pt x="55" y="181"/>
                    </a:lnTo>
                    <a:lnTo>
                      <a:pt x="41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4" y="127"/>
                    </a:lnTo>
                    <a:lnTo>
                      <a:pt x="6" y="110"/>
                    </a:lnTo>
                    <a:lnTo>
                      <a:pt x="3" y="104"/>
                    </a:lnTo>
                    <a:lnTo>
                      <a:pt x="0" y="84"/>
                    </a:lnTo>
                    <a:lnTo>
                      <a:pt x="0" y="62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3"/>
                    </a:lnTo>
                    <a:lnTo>
                      <a:pt x="9" y="10"/>
                    </a:lnTo>
                    <a:lnTo>
                      <a:pt x="14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4" name="Freeform 60"/>
              <p:cNvSpPr>
                <a:spLocks/>
              </p:cNvSpPr>
              <p:nvPr/>
            </p:nvSpPr>
            <p:spPr bwMode="ltGray">
              <a:xfrm>
                <a:off x="2412" y="3901"/>
                <a:ext cx="58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7" y="52"/>
                  </a:cxn>
                  <a:cxn ang="0">
                    <a:pos x="16" y="101"/>
                  </a:cxn>
                </a:cxnLst>
                <a:rect l="0" t="0" r="r" b="b"/>
                <a:pathLst>
                  <a:path w="58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7" y="52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5" name="Freeform 61"/>
              <p:cNvSpPr>
                <a:spLocks/>
              </p:cNvSpPr>
              <p:nvPr/>
            </p:nvSpPr>
            <p:spPr bwMode="ltGray">
              <a:xfrm>
                <a:off x="2972" y="63"/>
                <a:ext cx="56" cy="102"/>
              </a:xfrm>
              <a:custGeom>
                <a:avLst/>
                <a:gdLst/>
                <a:ahLst/>
                <a:cxnLst>
                  <a:cxn ang="0">
                    <a:pos x="14" y="101"/>
                  </a:cxn>
                  <a:cxn ang="0">
                    <a:pos x="0" y="0"/>
                  </a:cxn>
                  <a:cxn ang="0">
                    <a:pos x="55" y="51"/>
                  </a:cxn>
                  <a:cxn ang="0">
                    <a:pos x="14" y="101"/>
                  </a:cxn>
                </a:cxnLst>
                <a:rect l="0" t="0" r="r" b="b"/>
                <a:pathLst>
                  <a:path w="56" h="102">
                    <a:moveTo>
                      <a:pt x="14" y="101"/>
                    </a:moveTo>
                    <a:lnTo>
                      <a:pt x="0" y="0"/>
                    </a:lnTo>
                    <a:lnTo>
                      <a:pt x="55" y="51"/>
                    </a:lnTo>
                    <a:lnTo>
                      <a:pt x="14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6" name="Freeform 62"/>
              <p:cNvSpPr>
                <a:spLocks/>
              </p:cNvSpPr>
              <p:nvPr/>
            </p:nvSpPr>
            <p:spPr bwMode="ltGray">
              <a:xfrm>
                <a:off x="212" y="884"/>
                <a:ext cx="59" cy="101"/>
              </a:xfrm>
              <a:custGeom>
                <a:avLst/>
                <a:gdLst/>
                <a:ahLst/>
                <a:cxnLst>
                  <a:cxn ang="0">
                    <a:pos x="16" y="100"/>
                  </a:cxn>
                  <a:cxn ang="0">
                    <a:pos x="0" y="0"/>
                  </a:cxn>
                  <a:cxn ang="0">
                    <a:pos x="58" y="51"/>
                  </a:cxn>
                  <a:cxn ang="0">
                    <a:pos x="16" y="100"/>
                  </a:cxn>
                </a:cxnLst>
                <a:rect l="0" t="0" r="r" b="b"/>
                <a:pathLst>
                  <a:path w="59" h="101">
                    <a:moveTo>
                      <a:pt x="16" y="100"/>
                    </a:moveTo>
                    <a:lnTo>
                      <a:pt x="0" y="0"/>
                    </a:lnTo>
                    <a:lnTo>
                      <a:pt x="58" y="51"/>
                    </a:lnTo>
                    <a:lnTo>
                      <a:pt x="16" y="10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7" name="Freeform 63"/>
              <p:cNvSpPr>
                <a:spLocks/>
              </p:cNvSpPr>
              <p:nvPr/>
            </p:nvSpPr>
            <p:spPr bwMode="ltGray">
              <a:xfrm>
                <a:off x="1452" y="115"/>
                <a:ext cx="53" cy="68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4" y="67"/>
                  </a:cxn>
                  <a:cxn ang="0">
                    <a:pos x="52" y="42"/>
                  </a:cxn>
                  <a:cxn ang="0">
                    <a:pos x="30" y="0"/>
                  </a:cxn>
                </a:cxnLst>
                <a:rect l="0" t="0" r="r" b="b"/>
                <a:pathLst>
                  <a:path w="53" h="68">
                    <a:moveTo>
                      <a:pt x="30" y="0"/>
                    </a:moveTo>
                    <a:lnTo>
                      <a:pt x="0" y="18"/>
                    </a:lnTo>
                    <a:lnTo>
                      <a:pt x="14" y="67"/>
                    </a:lnTo>
                    <a:lnTo>
                      <a:pt x="52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8" name="Freeform 64"/>
              <p:cNvSpPr>
                <a:spLocks/>
              </p:cNvSpPr>
              <p:nvPr/>
            </p:nvSpPr>
            <p:spPr bwMode="ltGray">
              <a:xfrm>
                <a:off x="4571" y="216"/>
                <a:ext cx="55" cy="66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6" y="65"/>
                  </a:cxn>
                  <a:cxn ang="0">
                    <a:pos x="54" y="42"/>
                  </a:cxn>
                  <a:cxn ang="0">
                    <a:pos x="30" y="0"/>
                  </a:cxn>
                </a:cxnLst>
                <a:rect l="0" t="0" r="r" b="b"/>
                <a:pathLst>
                  <a:path w="55" h="66">
                    <a:moveTo>
                      <a:pt x="30" y="0"/>
                    </a:moveTo>
                    <a:lnTo>
                      <a:pt x="0" y="18"/>
                    </a:lnTo>
                    <a:lnTo>
                      <a:pt x="16" y="65"/>
                    </a:lnTo>
                    <a:lnTo>
                      <a:pt x="54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9" name="Freeform 65"/>
              <p:cNvSpPr>
                <a:spLocks/>
              </p:cNvSpPr>
              <p:nvPr/>
            </p:nvSpPr>
            <p:spPr bwMode="ltGray">
              <a:xfrm>
                <a:off x="5490" y="2335"/>
                <a:ext cx="57" cy="6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1"/>
                  </a:cxn>
                  <a:cxn ang="0">
                    <a:pos x="17" y="68"/>
                  </a:cxn>
                  <a:cxn ang="0">
                    <a:pos x="56" y="44"/>
                  </a:cxn>
                  <a:cxn ang="0">
                    <a:pos x="31" y="0"/>
                  </a:cxn>
                </a:cxnLst>
                <a:rect l="0" t="0" r="r" b="b"/>
                <a:pathLst>
                  <a:path w="57" h="69">
                    <a:moveTo>
                      <a:pt x="31" y="0"/>
                    </a:moveTo>
                    <a:lnTo>
                      <a:pt x="0" y="21"/>
                    </a:lnTo>
                    <a:lnTo>
                      <a:pt x="17" y="68"/>
                    </a:lnTo>
                    <a:lnTo>
                      <a:pt x="56" y="44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0" name="Freeform 66"/>
              <p:cNvSpPr>
                <a:spLocks/>
              </p:cNvSpPr>
              <p:nvPr/>
            </p:nvSpPr>
            <p:spPr bwMode="ltGray">
              <a:xfrm>
                <a:off x="5631" y="1402"/>
                <a:ext cx="58" cy="6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4"/>
                  </a:cxn>
                  <a:cxn ang="0">
                    <a:pos x="57" y="41"/>
                  </a:cxn>
                  <a:cxn ang="0">
                    <a:pos x="31" y="0"/>
                  </a:cxn>
                </a:cxnLst>
                <a:rect l="0" t="0" r="r" b="b"/>
                <a:pathLst>
                  <a:path w="58" h="65">
                    <a:moveTo>
                      <a:pt x="31" y="0"/>
                    </a:moveTo>
                    <a:lnTo>
                      <a:pt x="0" y="17"/>
                    </a:lnTo>
                    <a:lnTo>
                      <a:pt x="17" y="64"/>
                    </a:lnTo>
                    <a:lnTo>
                      <a:pt x="57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1" name="Freeform 67"/>
              <p:cNvSpPr>
                <a:spLocks/>
              </p:cNvSpPr>
              <p:nvPr/>
            </p:nvSpPr>
            <p:spPr bwMode="ltGray">
              <a:xfrm>
                <a:off x="0" y="1366"/>
                <a:ext cx="60" cy="102"/>
              </a:xfrm>
              <a:custGeom>
                <a:avLst/>
                <a:gdLst/>
                <a:ahLst/>
                <a:cxnLst>
                  <a:cxn ang="0">
                    <a:pos x="17" y="101"/>
                  </a:cxn>
                  <a:cxn ang="0">
                    <a:pos x="0" y="0"/>
                  </a:cxn>
                  <a:cxn ang="0">
                    <a:pos x="59" y="52"/>
                  </a:cxn>
                  <a:cxn ang="0">
                    <a:pos x="17" y="101"/>
                  </a:cxn>
                </a:cxnLst>
                <a:rect l="0" t="0" r="r" b="b"/>
                <a:pathLst>
                  <a:path w="60" h="102">
                    <a:moveTo>
                      <a:pt x="17" y="101"/>
                    </a:moveTo>
                    <a:lnTo>
                      <a:pt x="0" y="0"/>
                    </a:lnTo>
                    <a:lnTo>
                      <a:pt x="59" y="52"/>
                    </a:lnTo>
                    <a:lnTo>
                      <a:pt x="17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2" name="Freeform 68"/>
              <p:cNvSpPr>
                <a:spLocks/>
              </p:cNvSpPr>
              <p:nvPr/>
            </p:nvSpPr>
            <p:spPr bwMode="ltGray">
              <a:xfrm>
                <a:off x="196" y="1205"/>
                <a:ext cx="59" cy="105"/>
              </a:xfrm>
              <a:custGeom>
                <a:avLst/>
                <a:gdLst/>
                <a:ahLst/>
                <a:cxnLst>
                  <a:cxn ang="0">
                    <a:pos x="17" y="104"/>
                  </a:cxn>
                  <a:cxn ang="0">
                    <a:pos x="0" y="0"/>
                  </a:cxn>
                  <a:cxn ang="0">
                    <a:pos x="58" y="54"/>
                  </a:cxn>
                  <a:cxn ang="0">
                    <a:pos x="17" y="104"/>
                  </a:cxn>
                </a:cxnLst>
                <a:rect l="0" t="0" r="r" b="b"/>
                <a:pathLst>
                  <a:path w="59" h="105">
                    <a:moveTo>
                      <a:pt x="17" y="104"/>
                    </a:moveTo>
                    <a:lnTo>
                      <a:pt x="0" y="0"/>
                    </a:lnTo>
                    <a:lnTo>
                      <a:pt x="58" y="54"/>
                    </a:lnTo>
                    <a:lnTo>
                      <a:pt x="17" y="1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094" name="Freeform 70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1096" name="Rectangle 7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97" name="Rectangle 7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98" name="Rectangle 7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99" name="Rectangle 7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00" name="Rectangle 7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3CB6649-E068-4961-9F43-71785E876ADA}" type="slidenum">
              <a:rPr lang="en-GB">
                <a:solidFill>
                  <a:srgbClr val="FFFFFF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grpSp>
          <p:nvGrpSpPr>
            <p:cNvPr id="3" name="Group 69"/>
            <p:cNvGrpSpPr>
              <a:grpSpLocks/>
            </p:cNvGrpSpPr>
            <p:nvPr/>
          </p:nvGrpSpPr>
          <p:grpSpPr bwMode="auto">
            <a:xfrm>
              <a:off x="0" y="0"/>
              <a:ext cx="5745" cy="4313"/>
              <a:chOff x="0" y="0"/>
              <a:chExt cx="5745" cy="4313"/>
            </a:xfrm>
          </p:grpSpPr>
          <p:sp>
            <p:nvSpPr>
              <p:cNvPr id="1026" name="Rectangle 2"/>
              <p:cNvSpPr>
                <a:spLocks noChangeArrowheads="1"/>
              </p:cNvSpPr>
              <p:nvPr/>
            </p:nvSpPr>
            <p:spPr bwMode="ltGray">
              <a:xfrm>
                <a:off x="2201" y="4113"/>
                <a:ext cx="62" cy="6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7" name="Rectangle 3"/>
              <p:cNvSpPr>
                <a:spLocks noChangeArrowheads="1"/>
              </p:cNvSpPr>
              <p:nvPr/>
            </p:nvSpPr>
            <p:spPr bwMode="ltGray">
              <a:xfrm>
                <a:off x="276" y="3715"/>
                <a:ext cx="62" cy="6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8" name="Freeform 4"/>
              <p:cNvSpPr>
                <a:spLocks/>
              </p:cNvSpPr>
              <p:nvPr/>
            </p:nvSpPr>
            <p:spPr bwMode="ltGray">
              <a:xfrm>
                <a:off x="4516" y="3856"/>
                <a:ext cx="99" cy="311"/>
              </a:xfrm>
              <a:custGeom>
                <a:avLst/>
                <a:gdLst/>
                <a:ahLst/>
                <a:cxnLst>
                  <a:cxn ang="0">
                    <a:pos x="49" y="304"/>
                  </a:cxn>
                  <a:cxn ang="0">
                    <a:pos x="52" y="294"/>
                  </a:cxn>
                  <a:cxn ang="0">
                    <a:pos x="55" y="288"/>
                  </a:cxn>
                  <a:cxn ang="0">
                    <a:pos x="60" y="272"/>
                  </a:cxn>
                  <a:cxn ang="0">
                    <a:pos x="69" y="245"/>
                  </a:cxn>
                  <a:cxn ang="0">
                    <a:pos x="72" y="232"/>
                  </a:cxn>
                  <a:cxn ang="0">
                    <a:pos x="75" y="213"/>
                  </a:cxn>
                  <a:cxn ang="0">
                    <a:pos x="75" y="203"/>
                  </a:cxn>
                  <a:cxn ang="0">
                    <a:pos x="75" y="191"/>
                  </a:cxn>
                  <a:cxn ang="0">
                    <a:pos x="75" y="181"/>
                  </a:cxn>
                  <a:cxn ang="0">
                    <a:pos x="69" y="171"/>
                  </a:cxn>
                  <a:cxn ang="0">
                    <a:pos x="64" y="162"/>
                  </a:cxn>
                  <a:cxn ang="0">
                    <a:pos x="52" y="148"/>
                  </a:cxn>
                  <a:cxn ang="0">
                    <a:pos x="40" y="135"/>
                  </a:cxn>
                  <a:cxn ang="0">
                    <a:pos x="23" y="110"/>
                  </a:cxn>
                  <a:cxn ang="0">
                    <a:pos x="9" y="94"/>
                  </a:cxn>
                  <a:cxn ang="0">
                    <a:pos x="3" y="84"/>
                  </a:cxn>
                  <a:cxn ang="0">
                    <a:pos x="0" y="74"/>
                  </a:cxn>
                  <a:cxn ang="0">
                    <a:pos x="0" y="58"/>
                  </a:cxn>
                  <a:cxn ang="0">
                    <a:pos x="0" y="45"/>
                  </a:cxn>
                  <a:cxn ang="0">
                    <a:pos x="0" y="32"/>
                  </a:cxn>
                  <a:cxn ang="0">
                    <a:pos x="6" y="16"/>
                  </a:cxn>
                  <a:cxn ang="0">
                    <a:pos x="9" y="0"/>
                  </a:cxn>
                  <a:cxn ang="0">
                    <a:pos x="29" y="22"/>
                  </a:cxn>
                  <a:cxn ang="0">
                    <a:pos x="26" y="32"/>
                  </a:cxn>
                  <a:cxn ang="0">
                    <a:pos x="21" y="48"/>
                  </a:cxn>
                  <a:cxn ang="0">
                    <a:pos x="17" y="62"/>
                  </a:cxn>
                  <a:cxn ang="0">
                    <a:pos x="17" y="74"/>
                  </a:cxn>
                  <a:cxn ang="0">
                    <a:pos x="17" y="84"/>
                  </a:cxn>
                  <a:cxn ang="0">
                    <a:pos x="23" y="100"/>
                  </a:cxn>
                  <a:cxn ang="0">
                    <a:pos x="26" y="110"/>
                  </a:cxn>
                  <a:cxn ang="0">
                    <a:pos x="35" y="119"/>
                  </a:cxn>
                  <a:cxn ang="0">
                    <a:pos x="43" y="129"/>
                  </a:cxn>
                  <a:cxn ang="0">
                    <a:pos x="58" y="142"/>
                  </a:cxn>
                  <a:cxn ang="0">
                    <a:pos x="69" y="154"/>
                  </a:cxn>
                  <a:cxn ang="0">
                    <a:pos x="75" y="168"/>
                  </a:cxn>
                  <a:cxn ang="0">
                    <a:pos x="86" y="187"/>
                  </a:cxn>
                  <a:cxn ang="0">
                    <a:pos x="95" y="200"/>
                  </a:cxn>
                  <a:cxn ang="0">
                    <a:pos x="95" y="210"/>
                  </a:cxn>
                  <a:cxn ang="0">
                    <a:pos x="98" y="226"/>
                  </a:cxn>
                  <a:cxn ang="0">
                    <a:pos x="98" y="248"/>
                  </a:cxn>
                  <a:cxn ang="0">
                    <a:pos x="95" y="262"/>
                  </a:cxn>
                  <a:cxn ang="0">
                    <a:pos x="95" y="278"/>
                  </a:cxn>
                  <a:cxn ang="0">
                    <a:pos x="93" y="288"/>
                  </a:cxn>
                  <a:cxn ang="0">
                    <a:pos x="89" y="300"/>
                  </a:cxn>
                  <a:cxn ang="0">
                    <a:pos x="86" y="310"/>
                  </a:cxn>
                  <a:cxn ang="0">
                    <a:pos x="49" y="304"/>
                  </a:cxn>
                </a:cxnLst>
                <a:rect l="0" t="0" r="r" b="b"/>
                <a:pathLst>
                  <a:path w="99" h="311">
                    <a:moveTo>
                      <a:pt x="49" y="304"/>
                    </a:moveTo>
                    <a:lnTo>
                      <a:pt x="52" y="294"/>
                    </a:lnTo>
                    <a:lnTo>
                      <a:pt x="55" y="288"/>
                    </a:lnTo>
                    <a:lnTo>
                      <a:pt x="60" y="272"/>
                    </a:lnTo>
                    <a:lnTo>
                      <a:pt x="69" y="245"/>
                    </a:lnTo>
                    <a:lnTo>
                      <a:pt x="72" y="232"/>
                    </a:lnTo>
                    <a:lnTo>
                      <a:pt x="75" y="213"/>
                    </a:lnTo>
                    <a:lnTo>
                      <a:pt x="75" y="203"/>
                    </a:lnTo>
                    <a:lnTo>
                      <a:pt x="75" y="191"/>
                    </a:lnTo>
                    <a:lnTo>
                      <a:pt x="75" y="181"/>
                    </a:lnTo>
                    <a:lnTo>
                      <a:pt x="69" y="171"/>
                    </a:lnTo>
                    <a:lnTo>
                      <a:pt x="64" y="162"/>
                    </a:lnTo>
                    <a:lnTo>
                      <a:pt x="52" y="148"/>
                    </a:lnTo>
                    <a:lnTo>
                      <a:pt x="40" y="135"/>
                    </a:lnTo>
                    <a:lnTo>
                      <a:pt x="23" y="110"/>
                    </a:lnTo>
                    <a:lnTo>
                      <a:pt x="9" y="94"/>
                    </a:lnTo>
                    <a:lnTo>
                      <a:pt x="3" y="84"/>
                    </a:lnTo>
                    <a:lnTo>
                      <a:pt x="0" y="74"/>
                    </a:lnTo>
                    <a:lnTo>
                      <a:pt x="0" y="58"/>
                    </a:lnTo>
                    <a:lnTo>
                      <a:pt x="0" y="45"/>
                    </a:lnTo>
                    <a:lnTo>
                      <a:pt x="0" y="32"/>
                    </a:lnTo>
                    <a:lnTo>
                      <a:pt x="6" y="16"/>
                    </a:lnTo>
                    <a:lnTo>
                      <a:pt x="9" y="0"/>
                    </a:lnTo>
                    <a:lnTo>
                      <a:pt x="29" y="22"/>
                    </a:lnTo>
                    <a:lnTo>
                      <a:pt x="26" y="32"/>
                    </a:lnTo>
                    <a:lnTo>
                      <a:pt x="21" y="48"/>
                    </a:lnTo>
                    <a:lnTo>
                      <a:pt x="17" y="62"/>
                    </a:lnTo>
                    <a:lnTo>
                      <a:pt x="17" y="74"/>
                    </a:lnTo>
                    <a:lnTo>
                      <a:pt x="17" y="84"/>
                    </a:lnTo>
                    <a:lnTo>
                      <a:pt x="23" y="100"/>
                    </a:lnTo>
                    <a:lnTo>
                      <a:pt x="26" y="110"/>
                    </a:lnTo>
                    <a:lnTo>
                      <a:pt x="35" y="119"/>
                    </a:lnTo>
                    <a:lnTo>
                      <a:pt x="43" y="129"/>
                    </a:lnTo>
                    <a:lnTo>
                      <a:pt x="58" y="142"/>
                    </a:lnTo>
                    <a:lnTo>
                      <a:pt x="69" y="154"/>
                    </a:lnTo>
                    <a:lnTo>
                      <a:pt x="75" y="168"/>
                    </a:lnTo>
                    <a:lnTo>
                      <a:pt x="86" y="187"/>
                    </a:lnTo>
                    <a:lnTo>
                      <a:pt x="95" y="200"/>
                    </a:lnTo>
                    <a:lnTo>
                      <a:pt x="95" y="210"/>
                    </a:lnTo>
                    <a:lnTo>
                      <a:pt x="98" y="226"/>
                    </a:lnTo>
                    <a:lnTo>
                      <a:pt x="98" y="248"/>
                    </a:lnTo>
                    <a:lnTo>
                      <a:pt x="95" y="262"/>
                    </a:lnTo>
                    <a:lnTo>
                      <a:pt x="95" y="278"/>
                    </a:lnTo>
                    <a:lnTo>
                      <a:pt x="93" y="288"/>
                    </a:lnTo>
                    <a:lnTo>
                      <a:pt x="89" y="300"/>
                    </a:lnTo>
                    <a:lnTo>
                      <a:pt x="86" y="310"/>
                    </a:lnTo>
                    <a:lnTo>
                      <a:pt x="49" y="3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9" name="Freeform 5"/>
              <p:cNvSpPr>
                <a:spLocks/>
              </p:cNvSpPr>
              <p:nvPr/>
            </p:nvSpPr>
            <p:spPr bwMode="ltGray">
              <a:xfrm>
                <a:off x="262" y="2361"/>
                <a:ext cx="101" cy="309"/>
              </a:xfrm>
              <a:custGeom>
                <a:avLst/>
                <a:gdLst/>
                <a:ahLst/>
                <a:cxnLst>
                  <a:cxn ang="0">
                    <a:pos x="50" y="305"/>
                  </a:cxn>
                  <a:cxn ang="0">
                    <a:pos x="53" y="296"/>
                  </a:cxn>
                  <a:cxn ang="0">
                    <a:pos x="56" y="292"/>
                  </a:cxn>
                  <a:cxn ang="0">
                    <a:pos x="56" y="286"/>
                  </a:cxn>
                  <a:cxn ang="0">
                    <a:pos x="65" y="270"/>
                  </a:cxn>
                  <a:cxn ang="0">
                    <a:pos x="71" y="247"/>
                  </a:cxn>
                  <a:cxn ang="0">
                    <a:pos x="76" y="231"/>
                  </a:cxn>
                  <a:cxn ang="0">
                    <a:pos x="76" y="215"/>
                  </a:cxn>
                  <a:cxn ang="0">
                    <a:pos x="80" y="202"/>
                  </a:cxn>
                  <a:cxn ang="0">
                    <a:pos x="80" y="188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5" y="159"/>
                  </a:cxn>
                  <a:cxn ang="0">
                    <a:pos x="56" y="146"/>
                  </a:cxn>
                  <a:cxn ang="0">
                    <a:pos x="44" y="134"/>
                  </a:cxn>
                  <a:cxn ang="0">
                    <a:pos x="24" y="110"/>
                  </a:cxn>
                  <a:cxn ang="0">
                    <a:pos x="12" y="91"/>
                  </a:cxn>
                  <a:cxn ang="0">
                    <a:pos x="6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6" y="13"/>
                  </a:cxn>
                  <a:cxn ang="0">
                    <a:pos x="12" y="0"/>
                  </a:cxn>
                  <a:cxn ang="0">
                    <a:pos x="29" y="20"/>
                  </a:cxn>
                  <a:cxn ang="0">
                    <a:pos x="27" y="29"/>
                  </a:cxn>
                  <a:cxn ang="0">
                    <a:pos x="24" y="46"/>
                  </a:cxn>
                  <a:cxn ang="0">
                    <a:pos x="21" y="59"/>
                  </a:cxn>
                  <a:cxn ang="0">
                    <a:pos x="21" y="72"/>
                  </a:cxn>
                  <a:cxn ang="0">
                    <a:pos x="21" y="85"/>
                  </a:cxn>
                  <a:cxn ang="0">
                    <a:pos x="27" y="97"/>
                  </a:cxn>
                  <a:cxn ang="0">
                    <a:pos x="29" y="110"/>
                  </a:cxn>
                  <a:cxn ang="0">
                    <a:pos x="36" y="118"/>
                  </a:cxn>
                  <a:cxn ang="0">
                    <a:pos x="47" y="127"/>
                  </a:cxn>
                  <a:cxn ang="0">
                    <a:pos x="61" y="140"/>
                  </a:cxn>
                  <a:cxn ang="0">
                    <a:pos x="71" y="153"/>
                  </a:cxn>
                  <a:cxn ang="0">
                    <a:pos x="80" y="166"/>
                  </a:cxn>
                  <a:cxn ang="0">
                    <a:pos x="88" y="185"/>
                  </a:cxn>
                  <a:cxn ang="0">
                    <a:pos x="97" y="199"/>
                  </a:cxn>
                  <a:cxn ang="0">
                    <a:pos x="100" y="208"/>
                  </a:cxn>
                  <a:cxn ang="0">
                    <a:pos x="100" y="227"/>
                  </a:cxn>
                  <a:cxn ang="0">
                    <a:pos x="100" y="247"/>
                  </a:cxn>
                  <a:cxn ang="0">
                    <a:pos x="100" y="259"/>
                  </a:cxn>
                  <a:cxn ang="0">
                    <a:pos x="97" y="276"/>
                  </a:cxn>
                  <a:cxn ang="0">
                    <a:pos x="94" y="286"/>
                  </a:cxn>
                  <a:cxn ang="0">
                    <a:pos x="94" y="299"/>
                  </a:cxn>
                  <a:cxn ang="0">
                    <a:pos x="88" y="308"/>
                  </a:cxn>
                  <a:cxn ang="0">
                    <a:pos x="50" y="305"/>
                  </a:cxn>
                </a:cxnLst>
                <a:rect l="0" t="0" r="r" b="b"/>
                <a:pathLst>
                  <a:path w="101" h="309">
                    <a:moveTo>
                      <a:pt x="50" y="305"/>
                    </a:moveTo>
                    <a:lnTo>
                      <a:pt x="53" y="296"/>
                    </a:lnTo>
                    <a:lnTo>
                      <a:pt x="56" y="292"/>
                    </a:lnTo>
                    <a:lnTo>
                      <a:pt x="56" y="286"/>
                    </a:lnTo>
                    <a:lnTo>
                      <a:pt x="65" y="270"/>
                    </a:lnTo>
                    <a:lnTo>
                      <a:pt x="71" y="247"/>
                    </a:lnTo>
                    <a:lnTo>
                      <a:pt x="76" y="231"/>
                    </a:lnTo>
                    <a:lnTo>
                      <a:pt x="76" y="215"/>
                    </a:lnTo>
                    <a:lnTo>
                      <a:pt x="80" y="202"/>
                    </a:lnTo>
                    <a:lnTo>
                      <a:pt x="80" y="188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5" y="159"/>
                    </a:lnTo>
                    <a:lnTo>
                      <a:pt x="56" y="146"/>
                    </a:lnTo>
                    <a:lnTo>
                      <a:pt x="44" y="134"/>
                    </a:lnTo>
                    <a:lnTo>
                      <a:pt x="24" y="110"/>
                    </a:lnTo>
                    <a:lnTo>
                      <a:pt x="12" y="91"/>
                    </a:lnTo>
                    <a:lnTo>
                      <a:pt x="6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6" y="13"/>
                    </a:lnTo>
                    <a:lnTo>
                      <a:pt x="12" y="0"/>
                    </a:lnTo>
                    <a:lnTo>
                      <a:pt x="29" y="20"/>
                    </a:lnTo>
                    <a:lnTo>
                      <a:pt x="27" y="29"/>
                    </a:lnTo>
                    <a:lnTo>
                      <a:pt x="24" y="46"/>
                    </a:lnTo>
                    <a:lnTo>
                      <a:pt x="21" y="59"/>
                    </a:lnTo>
                    <a:lnTo>
                      <a:pt x="21" y="72"/>
                    </a:lnTo>
                    <a:lnTo>
                      <a:pt x="21" y="85"/>
                    </a:lnTo>
                    <a:lnTo>
                      <a:pt x="27" y="97"/>
                    </a:lnTo>
                    <a:lnTo>
                      <a:pt x="29" y="110"/>
                    </a:lnTo>
                    <a:lnTo>
                      <a:pt x="36" y="118"/>
                    </a:lnTo>
                    <a:lnTo>
                      <a:pt x="47" y="127"/>
                    </a:lnTo>
                    <a:lnTo>
                      <a:pt x="61" y="140"/>
                    </a:lnTo>
                    <a:lnTo>
                      <a:pt x="71" y="153"/>
                    </a:lnTo>
                    <a:lnTo>
                      <a:pt x="80" y="166"/>
                    </a:lnTo>
                    <a:lnTo>
                      <a:pt x="88" y="185"/>
                    </a:lnTo>
                    <a:lnTo>
                      <a:pt x="97" y="199"/>
                    </a:lnTo>
                    <a:lnTo>
                      <a:pt x="100" y="208"/>
                    </a:lnTo>
                    <a:lnTo>
                      <a:pt x="100" y="227"/>
                    </a:lnTo>
                    <a:lnTo>
                      <a:pt x="100" y="247"/>
                    </a:lnTo>
                    <a:lnTo>
                      <a:pt x="100" y="259"/>
                    </a:lnTo>
                    <a:lnTo>
                      <a:pt x="97" y="276"/>
                    </a:lnTo>
                    <a:lnTo>
                      <a:pt x="94" y="286"/>
                    </a:lnTo>
                    <a:lnTo>
                      <a:pt x="94" y="299"/>
                    </a:lnTo>
                    <a:lnTo>
                      <a:pt x="88" y="308"/>
                    </a:lnTo>
                    <a:lnTo>
                      <a:pt x="50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0" name="Freeform 6"/>
              <p:cNvSpPr>
                <a:spLocks/>
              </p:cNvSpPr>
              <p:nvPr/>
            </p:nvSpPr>
            <p:spPr bwMode="ltGray">
              <a:xfrm>
                <a:off x="5204" y="0"/>
                <a:ext cx="103" cy="312"/>
              </a:xfrm>
              <a:custGeom>
                <a:avLst/>
                <a:gdLst/>
                <a:ahLst/>
                <a:cxnLst>
                  <a:cxn ang="0">
                    <a:pos x="49" y="305"/>
                  </a:cxn>
                  <a:cxn ang="0">
                    <a:pos x="56" y="295"/>
                  </a:cxn>
                  <a:cxn ang="0">
                    <a:pos x="56" y="292"/>
                  </a:cxn>
                  <a:cxn ang="0">
                    <a:pos x="58" y="286"/>
                  </a:cxn>
                  <a:cxn ang="0">
                    <a:pos x="64" y="269"/>
                  </a:cxn>
                  <a:cxn ang="0">
                    <a:pos x="70" y="246"/>
                  </a:cxn>
                  <a:cxn ang="0">
                    <a:pos x="76" y="234"/>
                  </a:cxn>
                  <a:cxn ang="0">
                    <a:pos x="78" y="214"/>
                  </a:cxn>
                  <a:cxn ang="0">
                    <a:pos x="78" y="202"/>
                  </a:cxn>
                  <a:cxn ang="0">
                    <a:pos x="78" y="191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4" y="159"/>
                  </a:cxn>
                  <a:cxn ang="0">
                    <a:pos x="56" y="146"/>
                  </a:cxn>
                  <a:cxn ang="0">
                    <a:pos x="44" y="133"/>
                  </a:cxn>
                  <a:cxn ang="0">
                    <a:pos x="23" y="110"/>
                  </a:cxn>
                  <a:cxn ang="0">
                    <a:pos x="12" y="94"/>
                  </a:cxn>
                  <a:cxn ang="0">
                    <a:pos x="5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5" y="16"/>
                  </a:cxn>
                  <a:cxn ang="0">
                    <a:pos x="12" y="0"/>
                  </a:cxn>
                  <a:cxn ang="0">
                    <a:pos x="32" y="19"/>
                  </a:cxn>
                  <a:cxn ang="0">
                    <a:pos x="26" y="32"/>
                  </a:cxn>
                  <a:cxn ang="0">
                    <a:pos x="23" y="46"/>
                  </a:cxn>
                  <a:cxn ang="0">
                    <a:pos x="20" y="59"/>
                  </a:cxn>
                  <a:cxn ang="0">
                    <a:pos x="20" y="72"/>
                  </a:cxn>
                  <a:cxn ang="0">
                    <a:pos x="20" y="84"/>
                  </a:cxn>
                  <a:cxn ang="0">
                    <a:pos x="26" y="100"/>
                  </a:cxn>
                  <a:cxn ang="0">
                    <a:pos x="29" y="110"/>
                  </a:cxn>
                  <a:cxn ang="0">
                    <a:pos x="35" y="121"/>
                  </a:cxn>
                  <a:cxn ang="0">
                    <a:pos x="46" y="127"/>
                  </a:cxn>
                  <a:cxn ang="0">
                    <a:pos x="61" y="143"/>
                  </a:cxn>
                  <a:cxn ang="0">
                    <a:pos x="73" y="156"/>
                  </a:cxn>
                  <a:cxn ang="0">
                    <a:pos x="78" y="165"/>
                  </a:cxn>
                  <a:cxn ang="0">
                    <a:pos x="90" y="185"/>
                  </a:cxn>
                  <a:cxn ang="0">
                    <a:pos x="96" y="198"/>
                  </a:cxn>
                  <a:cxn ang="0">
                    <a:pos x="99" y="208"/>
                  </a:cxn>
                  <a:cxn ang="0">
                    <a:pos x="102" y="227"/>
                  </a:cxn>
                  <a:cxn ang="0">
                    <a:pos x="102" y="246"/>
                  </a:cxn>
                  <a:cxn ang="0">
                    <a:pos x="99" y="259"/>
                  </a:cxn>
                  <a:cxn ang="0">
                    <a:pos x="99" y="276"/>
                  </a:cxn>
                  <a:cxn ang="0">
                    <a:pos x="96" y="289"/>
                  </a:cxn>
                  <a:cxn ang="0">
                    <a:pos x="93" y="302"/>
                  </a:cxn>
                  <a:cxn ang="0">
                    <a:pos x="87" y="311"/>
                  </a:cxn>
                  <a:cxn ang="0">
                    <a:pos x="49" y="305"/>
                  </a:cxn>
                </a:cxnLst>
                <a:rect l="0" t="0" r="r" b="b"/>
                <a:pathLst>
                  <a:path w="103" h="312">
                    <a:moveTo>
                      <a:pt x="49" y="305"/>
                    </a:moveTo>
                    <a:lnTo>
                      <a:pt x="56" y="295"/>
                    </a:lnTo>
                    <a:lnTo>
                      <a:pt x="56" y="292"/>
                    </a:lnTo>
                    <a:lnTo>
                      <a:pt x="58" y="286"/>
                    </a:lnTo>
                    <a:lnTo>
                      <a:pt x="64" y="269"/>
                    </a:lnTo>
                    <a:lnTo>
                      <a:pt x="70" y="246"/>
                    </a:lnTo>
                    <a:lnTo>
                      <a:pt x="76" y="234"/>
                    </a:lnTo>
                    <a:lnTo>
                      <a:pt x="78" y="214"/>
                    </a:lnTo>
                    <a:lnTo>
                      <a:pt x="78" y="202"/>
                    </a:lnTo>
                    <a:lnTo>
                      <a:pt x="78" y="191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4" y="159"/>
                    </a:lnTo>
                    <a:lnTo>
                      <a:pt x="56" y="146"/>
                    </a:lnTo>
                    <a:lnTo>
                      <a:pt x="44" y="133"/>
                    </a:lnTo>
                    <a:lnTo>
                      <a:pt x="23" y="110"/>
                    </a:lnTo>
                    <a:lnTo>
                      <a:pt x="12" y="94"/>
                    </a:lnTo>
                    <a:lnTo>
                      <a:pt x="5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5" y="16"/>
                    </a:lnTo>
                    <a:lnTo>
                      <a:pt x="12" y="0"/>
                    </a:lnTo>
                    <a:lnTo>
                      <a:pt x="32" y="19"/>
                    </a:lnTo>
                    <a:lnTo>
                      <a:pt x="26" y="32"/>
                    </a:lnTo>
                    <a:lnTo>
                      <a:pt x="23" y="46"/>
                    </a:lnTo>
                    <a:lnTo>
                      <a:pt x="20" y="59"/>
                    </a:lnTo>
                    <a:lnTo>
                      <a:pt x="20" y="72"/>
                    </a:lnTo>
                    <a:lnTo>
                      <a:pt x="20" y="84"/>
                    </a:lnTo>
                    <a:lnTo>
                      <a:pt x="26" y="100"/>
                    </a:lnTo>
                    <a:lnTo>
                      <a:pt x="29" y="110"/>
                    </a:lnTo>
                    <a:lnTo>
                      <a:pt x="35" y="121"/>
                    </a:lnTo>
                    <a:lnTo>
                      <a:pt x="46" y="127"/>
                    </a:lnTo>
                    <a:lnTo>
                      <a:pt x="61" y="143"/>
                    </a:lnTo>
                    <a:lnTo>
                      <a:pt x="73" y="156"/>
                    </a:lnTo>
                    <a:lnTo>
                      <a:pt x="78" y="165"/>
                    </a:lnTo>
                    <a:lnTo>
                      <a:pt x="90" y="185"/>
                    </a:lnTo>
                    <a:lnTo>
                      <a:pt x="96" y="198"/>
                    </a:lnTo>
                    <a:lnTo>
                      <a:pt x="99" y="208"/>
                    </a:lnTo>
                    <a:lnTo>
                      <a:pt x="102" y="227"/>
                    </a:lnTo>
                    <a:lnTo>
                      <a:pt x="102" y="246"/>
                    </a:lnTo>
                    <a:lnTo>
                      <a:pt x="99" y="259"/>
                    </a:lnTo>
                    <a:lnTo>
                      <a:pt x="99" y="276"/>
                    </a:lnTo>
                    <a:lnTo>
                      <a:pt x="96" y="289"/>
                    </a:lnTo>
                    <a:lnTo>
                      <a:pt x="93" y="302"/>
                    </a:lnTo>
                    <a:lnTo>
                      <a:pt x="87" y="311"/>
                    </a:lnTo>
                    <a:lnTo>
                      <a:pt x="49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1" name="Freeform 7"/>
              <p:cNvSpPr>
                <a:spLocks/>
              </p:cNvSpPr>
              <p:nvPr/>
            </p:nvSpPr>
            <p:spPr bwMode="ltGray">
              <a:xfrm>
                <a:off x="5358" y="2133"/>
                <a:ext cx="229" cy="114"/>
              </a:xfrm>
              <a:custGeom>
                <a:avLst/>
                <a:gdLst/>
                <a:ahLst/>
                <a:cxnLst>
                  <a:cxn ang="0">
                    <a:pos x="0" y="110"/>
                  </a:cxn>
                  <a:cxn ang="0">
                    <a:pos x="6" y="113"/>
                  </a:cxn>
                  <a:cxn ang="0">
                    <a:pos x="18" y="113"/>
                  </a:cxn>
                  <a:cxn ang="0">
                    <a:pos x="28" y="113"/>
                  </a:cxn>
                  <a:cxn ang="0">
                    <a:pos x="36" y="110"/>
                  </a:cxn>
                  <a:cxn ang="0">
                    <a:pos x="48" y="107"/>
                  </a:cxn>
                  <a:cxn ang="0">
                    <a:pos x="58" y="103"/>
                  </a:cxn>
                  <a:cxn ang="0">
                    <a:pos x="64" y="101"/>
                  </a:cxn>
                  <a:cxn ang="0">
                    <a:pos x="69" y="92"/>
                  </a:cxn>
                  <a:cxn ang="0">
                    <a:pos x="76" y="82"/>
                  </a:cxn>
                  <a:cxn ang="0">
                    <a:pos x="79" y="77"/>
                  </a:cxn>
                  <a:cxn ang="0">
                    <a:pos x="82" y="70"/>
                  </a:cxn>
                  <a:cxn ang="0">
                    <a:pos x="94" y="55"/>
                  </a:cxn>
                  <a:cxn ang="0">
                    <a:pos x="106" y="39"/>
                  </a:cxn>
                  <a:cxn ang="0">
                    <a:pos x="115" y="36"/>
                  </a:cxn>
                  <a:cxn ang="0">
                    <a:pos x="130" y="31"/>
                  </a:cxn>
                  <a:cxn ang="0">
                    <a:pos x="143" y="24"/>
                  </a:cxn>
                  <a:cxn ang="0">
                    <a:pos x="155" y="21"/>
                  </a:cxn>
                  <a:cxn ang="0">
                    <a:pos x="164" y="18"/>
                  </a:cxn>
                  <a:cxn ang="0">
                    <a:pos x="176" y="21"/>
                  </a:cxn>
                  <a:cxn ang="0">
                    <a:pos x="191" y="24"/>
                  </a:cxn>
                  <a:cxn ang="0">
                    <a:pos x="206" y="31"/>
                  </a:cxn>
                  <a:cxn ang="0">
                    <a:pos x="213" y="36"/>
                  </a:cxn>
                  <a:cxn ang="0">
                    <a:pos x="219" y="42"/>
                  </a:cxn>
                  <a:cxn ang="0">
                    <a:pos x="228" y="11"/>
                  </a:cxn>
                  <a:cxn ang="0">
                    <a:pos x="221" y="9"/>
                  </a:cxn>
                  <a:cxn ang="0">
                    <a:pos x="206" y="3"/>
                  </a:cxn>
                  <a:cxn ang="0">
                    <a:pos x="195" y="0"/>
                  </a:cxn>
                  <a:cxn ang="0">
                    <a:pos x="180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0" y="9"/>
                  </a:cxn>
                  <a:cxn ang="0">
                    <a:pos x="127" y="15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2"/>
                  </a:cxn>
                  <a:cxn ang="0">
                    <a:pos x="88" y="55"/>
                  </a:cxn>
                  <a:cxn ang="0">
                    <a:pos x="76" y="67"/>
                  </a:cxn>
                  <a:cxn ang="0">
                    <a:pos x="69" y="73"/>
                  </a:cxn>
                  <a:cxn ang="0">
                    <a:pos x="61" y="82"/>
                  </a:cxn>
                  <a:cxn ang="0">
                    <a:pos x="51" y="85"/>
                  </a:cxn>
                  <a:cxn ang="0">
                    <a:pos x="43" y="88"/>
                  </a:cxn>
                  <a:cxn ang="0">
                    <a:pos x="30" y="88"/>
                  </a:cxn>
                  <a:cxn ang="0">
                    <a:pos x="24" y="88"/>
                  </a:cxn>
                  <a:cxn ang="0">
                    <a:pos x="18" y="85"/>
                  </a:cxn>
                  <a:cxn ang="0">
                    <a:pos x="6" y="79"/>
                  </a:cxn>
                  <a:cxn ang="0">
                    <a:pos x="0" y="110"/>
                  </a:cxn>
                </a:cxnLst>
                <a:rect l="0" t="0" r="r" b="b"/>
                <a:pathLst>
                  <a:path w="229" h="114">
                    <a:moveTo>
                      <a:pt x="0" y="110"/>
                    </a:moveTo>
                    <a:lnTo>
                      <a:pt x="6" y="113"/>
                    </a:lnTo>
                    <a:lnTo>
                      <a:pt x="18" y="113"/>
                    </a:lnTo>
                    <a:lnTo>
                      <a:pt x="28" y="113"/>
                    </a:lnTo>
                    <a:lnTo>
                      <a:pt x="36" y="110"/>
                    </a:lnTo>
                    <a:lnTo>
                      <a:pt x="48" y="107"/>
                    </a:lnTo>
                    <a:lnTo>
                      <a:pt x="58" y="103"/>
                    </a:lnTo>
                    <a:lnTo>
                      <a:pt x="64" y="101"/>
                    </a:lnTo>
                    <a:lnTo>
                      <a:pt x="69" y="92"/>
                    </a:lnTo>
                    <a:lnTo>
                      <a:pt x="76" y="82"/>
                    </a:lnTo>
                    <a:lnTo>
                      <a:pt x="79" y="77"/>
                    </a:lnTo>
                    <a:lnTo>
                      <a:pt x="82" y="70"/>
                    </a:lnTo>
                    <a:lnTo>
                      <a:pt x="94" y="55"/>
                    </a:lnTo>
                    <a:lnTo>
                      <a:pt x="106" y="39"/>
                    </a:lnTo>
                    <a:lnTo>
                      <a:pt x="115" y="36"/>
                    </a:lnTo>
                    <a:lnTo>
                      <a:pt x="130" y="31"/>
                    </a:lnTo>
                    <a:lnTo>
                      <a:pt x="143" y="24"/>
                    </a:lnTo>
                    <a:lnTo>
                      <a:pt x="155" y="21"/>
                    </a:lnTo>
                    <a:lnTo>
                      <a:pt x="164" y="18"/>
                    </a:lnTo>
                    <a:lnTo>
                      <a:pt x="176" y="21"/>
                    </a:lnTo>
                    <a:lnTo>
                      <a:pt x="191" y="24"/>
                    </a:lnTo>
                    <a:lnTo>
                      <a:pt x="206" y="31"/>
                    </a:lnTo>
                    <a:lnTo>
                      <a:pt x="213" y="36"/>
                    </a:lnTo>
                    <a:lnTo>
                      <a:pt x="219" y="42"/>
                    </a:lnTo>
                    <a:lnTo>
                      <a:pt x="228" y="11"/>
                    </a:lnTo>
                    <a:lnTo>
                      <a:pt x="221" y="9"/>
                    </a:lnTo>
                    <a:lnTo>
                      <a:pt x="206" y="3"/>
                    </a:lnTo>
                    <a:lnTo>
                      <a:pt x="195" y="0"/>
                    </a:lnTo>
                    <a:lnTo>
                      <a:pt x="180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0" y="9"/>
                    </a:lnTo>
                    <a:lnTo>
                      <a:pt x="127" y="15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2"/>
                    </a:lnTo>
                    <a:lnTo>
                      <a:pt x="88" y="55"/>
                    </a:lnTo>
                    <a:lnTo>
                      <a:pt x="76" y="67"/>
                    </a:lnTo>
                    <a:lnTo>
                      <a:pt x="69" y="73"/>
                    </a:lnTo>
                    <a:lnTo>
                      <a:pt x="61" y="82"/>
                    </a:lnTo>
                    <a:lnTo>
                      <a:pt x="51" y="85"/>
                    </a:lnTo>
                    <a:lnTo>
                      <a:pt x="43" y="88"/>
                    </a:lnTo>
                    <a:lnTo>
                      <a:pt x="30" y="88"/>
                    </a:lnTo>
                    <a:lnTo>
                      <a:pt x="24" y="88"/>
                    </a:lnTo>
                    <a:lnTo>
                      <a:pt x="18" y="85"/>
                    </a:lnTo>
                    <a:lnTo>
                      <a:pt x="6" y="79"/>
                    </a:lnTo>
                    <a:lnTo>
                      <a:pt x="0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2" name="Freeform 8"/>
              <p:cNvSpPr>
                <a:spLocks/>
              </p:cNvSpPr>
              <p:nvPr/>
            </p:nvSpPr>
            <p:spPr bwMode="ltGray">
              <a:xfrm>
                <a:off x="43" y="1862"/>
                <a:ext cx="233" cy="119"/>
              </a:xfrm>
              <a:custGeom>
                <a:avLst/>
                <a:gdLst/>
                <a:ahLst/>
                <a:cxnLst>
                  <a:cxn ang="0">
                    <a:pos x="0" y="115"/>
                  </a:cxn>
                  <a:cxn ang="0">
                    <a:pos x="7" y="118"/>
                  </a:cxn>
                  <a:cxn ang="0">
                    <a:pos x="19" y="118"/>
                  </a:cxn>
                  <a:cxn ang="0">
                    <a:pos x="28" y="118"/>
                  </a:cxn>
                  <a:cxn ang="0">
                    <a:pos x="40" y="118"/>
                  </a:cxn>
                  <a:cxn ang="0">
                    <a:pos x="49" y="111"/>
                  </a:cxn>
                  <a:cxn ang="0">
                    <a:pos x="58" y="108"/>
                  </a:cxn>
                  <a:cxn ang="0">
                    <a:pos x="65" y="105"/>
                  </a:cxn>
                  <a:cxn ang="0">
                    <a:pos x="73" y="95"/>
                  </a:cxn>
                  <a:cxn ang="0">
                    <a:pos x="76" y="86"/>
                  </a:cxn>
                  <a:cxn ang="0">
                    <a:pos x="83" y="79"/>
                  </a:cxn>
                  <a:cxn ang="0">
                    <a:pos x="86" y="73"/>
                  </a:cxn>
                  <a:cxn ang="0">
                    <a:pos x="95" y="58"/>
                  </a:cxn>
                  <a:cxn ang="0">
                    <a:pos x="110" y="45"/>
                  </a:cxn>
                  <a:cxn ang="0">
                    <a:pos x="116" y="39"/>
                  </a:cxn>
                  <a:cxn ang="0">
                    <a:pos x="131" y="32"/>
                  </a:cxn>
                  <a:cxn ang="0">
                    <a:pos x="146" y="26"/>
                  </a:cxn>
                  <a:cxn ang="0">
                    <a:pos x="156" y="23"/>
                  </a:cxn>
                  <a:cxn ang="0">
                    <a:pos x="164" y="23"/>
                  </a:cxn>
                  <a:cxn ang="0">
                    <a:pos x="177" y="23"/>
                  </a:cxn>
                  <a:cxn ang="0">
                    <a:pos x="192" y="26"/>
                  </a:cxn>
                  <a:cxn ang="0">
                    <a:pos x="207" y="32"/>
                  </a:cxn>
                  <a:cxn ang="0">
                    <a:pos x="217" y="42"/>
                  </a:cxn>
                  <a:cxn ang="0">
                    <a:pos x="220" y="48"/>
                  </a:cxn>
                  <a:cxn ang="0">
                    <a:pos x="232" y="16"/>
                  </a:cxn>
                  <a:cxn ang="0">
                    <a:pos x="222" y="10"/>
                  </a:cxn>
                  <a:cxn ang="0">
                    <a:pos x="210" y="4"/>
                  </a:cxn>
                  <a:cxn ang="0">
                    <a:pos x="195" y="4"/>
                  </a:cxn>
                  <a:cxn ang="0">
                    <a:pos x="183" y="0"/>
                  </a:cxn>
                  <a:cxn ang="0">
                    <a:pos x="167" y="0"/>
                  </a:cxn>
                  <a:cxn ang="0">
                    <a:pos x="156" y="4"/>
                  </a:cxn>
                  <a:cxn ang="0">
                    <a:pos x="141" y="10"/>
                  </a:cxn>
                  <a:cxn ang="0">
                    <a:pos x="131" y="16"/>
                  </a:cxn>
                  <a:cxn ang="0">
                    <a:pos x="126" y="20"/>
                  </a:cxn>
                  <a:cxn ang="0">
                    <a:pos x="110" y="32"/>
                  </a:cxn>
                  <a:cxn ang="0">
                    <a:pos x="101" y="45"/>
                  </a:cxn>
                  <a:cxn ang="0">
                    <a:pos x="88" y="58"/>
                  </a:cxn>
                  <a:cxn ang="0">
                    <a:pos x="80" y="70"/>
                  </a:cxn>
                  <a:cxn ang="0">
                    <a:pos x="73" y="79"/>
                  </a:cxn>
                  <a:cxn ang="0">
                    <a:pos x="61" y="86"/>
                  </a:cxn>
                  <a:cxn ang="0">
                    <a:pos x="52" y="89"/>
                  </a:cxn>
                  <a:cxn ang="0">
                    <a:pos x="43" y="92"/>
                  </a:cxn>
                  <a:cxn ang="0">
                    <a:pos x="34" y="92"/>
                  </a:cxn>
                  <a:cxn ang="0">
                    <a:pos x="25" y="92"/>
                  </a:cxn>
                  <a:cxn ang="0">
                    <a:pos x="19" y="89"/>
                  </a:cxn>
                  <a:cxn ang="0">
                    <a:pos x="7" y="83"/>
                  </a:cxn>
                  <a:cxn ang="0">
                    <a:pos x="0" y="115"/>
                  </a:cxn>
                </a:cxnLst>
                <a:rect l="0" t="0" r="r" b="b"/>
                <a:pathLst>
                  <a:path w="233" h="119">
                    <a:moveTo>
                      <a:pt x="0" y="115"/>
                    </a:moveTo>
                    <a:lnTo>
                      <a:pt x="7" y="118"/>
                    </a:lnTo>
                    <a:lnTo>
                      <a:pt x="19" y="118"/>
                    </a:lnTo>
                    <a:lnTo>
                      <a:pt x="28" y="118"/>
                    </a:lnTo>
                    <a:lnTo>
                      <a:pt x="40" y="118"/>
                    </a:lnTo>
                    <a:lnTo>
                      <a:pt x="49" y="111"/>
                    </a:lnTo>
                    <a:lnTo>
                      <a:pt x="58" y="108"/>
                    </a:lnTo>
                    <a:lnTo>
                      <a:pt x="65" y="105"/>
                    </a:lnTo>
                    <a:lnTo>
                      <a:pt x="73" y="95"/>
                    </a:lnTo>
                    <a:lnTo>
                      <a:pt x="76" y="86"/>
                    </a:lnTo>
                    <a:lnTo>
                      <a:pt x="83" y="79"/>
                    </a:lnTo>
                    <a:lnTo>
                      <a:pt x="86" y="73"/>
                    </a:lnTo>
                    <a:lnTo>
                      <a:pt x="95" y="58"/>
                    </a:lnTo>
                    <a:lnTo>
                      <a:pt x="110" y="45"/>
                    </a:lnTo>
                    <a:lnTo>
                      <a:pt x="116" y="39"/>
                    </a:lnTo>
                    <a:lnTo>
                      <a:pt x="131" y="32"/>
                    </a:lnTo>
                    <a:lnTo>
                      <a:pt x="146" y="26"/>
                    </a:lnTo>
                    <a:lnTo>
                      <a:pt x="156" y="23"/>
                    </a:lnTo>
                    <a:lnTo>
                      <a:pt x="164" y="23"/>
                    </a:lnTo>
                    <a:lnTo>
                      <a:pt x="177" y="23"/>
                    </a:lnTo>
                    <a:lnTo>
                      <a:pt x="192" y="26"/>
                    </a:lnTo>
                    <a:lnTo>
                      <a:pt x="207" y="32"/>
                    </a:lnTo>
                    <a:lnTo>
                      <a:pt x="217" y="42"/>
                    </a:lnTo>
                    <a:lnTo>
                      <a:pt x="220" y="48"/>
                    </a:lnTo>
                    <a:lnTo>
                      <a:pt x="232" y="16"/>
                    </a:lnTo>
                    <a:lnTo>
                      <a:pt x="222" y="10"/>
                    </a:lnTo>
                    <a:lnTo>
                      <a:pt x="210" y="4"/>
                    </a:lnTo>
                    <a:lnTo>
                      <a:pt x="195" y="4"/>
                    </a:lnTo>
                    <a:lnTo>
                      <a:pt x="183" y="0"/>
                    </a:lnTo>
                    <a:lnTo>
                      <a:pt x="167" y="0"/>
                    </a:lnTo>
                    <a:lnTo>
                      <a:pt x="156" y="4"/>
                    </a:lnTo>
                    <a:lnTo>
                      <a:pt x="141" y="10"/>
                    </a:lnTo>
                    <a:lnTo>
                      <a:pt x="131" y="16"/>
                    </a:lnTo>
                    <a:lnTo>
                      <a:pt x="126" y="20"/>
                    </a:lnTo>
                    <a:lnTo>
                      <a:pt x="110" y="32"/>
                    </a:lnTo>
                    <a:lnTo>
                      <a:pt x="101" y="45"/>
                    </a:lnTo>
                    <a:lnTo>
                      <a:pt x="88" y="58"/>
                    </a:lnTo>
                    <a:lnTo>
                      <a:pt x="80" y="70"/>
                    </a:lnTo>
                    <a:lnTo>
                      <a:pt x="73" y="79"/>
                    </a:lnTo>
                    <a:lnTo>
                      <a:pt x="61" y="86"/>
                    </a:lnTo>
                    <a:lnTo>
                      <a:pt x="52" y="89"/>
                    </a:lnTo>
                    <a:lnTo>
                      <a:pt x="43" y="92"/>
                    </a:lnTo>
                    <a:lnTo>
                      <a:pt x="34" y="92"/>
                    </a:lnTo>
                    <a:lnTo>
                      <a:pt x="25" y="92"/>
                    </a:lnTo>
                    <a:lnTo>
                      <a:pt x="19" y="89"/>
                    </a:lnTo>
                    <a:lnTo>
                      <a:pt x="7" y="83"/>
                    </a:lnTo>
                    <a:lnTo>
                      <a:pt x="0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ltGray">
              <a:xfrm>
                <a:off x="454" y="3914"/>
                <a:ext cx="232" cy="116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9" y="115"/>
                  </a:cxn>
                  <a:cxn ang="0">
                    <a:pos x="19" y="115"/>
                  </a:cxn>
                  <a:cxn ang="0">
                    <a:pos x="30" y="115"/>
                  </a:cxn>
                  <a:cxn ang="0">
                    <a:pos x="40" y="111"/>
                  </a:cxn>
                  <a:cxn ang="0">
                    <a:pos x="49" y="108"/>
                  </a:cxn>
                  <a:cxn ang="0">
                    <a:pos x="61" y="105"/>
                  </a:cxn>
                  <a:cxn ang="0">
                    <a:pos x="64" y="102"/>
                  </a:cxn>
                  <a:cxn ang="0">
                    <a:pos x="73" y="93"/>
                  </a:cxn>
                  <a:cxn ang="0">
                    <a:pos x="76" y="84"/>
                  </a:cxn>
                  <a:cxn ang="0">
                    <a:pos x="82" y="77"/>
                  </a:cxn>
                  <a:cxn ang="0">
                    <a:pos x="85" y="72"/>
                  </a:cxn>
                  <a:cxn ang="0">
                    <a:pos x="95" y="56"/>
                  </a:cxn>
                  <a:cxn ang="0">
                    <a:pos x="110" y="43"/>
                  </a:cxn>
                  <a:cxn ang="0">
                    <a:pos x="116" y="38"/>
                  </a:cxn>
                  <a:cxn ang="0">
                    <a:pos x="131" y="31"/>
                  </a:cxn>
                  <a:cxn ang="0">
                    <a:pos x="146" y="25"/>
                  </a:cxn>
                  <a:cxn ang="0">
                    <a:pos x="155" y="22"/>
                  </a:cxn>
                  <a:cxn ang="0">
                    <a:pos x="167" y="18"/>
                  </a:cxn>
                  <a:cxn ang="0">
                    <a:pos x="176" y="22"/>
                  </a:cxn>
                  <a:cxn ang="0">
                    <a:pos x="191" y="25"/>
                  </a:cxn>
                  <a:cxn ang="0">
                    <a:pos x="206" y="31"/>
                  </a:cxn>
                  <a:cxn ang="0">
                    <a:pos x="216" y="38"/>
                  </a:cxn>
                  <a:cxn ang="0">
                    <a:pos x="219" y="46"/>
                  </a:cxn>
                  <a:cxn ang="0">
                    <a:pos x="231" y="13"/>
                  </a:cxn>
                  <a:cxn ang="0">
                    <a:pos x="222" y="10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82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3" y="10"/>
                  </a:cxn>
                  <a:cxn ang="0">
                    <a:pos x="131" y="13"/>
                  </a:cxn>
                  <a:cxn ang="0">
                    <a:pos x="125" y="18"/>
                  </a:cxn>
                  <a:cxn ang="0">
                    <a:pos x="113" y="31"/>
                  </a:cxn>
                  <a:cxn ang="0">
                    <a:pos x="100" y="43"/>
                  </a:cxn>
                  <a:cxn ang="0">
                    <a:pos x="88" y="56"/>
                  </a:cxn>
                  <a:cxn ang="0">
                    <a:pos x="80" y="69"/>
                  </a:cxn>
                  <a:cxn ang="0">
                    <a:pos x="73" y="74"/>
                  </a:cxn>
                  <a:cxn ang="0">
                    <a:pos x="61" y="84"/>
                  </a:cxn>
                  <a:cxn ang="0">
                    <a:pos x="52" y="87"/>
                  </a:cxn>
                  <a:cxn ang="0">
                    <a:pos x="45" y="90"/>
                  </a:cxn>
                  <a:cxn ang="0">
                    <a:pos x="34" y="90"/>
                  </a:cxn>
                  <a:cxn ang="0">
                    <a:pos x="25" y="90"/>
                  </a:cxn>
                  <a:cxn ang="0">
                    <a:pos x="19" y="87"/>
                  </a:cxn>
                  <a:cxn ang="0">
                    <a:pos x="7" y="80"/>
                  </a:cxn>
                  <a:cxn ang="0">
                    <a:pos x="0" y="111"/>
                  </a:cxn>
                </a:cxnLst>
                <a:rect l="0" t="0" r="r" b="b"/>
                <a:pathLst>
                  <a:path w="232" h="116">
                    <a:moveTo>
                      <a:pt x="0" y="111"/>
                    </a:moveTo>
                    <a:lnTo>
                      <a:pt x="9" y="115"/>
                    </a:lnTo>
                    <a:lnTo>
                      <a:pt x="19" y="115"/>
                    </a:lnTo>
                    <a:lnTo>
                      <a:pt x="30" y="115"/>
                    </a:lnTo>
                    <a:lnTo>
                      <a:pt x="40" y="111"/>
                    </a:lnTo>
                    <a:lnTo>
                      <a:pt x="49" y="108"/>
                    </a:lnTo>
                    <a:lnTo>
                      <a:pt x="61" y="105"/>
                    </a:lnTo>
                    <a:lnTo>
                      <a:pt x="64" y="102"/>
                    </a:lnTo>
                    <a:lnTo>
                      <a:pt x="73" y="93"/>
                    </a:lnTo>
                    <a:lnTo>
                      <a:pt x="76" y="84"/>
                    </a:lnTo>
                    <a:lnTo>
                      <a:pt x="82" y="77"/>
                    </a:lnTo>
                    <a:lnTo>
                      <a:pt x="85" y="72"/>
                    </a:lnTo>
                    <a:lnTo>
                      <a:pt x="95" y="56"/>
                    </a:lnTo>
                    <a:lnTo>
                      <a:pt x="110" y="43"/>
                    </a:lnTo>
                    <a:lnTo>
                      <a:pt x="116" y="38"/>
                    </a:lnTo>
                    <a:lnTo>
                      <a:pt x="131" y="31"/>
                    </a:lnTo>
                    <a:lnTo>
                      <a:pt x="146" y="25"/>
                    </a:lnTo>
                    <a:lnTo>
                      <a:pt x="155" y="22"/>
                    </a:lnTo>
                    <a:lnTo>
                      <a:pt x="167" y="18"/>
                    </a:lnTo>
                    <a:lnTo>
                      <a:pt x="176" y="22"/>
                    </a:lnTo>
                    <a:lnTo>
                      <a:pt x="191" y="25"/>
                    </a:lnTo>
                    <a:lnTo>
                      <a:pt x="206" y="31"/>
                    </a:lnTo>
                    <a:lnTo>
                      <a:pt x="216" y="38"/>
                    </a:lnTo>
                    <a:lnTo>
                      <a:pt x="219" y="46"/>
                    </a:lnTo>
                    <a:lnTo>
                      <a:pt x="231" y="13"/>
                    </a:lnTo>
                    <a:lnTo>
                      <a:pt x="222" y="10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82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3" y="10"/>
                    </a:lnTo>
                    <a:lnTo>
                      <a:pt x="131" y="13"/>
                    </a:lnTo>
                    <a:lnTo>
                      <a:pt x="125" y="18"/>
                    </a:lnTo>
                    <a:lnTo>
                      <a:pt x="113" y="31"/>
                    </a:lnTo>
                    <a:lnTo>
                      <a:pt x="100" y="43"/>
                    </a:lnTo>
                    <a:lnTo>
                      <a:pt x="88" y="56"/>
                    </a:lnTo>
                    <a:lnTo>
                      <a:pt x="80" y="69"/>
                    </a:lnTo>
                    <a:lnTo>
                      <a:pt x="73" y="74"/>
                    </a:lnTo>
                    <a:lnTo>
                      <a:pt x="61" y="84"/>
                    </a:lnTo>
                    <a:lnTo>
                      <a:pt x="52" y="87"/>
                    </a:lnTo>
                    <a:lnTo>
                      <a:pt x="45" y="90"/>
                    </a:lnTo>
                    <a:lnTo>
                      <a:pt x="34" y="90"/>
                    </a:lnTo>
                    <a:lnTo>
                      <a:pt x="25" y="90"/>
                    </a:lnTo>
                    <a:lnTo>
                      <a:pt x="19" y="87"/>
                    </a:lnTo>
                    <a:lnTo>
                      <a:pt x="7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ltGray">
              <a:xfrm>
                <a:off x="5314" y="1011"/>
                <a:ext cx="233" cy="119"/>
              </a:xfrm>
              <a:custGeom>
                <a:avLst/>
                <a:gdLst/>
                <a:ahLst/>
                <a:cxnLst>
                  <a:cxn ang="0">
                    <a:pos x="232" y="115"/>
                  </a:cxn>
                  <a:cxn ang="0">
                    <a:pos x="222" y="115"/>
                  </a:cxn>
                  <a:cxn ang="0">
                    <a:pos x="214" y="118"/>
                  </a:cxn>
                  <a:cxn ang="0">
                    <a:pos x="201" y="118"/>
                  </a:cxn>
                  <a:cxn ang="0">
                    <a:pos x="192" y="115"/>
                  </a:cxn>
                  <a:cxn ang="0">
                    <a:pos x="183" y="112"/>
                  </a:cxn>
                  <a:cxn ang="0">
                    <a:pos x="171" y="106"/>
                  </a:cxn>
                  <a:cxn ang="0">
                    <a:pos x="164" y="102"/>
                  </a:cxn>
                  <a:cxn ang="0">
                    <a:pos x="158" y="94"/>
                  </a:cxn>
                  <a:cxn ang="0">
                    <a:pos x="153" y="84"/>
                  </a:cxn>
                  <a:cxn ang="0">
                    <a:pos x="149" y="78"/>
                  </a:cxn>
                  <a:cxn ang="0">
                    <a:pos x="146" y="71"/>
                  </a:cxn>
                  <a:cxn ang="0">
                    <a:pos x="134" y="59"/>
                  </a:cxn>
                  <a:cxn ang="0">
                    <a:pos x="122" y="44"/>
                  </a:cxn>
                  <a:cxn ang="0">
                    <a:pos x="113" y="37"/>
                  </a:cxn>
                  <a:cxn ang="0">
                    <a:pos x="97" y="31"/>
                  </a:cxn>
                  <a:cxn ang="0">
                    <a:pos x="85" y="28"/>
                  </a:cxn>
                  <a:cxn ang="0">
                    <a:pos x="73" y="24"/>
                  </a:cxn>
                  <a:cxn ang="0">
                    <a:pos x="64" y="21"/>
                  </a:cxn>
                  <a:cxn ang="0">
                    <a:pos x="52" y="24"/>
                  </a:cxn>
                  <a:cxn ang="0">
                    <a:pos x="39" y="28"/>
                  </a:cxn>
                  <a:cxn ang="0">
                    <a:pos x="24" y="31"/>
                  </a:cxn>
                  <a:cxn ang="0">
                    <a:pos x="15" y="40"/>
                  </a:cxn>
                  <a:cxn ang="0">
                    <a:pos x="9" y="47"/>
                  </a:cxn>
                  <a:cxn ang="0">
                    <a:pos x="0" y="16"/>
                  </a:cxn>
                  <a:cxn ang="0">
                    <a:pos x="6" y="9"/>
                  </a:cxn>
                  <a:cxn ang="0">
                    <a:pos x="21" y="6"/>
                  </a:cxn>
                  <a:cxn ang="0">
                    <a:pos x="33" y="3"/>
                  </a:cxn>
                  <a:cxn ang="0">
                    <a:pos x="49" y="0"/>
                  </a:cxn>
                  <a:cxn ang="0">
                    <a:pos x="61" y="3"/>
                  </a:cxn>
                  <a:cxn ang="0">
                    <a:pos x="73" y="6"/>
                  </a:cxn>
                  <a:cxn ang="0">
                    <a:pos x="88" y="13"/>
                  </a:cxn>
                  <a:cxn ang="0">
                    <a:pos x="100" y="16"/>
                  </a:cxn>
                  <a:cxn ang="0">
                    <a:pos x="107" y="21"/>
                  </a:cxn>
                  <a:cxn ang="0">
                    <a:pos x="118" y="31"/>
                  </a:cxn>
                  <a:cxn ang="0">
                    <a:pos x="131" y="47"/>
                  </a:cxn>
                  <a:cxn ang="0">
                    <a:pos x="143" y="59"/>
                  </a:cxn>
                  <a:cxn ang="0">
                    <a:pos x="153" y="71"/>
                  </a:cxn>
                  <a:cxn ang="0">
                    <a:pos x="158" y="78"/>
                  </a:cxn>
                  <a:cxn ang="0">
                    <a:pos x="168" y="84"/>
                  </a:cxn>
                  <a:cxn ang="0">
                    <a:pos x="177" y="91"/>
                  </a:cxn>
                  <a:cxn ang="0">
                    <a:pos x="186" y="94"/>
                  </a:cxn>
                  <a:cxn ang="0">
                    <a:pos x="199" y="94"/>
                  </a:cxn>
                  <a:cxn ang="0">
                    <a:pos x="204" y="91"/>
                  </a:cxn>
                  <a:cxn ang="0">
                    <a:pos x="214" y="91"/>
                  </a:cxn>
                  <a:cxn ang="0">
                    <a:pos x="225" y="84"/>
                  </a:cxn>
                  <a:cxn ang="0">
                    <a:pos x="232" y="115"/>
                  </a:cxn>
                </a:cxnLst>
                <a:rect l="0" t="0" r="r" b="b"/>
                <a:pathLst>
                  <a:path w="233" h="119">
                    <a:moveTo>
                      <a:pt x="232" y="115"/>
                    </a:moveTo>
                    <a:lnTo>
                      <a:pt x="222" y="115"/>
                    </a:lnTo>
                    <a:lnTo>
                      <a:pt x="214" y="118"/>
                    </a:lnTo>
                    <a:lnTo>
                      <a:pt x="201" y="118"/>
                    </a:lnTo>
                    <a:lnTo>
                      <a:pt x="192" y="115"/>
                    </a:lnTo>
                    <a:lnTo>
                      <a:pt x="183" y="112"/>
                    </a:lnTo>
                    <a:lnTo>
                      <a:pt x="171" y="106"/>
                    </a:lnTo>
                    <a:lnTo>
                      <a:pt x="164" y="102"/>
                    </a:lnTo>
                    <a:lnTo>
                      <a:pt x="158" y="94"/>
                    </a:lnTo>
                    <a:lnTo>
                      <a:pt x="153" y="84"/>
                    </a:lnTo>
                    <a:lnTo>
                      <a:pt x="149" y="78"/>
                    </a:lnTo>
                    <a:lnTo>
                      <a:pt x="146" y="71"/>
                    </a:lnTo>
                    <a:lnTo>
                      <a:pt x="134" y="59"/>
                    </a:lnTo>
                    <a:lnTo>
                      <a:pt x="122" y="44"/>
                    </a:lnTo>
                    <a:lnTo>
                      <a:pt x="113" y="37"/>
                    </a:lnTo>
                    <a:lnTo>
                      <a:pt x="97" y="31"/>
                    </a:lnTo>
                    <a:lnTo>
                      <a:pt x="85" y="28"/>
                    </a:lnTo>
                    <a:lnTo>
                      <a:pt x="73" y="24"/>
                    </a:lnTo>
                    <a:lnTo>
                      <a:pt x="64" y="21"/>
                    </a:lnTo>
                    <a:lnTo>
                      <a:pt x="52" y="24"/>
                    </a:lnTo>
                    <a:lnTo>
                      <a:pt x="39" y="28"/>
                    </a:lnTo>
                    <a:lnTo>
                      <a:pt x="24" y="31"/>
                    </a:lnTo>
                    <a:lnTo>
                      <a:pt x="15" y="40"/>
                    </a:lnTo>
                    <a:lnTo>
                      <a:pt x="9" y="47"/>
                    </a:lnTo>
                    <a:lnTo>
                      <a:pt x="0" y="16"/>
                    </a:lnTo>
                    <a:lnTo>
                      <a:pt x="6" y="9"/>
                    </a:lnTo>
                    <a:lnTo>
                      <a:pt x="21" y="6"/>
                    </a:lnTo>
                    <a:lnTo>
                      <a:pt x="33" y="3"/>
                    </a:lnTo>
                    <a:lnTo>
                      <a:pt x="49" y="0"/>
                    </a:lnTo>
                    <a:lnTo>
                      <a:pt x="61" y="3"/>
                    </a:lnTo>
                    <a:lnTo>
                      <a:pt x="73" y="6"/>
                    </a:lnTo>
                    <a:lnTo>
                      <a:pt x="88" y="13"/>
                    </a:lnTo>
                    <a:lnTo>
                      <a:pt x="100" y="16"/>
                    </a:lnTo>
                    <a:lnTo>
                      <a:pt x="107" y="21"/>
                    </a:lnTo>
                    <a:lnTo>
                      <a:pt x="118" y="31"/>
                    </a:lnTo>
                    <a:lnTo>
                      <a:pt x="131" y="47"/>
                    </a:lnTo>
                    <a:lnTo>
                      <a:pt x="143" y="59"/>
                    </a:lnTo>
                    <a:lnTo>
                      <a:pt x="153" y="71"/>
                    </a:lnTo>
                    <a:lnTo>
                      <a:pt x="158" y="78"/>
                    </a:lnTo>
                    <a:lnTo>
                      <a:pt x="168" y="84"/>
                    </a:lnTo>
                    <a:lnTo>
                      <a:pt x="177" y="91"/>
                    </a:lnTo>
                    <a:lnTo>
                      <a:pt x="186" y="94"/>
                    </a:lnTo>
                    <a:lnTo>
                      <a:pt x="199" y="94"/>
                    </a:lnTo>
                    <a:lnTo>
                      <a:pt x="204" y="91"/>
                    </a:lnTo>
                    <a:lnTo>
                      <a:pt x="214" y="91"/>
                    </a:lnTo>
                    <a:lnTo>
                      <a:pt x="225" y="84"/>
                    </a:lnTo>
                    <a:lnTo>
                      <a:pt x="232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ltGray">
              <a:xfrm>
                <a:off x="1852" y="147"/>
                <a:ext cx="232" cy="114"/>
              </a:xfrm>
              <a:custGeom>
                <a:avLst/>
                <a:gdLst/>
                <a:ahLst/>
                <a:cxnLst>
                  <a:cxn ang="0">
                    <a:pos x="231" y="110"/>
                  </a:cxn>
                  <a:cxn ang="0">
                    <a:pos x="221" y="113"/>
                  </a:cxn>
                  <a:cxn ang="0">
                    <a:pos x="213" y="113"/>
                  </a:cxn>
                  <a:cxn ang="0">
                    <a:pos x="201" y="113"/>
                  </a:cxn>
                  <a:cxn ang="0">
                    <a:pos x="191" y="113"/>
                  </a:cxn>
                  <a:cxn ang="0">
                    <a:pos x="183" y="110"/>
                  </a:cxn>
                  <a:cxn ang="0">
                    <a:pos x="170" y="104"/>
                  </a:cxn>
                  <a:cxn ang="0">
                    <a:pos x="167" y="102"/>
                  </a:cxn>
                  <a:cxn ang="0">
                    <a:pos x="158" y="92"/>
                  </a:cxn>
                  <a:cxn ang="0">
                    <a:pos x="155" y="82"/>
                  </a:cxn>
                  <a:cxn ang="0">
                    <a:pos x="148" y="77"/>
                  </a:cxn>
                  <a:cxn ang="0">
                    <a:pos x="145" y="71"/>
                  </a:cxn>
                  <a:cxn ang="0">
                    <a:pos x="133" y="56"/>
                  </a:cxn>
                  <a:cxn ang="0">
                    <a:pos x="122" y="43"/>
                  </a:cxn>
                  <a:cxn ang="0">
                    <a:pos x="112" y="36"/>
                  </a:cxn>
                  <a:cxn ang="0">
                    <a:pos x="100" y="31"/>
                  </a:cxn>
                  <a:cxn ang="0">
                    <a:pos x="85" y="25"/>
                  </a:cxn>
                  <a:cxn ang="0">
                    <a:pos x="76" y="21"/>
                  </a:cxn>
                  <a:cxn ang="0">
                    <a:pos x="64" y="21"/>
                  </a:cxn>
                  <a:cxn ang="0">
                    <a:pos x="54" y="21"/>
                  </a:cxn>
                  <a:cxn ang="0">
                    <a:pos x="39" y="25"/>
                  </a:cxn>
                  <a:cxn ang="0">
                    <a:pos x="24" y="31"/>
                  </a:cxn>
                  <a:cxn ang="0">
                    <a:pos x="15" y="36"/>
                  </a:cxn>
                  <a:cxn ang="0">
                    <a:pos x="9" y="46"/>
                  </a:cxn>
                  <a:cxn ang="0">
                    <a:pos x="0" y="15"/>
                  </a:cxn>
                  <a:cxn ang="0">
                    <a:pos x="9" y="10"/>
                  </a:cxn>
                  <a:cxn ang="0">
                    <a:pos x="21" y="3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4" y="0"/>
                  </a:cxn>
                  <a:cxn ang="0">
                    <a:pos x="72" y="3"/>
                  </a:cxn>
                  <a:cxn ang="0">
                    <a:pos x="87" y="10"/>
                  </a:cxn>
                  <a:cxn ang="0">
                    <a:pos x="100" y="15"/>
                  </a:cxn>
                  <a:cxn ang="0">
                    <a:pos x="106" y="18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43" y="58"/>
                  </a:cxn>
                  <a:cxn ang="0">
                    <a:pos x="152" y="67"/>
                  </a:cxn>
                  <a:cxn ang="0">
                    <a:pos x="158" y="77"/>
                  </a:cxn>
                  <a:cxn ang="0">
                    <a:pos x="167" y="82"/>
                  </a:cxn>
                  <a:cxn ang="0">
                    <a:pos x="179" y="86"/>
                  </a:cxn>
                  <a:cxn ang="0">
                    <a:pos x="185" y="89"/>
                  </a:cxn>
                  <a:cxn ang="0">
                    <a:pos x="198" y="89"/>
                  </a:cxn>
                  <a:cxn ang="0">
                    <a:pos x="206" y="89"/>
                  </a:cxn>
                  <a:cxn ang="0">
                    <a:pos x="213" y="86"/>
                  </a:cxn>
                  <a:cxn ang="0">
                    <a:pos x="224" y="79"/>
                  </a:cxn>
                  <a:cxn ang="0">
                    <a:pos x="231" y="110"/>
                  </a:cxn>
                </a:cxnLst>
                <a:rect l="0" t="0" r="r" b="b"/>
                <a:pathLst>
                  <a:path w="232" h="114">
                    <a:moveTo>
                      <a:pt x="231" y="110"/>
                    </a:moveTo>
                    <a:lnTo>
                      <a:pt x="221" y="113"/>
                    </a:lnTo>
                    <a:lnTo>
                      <a:pt x="213" y="113"/>
                    </a:lnTo>
                    <a:lnTo>
                      <a:pt x="201" y="113"/>
                    </a:lnTo>
                    <a:lnTo>
                      <a:pt x="191" y="113"/>
                    </a:lnTo>
                    <a:lnTo>
                      <a:pt x="183" y="110"/>
                    </a:lnTo>
                    <a:lnTo>
                      <a:pt x="170" y="104"/>
                    </a:lnTo>
                    <a:lnTo>
                      <a:pt x="167" y="102"/>
                    </a:lnTo>
                    <a:lnTo>
                      <a:pt x="158" y="92"/>
                    </a:lnTo>
                    <a:lnTo>
                      <a:pt x="155" y="82"/>
                    </a:lnTo>
                    <a:lnTo>
                      <a:pt x="148" y="77"/>
                    </a:lnTo>
                    <a:lnTo>
                      <a:pt x="145" y="71"/>
                    </a:lnTo>
                    <a:lnTo>
                      <a:pt x="133" y="56"/>
                    </a:lnTo>
                    <a:lnTo>
                      <a:pt x="122" y="43"/>
                    </a:lnTo>
                    <a:lnTo>
                      <a:pt x="112" y="36"/>
                    </a:lnTo>
                    <a:lnTo>
                      <a:pt x="100" y="31"/>
                    </a:lnTo>
                    <a:lnTo>
                      <a:pt x="85" y="25"/>
                    </a:lnTo>
                    <a:lnTo>
                      <a:pt x="76" y="21"/>
                    </a:lnTo>
                    <a:lnTo>
                      <a:pt x="64" y="21"/>
                    </a:lnTo>
                    <a:lnTo>
                      <a:pt x="54" y="21"/>
                    </a:lnTo>
                    <a:lnTo>
                      <a:pt x="39" y="25"/>
                    </a:lnTo>
                    <a:lnTo>
                      <a:pt x="24" y="31"/>
                    </a:lnTo>
                    <a:lnTo>
                      <a:pt x="15" y="36"/>
                    </a:lnTo>
                    <a:lnTo>
                      <a:pt x="9" y="46"/>
                    </a:lnTo>
                    <a:lnTo>
                      <a:pt x="0" y="15"/>
                    </a:lnTo>
                    <a:lnTo>
                      <a:pt x="9" y="10"/>
                    </a:lnTo>
                    <a:lnTo>
                      <a:pt x="21" y="3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4" y="0"/>
                    </a:lnTo>
                    <a:lnTo>
                      <a:pt x="72" y="3"/>
                    </a:lnTo>
                    <a:lnTo>
                      <a:pt x="87" y="10"/>
                    </a:lnTo>
                    <a:lnTo>
                      <a:pt x="100" y="15"/>
                    </a:lnTo>
                    <a:lnTo>
                      <a:pt x="106" y="18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43" y="58"/>
                    </a:lnTo>
                    <a:lnTo>
                      <a:pt x="152" y="67"/>
                    </a:lnTo>
                    <a:lnTo>
                      <a:pt x="158" y="77"/>
                    </a:lnTo>
                    <a:lnTo>
                      <a:pt x="167" y="82"/>
                    </a:lnTo>
                    <a:lnTo>
                      <a:pt x="179" y="86"/>
                    </a:lnTo>
                    <a:lnTo>
                      <a:pt x="185" y="89"/>
                    </a:lnTo>
                    <a:lnTo>
                      <a:pt x="198" y="89"/>
                    </a:lnTo>
                    <a:lnTo>
                      <a:pt x="206" y="89"/>
                    </a:lnTo>
                    <a:lnTo>
                      <a:pt x="213" y="86"/>
                    </a:lnTo>
                    <a:lnTo>
                      <a:pt x="224" y="79"/>
                    </a:lnTo>
                    <a:lnTo>
                      <a:pt x="231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6" name="Freeform 12"/>
              <p:cNvSpPr>
                <a:spLocks/>
              </p:cNvSpPr>
              <p:nvPr/>
            </p:nvSpPr>
            <p:spPr bwMode="ltGray">
              <a:xfrm>
                <a:off x="151" y="121"/>
                <a:ext cx="233" cy="120"/>
              </a:xfrm>
              <a:custGeom>
                <a:avLst/>
                <a:gdLst/>
                <a:ahLst/>
                <a:cxnLst>
                  <a:cxn ang="0">
                    <a:pos x="232" y="116"/>
                  </a:cxn>
                  <a:cxn ang="0">
                    <a:pos x="223" y="116"/>
                  </a:cxn>
                  <a:cxn ang="0">
                    <a:pos x="214" y="119"/>
                  </a:cxn>
                  <a:cxn ang="0">
                    <a:pos x="204" y="119"/>
                  </a:cxn>
                  <a:cxn ang="0">
                    <a:pos x="193" y="116"/>
                  </a:cxn>
                  <a:cxn ang="0">
                    <a:pos x="183" y="112"/>
                  </a:cxn>
                  <a:cxn ang="0">
                    <a:pos x="174" y="106"/>
                  </a:cxn>
                  <a:cxn ang="0">
                    <a:pos x="168" y="103"/>
                  </a:cxn>
                  <a:cxn ang="0">
                    <a:pos x="158" y="94"/>
                  </a:cxn>
                  <a:cxn ang="0">
                    <a:pos x="156" y="85"/>
                  </a:cxn>
                  <a:cxn ang="0">
                    <a:pos x="150" y="78"/>
                  </a:cxn>
                  <a:cxn ang="0">
                    <a:pos x="147" y="72"/>
                  </a:cxn>
                  <a:cxn ang="0">
                    <a:pos x="137" y="60"/>
                  </a:cxn>
                  <a:cxn ang="0">
                    <a:pos x="122" y="44"/>
                  </a:cxn>
                  <a:cxn ang="0">
                    <a:pos x="116" y="38"/>
                  </a:cxn>
                  <a:cxn ang="0">
                    <a:pos x="101" y="31"/>
                  </a:cxn>
                  <a:cxn ang="0">
                    <a:pos x="86" y="25"/>
                  </a:cxn>
                  <a:cxn ang="0">
                    <a:pos x="76" y="22"/>
                  </a:cxn>
                  <a:cxn ang="0">
                    <a:pos x="67" y="22"/>
                  </a:cxn>
                  <a:cxn ang="0">
                    <a:pos x="55" y="22"/>
                  </a:cxn>
                  <a:cxn ang="0">
                    <a:pos x="40" y="28"/>
                  </a:cxn>
                  <a:cxn ang="0">
                    <a:pos x="25" y="31"/>
                  </a:cxn>
                  <a:cxn ang="0">
                    <a:pos x="18" y="41"/>
                  </a:cxn>
                  <a:cxn ang="0">
                    <a:pos x="12" y="47"/>
                  </a:cxn>
                  <a:cxn ang="0">
                    <a:pos x="0" y="16"/>
                  </a:cxn>
                  <a:cxn ang="0">
                    <a:pos x="10" y="10"/>
                  </a:cxn>
                  <a:cxn ang="0">
                    <a:pos x="21" y="7"/>
                  </a:cxn>
                  <a:cxn ang="0">
                    <a:pos x="36" y="3"/>
                  </a:cxn>
                  <a:cxn ang="0">
                    <a:pos x="49" y="0"/>
                  </a:cxn>
                  <a:cxn ang="0">
                    <a:pos x="64" y="3"/>
                  </a:cxn>
                  <a:cxn ang="0">
                    <a:pos x="76" y="7"/>
                  </a:cxn>
                  <a:cxn ang="0">
                    <a:pos x="89" y="13"/>
                  </a:cxn>
                  <a:cxn ang="0">
                    <a:pos x="101" y="16"/>
                  </a:cxn>
                  <a:cxn ang="0">
                    <a:pos x="107" y="22"/>
                  </a:cxn>
                  <a:cxn ang="0">
                    <a:pos x="119" y="31"/>
                  </a:cxn>
                  <a:cxn ang="0">
                    <a:pos x="132" y="47"/>
                  </a:cxn>
                  <a:cxn ang="0">
                    <a:pos x="143" y="60"/>
                  </a:cxn>
                  <a:cxn ang="0">
                    <a:pos x="153" y="72"/>
                  </a:cxn>
                  <a:cxn ang="0">
                    <a:pos x="158" y="78"/>
                  </a:cxn>
                  <a:cxn ang="0">
                    <a:pos x="171" y="85"/>
                  </a:cxn>
                  <a:cxn ang="0">
                    <a:pos x="180" y="91"/>
                  </a:cxn>
                  <a:cxn ang="0">
                    <a:pos x="189" y="94"/>
                  </a:cxn>
                  <a:cxn ang="0">
                    <a:pos x="199" y="94"/>
                  </a:cxn>
                  <a:cxn ang="0">
                    <a:pos x="208" y="91"/>
                  </a:cxn>
                  <a:cxn ang="0">
                    <a:pos x="214" y="91"/>
                  </a:cxn>
                  <a:cxn ang="0">
                    <a:pos x="226" y="85"/>
                  </a:cxn>
                  <a:cxn ang="0">
                    <a:pos x="232" y="116"/>
                  </a:cxn>
                </a:cxnLst>
                <a:rect l="0" t="0" r="r" b="b"/>
                <a:pathLst>
                  <a:path w="233" h="120">
                    <a:moveTo>
                      <a:pt x="232" y="116"/>
                    </a:moveTo>
                    <a:lnTo>
                      <a:pt x="223" y="116"/>
                    </a:lnTo>
                    <a:lnTo>
                      <a:pt x="214" y="119"/>
                    </a:lnTo>
                    <a:lnTo>
                      <a:pt x="204" y="119"/>
                    </a:lnTo>
                    <a:lnTo>
                      <a:pt x="193" y="116"/>
                    </a:lnTo>
                    <a:lnTo>
                      <a:pt x="183" y="112"/>
                    </a:lnTo>
                    <a:lnTo>
                      <a:pt x="174" y="106"/>
                    </a:lnTo>
                    <a:lnTo>
                      <a:pt x="168" y="103"/>
                    </a:lnTo>
                    <a:lnTo>
                      <a:pt x="158" y="94"/>
                    </a:lnTo>
                    <a:lnTo>
                      <a:pt x="156" y="85"/>
                    </a:lnTo>
                    <a:lnTo>
                      <a:pt x="150" y="78"/>
                    </a:lnTo>
                    <a:lnTo>
                      <a:pt x="147" y="72"/>
                    </a:lnTo>
                    <a:lnTo>
                      <a:pt x="137" y="60"/>
                    </a:lnTo>
                    <a:lnTo>
                      <a:pt x="122" y="44"/>
                    </a:lnTo>
                    <a:lnTo>
                      <a:pt x="116" y="38"/>
                    </a:lnTo>
                    <a:lnTo>
                      <a:pt x="101" y="31"/>
                    </a:lnTo>
                    <a:lnTo>
                      <a:pt x="86" y="25"/>
                    </a:lnTo>
                    <a:lnTo>
                      <a:pt x="76" y="22"/>
                    </a:lnTo>
                    <a:lnTo>
                      <a:pt x="67" y="22"/>
                    </a:lnTo>
                    <a:lnTo>
                      <a:pt x="55" y="22"/>
                    </a:lnTo>
                    <a:lnTo>
                      <a:pt x="40" y="28"/>
                    </a:lnTo>
                    <a:lnTo>
                      <a:pt x="25" y="31"/>
                    </a:lnTo>
                    <a:lnTo>
                      <a:pt x="18" y="41"/>
                    </a:lnTo>
                    <a:lnTo>
                      <a:pt x="12" y="47"/>
                    </a:lnTo>
                    <a:lnTo>
                      <a:pt x="0" y="16"/>
                    </a:lnTo>
                    <a:lnTo>
                      <a:pt x="10" y="10"/>
                    </a:lnTo>
                    <a:lnTo>
                      <a:pt x="21" y="7"/>
                    </a:lnTo>
                    <a:lnTo>
                      <a:pt x="36" y="3"/>
                    </a:lnTo>
                    <a:lnTo>
                      <a:pt x="49" y="0"/>
                    </a:lnTo>
                    <a:lnTo>
                      <a:pt x="64" y="3"/>
                    </a:lnTo>
                    <a:lnTo>
                      <a:pt x="76" y="7"/>
                    </a:lnTo>
                    <a:lnTo>
                      <a:pt x="89" y="13"/>
                    </a:lnTo>
                    <a:lnTo>
                      <a:pt x="101" y="16"/>
                    </a:lnTo>
                    <a:lnTo>
                      <a:pt x="107" y="22"/>
                    </a:lnTo>
                    <a:lnTo>
                      <a:pt x="119" y="31"/>
                    </a:lnTo>
                    <a:lnTo>
                      <a:pt x="132" y="47"/>
                    </a:lnTo>
                    <a:lnTo>
                      <a:pt x="143" y="60"/>
                    </a:lnTo>
                    <a:lnTo>
                      <a:pt x="153" y="72"/>
                    </a:lnTo>
                    <a:lnTo>
                      <a:pt x="158" y="78"/>
                    </a:lnTo>
                    <a:lnTo>
                      <a:pt x="171" y="85"/>
                    </a:lnTo>
                    <a:lnTo>
                      <a:pt x="180" y="91"/>
                    </a:lnTo>
                    <a:lnTo>
                      <a:pt x="189" y="94"/>
                    </a:lnTo>
                    <a:lnTo>
                      <a:pt x="199" y="94"/>
                    </a:lnTo>
                    <a:lnTo>
                      <a:pt x="208" y="91"/>
                    </a:lnTo>
                    <a:lnTo>
                      <a:pt x="214" y="91"/>
                    </a:lnTo>
                    <a:lnTo>
                      <a:pt x="226" y="85"/>
                    </a:lnTo>
                    <a:lnTo>
                      <a:pt x="232" y="11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7" name="Freeform 13"/>
              <p:cNvSpPr>
                <a:spLocks/>
              </p:cNvSpPr>
              <p:nvPr/>
            </p:nvSpPr>
            <p:spPr bwMode="ltGray">
              <a:xfrm>
                <a:off x="1756" y="3890"/>
                <a:ext cx="228" cy="116"/>
              </a:xfrm>
              <a:custGeom>
                <a:avLst/>
                <a:gdLst/>
                <a:ahLst/>
                <a:cxnLst>
                  <a:cxn ang="0">
                    <a:pos x="227" y="112"/>
                  </a:cxn>
                  <a:cxn ang="0">
                    <a:pos x="220" y="115"/>
                  </a:cxn>
                  <a:cxn ang="0">
                    <a:pos x="209" y="115"/>
                  </a:cxn>
                  <a:cxn ang="0">
                    <a:pos x="200" y="115"/>
                  </a:cxn>
                  <a:cxn ang="0">
                    <a:pos x="187" y="112"/>
                  </a:cxn>
                  <a:cxn ang="0">
                    <a:pos x="179" y="108"/>
                  </a:cxn>
                  <a:cxn ang="0">
                    <a:pos x="169" y="105"/>
                  </a:cxn>
                  <a:cxn ang="0">
                    <a:pos x="164" y="100"/>
                  </a:cxn>
                  <a:cxn ang="0">
                    <a:pos x="157" y="90"/>
                  </a:cxn>
                  <a:cxn ang="0">
                    <a:pos x="151" y="84"/>
                  </a:cxn>
                  <a:cxn ang="0">
                    <a:pos x="148" y="77"/>
                  </a:cxn>
                  <a:cxn ang="0">
                    <a:pos x="145" y="72"/>
                  </a:cxn>
                  <a:cxn ang="0">
                    <a:pos x="133" y="56"/>
                  </a:cxn>
                  <a:cxn ang="0">
                    <a:pos x="118" y="41"/>
                  </a:cxn>
                  <a:cxn ang="0">
                    <a:pos x="112" y="35"/>
                  </a:cxn>
                  <a:cxn ang="0">
                    <a:pos x="96" y="31"/>
                  </a:cxn>
                  <a:cxn ang="0">
                    <a:pos x="84" y="25"/>
                  </a:cxn>
                  <a:cxn ang="0">
                    <a:pos x="73" y="22"/>
                  </a:cxn>
                  <a:cxn ang="0">
                    <a:pos x="63" y="19"/>
                  </a:cxn>
                  <a:cxn ang="0">
                    <a:pos x="51" y="22"/>
                  </a:cxn>
                  <a:cxn ang="0">
                    <a:pos x="36" y="25"/>
                  </a:cxn>
                  <a:cxn ang="0">
                    <a:pos x="21" y="31"/>
                  </a:cxn>
                  <a:cxn ang="0">
                    <a:pos x="15" y="38"/>
                  </a:cxn>
                  <a:cxn ang="0">
                    <a:pos x="9" y="43"/>
                  </a:cxn>
                  <a:cxn ang="0">
                    <a:pos x="0" y="13"/>
                  </a:cxn>
                  <a:cxn ang="0">
                    <a:pos x="6" y="10"/>
                  </a:cxn>
                  <a:cxn ang="0">
                    <a:pos x="21" y="4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1" y="0"/>
                  </a:cxn>
                  <a:cxn ang="0">
                    <a:pos x="73" y="4"/>
                  </a:cxn>
                  <a:cxn ang="0">
                    <a:pos x="88" y="10"/>
                  </a:cxn>
                  <a:cxn ang="0">
                    <a:pos x="96" y="13"/>
                  </a:cxn>
                  <a:cxn ang="0">
                    <a:pos x="103" y="19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39" y="56"/>
                  </a:cxn>
                  <a:cxn ang="0">
                    <a:pos x="148" y="69"/>
                  </a:cxn>
                  <a:cxn ang="0">
                    <a:pos x="157" y="74"/>
                  </a:cxn>
                  <a:cxn ang="0">
                    <a:pos x="166" y="84"/>
                  </a:cxn>
                  <a:cxn ang="0">
                    <a:pos x="175" y="87"/>
                  </a:cxn>
                  <a:cxn ang="0">
                    <a:pos x="184" y="90"/>
                  </a:cxn>
                  <a:cxn ang="0">
                    <a:pos x="194" y="90"/>
                  </a:cxn>
                  <a:cxn ang="0">
                    <a:pos x="202" y="90"/>
                  </a:cxn>
                  <a:cxn ang="0">
                    <a:pos x="209" y="87"/>
                  </a:cxn>
                  <a:cxn ang="0">
                    <a:pos x="220" y="81"/>
                  </a:cxn>
                  <a:cxn ang="0">
                    <a:pos x="227" y="112"/>
                  </a:cxn>
                </a:cxnLst>
                <a:rect l="0" t="0" r="r" b="b"/>
                <a:pathLst>
                  <a:path w="228" h="116">
                    <a:moveTo>
                      <a:pt x="227" y="112"/>
                    </a:moveTo>
                    <a:lnTo>
                      <a:pt x="220" y="115"/>
                    </a:lnTo>
                    <a:lnTo>
                      <a:pt x="209" y="115"/>
                    </a:lnTo>
                    <a:lnTo>
                      <a:pt x="200" y="115"/>
                    </a:lnTo>
                    <a:lnTo>
                      <a:pt x="187" y="112"/>
                    </a:lnTo>
                    <a:lnTo>
                      <a:pt x="179" y="108"/>
                    </a:lnTo>
                    <a:lnTo>
                      <a:pt x="169" y="105"/>
                    </a:lnTo>
                    <a:lnTo>
                      <a:pt x="164" y="100"/>
                    </a:lnTo>
                    <a:lnTo>
                      <a:pt x="157" y="90"/>
                    </a:lnTo>
                    <a:lnTo>
                      <a:pt x="151" y="84"/>
                    </a:lnTo>
                    <a:lnTo>
                      <a:pt x="148" y="77"/>
                    </a:lnTo>
                    <a:lnTo>
                      <a:pt x="145" y="72"/>
                    </a:lnTo>
                    <a:lnTo>
                      <a:pt x="133" y="56"/>
                    </a:lnTo>
                    <a:lnTo>
                      <a:pt x="118" y="41"/>
                    </a:lnTo>
                    <a:lnTo>
                      <a:pt x="112" y="35"/>
                    </a:lnTo>
                    <a:lnTo>
                      <a:pt x="96" y="31"/>
                    </a:lnTo>
                    <a:lnTo>
                      <a:pt x="84" y="25"/>
                    </a:lnTo>
                    <a:lnTo>
                      <a:pt x="73" y="22"/>
                    </a:lnTo>
                    <a:lnTo>
                      <a:pt x="63" y="19"/>
                    </a:lnTo>
                    <a:lnTo>
                      <a:pt x="51" y="22"/>
                    </a:lnTo>
                    <a:lnTo>
                      <a:pt x="36" y="25"/>
                    </a:lnTo>
                    <a:lnTo>
                      <a:pt x="21" y="31"/>
                    </a:lnTo>
                    <a:lnTo>
                      <a:pt x="15" y="38"/>
                    </a:lnTo>
                    <a:lnTo>
                      <a:pt x="9" y="43"/>
                    </a:lnTo>
                    <a:lnTo>
                      <a:pt x="0" y="13"/>
                    </a:lnTo>
                    <a:lnTo>
                      <a:pt x="6" y="10"/>
                    </a:lnTo>
                    <a:lnTo>
                      <a:pt x="21" y="4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1" y="0"/>
                    </a:lnTo>
                    <a:lnTo>
                      <a:pt x="73" y="4"/>
                    </a:lnTo>
                    <a:lnTo>
                      <a:pt x="88" y="10"/>
                    </a:lnTo>
                    <a:lnTo>
                      <a:pt x="96" y="13"/>
                    </a:lnTo>
                    <a:lnTo>
                      <a:pt x="103" y="19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39" y="56"/>
                    </a:lnTo>
                    <a:lnTo>
                      <a:pt x="148" y="69"/>
                    </a:lnTo>
                    <a:lnTo>
                      <a:pt x="157" y="74"/>
                    </a:lnTo>
                    <a:lnTo>
                      <a:pt x="166" y="84"/>
                    </a:lnTo>
                    <a:lnTo>
                      <a:pt x="175" y="87"/>
                    </a:lnTo>
                    <a:lnTo>
                      <a:pt x="184" y="90"/>
                    </a:lnTo>
                    <a:lnTo>
                      <a:pt x="194" y="90"/>
                    </a:lnTo>
                    <a:lnTo>
                      <a:pt x="202" y="90"/>
                    </a:lnTo>
                    <a:lnTo>
                      <a:pt x="209" y="87"/>
                    </a:lnTo>
                    <a:lnTo>
                      <a:pt x="220" y="81"/>
                    </a:lnTo>
                    <a:lnTo>
                      <a:pt x="227" y="11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ltGray">
              <a:xfrm>
                <a:off x="5489" y="3411"/>
                <a:ext cx="228" cy="116"/>
              </a:xfrm>
              <a:custGeom>
                <a:avLst/>
                <a:gdLst/>
                <a:ahLst/>
                <a:cxnLst>
                  <a:cxn ang="0">
                    <a:pos x="227" y="3"/>
                  </a:cxn>
                  <a:cxn ang="0">
                    <a:pos x="220" y="3"/>
                  </a:cxn>
                  <a:cxn ang="0">
                    <a:pos x="209" y="0"/>
                  </a:cxn>
                  <a:cxn ang="0">
                    <a:pos x="200" y="0"/>
                  </a:cxn>
                  <a:cxn ang="0">
                    <a:pos x="190" y="3"/>
                  </a:cxn>
                  <a:cxn ang="0">
                    <a:pos x="179" y="6"/>
                  </a:cxn>
                  <a:cxn ang="0">
                    <a:pos x="169" y="9"/>
                  </a:cxn>
                  <a:cxn ang="0">
                    <a:pos x="164" y="16"/>
                  </a:cxn>
                  <a:cxn ang="0">
                    <a:pos x="157" y="24"/>
                  </a:cxn>
                  <a:cxn ang="0">
                    <a:pos x="151" y="34"/>
                  </a:cxn>
                  <a:cxn ang="0">
                    <a:pos x="148" y="40"/>
                  </a:cxn>
                  <a:cxn ang="0">
                    <a:pos x="145" y="47"/>
                  </a:cxn>
                  <a:cxn ang="0">
                    <a:pos x="133" y="58"/>
                  </a:cxn>
                  <a:cxn ang="0">
                    <a:pos x="118" y="74"/>
                  </a:cxn>
                  <a:cxn ang="0">
                    <a:pos x="112" y="78"/>
                  </a:cxn>
                  <a:cxn ang="0">
                    <a:pos x="96" y="87"/>
                  </a:cxn>
                  <a:cxn ang="0">
                    <a:pos x="84" y="90"/>
                  </a:cxn>
                  <a:cxn ang="0">
                    <a:pos x="73" y="94"/>
                  </a:cxn>
                  <a:cxn ang="0">
                    <a:pos x="63" y="96"/>
                  </a:cxn>
                  <a:cxn ang="0">
                    <a:pos x="51" y="94"/>
                  </a:cxn>
                  <a:cxn ang="0">
                    <a:pos x="36" y="90"/>
                  </a:cxn>
                  <a:cxn ang="0">
                    <a:pos x="21" y="84"/>
                  </a:cxn>
                  <a:cxn ang="0">
                    <a:pos x="15" y="78"/>
                  </a:cxn>
                  <a:cxn ang="0">
                    <a:pos x="9" y="71"/>
                  </a:cxn>
                  <a:cxn ang="0">
                    <a:pos x="0" y="102"/>
                  </a:cxn>
                  <a:cxn ang="0">
                    <a:pos x="6" y="109"/>
                  </a:cxn>
                  <a:cxn ang="0">
                    <a:pos x="18" y="112"/>
                  </a:cxn>
                  <a:cxn ang="0">
                    <a:pos x="33" y="115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9"/>
                  </a:cxn>
                  <a:cxn ang="0">
                    <a:pos x="96" y="102"/>
                  </a:cxn>
                  <a:cxn ang="0">
                    <a:pos x="103" y="96"/>
                  </a:cxn>
                  <a:cxn ang="0">
                    <a:pos x="118" y="84"/>
                  </a:cxn>
                  <a:cxn ang="0">
                    <a:pos x="130" y="71"/>
                  </a:cxn>
                  <a:cxn ang="0">
                    <a:pos x="139" y="58"/>
                  </a:cxn>
                  <a:cxn ang="0">
                    <a:pos x="148" y="47"/>
                  </a:cxn>
                  <a:cxn ang="0">
                    <a:pos x="157" y="40"/>
                  </a:cxn>
                  <a:cxn ang="0">
                    <a:pos x="166" y="34"/>
                  </a:cxn>
                  <a:cxn ang="0">
                    <a:pos x="175" y="27"/>
                  </a:cxn>
                  <a:cxn ang="0">
                    <a:pos x="184" y="24"/>
                  </a:cxn>
                  <a:cxn ang="0">
                    <a:pos x="194" y="24"/>
                  </a:cxn>
                  <a:cxn ang="0">
                    <a:pos x="202" y="24"/>
                  </a:cxn>
                  <a:cxn ang="0">
                    <a:pos x="209" y="27"/>
                  </a:cxn>
                  <a:cxn ang="0">
                    <a:pos x="220" y="34"/>
                  </a:cxn>
                  <a:cxn ang="0">
                    <a:pos x="227" y="3"/>
                  </a:cxn>
                </a:cxnLst>
                <a:rect l="0" t="0" r="r" b="b"/>
                <a:pathLst>
                  <a:path w="228" h="116">
                    <a:moveTo>
                      <a:pt x="227" y="3"/>
                    </a:moveTo>
                    <a:lnTo>
                      <a:pt x="220" y="3"/>
                    </a:lnTo>
                    <a:lnTo>
                      <a:pt x="209" y="0"/>
                    </a:lnTo>
                    <a:lnTo>
                      <a:pt x="200" y="0"/>
                    </a:lnTo>
                    <a:lnTo>
                      <a:pt x="190" y="3"/>
                    </a:lnTo>
                    <a:lnTo>
                      <a:pt x="179" y="6"/>
                    </a:lnTo>
                    <a:lnTo>
                      <a:pt x="169" y="9"/>
                    </a:lnTo>
                    <a:lnTo>
                      <a:pt x="164" y="16"/>
                    </a:lnTo>
                    <a:lnTo>
                      <a:pt x="157" y="24"/>
                    </a:lnTo>
                    <a:lnTo>
                      <a:pt x="151" y="34"/>
                    </a:lnTo>
                    <a:lnTo>
                      <a:pt x="148" y="40"/>
                    </a:lnTo>
                    <a:lnTo>
                      <a:pt x="145" y="47"/>
                    </a:lnTo>
                    <a:lnTo>
                      <a:pt x="133" y="58"/>
                    </a:lnTo>
                    <a:lnTo>
                      <a:pt x="118" y="74"/>
                    </a:lnTo>
                    <a:lnTo>
                      <a:pt x="112" y="78"/>
                    </a:lnTo>
                    <a:lnTo>
                      <a:pt x="96" y="87"/>
                    </a:lnTo>
                    <a:lnTo>
                      <a:pt x="84" y="90"/>
                    </a:lnTo>
                    <a:lnTo>
                      <a:pt x="73" y="94"/>
                    </a:lnTo>
                    <a:lnTo>
                      <a:pt x="63" y="96"/>
                    </a:lnTo>
                    <a:lnTo>
                      <a:pt x="51" y="94"/>
                    </a:lnTo>
                    <a:lnTo>
                      <a:pt x="36" y="90"/>
                    </a:lnTo>
                    <a:lnTo>
                      <a:pt x="21" y="84"/>
                    </a:lnTo>
                    <a:lnTo>
                      <a:pt x="15" y="78"/>
                    </a:lnTo>
                    <a:lnTo>
                      <a:pt x="9" y="71"/>
                    </a:lnTo>
                    <a:lnTo>
                      <a:pt x="0" y="102"/>
                    </a:lnTo>
                    <a:lnTo>
                      <a:pt x="6" y="109"/>
                    </a:lnTo>
                    <a:lnTo>
                      <a:pt x="18" y="112"/>
                    </a:lnTo>
                    <a:lnTo>
                      <a:pt x="33" y="115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9"/>
                    </a:lnTo>
                    <a:lnTo>
                      <a:pt x="96" y="102"/>
                    </a:lnTo>
                    <a:lnTo>
                      <a:pt x="103" y="96"/>
                    </a:lnTo>
                    <a:lnTo>
                      <a:pt x="118" y="84"/>
                    </a:lnTo>
                    <a:lnTo>
                      <a:pt x="130" y="71"/>
                    </a:lnTo>
                    <a:lnTo>
                      <a:pt x="139" y="58"/>
                    </a:lnTo>
                    <a:lnTo>
                      <a:pt x="148" y="47"/>
                    </a:lnTo>
                    <a:lnTo>
                      <a:pt x="157" y="40"/>
                    </a:lnTo>
                    <a:lnTo>
                      <a:pt x="166" y="34"/>
                    </a:lnTo>
                    <a:lnTo>
                      <a:pt x="175" y="27"/>
                    </a:lnTo>
                    <a:lnTo>
                      <a:pt x="184" y="24"/>
                    </a:lnTo>
                    <a:lnTo>
                      <a:pt x="194" y="24"/>
                    </a:lnTo>
                    <a:lnTo>
                      <a:pt x="202" y="24"/>
                    </a:lnTo>
                    <a:lnTo>
                      <a:pt x="209" y="27"/>
                    </a:lnTo>
                    <a:lnTo>
                      <a:pt x="220" y="34"/>
                    </a:lnTo>
                    <a:lnTo>
                      <a:pt x="227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ltGray">
              <a:xfrm>
                <a:off x="5442" y="2855"/>
                <a:ext cx="66" cy="6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9"/>
                  </a:cxn>
                  <a:cxn ang="0">
                    <a:pos x="41" y="60"/>
                  </a:cxn>
                  <a:cxn ang="0">
                    <a:pos x="65" y="20"/>
                  </a:cxn>
                  <a:cxn ang="0">
                    <a:pos x="21" y="0"/>
                  </a:cxn>
                </a:cxnLst>
                <a:rect l="0" t="0" r="r" b="b"/>
                <a:pathLst>
                  <a:path w="66" h="61">
                    <a:moveTo>
                      <a:pt x="21" y="0"/>
                    </a:moveTo>
                    <a:lnTo>
                      <a:pt x="0" y="39"/>
                    </a:lnTo>
                    <a:lnTo>
                      <a:pt x="41" y="60"/>
                    </a:lnTo>
                    <a:lnTo>
                      <a:pt x="65" y="20"/>
                    </a:lnTo>
                    <a:lnTo>
                      <a:pt x="2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ltGray">
              <a:xfrm>
                <a:off x="3764" y="4046"/>
                <a:ext cx="61" cy="65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44"/>
                  </a:cxn>
                  <a:cxn ang="0">
                    <a:pos x="40" y="64"/>
                  </a:cxn>
                  <a:cxn ang="0">
                    <a:pos x="60" y="20"/>
                  </a:cxn>
                  <a:cxn ang="0">
                    <a:pos x="20" y="0"/>
                  </a:cxn>
                </a:cxnLst>
                <a:rect l="0" t="0" r="r" b="b"/>
                <a:pathLst>
                  <a:path w="61" h="65">
                    <a:moveTo>
                      <a:pt x="20" y="0"/>
                    </a:moveTo>
                    <a:lnTo>
                      <a:pt x="0" y="44"/>
                    </a:lnTo>
                    <a:lnTo>
                      <a:pt x="40" y="64"/>
                    </a:lnTo>
                    <a:lnTo>
                      <a:pt x="60" y="20"/>
                    </a:lnTo>
                    <a:lnTo>
                      <a:pt x="2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1" name="Freeform 17"/>
              <p:cNvSpPr>
                <a:spLocks/>
              </p:cNvSpPr>
              <p:nvPr/>
            </p:nvSpPr>
            <p:spPr bwMode="ltGray">
              <a:xfrm>
                <a:off x="500" y="541"/>
                <a:ext cx="57" cy="6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44"/>
                  </a:cxn>
                  <a:cxn ang="0">
                    <a:pos x="38" y="64"/>
                  </a:cxn>
                  <a:cxn ang="0">
                    <a:pos x="56" y="23"/>
                  </a:cxn>
                  <a:cxn ang="0">
                    <a:pos x="18" y="0"/>
                  </a:cxn>
                </a:cxnLst>
                <a:rect l="0" t="0" r="r" b="b"/>
                <a:pathLst>
                  <a:path w="57" h="65">
                    <a:moveTo>
                      <a:pt x="18" y="0"/>
                    </a:moveTo>
                    <a:lnTo>
                      <a:pt x="0" y="44"/>
                    </a:lnTo>
                    <a:lnTo>
                      <a:pt x="38" y="64"/>
                    </a:lnTo>
                    <a:lnTo>
                      <a:pt x="56" y="23"/>
                    </a:lnTo>
                    <a:lnTo>
                      <a:pt x="1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ltGray">
              <a:xfrm>
                <a:off x="2644" y="186"/>
                <a:ext cx="57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6" y="49"/>
                  </a:cxn>
                  <a:cxn ang="0">
                    <a:pos x="16" y="0"/>
                  </a:cxn>
                </a:cxnLst>
                <a:rect l="0" t="0" r="r" b="b"/>
                <a:pathLst>
                  <a:path w="57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6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ltGray">
              <a:xfrm>
                <a:off x="5673" y="2034"/>
                <a:ext cx="58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7" y="49"/>
                  </a:cxn>
                  <a:cxn ang="0">
                    <a:pos x="16" y="0"/>
                  </a:cxn>
                </a:cxnLst>
                <a:rect l="0" t="0" r="r" b="b"/>
                <a:pathLst>
                  <a:path w="58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7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4" name="Freeform 20"/>
              <p:cNvSpPr>
                <a:spLocks/>
              </p:cNvSpPr>
              <p:nvPr/>
            </p:nvSpPr>
            <p:spPr bwMode="ltGray">
              <a:xfrm>
                <a:off x="3478" y="3974"/>
                <a:ext cx="59" cy="10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3"/>
                  </a:cxn>
                  <a:cxn ang="0">
                    <a:pos x="58" y="50"/>
                  </a:cxn>
                  <a:cxn ang="0">
                    <a:pos x="16" y="0"/>
                  </a:cxn>
                </a:cxnLst>
                <a:rect l="0" t="0" r="r" b="b"/>
                <a:pathLst>
                  <a:path w="59" h="104">
                    <a:moveTo>
                      <a:pt x="16" y="0"/>
                    </a:moveTo>
                    <a:lnTo>
                      <a:pt x="0" y="103"/>
                    </a:lnTo>
                    <a:lnTo>
                      <a:pt x="58" y="50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ltGray">
              <a:xfrm>
                <a:off x="426" y="4149"/>
                <a:ext cx="56" cy="102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101"/>
                  </a:cxn>
                  <a:cxn ang="0">
                    <a:pos x="55" y="49"/>
                  </a:cxn>
                  <a:cxn ang="0">
                    <a:pos x="14" y="0"/>
                  </a:cxn>
                </a:cxnLst>
                <a:rect l="0" t="0" r="r" b="b"/>
                <a:pathLst>
                  <a:path w="56" h="102">
                    <a:moveTo>
                      <a:pt x="14" y="0"/>
                    </a:moveTo>
                    <a:lnTo>
                      <a:pt x="0" y="101"/>
                    </a:lnTo>
                    <a:lnTo>
                      <a:pt x="55" y="49"/>
                    </a:lnTo>
                    <a:lnTo>
                      <a:pt x="14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6" name="Freeform 22"/>
              <p:cNvSpPr>
                <a:spLocks/>
              </p:cNvSpPr>
              <p:nvPr/>
            </p:nvSpPr>
            <p:spPr bwMode="ltGray">
              <a:xfrm>
                <a:off x="1604" y="4043"/>
                <a:ext cx="57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6" y="51"/>
                  </a:cxn>
                  <a:cxn ang="0">
                    <a:pos x="16" y="101"/>
                  </a:cxn>
                </a:cxnLst>
                <a:rect l="0" t="0" r="r" b="b"/>
                <a:pathLst>
                  <a:path w="57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6" y="51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7" name="Freeform 23"/>
              <p:cNvSpPr>
                <a:spLocks/>
              </p:cNvSpPr>
              <p:nvPr/>
            </p:nvSpPr>
            <p:spPr bwMode="ltGray">
              <a:xfrm>
                <a:off x="5453" y="1573"/>
                <a:ext cx="46" cy="88"/>
              </a:xfrm>
              <a:custGeom>
                <a:avLst/>
                <a:gdLst/>
                <a:ahLst/>
                <a:cxnLst>
                  <a:cxn ang="0">
                    <a:pos x="27" y="87"/>
                  </a:cxn>
                  <a:cxn ang="0">
                    <a:pos x="45" y="46"/>
                  </a:cxn>
                  <a:cxn ang="0">
                    <a:pos x="18" y="0"/>
                  </a:cxn>
                  <a:cxn ang="0">
                    <a:pos x="0" y="49"/>
                  </a:cxn>
                  <a:cxn ang="0">
                    <a:pos x="27" y="87"/>
                  </a:cxn>
                </a:cxnLst>
                <a:rect l="0" t="0" r="r" b="b"/>
                <a:pathLst>
                  <a:path w="46" h="88">
                    <a:moveTo>
                      <a:pt x="27" y="87"/>
                    </a:moveTo>
                    <a:lnTo>
                      <a:pt x="45" y="46"/>
                    </a:lnTo>
                    <a:lnTo>
                      <a:pt x="18" y="0"/>
                    </a:lnTo>
                    <a:lnTo>
                      <a:pt x="0" y="49"/>
                    </a:lnTo>
                    <a:lnTo>
                      <a:pt x="27" y="8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8" name="Freeform 24"/>
              <p:cNvSpPr>
                <a:spLocks/>
              </p:cNvSpPr>
              <p:nvPr/>
            </p:nvSpPr>
            <p:spPr bwMode="ltGray">
              <a:xfrm>
                <a:off x="5571" y="3729"/>
                <a:ext cx="47" cy="85"/>
              </a:xfrm>
              <a:custGeom>
                <a:avLst/>
                <a:gdLst/>
                <a:ahLst/>
                <a:cxnLst>
                  <a:cxn ang="0">
                    <a:pos x="19" y="84"/>
                  </a:cxn>
                  <a:cxn ang="0">
                    <a:pos x="0" y="45"/>
                  </a:cxn>
                  <a:cxn ang="0">
                    <a:pos x="27" y="0"/>
                  </a:cxn>
                  <a:cxn ang="0">
                    <a:pos x="46" y="45"/>
                  </a:cxn>
                  <a:cxn ang="0">
                    <a:pos x="19" y="84"/>
                  </a:cxn>
                </a:cxnLst>
                <a:rect l="0" t="0" r="r" b="b"/>
                <a:pathLst>
                  <a:path w="47" h="85">
                    <a:moveTo>
                      <a:pt x="19" y="84"/>
                    </a:moveTo>
                    <a:lnTo>
                      <a:pt x="0" y="45"/>
                    </a:lnTo>
                    <a:lnTo>
                      <a:pt x="27" y="0"/>
                    </a:lnTo>
                    <a:lnTo>
                      <a:pt x="46" y="45"/>
                    </a:lnTo>
                    <a:lnTo>
                      <a:pt x="19" y="8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9" name="Freeform 25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0" name="Freeform 26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1" name="Freeform 27"/>
              <p:cNvSpPr>
                <a:spLocks/>
              </p:cNvSpPr>
              <p:nvPr/>
            </p:nvSpPr>
            <p:spPr bwMode="ltGray">
              <a:xfrm>
                <a:off x="4854" y="237"/>
                <a:ext cx="159" cy="72"/>
              </a:xfrm>
              <a:custGeom>
                <a:avLst/>
                <a:gdLst/>
                <a:ahLst/>
                <a:cxnLst>
                  <a:cxn ang="0">
                    <a:pos x="152" y="27"/>
                  </a:cxn>
                  <a:cxn ang="0">
                    <a:pos x="143" y="24"/>
                  </a:cxn>
                  <a:cxn ang="0">
                    <a:pos x="130" y="24"/>
                  </a:cxn>
                  <a:cxn ang="0">
                    <a:pos x="122" y="27"/>
                  </a:cxn>
                  <a:cxn ang="0">
                    <a:pos x="115" y="36"/>
                  </a:cxn>
                  <a:cxn ang="0">
                    <a:pos x="109" y="44"/>
                  </a:cxn>
                  <a:cxn ang="0">
                    <a:pos x="97" y="59"/>
                  </a:cxn>
                  <a:cxn ang="0">
                    <a:pos x="89" y="68"/>
                  </a:cxn>
                  <a:cxn ang="0">
                    <a:pos x="73" y="71"/>
                  </a:cxn>
                  <a:cxn ang="0">
                    <a:pos x="61" y="68"/>
                  </a:cxn>
                  <a:cxn ang="0">
                    <a:pos x="51" y="62"/>
                  </a:cxn>
                  <a:cxn ang="0">
                    <a:pos x="39" y="56"/>
                  </a:cxn>
                  <a:cxn ang="0">
                    <a:pos x="28" y="53"/>
                  </a:cxn>
                  <a:cxn ang="0">
                    <a:pos x="15" y="53"/>
                  </a:cxn>
                  <a:cxn ang="0">
                    <a:pos x="6" y="56"/>
                  </a:cxn>
                  <a:cxn ang="0">
                    <a:pos x="3" y="51"/>
                  </a:cxn>
                  <a:cxn ang="0">
                    <a:pos x="9" y="47"/>
                  </a:cxn>
                  <a:cxn ang="0">
                    <a:pos x="21" y="44"/>
                  </a:cxn>
                  <a:cxn ang="0">
                    <a:pos x="30" y="44"/>
                  </a:cxn>
                  <a:cxn ang="0">
                    <a:pos x="43" y="53"/>
                  </a:cxn>
                  <a:cxn ang="0">
                    <a:pos x="54" y="56"/>
                  </a:cxn>
                  <a:cxn ang="0">
                    <a:pos x="67" y="59"/>
                  </a:cxn>
                  <a:cxn ang="0">
                    <a:pos x="79" y="59"/>
                  </a:cxn>
                  <a:cxn ang="0">
                    <a:pos x="89" y="56"/>
                  </a:cxn>
                  <a:cxn ang="0">
                    <a:pos x="97" y="51"/>
                  </a:cxn>
                  <a:cxn ang="0">
                    <a:pos x="107" y="39"/>
                  </a:cxn>
                  <a:cxn ang="0">
                    <a:pos x="115" y="21"/>
                  </a:cxn>
                  <a:cxn ang="0">
                    <a:pos x="122" y="6"/>
                  </a:cxn>
                  <a:cxn ang="0">
                    <a:pos x="130" y="0"/>
                  </a:cxn>
                  <a:cxn ang="0">
                    <a:pos x="137" y="0"/>
                  </a:cxn>
                  <a:cxn ang="0">
                    <a:pos x="146" y="3"/>
                  </a:cxn>
                  <a:cxn ang="0">
                    <a:pos x="158" y="30"/>
                  </a:cxn>
                </a:cxnLst>
                <a:rect l="0" t="0" r="r" b="b"/>
                <a:pathLst>
                  <a:path w="159" h="72">
                    <a:moveTo>
                      <a:pt x="158" y="30"/>
                    </a:moveTo>
                    <a:lnTo>
                      <a:pt x="152" y="27"/>
                    </a:lnTo>
                    <a:lnTo>
                      <a:pt x="146" y="24"/>
                    </a:lnTo>
                    <a:lnTo>
                      <a:pt x="143" y="24"/>
                    </a:lnTo>
                    <a:lnTo>
                      <a:pt x="137" y="24"/>
                    </a:lnTo>
                    <a:lnTo>
                      <a:pt x="130" y="24"/>
                    </a:lnTo>
                    <a:lnTo>
                      <a:pt x="125" y="27"/>
                    </a:lnTo>
                    <a:lnTo>
                      <a:pt x="122" y="27"/>
                    </a:lnTo>
                    <a:lnTo>
                      <a:pt x="119" y="30"/>
                    </a:lnTo>
                    <a:lnTo>
                      <a:pt x="115" y="36"/>
                    </a:lnTo>
                    <a:lnTo>
                      <a:pt x="109" y="41"/>
                    </a:lnTo>
                    <a:lnTo>
                      <a:pt x="109" y="44"/>
                    </a:lnTo>
                    <a:lnTo>
                      <a:pt x="104" y="53"/>
                    </a:lnTo>
                    <a:lnTo>
                      <a:pt x="97" y="59"/>
                    </a:lnTo>
                    <a:lnTo>
                      <a:pt x="94" y="65"/>
                    </a:lnTo>
                    <a:lnTo>
                      <a:pt x="89" y="68"/>
                    </a:lnTo>
                    <a:lnTo>
                      <a:pt x="79" y="71"/>
                    </a:lnTo>
                    <a:lnTo>
                      <a:pt x="73" y="71"/>
                    </a:lnTo>
                    <a:lnTo>
                      <a:pt x="67" y="71"/>
                    </a:lnTo>
                    <a:lnTo>
                      <a:pt x="61" y="68"/>
                    </a:lnTo>
                    <a:lnTo>
                      <a:pt x="54" y="65"/>
                    </a:lnTo>
                    <a:lnTo>
                      <a:pt x="51" y="62"/>
                    </a:lnTo>
                    <a:lnTo>
                      <a:pt x="46" y="59"/>
                    </a:lnTo>
                    <a:lnTo>
                      <a:pt x="39" y="56"/>
                    </a:lnTo>
                    <a:lnTo>
                      <a:pt x="33" y="53"/>
                    </a:lnTo>
                    <a:lnTo>
                      <a:pt x="28" y="53"/>
                    </a:lnTo>
                    <a:lnTo>
                      <a:pt x="21" y="51"/>
                    </a:lnTo>
                    <a:lnTo>
                      <a:pt x="15" y="53"/>
                    </a:lnTo>
                    <a:lnTo>
                      <a:pt x="9" y="53"/>
                    </a:lnTo>
                    <a:lnTo>
                      <a:pt x="6" y="56"/>
                    </a:lnTo>
                    <a:lnTo>
                      <a:pt x="0" y="59"/>
                    </a:lnTo>
                    <a:lnTo>
                      <a:pt x="3" y="51"/>
                    </a:lnTo>
                    <a:lnTo>
                      <a:pt x="6" y="47"/>
                    </a:lnTo>
                    <a:lnTo>
                      <a:pt x="9" y="47"/>
                    </a:lnTo>
                    <a:lnTo>
                      <a:pt x="15" y="44"/>
                    </a:lnTo>
                    <a:lnTo>
                      <a:pt x="21" y="44"/>
                    </a:lnTo>
                    <a:lnTo>
                      <a:pt x="24" y="44"/>
                    </a:lnTo>
                    <a:lnTo>
                      <a:pt x="30" y="44"/>
                    </a:lnTo>
                    <a:lnTo>
                      <a:pt x="33" y="47"/>
                    </a:lnTo>
                    <a:lnTo>
                      <a:pt x="43" y="53"/>
                    </a:lnTo>
                    <a:lnTo>
                      <a:pt x="49" y="56"/>
                    </a:lnTo>
                    <a:lnTo>
                      <a:pt x="54" y="56"/>
                    </a:lnTo>
                    <a:lnTo>
                      <a:pt x="58" y="59"/>
                    </a:lnTo>
                    <a:lnTo>
                      <a:pt x="67" y="59"/>
                    </a:lnTo>
                    <a:lnTo>
                      <a:pt x="76" y="59"/>
                    </a:lnTo>
                    <a:lnTo>
                      <a:pt x="79" y="59"/>
                    </a:lnTo>
                    <a:lnTo>
                      <a:pt x="85" y="59"/>
                    </a:lnTo>
                    <a:lnTo>
                      <a:pt x="89" y="56"/>
                    </a:lnTo>
                    <a:lnTo>
                      <a:pt x="94" y="53"/>
                    </a:lnTo>
                    <a:lnTo>
                      <a:pt x="97" y="51"/>
                    </a:lnTo>
                    <a:lnTo>
                      <a:pt x="100" y="47"/>
                    </a:lnTo>
                    <a:lnTo>
                      <a:pt x="107" y="39"/>
                    </a:lnTo>
                    <a:lnTo>
                      <a:pt x="109" y="32"/>
                    </a:lnTo>
                    <a:lnTo>
                      <a:pt x="115" y="21"/>
                    </a:lnTo>
                    <a:lnTo>
                      <a:pt x="122" y="12"/>
                    </a:lnTo>
                    <a:lnTo>
                      <a:pt x="122" y="6"/>
                    </a:lnTo>
                    <a:lnTo>
                      <a:pt x="128" y="3"/>
                    </a:lnTo>
                    <a:lnTo>
                      <a:pt x="130" y="0"/>
                    </a:lnTo>
                    <a:lnTo>
                      <a:pt x="134" y="0"/>
                    </a:lnTo>
                    <a:lnTo>
                      <a:pt x="137" y="0"/>
                    </a:lnTo>
                    <a:lnTo>
                      <a:pt x="143" y="0"/>
                    </a:lnTo>
                    <a:lnTo>
                      <a:pt x="146" y="3"/>
                    </a:lnTo>
                    <a:lnTo>
                      <a:pt x="152" y="6"/>
                    </a:lnTo>
                    <a:lnTo>
                      <a:pt x="158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2" name="Freeform 28"/>
              <p:cNvSpPr>
                <a:spLocks/>
              </p:cNvSpPr>
              <p:nvPr/>
            </p:nvSpPr>
            <p:spPr bwMode="ltGray">
              <a:xfrm>
                <a:off x="5357" y="3223"/>
                <a:ext cx="154" cy="73"/>
              </a:xfrm>
              <a:custGeom>
                <a:avLst/>
                <a:gdLst/>
                <a:ahLst/>
                <a:cxnLst>
                  <a:cxn ang="0">
                    <a:pos x="147" y="27"/>
                  </a:cxn>
                  <a:cxn ang="0">
                    <a:pos x="138" y="24"/>
                  </a:cxn>
                  <a:cxn ang="0">
                    <a:pos x="127" y="24"/>
                  </a:cxn>
                  <a:cxn ang="0">
                    <a:pos x="117" y="27"/>
                  </a:cxn>
                  <a:cxn ang="0">
                    <a:pos x="112" y="36"/>
                  </a:cxn>
                  <a:cxn ang="0">
                    <a:pos x="105" y="48"/>
                  </a:cxn>
                  <a:cxn ang="0">
                    <a:pos x="97" y="60"/>
                  </a:cxn>
                  <a:cxn ang="0">
                    <a:pos x="84" y="69"/>
                  </a:cxn>
                  <a:cxn ang="0">
                    <a:pos x="69" y="72"/>
                  </a:cxn>
                  <a:cxn ang="0">
                    <a:pos x="57" y="69"/>
                  </a:cxn>
                  <a:cxn ang="0">
                    <a:pos x="49" y="63"/>
                  </a:cxn>
                  <a:cxn ang="0">
                    <a:pos x="37" y="57"/>
                  </a:cxn>
                  <a:cxn ang="0">
                    <a:pos x="24" y="54"/>
                  </a:cxn>
                  <a:cxn ang="0">
                    <a:pos x="12" y="54"/>
                  </a:cxn>
                  <a:cxn ang="0">
                    <a:pos x="4" y="57"/>
                  </a:cxn>
                  <a:cxn ang="0">
                    <a:pos x="0" y="54"/>
                  </a:cxn>
                  <a:cxn ang="0">
                    <a:pos x="7" y="48"/>
                  </a:cxn>
                  <a:cxn ang="0">
                    <a:pos x="19" y="45"/>
                  </a:cxn>
                  <a:cxn ang="0">
                    <a:pos x="27" y="48"/>
                  </a:cxn>
                  <a:cxn ang="0">
                    <a:pos x="39" y="54"/>
                  </a:cxn>
                  <a:cxn ang="0">
                    <a:pos x="52" y="60"/>
                  </a:cxn>
                  <a:cxn ang="0">
                    <a:pos x="64" y="60"/>
                  </a:cxn>
                  <a:cxn ang="0">
                    <a:pos x="75" y="60"/>
                  </a:cxn>
                  <a:cxn ang="0">
                    <a:pos x="84" y="57"/>
                  </a:cxn>
                  <a:cxn ang="0">
                    <a:pos x="93" y="51"/>
                  </a:cxn>
                  <a:cxn ang="0">
                    <a:pos x="102" y="39"/>
                  </a:cxn>
                  <a:cxn ang="0">
                    <a:pos x="112" y="22"/>
                  </a:cxn>
                  <a:cxn ang="0">
                    <a:pos x="120" y="7"/>
                  </a:cxn>
                  <a:cxn ang="0">
                    <a:pos x="127" y="0"/>
                  </a:cxn>
                  <a:cxn ang="0">
                    <a:pos x="135" y="0"/>
                  </a:cxn>
                  <a:cxn ang="0">
                    <a:pos x="145" y="3"/>
                  </a:cxn>
                  <a:cxn ang="0">
                    <a:pos x="153" y="30"/>
                  </a:cxn>
                </a:cxnLst>
                <a:rect l="0" t="0" r="r" b="b"/>
                <a:pathLst>
                  <a:path w="154" h="73">
                    <a:moveTo>
                      <a:pt x="153" y="30"/>
                    </a:moveTo>
                    <a:lnTo>
                      <a:pt x="147" y="27"/>
                    </a:lnTo>
                    <a:lnTo>
                      <a:pt x="142" y="24"/>
                    </a:lnTo>
                    <a:lnTo>
                      <a:pt x="138" y="24"/>
                    </a:lnTo>
                    <a:lnTo>
                      <a:pt x="132" y="24"/>
                    </a:lnTo>
                    <a:lnTo>
                      <a:pt x="127" y="24"/>
                    </a:lnTo>
                    <a:lnTo>
                      <a:pt x="123" y="27"/>
                    </a:lnTo>
                    <a:lnTo>
                      <a:pt x="117" y="27"/>
                    </a:lnTo>
                    <a:lnTo>
                      <a:pt x="115" y="30"/>
                    </a:lnTo>
                    <a:lnTo>
                      <a:pt x="112" y="36"/>
                    </a:lnTo>
                    <a:lnTo>
                      <a:pt x="105" y="42"/>
                    </a:lnTo>
                    <a:lnTo>
                      <a:pt x="105" y="48"/>
                    </a:lnTo>
                    <a:lnTo>
                      <a:pt x="99" y="54"/>
                    </a:lnTo>
                    <a:lnTo>
                      <a:pt x="97" y="60"/>
                    </a:lnTo>
                    <a:lnTo>
                      <a:pt x="90" y="66"/>
                    </a:lnTo>
                    <a:lnTo>
                      <a:pt x="84" y="69"/>
                    </a:lnTo>
                    <a:lnTo>
                      <a:pt x="75" y="72"/>
                    </a:lnTo>
                    <a:lnTo>
                      <a:pt x="69" y="72"/>
                    </a:lnTo>
                    <a:lnTo>
                      <a:pt x="64" y="72"/>
                    </a:lnTo>
                    <a:lnTo>
                      <a:pt x="57" y="69"/>
                    </a:lnTo>
                    <a:lnTo>
                      <a:pt x="52" y="66"/>
                    </a:lnTo>
                    <a:lnTo>
                      <a:pt x="49" y="63"/>
                    </a:lnTo>
                    <a:lnTo>
                      <a:pt x="42" y="60"/>
                    </a:lnTo>
                    <a:lnTo>
                      <a:pt x="37" y="57"/>
                    </a:lnTo>
                    <a:lnTo>
                      <a:pt x="30" y="54"/>
                    </a:lnTo>
                    <a:lnTo>
                      <a:pt x="24" y="54"/>
                    </a:lnTo>
                    <a:lnTo>
                      <a:pt x="19" y="51"/>
                    </a:lnTo>
                    <a:lnTo>
                      <a:pt x="12" y="54"/>
                    </a:lnTo>
                    <a:lnTo>
                      <a:pt x="7" y="54"/>
                    </a:lnTo>
                    <a:lnTo>
                      <a:pt x="4" y="57"/>
                    </a:lnTo>
                    <a:lnTo>
                      <a:pt x="0" y="60"/>
                    </a:lnTo>
                    <a:lnTo>
                      <a:pt x="0" y="54"/>
                    </a:lnTo>
                    <a:lnTo>
                      <a:pt x="4" y="51"/>
                    </a:lnTo>
                    <a:lnTo>
                      <a:pt x="7" y="48"/>
                    </a:lnTo>
                    <a:lnTo>
                      <a:pt x="12" y="45"/>
                    </a:lnTo>
                    <a:lnTo>
                      <a:pt x="19" y="45"/>
                    </a:lnTo>
                    <a:lnTo>
                      <a:pt x="22" y="45"/>
                    </a:lnTo>
                    <a:lnTo>
                      <a:pt x="27" y="48"/>
                    </a:lnTo>
                    <a:lnTo>
                      <a:pt x="30" y="48"/>
                    </a:lnTo>
                    <a:lnTo>
                      <a:pt x="39" y="54"/>
                    </a:lnTo>
                    <a:lnTo>
                      <a:pt x="49" y="57"/>
                    </a:lnTo>
                    <a:lnTo>
                      <a:pt x="52" y="60"/>
                    </a:lnTo>
                    <a:lnTo>
                      <a:pt x="57" y="60"/>
                    </a:lnTo>
                    <a:lnTo>
                      <a:pt x="64" y="60"/>
                    </a:lnTo>
                    <a:lnTo>
                      <a:pt x="72" y="60"/>
                    </a:lnTo>
                    <a:lnTo>
                      <a:pt x="75" y="60"/>
                    </a:lnTo>
                    <a:lnTo>
                      <a:pt x="82" y="60"/>
                    </a:lnTo>
                    <a:lnTo>
                      <a:pt x="84" y="57"/>
                    </a:lnTo>
                    <a:lnTo>
                      <a:pt x="90" y="54"/>
                    </a:lnTo>
                    <a:lnTo>
                      <a:pt x="93" y="51"/>
                    </a:lnTo>
                    <a:lnTo>
                      <a:pt x="97" y="48"/>
                    </a:lnTo>
                    <a:lnTo>
                      <a:pt x="102" y="39"/>
                    </a:lnTo>
                    <a:lnTo>
                      <a:pt x="108" y="33"/>
                    </a:lnTo>
                    <a:lnTo>
                      <a:pt x="112" y="22"/>
                    </a:lnTo>
                    <a:lnTo>
                      <a:pt x="117" y="12"/>
                    </a:lnTo>
                    <a:lnTo>
                      <a:pt x="120" y="7"/>
                    </a:lnTo>
                    <a:lnTo>
                      <a:pt x="123" y="3"/>
                    </a:lnTo>
                    <a:lnTo>
                      <a:pt x="127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38" y="0"/>
                    </a:lnTo>
                    <a:lnTo>
                      <a:pt x="145" y="3"/>
                    </a:lnTo>
                    <a:lnTo>
                      <a:pt x="147" y="7"/>
                    </a:lnTo>
                    <a:lnTo>
                      <a:pt x="153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3" name="Freeform 29"/>
              <p:cNvSpPr>
                <a:spLocks/>
              </p:cNvSpPr>
              <p:nvPr/>
            </p:nvSpPr>
            <p:spPr bwMode="ltGray">
              <a:xfrm>
                <a:off x="224" y="1995"/>
                <a:ext cx="157" cy="74"/>
              </a:xfrm>
              <a:custGeom>
                <a:avLst/>
                <a:gdLst/>
                <a:ahLst/>
                <a:cxnLst>
                  <a:cxn ang="0">
                    <a:pos x="149" y="27"/>
                  </a:cxn>
                  <a:cxn ang="0">
                    <a:pos x="141" y="25"/>
                  </a:cxn>
                  <a:cxn ang="0">
                    <a:pos x="129" y="25"/>
                  </a:cxn>
                  <a:cxn ang="0">
                    <a:pos x="120" y="27"/>
                  </a:cxn>
                  <a:cxn ang="0">
                    <a:pos x="114" y="36"/>
                  </a:cxn>
                  <a:cxn ang="0">
                    <a:pos x="105" y="48"/>
                  </a:cxn>
                  <a:cxn ang="0">
                    <a:pos x="99" y="61"/>
                  </a:cxn>
                  <a:cxn ang="0">
                    <a:pos x="84" y="70"/>
                  </a:cxn>
                  <a:cxn ang="0">
                    <a:pos x="72" y="73"/>
                  </a:cxn>
                  <a:cxn ang="0">
                    <a:pos x="60" y="70"/>
                  </a:cxn>
                  <a:cxn ang="0">
                    <a:pos x="51" y="64"/>
                  </a:cxn>
                  <a:cxn ang="0">
                    <a:pos x="39" y="58"/>
                  </a:cxn>
                  <a:cxn ang="0">
                    <a:pos x="27" y="51"/>
                  </a:cxn>
                  <a:cxn ang="0">
                    <a:pos x="15" y="51"/>
                  </a:cxn>
                  <a:cxn ang="0">
                    <a:pos x="7" y="58"/>
                  </a:cxn>
                  <a:cxn ang="0">
                    <a:pos x="3" y="51"/>
                  </a:cxn>
                  <a:cxn ang="0">
                    <a:pos x="9" y="48"/>
                  </a:cxn>
                  <a:cxn ang="0">
                    <a:pos x="21" y="46"/>
                  </a:cxn>
                  <a:cxn ang="0">
                    <a:pos x="30" y="46"/>
                  </a:cxn>
                  <a:cxn ang="0">
                    <a:pos x="42" y="51"/>
                  </a:cxn>
                  <a:cxn ang="0">
                    <a:pos x="54" y="58"/>
                  </a:cxn>
                  <a:cxn ang="0">
                    <a:pos x="66" y="61"/>
                  </a:cxn>
                  <a:cxn ang="0">
                    <a:pos x="78" y="61"/>
                  </a:cxn>
                  <a:cxn ang="0">
                    <a:pos x="87" y="58"/>
                  </a:cxn>
                  <a:cxn ang="0">
                    <a:pos x="96" y="51"/>
                  </a:cxn>
                  <a:cxn ang="0">
                    <a:pos x="105" y="40"/>
                  </a:cxn>
                  <a:cxn ang="0">
                    <a:pos x="114" y="21"/>
                  </a:cxn>
                  <a:cxn ang="0">
                    <a:pos x="120" y="6"/>
                  </a:cxn>
                  <a:cxn ang="0">
                    <a:pos x="129" y="0"/>
                  </a:cxn>
                  <a:cxn ang="0">
                    <a:pos x="135" y="0"/>
                  </a:cxn>
                  <a:cxn ang="0">
                    <a:pos x="144" y="3"/>
                  </a:cxn>
                  <a:cxn ang="0">
                    <a:pos x="156" y="30"/>
                  </a:cxn>
                </a:cxnLst>
                <a:rect l="0" t="0" r="r" b="b"/>
                <a:pathLst>
                  <a:path w="157" h="74">
                    <a:moveTo>
                      <a:pt x="156" y="30"/>
                    </a:moveTo>
                    <a:lnTo>
                      <a:pt x="149" y="27"/>
                    </a:lnTo>
                    <a:lnTo>
                      <a:pt x="144" y="25"/>
                    </a:lnTo>
                    <a:lnTo>
                      <a:pt x="141" y="25"/>
                    </a:lnTo>
                    <a:lnTo>
                      <a:pt x="135" y="25"/>
                    </a:lnTo>
                    <a:lnTo>
                      <a:pt x="129" y="25"/>
                    </a:lnTo>
                    <a:lnTo>
                      <a:pt x="122" y="27"/>
                    </a:lnTo>
                    <a:lnTo>
                      <a:pt x="120" y="27"/>
                    </a:lnTo>
                    <a:lnTo>
                      <a:pt x="117" y="30"/>
                    </a:lnTo>
                    <a:lnTo>
                      <a:pt x="114" y="36"/>
                    </a:lnTo>
                    <a:lnTo>
                      <a:pt x="107" y="43"/>
                    </a:lnTo>
                    <a:lnTo>
                      <a:pt x="105" y="48"/>
                    </a:lnTo>
                    <a:lnTo>
                      <a:pt x="102" y="55"/>
                    </a:lnTo>
                    <a:lnTo>
                      <a:pt x="99" y="61"/>
                    </a:lnTo>
                    <a:lnTo>
                      <a:pt x="92" y="66"/>
                    </a:lnTo>
                    <a:lnTo>
                      <a:pt x="84" y="70"/>
                    </a:lnTo>
                    <a:lnTo>
                      <a:pt x="78" y="73"/>
                    </a:lnTo>
                    <a:lnTo>
                      <a:pt x="72" y="73"/>
                    </a:lnTo>
                    <a:lnTo>
                      <a:pt x="66" y="73"/>
                    </a:lnTo>
                    <a:lnTo>
                      <a:pt x="60" y="70"/>
                    </a:lnTo>
                    <a:lnTo>
                      <a:pt x="54" y="66"/>
                    </a:lnTo>
                    <a:lnTo>
                      <a:pt x="51" y="64"/>
                    </a:lnTo>
                    <a:lnTo>
                      <a:pt x="45" y="61"/>
                    </a:lnTo>
                    <a:lnTo>
                      <a:pt x="39" y="58"/>
                    </a:lnTo>
                    <a:lnTo>
                      <a:pt x="33" y="55"/>
                    </a:lnTo>
                    <a:lnTo>
                      <a:pt x="27" y="51"/>
                    </a:lnTo>
                    <a:lnTo>
                      <a:pt x="21" y="51"/>
                    </a:lnTo>
                    <a:lnTo>
                      <a:pt x="15" y="51"/>
                    </a:lnTo>
                    <a:lnTo>
                      <a:pt x="9" y="55"/>
                    </a:lnTo>
                    <a:lnTo>
                      <a:pt x="7" y="58"/>
                    </a:lnTo>
                    <a:lnTo>
                      <a:pt x="0" y="58"/>
                    </a:lnTo>
                    <a:lnTo>
                      <a:pt x="3" y="51"/>
                    </a:lnTo>
                    <a:lnTo>
                      <a:pt x="7" y="48"/>
                    </a:lnTo>
                    <a:lnTo>
                      <a:pt x="9" y="48"/>
                    </a:lnTo>
                    <a:lnTo>
                      <a:pt x="15" y="46"/>
                    </a:lnTo>
                    <a:lnTo>
                      <a:pt x="21" y="46"/>
                    </a:lnTo>
                    <a:lnTo>
                      <a:pt x="24" y="46"/>
                    </a:lnTo>
                    <a:lnTo>
                      <a:pt x="30" y="46"/>
                    </a:lnTo>
                    <a:lnTo>
                      <a:pt x="33" y="48"/>
                    </a:lnTo>
                    <a:lnTo>
                      <a:pt x="42" y="51"/>
                    </a:lnTo>
                    <a:lnTo>
                      <a:pt x="51" y="58"/>
                    </a:lnTo>
                    <a:lnTo>
                      <a:pt x="54" y="58"/>
                    </a:lnTo>
                    <a:lnTo>
                      <a:pt x="57" y="61"/>
                    </a:lnTo>
                    <a:lnTo>
                      <a:pt x="66" y="61"/>
                    </a:lnTo>
                    <a:lnTo>
                      <a:pt x="72" y="61"/>
                    </a:lnTo>
                    <a:lnTo>
                      <a:pt x="78" y="61"/>
                    </a:lnTo>
                    <a:lnTo>
                      <a:pt x="84" y="58"/>
                    </a:lnTo>
                    <a:lnTo>
                      <a:pt x="87" y="58"/>
                    </a:lnTo>
                    <a:lnTo>
                      <a:pt x="92" y="55"/>
                    </a:lnTo>
                    <a:lnTo>
                      <a:pt x="96" y="51"/>
                    </a:lnTo>
                    <a:lnTo>
                      <a:pt x="99" y="48"/>
                    </a:lnTo>
                    <a:lnTo>
                      <a:pt x="105" y="40"/>
                    </a:lnTo>
                    <a:lnTo>
                      <a:pt x="107" y="30"/>
                    </a:lnTo>
                    <a:lnTo>
                      <a:pt x="114" y="21"/>
                    </a:lnTo>
                    <a:lnTo>
                      <a:pt x="117" y="12"/>
                    </a:lnTo>
                    <a:lnTo>
                      <a:pt x="120" y="6"/>
                    </a:lnTo>
                    <a:lnTo>
                      <a:pt x="126" y="3"/>
                    </a:lnTo>
                    <a:lnTo>
                      <a:pt x="129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41" y="0"/>
                    </a:lnTo>
                    <a:lnTo>
                      <a:pt x="144" y="3"/>
                    </a:lnTo>
                    <a:lnTo>
                      <a:pt x="149" y="6"/>
                    </a:lnTo>
                    <a:lnTo>
                      <a:pt x="156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4" name="Freeform 30"/>
              <p:cNvSpPr>
                <a:spLocks/>
              </p:cNvSpPr>
              <p:nvPr/>
            </p:nvSpPr>
            <p:spPr bwMode="ltGray">
              <a:xfrm>
                <a:off x="3594" y="91"/>
                <a:ext cx="158" cy="75"/>
              </a:xfrm>
              <a:custGeom>
                <a:avLst/>
                <a:gdLst/>
                <a:ahLst/>
                <a:cxnLst>
                  <a:cxn ang="0">
                    <a:pos x="4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9" y="48"/>
                  </a:cxn>
                  <a:cxn ang="0">
                    <a:pos x="57" y="63"/>
                  </a:cxn>
                  <a:cxn ang="0">
                    <a:pos x="70" y="71"/>
                  </a:cxn>
                  <a:cxn ang="0">
                    <a:pos x="85" y="74"/>
                  </a:cxn>
                  <a:cxn ang="0">
                    <a:pos x="97" y="71"/>
                  </a:cxn>
                  <a:cxn ang="0">
                    <a:pos x="105" y="63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6"/>
                  </a:cxn>
                  <a:cxn ang="0">
                    <a:pos x="154" y="54"/>
                  </a:cxn>
                  <a:cxn ang="0">
                    <a:pos x="145" y="48"/>
                  </a:cxn>
                  <a:cxn ang="0">
                    <a:pos x="135" y="48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59"/>
                  </a:cxn>
                  <a:cxn ang="0">
                    <a:pos x="87" y="59"/>
                  </a:cxn>
                  <a:cxn ang="0">
                    <a:pos x="79" y="59"/>
                  </a:cxn>
                  <a:cxn ang="0">
                    <a:pos x="70" y="56"/>
                  </a:cxn>
                  <a:cxn ang="0">
                    <a:pos x="60" y="54"/>
                  </a:cxn>
                  <a:cxn ang="0">
                    <a:pos x="52" y="42"/>
                  </a:cxn>
                  <a:cxn ang="0">
                    <a:pos x="42" y="24"/>
                  </a:cxn>
                  <a:cxn ang="0">
                    <a:pos x="34" y="9"/>
                  </a:cxn>
                  <a:cxn ang="0">
                    <a:pos x="27" y="4"/>
                  </a:cxn>
                  <a:cxn ang="0">
                    <a:pos x="19" y="0"/>
                  </a:cxn>
                  <a:cxn ang="0">
                    <a:pos x="9" y="6"/>
                  </a:cxn>
                  <a:cxn ang="0">
                    <a:pos x="0" y="33"/>
                  </a:cxn>
                </a:cxnLst>
                <a:rect l="0" t="0" r="r" b="b"/>
                <a:pathLst>
                  <a:path w="158" h="75">
                    <a:moveTo>
                      <a:pt x="0" y="33"/>
                    </a:moveTo>
                    <a:lnTo>
                      <a:pt x="4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2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37" y="33"/>
                    </a:lnTo>
                    <a:lnTo>
                      <a:pt x="42" y="36"/>
                    </a:lnTo>
                    <a:lnTo>
                      <a:pt x="45" y="42"/>
                    </a:lnTo>
                    <a:lnTo>
                      <a:pt x="49" y="48"/>
                    </a:lnTo>
                    <a:lnTo>
                      <a:pt x="52" y="54"/>
                    </a:lnTo>
                    <a:lnTo>
                      <a:pt x="57" y="63"/>
                    </a:lnTo>
                    <a:lnTo>
                      <a:pt x="64" y="66"/>
                    </a:lnTo>
                    <a:lnTo>
                      <a:pt x="70" y="71"/>
                    </a:lnTo>
                    <a:lnTo>
                      <a:pt x="75" y="74"/>
                    </a:lnTo>
                    <a:lnTo>
                      <a:pt x="85" y="74"/>
                    </a:lnTo>
                    <a:lnTo>
                      <a:pt x="90" y="74"/>
                    </a:lnTo>
                    <a:lnTo>
                      <a:pt x="97" y="71"/>
                    </a:lnTo>
                    <a:lnTo>
                      <a:pt x="102" y="68"/>
                    </a:lnTo>
                    <a:lnTo>
                      <a:pt x="105" y="63"/>
                    </a:lnTo>
                    <a:lnTo>
                      <a:pt x="112" y="59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3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0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0" y="51"/>
                    </a:lnTo>
                    <a:lnTo>
                      <a:pt x="145" y="48"/>
                    </a:lnTo>
                    <a:lnTo>
                      <a:pt x="142" y="48"/>
                    </a:lnTo>
                    <a:lnTo>
                      <a:pt x="135" y="48"/>
                    </a:lnTo>
                    <a:lnTo>
                      <a:pt x="133" y="48"/>
                    </a:lnTo>
                    <a:lnTo>
                      <a:pt x="127" y="48"/>
                    </a:lnTo>
                    <a:lnTo>
                      <a:pt x="124" y="51"/>
                    </a:lnTo>
                    <a:lnTo>
                      <a:pt x="115" y="54"/>
                    </a:lnTo>
                    <a:lnTo>
                      <a:pt x="105" y="59"/>
                    </a:lnTo>
                    <a:lnTo>
                      <a:pt x="102" y="59"/>
                    </a:lnTo>
                    <a:lnTo>
                      <a:pt x="97" y="59"/>
                    </a:lnTo>
                    <a:lnTo>
                      <a:pt x="87" y="59"/>
                    </a:lnTo>
                    <a:lnTo>
                      <a:pt x="82" y="63"/>
                    </a:lnTo>
                    <a:lnTo>
                      <a:pt x="79" y="59"/>
                    </a:lnTo>
                    <a:lnTo>
                      <a:pt x="72" y="59"/>
                    </a:lnTo>
                    <a:lnTo>
                      <a:pt x="70" y="56"/>
                    </a:lnTo>
                    <a:lnTo>
                      <a:pt x="64" y="56"/>
                    </a:lnTo>
                    <a:lnTo>
                      <a:pt x="60" y="54"/>
                    </a:lnTo>
                    <a:lnTo>
                      <a:pt x="57" y="48"/>
                    </a:lnTo>
                    <a:lnTo>
                      <a:pt x="52" y="42"/>
                    </a:lnTo>
                    <a:lnTo>
                      <a:pt x="45" y="33"/>
                    </a:lnTo>
                    <a:lnTo>
                      <a:pt x="42" y="24"/>
                    </a:lnTo>
                    <a:lnTo>
                      <a:pt x="37" y="12"/>
                    </a:lnTo>
                    <a:lnTo>
                      <a:pt x="34" y="9"/>
                    </a:lnTo>
                    <a:lnTo>
                      <a:pt x="30" y="4"/>
                    </a:lnTo>
                    <a:lnTo>
                      <a:pt x="27" y="4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4"/>
                    </a:lnTo>
                    <a:lnTo>
                      <a:pt x="9" y="6"/>
                    </a:lnTo>
                    <a:lnTo>
                      <a:pt x="7" y="9"/>
                    </a:lnTo>
                    <a:lnTo>
                      <a:pt x="0" y="3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5" name="Freeform 31"/>
              <p:cNvSpPr>
                <a:spLocks/>
              </p:cNvSpPr>
              <p:nvPr/>
            </p:nvSpPr>
            <p:spPr bwMode="ltGray">
              <a:xfrm>
                <a:off x="148" y="3372"/>
                <a:ext cx="160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8" y="24"/>
                  </a:cxn>
                  <a:cxn ang="0">
                    <a:pos x="37" y="30"/>
                  </a:cxn>
                  <a:cxn ang="0">
                    <a:pos x="43" y="36"/>
                  </a:cxn>
                  <a:cxn ang="0">
                    <a:pos x="50" y="49"/>
                  </a:cxn>
                  <a:cxn ang="0">
                    <a:pos x="58" y="60"/>
                  </a:cxn>
                  <a:cxn ang="0">
                    <a:pos x="70" y="69"/>
                  </a:cxn>
                  <a:cxn ang="0">
                    <a:pos x="86" y="72"/>
                  </a:cxn>
                  <a:cxn ang="0">
                    <a:pos x="98" y="72"/>
                  </a:cxn>
                  <a:cxn ang="0">
                    <a:pos x="107" y="64"/>
                  </a:cxn>
                  <a:cxn ang="0">
                    <a:pos x="119" y="57"/>
                  </a:cxn>
                  <a:cxn ang="0">
                    <a:pos x="131" y="54"/>
                  </a:cxn>
                  <a:cxn ang="0">
                    <a:pos x="144" y="54"/>
                  </a:cxn>
                  <a:cxn ang="0">
                    <a:pos x="152" y="57"/>
                  </a:cxn>
                  <a:cxn ang="0">
                    <a:pos x="156" y="54"/>
                  </a:cxn>
                  <a:cxn ang="0">
                    <a:pos x="147" y="49"/>
                  </a:cxn>
                  <a:cxn ang="0">
                    <a:pos x="137" y="45"/>
                  </a:cxn>
                  <a:cxn ang="0">
                    <a:pos x="129" y="49"/>
                  </a:cxn>
                  <a:cxn ang="0">
                    <a:pos x="116" y="54"/>
                  </a:cxn>
                  <a:cxn ang="0">
                    <a:pos x="104" y="60"/>
                  </a:cxn>
                  <a:cxn ang="0">
                    <a:pos x="89" y="60"/>
                  </a:cxn>
                  <a:cxn ang="0">
                    <a:pos x="80" y="60"/>
                  </a:cxn>
                  <a:cxn ang="0">
                    <a:pos x="70" y="57"/>
                  </a:cxn>
                  <a:cxn ang="0">
                    <a:pos x="61" y="51"/>
                  </a:cxn>
                  <a:cxn ang="0">
                    <a:pos x="52" y="39"/>
                  </a:cxn>
                  <a:cxn ang="0">
                    <a:pos x="43" y="24"/>
                  </a:cxn>
                  <a:cxn ang="0">
                    <a:pos x="34" y="7"/>
                  </a:cxn>
                  <a:cxn ang="0">
                    <a:pos x="28" y="0"/>
                  </a:cxn>
                  <a:cxn ang="0">
                    <a:pos x="22" y="0"/>
                  </a:cxn>
                  <a:cxn ang="0">
                    <a:pos x="10" y="4"/>
                  </a:cxn>
                  <a:cxn ang="0">
                    <a:pos x="0" y="30"/>
                  </a:cxn>
                </a:cxnLst>
                <a:rect l="0" t="0" r="r" b="b"/>
                <a:pathLst>
                  <a:path w="160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8" y="24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40" y="30"/>
                    </a:lnTo>
                    <a:lnTo>
                      <a:pt x="43" y="36"/>
                    </a:lnTo>
                    <a:lnTo>
                      <a:pt x="46" y="42"/>
                    </a:lnTo>
                    <a:lnTo>
                      <a:pt x="50" y="49"/>
                    </a:lnTo>
                    <a:lnTo>
                      <a:pt x="55" y="54"/>
                    </a:lnTo>
                    <a:lnTo>
                      <a:pt x="58" y="60"/>
                    </a:lnTo>
                    <a:lnTo>
                      <a:pt x="65" y="66"/>
                    </a:lnTo>
                    <a:lnTo>
                      <a:pt x="70" y="69"/>
                    </a:lnTo>
                    <a:lnTo>
                      <a:pt x="80" y="72"/>
                    </a:lnTo>
                    <a:lnTo>
                      <a:pt x="86" y="72"/>
                    </a:lnTo>
                    <a:lnTo>
                      <a:pt x="91" y="72"/>
                    </a:lnTo>
                    <a:lnTo>
                      <a:pt x="98" y="72"/>
                    </a:lnTo>
                    <a:lnTo>
                      <a:pt x="104" y="66"/>
                    </a:lnTo>
                    <a:lnTo>
                      <a:pt x="107" y="64"/>
                    </a:lnTo>
                    <a:lnTo>
                      <a:pt x="113" y="60"/>
                    </a:lnTo>
                    <a:lnTo>
                      <a:pt x="119" y="57"/>
                    </a:lnTo>
                    <a:lnTo>
                      <a:pt x="126" y="54"/>
                    </a:lnTo>
                    <a:lnTo>
                      <a:pt x="131" y="54"/>
                    </a:lnTo>
                    <a:lnTo>
                      <a:pt x="137" y="54"/>
                    </a:lnTo>
                    <a:lnTo>
                      <a:pt x="144" y="54"/>
                    </a:lnTo>
                    <a:lnTo>
                      <a:pt x="149" y="54"/>
                    </a:lnTo>
                    <a:lnTo>
                      <a:pt x="152" y="57"/>
                    </a:lnTo>
                    <a:lnTo>
                      <a:pt x="159" y="60"/>
                    </a:lnTo>
                    <a:lnTo>
                      <a:pt x="156" y="54"/>
                    </a:lnTo>
                    <a:lnTo>
                      <a:pt x="152" y="51"/>
                    </a:lnTo>
                    <a:lnTo>
                      <a:pt x="147" y="49"/>
                    </a:lnTo>
                    <a:lnTo>
                      <a:pt x="144" y="45"/>
                    </a:lnTo>
                    <a:lnTo>
                      <a:pt x="137" y="45"/>
                    </a:lnTo>
                    <a:lnTo>
                      <a:pt x="134" y="45"/>
                    </a:lnTo>
                    <a:lnTo>
                      <a:pt x="129" y="49"/>
                    </a:lnTo>
                    <a:lnTo>
                      <a:pt x="126" y="49"/>
                    </a:lnTo>
                    <a:lnTo>
                      <a:pt x="116" y="54"/>
                    </a:lnTo>
                    <a:lnTo>
                      <a:pt x="107" y="57"/>
                    </a:lnTo>
                    <a:lnTo>
                      <a:pt x="104" y="60"/>
                    </a:lnTo>
                    <a:lnTo>
                      <a:pt x="98" y="60"/>
                    </a:lnTo>
                    <a:lnTo>
                      <a:pt x="89" y="60"/>
                    </a:lnTo>
                    <a:lnTo>
                      <a:pt x="83" y="60"/>
                    </a:lnTo>
                    <a:lnTo>
                      <a:pt x="80" y="60"/>
                    </a:lnTo>
                    <a:lnTo>
                      <a:pt x="73" y="60"/>
                    </a:lnTo>
                    <a:lnTo>
                      <a:pt x="70" y="57"/>
                    </a:lnTo>
                    <a:lnTo>
                      <a:pt x="65" y="54"/>
                    </a:lnTo>
                    <a:lnTo>
                      <a:pt x="61" y="51"/>
                    </a:lnTo>
                    <a:lnTo>
                      <a:pt x="58" y="49"/>
                    </a:lnTo>
                    <a:lnTo>
                      <a:pt x="52" y="39"/>
                    </a:lnTo>
                    <a:lnTo>
                      <a:pt x="46" y="34"/>
                    </a:lnTo>
                    <a:lnTo>
                      <a:pt x="43" y="24"/>
                    </a:lnTo>
                    <a:lnTo>
                      <a:pt x="37" y="12"/>
                    </a:lnTo>
                    <a:lnTo>
                      <a:pt x="34" y="7"/>
                    </a:lnTo>
                    <a:lnTo>
                      <a:pt x="30" y="4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0" y="4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6" name="Freeform 32"/>
              <p:cNvSpPr>
                <a:spLocks/>
              </p:cNvSpPr>
              <p:nvPr/>
            </p:nvSpPr>
            <p:spPr bwMode="ltGray">
              <a:xfrm>
                <a:off x="4006" y="3905"/>
                <a:ext cx="158" cy="75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6" y="30"/>
                  </a:cxn>
                  <a:cxn ang="0">
                    <a:pos x="43" y="35"/>
                  </a:cxn>
                  <a:cxn ang="0">
                    <a:pos x="48" y="47"/>
                  </a:cxn>
                  <a:cxn ang="0">
                    <a:pos x="58" y="62"/>
                  </a:cxn>
                  <a:cxn ang="0">
                    <a:pos x="69" y="71"/>
                  </a:cxn>
                  <a:cxn ang="0">
                    <a:pos x="84" y="74"/>
                  </a:cxn>
                  <a:cxn ang="0">
                    <a:pos x="96" y="71"/>
                  </a:cxn>
                  <a:cxn ang="0">
                    <a:pos x="106" y="62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1" y="56"/>
                  </a:cxn>
                  <a:cxn ang="0">
                    <a:pos x="154" y="54"/>
                  </a:cxn>
                  <a:cxn ang="0">
                    <a:pos x="145" y="47"/>
                  </a:cxn>
                  <a:cxn ang="0">
                    <a:pos x="136" y="47"/>
                  </a:cxn>
                  <a:cxn ang="0">
                    <a:pos x="127" y="47"/>
                  </a:cxn>
                  <a:cxn ang="0">
                    <a:pos x="114" y="54"/>
                  </a:cxn>
                  <a:cxn ang="0">
                    <a:pos x="103" y="59"/>
                  </a:cxn>
                  <a:cxn ang="0">
                    <a:pos x="91" y="62"/>
                  </a:cxn>
                  <a:cxn ang="0">
                    <a:pos x="79" y="62"/>
                  </a:cxn>
                  <a:cxn ang="0">
                    <a:pos x="69" y="56"/>
                  </a:cxn>
                  <a:cxn ang="0">
                    <a:pos x="61" y="54"/>
                  </a:cxn>
                  <a:cxn ang="0">
                    <a:pos x="51" y="42"/>
                  </a:cxn>
                  <a:cxn ang="0">
                    <a:pos x="43" y="24"/>
                  </a:cxn>
                  <a:cxn ang="0">
                    <a:pos x="36" y="9"/>
                  </a:cxn>
                  <a:cxn ang="0">
                    <a:pos x="27" y="3"/>
                  </a:cxn>
                  <a:cxn ang="0">
                    <a:pos x="18" y="0"/>
                  </a:cxn>
                  <a:cxn ang="0">
                    <a:pos x="9" y="3"/>
                  </a:cxn>
                  <a:cxn ang="0">
                    <a:pos x="0" y="32"/>
                  </a:cxn>
                </a:cxnLst>
                <a:rect l="0" t="0" r="r" b="b"/>
                <a:pathLst>
                  <a:path w="158" h="75">
                    <a:moveTo>
                      <a:pt x="0" y="32"/>
                    </a:moveTo>
                    <a:lnTo>
                      <a:pt x="6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1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6" y="30"/>
                    </a:lnTo>
                    <a:lnTo>
                      <a:pt x="39" y="32"/>
                    </a:lnTo>
                    <a:lnTo>
                      <a:pt x="43" y="35"/>
                    </a:lnTo>
                    <a:lnTo>
                      <a:pt x="48" y="44"/>
                    </a:lnTo>
                    <a:lnTo>
                      <a:pt x="48" y="47"/>
                    </a:lnTo>
                    <a:lnTo>
                      <a:pt x="54" y="54"/>
                    </a:lnTo>
                    <a:lnTo>
                      <a:pt x="58" y="62"/>
                    </a:lnTo>
                    <a:lnTo>
                      <a:pt x="63" y="65"/>
                    </a:lnTo>
                    <a:lnTo>
                      <a:pt x="69" y="71"/>
                    </a:lnTo>
                    <a:lnTo>
                      <a:pt x="76" y="74"/>
                    </a:lnTo>
                    <a:lnTo>
                      <a:pt x="84" y="74"/>
                    </a:lnTo>
                    <a:lnTo>
                      <a:pt x="91" y="74"/>
                    </a:lnTo>
                    <a:lnTo>
                      <a:pt x="96" y="71"/>
                    </a:lnTo>
                    <a:lnTo>
                      <a:pt x="103" y="68"/>
                    </a:lnTo>
                    <a:lnTo>
                      <a:pt x="106" y="62"/>
                    </a:lnTo>
                    <a:lnTo>
                      <a:pt x="112" y="62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6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1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1" y="50"/>
                    </a:lnTo>
                    <a:lnTo>
                      <a:pt x="145" y="47"/>
                    </a:lnTo>
                    <a:lnTo>
                      <a:pt x="142" y="47"/>
                    </a:lnTo>
                    <a:lnTo>
                      <a:pt x="136" y="47"/>
                    </a:lnTo>
                    <a:lnTo>
                      <a:pt x="133" y="47"/>
                    </a:lnTo>
                    <a:lnTo>
                      <a:pt x="127" y="47"/>
                    </a:lnTo>
                    <a:lnTo>
                      <a:pt x="124" y="47"/>
                    </a:lnTo>
                    <a:lnTo>
                      <a:pt x="114" y="54"/>
                    </a:lnTo>
                    <a:lnTo>
                      <a:pt x="106" y="59"/>
                    </a:lnTo>
                    <a:lnTo>
                      <a:pt x="103" y="59"/>
                    </a:lnTo>
                    <a:lnTo>
                      <a:pt x="96" y="59"/>
                    </a:lnTo>
                    <a:lnTo>
                      <a:pt x="91" y="62"/>
                    </a:lnTo>
                    <a:lnTo>
                      <a:pt x="81" y="62"/>
                    </a:lnTo>
                    <a:lnTo>
                      <a:pt x="79" y="62"/>
                    </a:lnTo>
                    <a:lnTo>
                      <a:pt x="73" y="59"/>
                    </a:lnTo>
                    <a:lnTo>
                      <a:pt x="69" y="56"/>
                    </a:lnTo>
                    <a:lnTo>
                      <a:pt x="63" y="56"/>
                    </a:lnTo>
                    <a:lnTo>
                      <a:pt x="61" y="54"/>
                    </a:lnTo>
                    <a:lnTo>
                      <a:pt x="58" y="47"/>
                    </a:lnTo>
                    <a:lnTo>
                      <a:pt x="51" y="42"/>
                    </a:lnTo>
                    <a:lnTo>
                      <a:pt x="45" y="32"/>
                    </a:lnTo>
                    <a:lnTo>
                      <a:pt x="43" y="24"/>
                    </a:lnTo>
                    <a:lnTo>
                      <a:pt x="36" y="12"/>
                    </a:lnTo>
                    <a:lnTo>
                      <a:pt x="36" y="9"/>
                    </a:lnTo>
                    <a:lnTo>
                      <a:pt x="30" y="3"/>
                    </a:lnTo>
                    <a:lnTo>
                      <a:pt x="27" y="3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5" y="3"/>
                    </a:lnTo>
                    <a:lnTo>
                      <a:pt x="9" y="3"/>
                    </a:lnTo>
                    <a:lnTo>
                      <a:pt x="6" y="9"/>
                    </a:lnTo>
                    <a:lnTo>
                      <a:pt x="0" y="3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7" name="Freeform 33"/>
              <p:cNvSpPr>
                <a:spLocks/>
              </p:cNvSpPr>
              <p:nvPr/>
            </p:nvSpPr>
            <p:spPr bwMode="ltGray">
              <a:xfrm>
                <a:off x="954" y="220"/>
                <a:ext cx="158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8" y="48"/>
                  </a:cxn>
                  <a:cxn ang="0">
                    <a:pos x="60" y="63"/>
                  </a:cxn>
                  <a:cxn ang="0">
                    <a:pos x="72" y="69"/>
                  </a:cxn>
                  <a:cxn ang="0">
                    <a:pos x="85" y="72"/>
                  </a:cxn>
                  <a:cxn ang="0">
                    <a:pos x="97" y="72"/>
                  </a:cxn>
                  <a:cxn ang="0">
                    <a:pos x="105" y="63"/>
                  </a:cxn>
                  <a:cxn ang="0">
                    <a:pos x="118" y="57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7"/>
                  </a:cxn>
                  <a:cxn ang="0">
                    <a:pos x="153" y="54"/>
                  </a:cxn>
                  <a:cxn ang="0">
                    <a:pos x="148" y="48"/>
                  </a:cxn>
                  <a:cxn ang="0">
                    <a:pos x="138" y="45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60"/>
                  </a:cxn>
                  <a:cxn ang="0">
                    <a:pos x="90" y="60"/>
                  </a:cxn>
                  <a:cxn ang="0">
                    <a:pos x="78" y="60"/>
                  </a:cxn>
                  <a:cxn ang="0">
                    <a:pos x="70" y="57"/>
                  </a:cxn>
                  <a:cxn ang="0">
                    <a:pos x="60" y="51"/>
                  </a:cxn>
                  <a:cxn ang="0">
                    <a:pos x="52" y="39"/>
                  </a:cxn>
                  <a:cxn ang="0">
                    <a:pos x="42" y="24"/>
                  </a:cxn>
                  <a:cxn ang="0">
                    <a:pos x="37" y="7"/>
                  </a:cxn>
                  <a:cxn ang="0">
                    <a:pos x="27" y="0"/>
                  </a:cxn>
                  <a:cxn ang="0">
                    <a:pos x="22" y="0"/>
                  </a:cxn>
                  <a:cxn ang="0">
                    <a:pos x="12" y="3"/>
                  </a:cxn>
                  <a:cxn ang="0">
                    <a:pos x="0" y="30"/>
                  </a:cxn>
                </a:cxnLst>
                <a:rect l="0" t="0" r="r" b="b"/>
                <a:pathLst>
                  <a:path w="158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7" y="27"/>
                    </a:lnTo>
                    <a:lnTo>
                      <a:pt x="33" y="27"/>
                    </a:lnTo>
                    <a:lnTo>
                      <a:pt x="37" y="30"/>
                    </a:lnTo>
                    <a:lnTo>
                      <a:pt x="39" y="30"/>
                    </a:lnTo>
                    <a:lnTo>
                      <a:pt x="42" y="36"/>
                    </a:lnTo>
                    <a:lnTo>
                      <a:pt x="48" y="42"/>
                    </a:lnTo>
                    <a:lnTo>
                      <a:pt x="48" y="48"/>
                    </a:lnTo>
                    <a:lnTo>
                      <a:pt x="55" y="54"/>
                    </a:lnTo>
                    <a:lnTo>
                      <a:pt x="60" y="63"/>
                    </a:lnTo>
                    <a:lnTo>
                      <a:pt x="67" y="66"/>
                    </a:lnTo>
                    <a:lnTo>
                      <a:pt x="72" y="69"/>
                    </a:lnTo>
                    <a:lnTo>
                      <a:pt x="78" y="72"/>
                    </a:lnTo>
                    <a:lnTo>
                      <a:pt x="85" y="72"/>
                    </a:lnTo>
                    <a:lnTo>
                      <a:pt x="90" y="72"/>
                    </a:lnTo>
                    <a:lnTo>
                      <a:pt x="97" y="72"/>
                    </a:lnTo>
                    <a:lnTo>
                      <a:pt x="102" y="66"/>
                    </a:lnTo>
                    <a:lnTo>
                      <a:pt x="105" y="63"/>
                    </a:lnTo>
                    <a:lnTo>
                      <a:pt x="112" y="60"/>
                    </a:lnTo>
                    <a:lnTo>
                      <a:pt x="118" y="57"/>
                    </a:lnTo>
                    <a:lnTo>
                      <a:pt x="123" y="54"/>
                    </a:lnTo>
                    <a:lnTo>
                      <a:pt x="130" y="54"/>
                    </a:lnTo>
                    <a:lnTo>
                      <a:pt x="135" y="54"/>
                    </a:lnTo>
                    <a:lnTo>
                      <a:pt x="142" y="54"/>
                    </a:lnTo>
                    <a:lnTo>
                      <a:pt x="148" y="54"/>
                    </a:lnTo>
                    <a:lnTo>
                      <a:pt x="150" y="57"/>
                    </a:lnTo>
                    <a:lnTo>
                      <a:pt x="157" y="60"/>
                    </a:lnTo>
                    <a:lnTo>
                      <a:pt x="153" y="54"/>
                    </a:lnTo>
                    <a:lnTo>
                      <a:pt x="150" y="51"/>
                    </a:lnTo>
                    <a:lnTo>
                      <a:pt x="148" y="48"/>
                    </a:lnTo>
                    <a:lnTo>
                      <a:pt x="142" y="48"/>
                    </a:lnTo>
                    <a:lnTo>
                      <a:pt x="138" y="45"/>
                    </a:lnTo>
                    <a:lnTo>
                      <a:pt x="133" y="45"/>
                    </a:lnTo>
                    <a:lnTo>
                      <a:pt x="127" y="48"/>
                    </a:lnTo>
                    <a:lnTo>
                      <a:pt x="123" y="48"/>
                    </a:lnTo>
                    <a:lnTo>
                      <a:pt x="115" y="54"/>
                    </a:lnTo>
                    <a:lnTo>
                      <a:pt x="105" y="57"/>
                    </a:lnTo>
                    <a:lnTo>
                      <a:pt x="102" y="60"/>
                    </a:lnTo>
                    <a:lnTo>
                      <a:pt x="100" y="60"/>
                    </a:lnTo>
                    <a:lnTo>
                      <a:pt x="90" y="60"/>
                    </a:lnTo>
                    <a:lnTo>
                      <a:pt x="85" y="60"/>
                    </a:lnTo>
                    <a:lnTo>
                      <a:pt x="78" y="60"/>
                    </a:lnTo>
                    <a:lnTo>
                      <a:pt x="72" y="60"/>
                    </a:lnTo>
                    <a:lnTo>
                      <a:pt x="70" y="57"/>
                    </a:lnTo>
                    <a:lnTo>
                      <a:pt x="63" y="54"/>
                    </a:lnTo>
                    <a:lnTo>
                      <a:pt x="60" y="51"/>
                    </a:lnTo>
                    <a:lnTo>
                      <a:pt x="57" y="48"/>
                    </a:lnTo>
                    <a:lnTo>
                      <a:pt x="52" y="39"/>
                    </a:lnTo>
                    <a:lnTo>
                      <a:pt x="48" y="33"/>
                    </a:lnTo>
                    <a:lnTo>
                      <a:pt x="42" y="24"/>
                    </a:lnTo>
                    <a:lnTo>
                      <a:pt x="39" y="12"/>
                    </a:lnTo>
                    <a:lnTo>
                      <a:pt x="37" y="7"/>
                    </a:lnTo>
                    <a:lnTo>
                      <a:pt x="30" y="3"/>
                    </a:lnTo>
                    <a:lnTo>
                      <a:pt x="27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8" name="Freeform 34"/>
              <p:cNvSpPr>
                <a:spLocks/>
              </p:cNvSpPr>
              <p:nvPr/>
            </p:nvSpPr>
            <p:spPr bwMode="ltGray">
              <a:xfrm>
                <a:off x="4097" y="136"/>
                <a:ext cx="156" cy="74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4" y="46"/>
                  </a:cxn>
                  <a:cxn ang="0">
                    <a:pos x="9" y="48"/>
                  </a:cxn>
                  <a:cxn ang="0">
                    <a:pos x="15" y="48"/>
                  </a:cxn>
                  <a:cxn ang="0">
                    <a:pos x="22" y="48"/>
                  </a:cxn>
                  <a:cxn ang="0">
                    <a:pos x="27" y="48"/>
                  </a:cxn>
                  <a:cxn ang="0">
                    <a:pos x="30" y="46"/>
                  </a:cxn>
                  <a:cxn ang="0">
                    <a:pos x="37" y="43"/>
                  </a:cxn>
                  <a:cxn ang="0">
                    <a:pos x="43" y="37"/>
                  </a:cxn>
                  <a:cxn ang="0">
                    <a:pos x="45" y="30"/>
                  </a:cxn>
                  <a:cxn ang="0">
                    <a:pos x="49" y="25"/>
                  </a:cxn>
                  <a:cxn ang="0">
                    <a:pos x="52" y="18"/>
                  </a:cxn>
                  <a:cxn ang="0">
                    <a:pos x="58" y="12"/>
                  </a:cxn>
                  <a:cxn ang="0">
                    <a:pos x="64" y="7"/>
                  </a:cxn>
                  <a:cxn ang="0">
                    <a:pos x="70" y="3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91" y="0"/>
                  </a:cxn>
                  <a:cxn ang="0">
                    <a:pos x="95" y="0"/>
                  </a:cxn>
                  <a:cxn ang="0">
                    <a:pos x="100" y="7"/>
                  </a:cxn>
                  <a:cxn ang="0">
                    <a:pos x="106" y="9"/>
                  </a:cxn>
                  <a:cxn ang="0">
                    <a:pos x="110" y="12"/>
                  </a:cxn>
                  <a:cxn ang="0">
                    <a:pos x="118" y="15"/>
                  </a:cxn>
                  <a:cxn ang="0">
                    <a:pos x="125" y="18"/>
                  </a:cxn>
                  <a:cxn ang="0">
                    <a:pos x="130" y="18"/>
                  </a:cxn>
                  <a:cxn ang="0">
                    <a:pos x="136" y="18"/>
                  </a:cxn>
                  <a:cxn ang="0">
                    <a:pos x="140" y="18"/>
                  </a:cxn>
                  <a:cxn ang="0">
                    <a:pos x="146" y="18"/>
                  </a:cxn>
                  <a:cxn ang="0">
                    <a:pos x="151" y="15"/>
                  </a:cxn>
                  <a:cxn ang="0">
                    <a:pos x="155" y="12"/>
                  </a:cxn>
                  <a:cxn ang="0">
                    <a:pos x="155" y="18"/>
                  </a:cxn>
                  <a:cxn ang="0">
                    <a:pos x="151" y="22"/>
                  </a:cxn>
                  <a:cxn ang="0">
                    <a:pos x="146" y="25"/>
                  </a:cxn>
                  <a:cxn ang="0">
                    <a:pos x="143" y="27"/>
                  </a:cxn>
                  <a:cxn ang="0">
                    <a:pos x="136" y="27"/>
                  </a:cxn>
                  <a:cxn ang="0">
                    <a:pos x="133" y="27"/>
                  </a:cxn>
                  <a:cxn ang="0">
                    <a:pos x="128" y="27"/>
                  </a:cxn>
                  <a:cxn ang="0">
                    <a:pos x="121" y="25"/>
                  </a:cxn>
                  <a:cxn ang="0">
                    <a:pos x="115" y="18"/>
                  </a:cxn>
                  <a:cxn ang="0">
                    <a:pos x="106" y="15"/>
                  </a:cxn>
                  <a:cxn ang="0">
                    <a:pos x="103" y="12"/>
                  </a:cxn>
                  <a:cxn ang="0">
                    <a:pos x="97" y="12"/>
                  </a:cxn>
                  <a:cxn ang="0">
                    <a:pos x="88" y="12"/>
                  </a:cxn>
                  <a:cxn ang="0">
                    <a:pos x="82" y="12"/>
                  </a:cxn>
                  <a:cxn ang="0">
                    <a:pos x="79" y="12"/>
                  </a:cxn>
                  <a:cxn ang="0">
                    <a:pos x="73" y="12"/>
                  </a:cxn>
                  <a:cxn ang="0">
                    <a:pos x="67" y="15"/>
                  </a:cxn>
                  <a:cxn ang="0">
                    <a:pos x="64" y="18"/>
                  </a:cxn>
                  <a:cxn ang="0">
                    <a:pos x="58" y="22"/>
                  </a:cxn>
                  <a:cxn ang="0">
                    <a:pos x="55" y="25"/>
                  </a:cxn>
                  <a:cxn ang="0">
                    <a:pos x="52" y="33"/>
                  </a:cxn>
                  <a:cxn ang="0">
                    <a:pos x="45" y="43"/>
                  </a:cxn>
                  <a:cxn ang="0">
                    <a:pos x="43" y="48"/>
                  </a:cxn>
                  <a:cxn ang="0">
                    <a:pos x="37" y="61"/>
                  </a:cxn>
                  <a:cxn ang="0">
                    <a:pos x="34" y="67"/>
                  </a:cxn>
                  <a:cxn ang="0">
                    <a:pos x="30" y="70"/>
                  </a:cxn>
                  <a:cxn ang="0">
                    <a:pos x="27" y="73"/>
                  </a:cxn>
                  <a:cxn ang="0">
                    <a:pos x="22" y="73"/>
                  </a:cxn>
                  <a:cxn ang="0">
                    <a:pos x="19" y="73"/>
                  </a:cxn>
                  <a:cxn ang="0">
                    <a:pos x="15" y="73"/>
                  </a:cxn>
                  <a:cxn ang="0">
                    <a:pos x="9" y="70"/>
                  </a:cxn>
                  <a:cxn ang="0">
                    <a:pos x="7" y="67"/>
                  </a:cxn>
                  <a:cxn ang="0">
                    <a:pos x="0" y="43"/>
                  </a:cxn>
                </a:cxnLst>
                <a:rect l="0" t="0" r="r" b="b"/>
                <a:pathLst>
                  <a:path w="156" h="74">
                    <a:moveTo>
                      <a:pt x="0" y="43"/>
                    </a:moveTo>
                    <a:lnTo>
                      <a:pt x="4" y="46"/>
                    </a:lnTo>
                    <a:lnTo>
                      <a:pt x="9" y="48"/>
                    </a:lnTo>
                    <a:lnTo>
                      <a:pt x="15" y="48"/>
                    </a:lnTo>
                    <a:lnTo>
                      <a:pt x="22" y="48"/>
                    </a:lnTo>
                    <a:lnTo>
                      <a:pt x="27" y="48"/>
                    </a:lnTo>
                    <a:lnTo>
                      <a:pt x="30" y="46"/>
                    </a:lnTo>
                    <a:lnTo>
                      <a:pt x="37" y="43"/>
                    </a:lnTo>
                    <a:lnTo>
                      <a:pt x="43" y="37"/>
                    </a:lnTo>
                    <a:lnTo>
                      <a:pt x="45" y="30"/>
                    </a:lnTo>
                    <a:lnTo>
                      <a:pt x="49" y="25"/>
                    </a:lnTo>
                    <a:lnTo>
                      <a:pt x="52" y="18"/>
                    </a:lnTo>
                    <a:lnTo>
                      <a:pt x="58" y="12"/>
                    </a:lnTo>
                    <a:lnTo>
                      <a:pt x="64" y="7"/>
                    </a:lnTo>
                    <a:lnTo>
                      <a:pt x="70" y="3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91" y="0"/>
                    </a:lnTo>
                    <a:lnTo>
                      <a:pt x="95" y="0"/>
                    </a:lnTo>
                    <a:lnTo>
                      <a:pt x="100" y="7"/>
                    </a:lnTo>
                    <a:lnTo>
                      <a:pt x="106" y="9"/>
                    </a:lnTo>
                    <a:lnTo>
                      <a:pt x="110" y="12"/>
                    </a:lnTo>
                    <a:lnTo>
                      <a:pt x="118" y="15"/>
                    </a:lnTo>
                    <a:lnTo>
                      <a:pt x="125" y="18"/>
                    </a:lnTo>
                    <a:lnTo>
                      <a:pt x="130" y="18"/>
                    </a:lnTo>
                    <a:lnTo>
                      <a:pt x="136" y="18"/>
                    </a:lnTo>
                    <a:lnTo>
                      <a:pt x="140" y="18"/>
                    </a:lnTo>
                    <a:lnTo>
                      <a:pt x="146" y="18"/>
                    </a:lnTo>
                    <a:lnTo>
                      <a:pt x="151" y="15"/>
                    </a:lnTo>
                    <a:lnTo>
                      <a:pt x="155" y="12"/>
                    </a:lnTo>
                    <a:lnTo>
                      <a:pt x="155" y="18"/>
                    </a:lnTo>
                    <a:lnTo>
                      <a:pt x="151" y="22"/>
                    </a:lnTo>
                    <a:lnTo>
                      <a:pt x="146" y="25"/>
                    </a:lnTo>
                    <a:lnTo>
                      <a:pt x="143" y="27"/>
                    </a:lnTo>
                    <a:lnTo>
                      <a:pt x="136" y="27"/>
                    </a:lnTo>
                    <a:lnTo>
                      <a:pt x="133" y="27"/>
                    </a:lnTo>
                    <a:lnTo>
                      <a:pt x="128" y="27"/>
                    </a:lnTo>
                    <a:lnTo>
                      <a:pt x="121" y="25"/>
                    </a:lnTo>
                    <a:lnTo>
                      <a:pt x="115" y="18"/>
                    </a:lnTo>
                    <a:lnTo>
                      <a:pt x="106" y="15"/>
                    </a:lnTo>
                    <a:lnTo>
                      <a:pt x="103" y="12"/>
                    </a:lnTo>
                    <a:lnTo>
                      <a:pt x="97" y="12"/>
                    </a:lnTo>
                    <a:lnTo>
                      <a:pt x="88" y="12"/>
                    </a:lnTo>
                    <a:lnTo>
                      <a:pt x="82" y="12"/>
                    </a:lnTo>
                    <a:lnTo>
                      <a:pt x="79" y="12"/>
                    </a:lnTo>
                    <a:lnTo>
                      <a:pt x="73" y="12"/>
                    </a:lnTo>
                    <a:lnTo>
                      <a:pt x="67" y="15"/>
                    </a:lnTo>
                    <a:lnTo>
                      <a:pt x="64" y="18"/>
                    </a:lnTo>
                    <a:lnTo>
                      <a:pt x="58" y="22"/>
                    </a:lnTo>
                    <a:lnTo>
                      <a:pt x="55" y="25"/>
                    </a:lnTo>
                    <a:lnTo>
                      <a:pt x="52" y="33"/>
                    </a:lnTo>
                    <a:lnTo>
                      <a:pt x="45" y="43"/>
                    </a:lnTo>
                    <a:lnTo>
                      <a:pt x="43" y="48"/>
                    </a:lnTo>
                    <a:lnTo>
                      <a:pt x="37" y="61"/>
                    </a:lnTo>
                    <a:lnTo>
                      <a:pt x="34" y="67"/>
                    </a:lnTo>
                    <a:lnTo>
                      <a:pt x="30" y="70"/>
                    </a:lnTo>
                    <a:lnTo>
                      <a:pt x="27" y="73"/>
                    </a:lnTo>
                    <a:lnTo>
                      <a:pt x="22" y="73"/>
                    </a:lnTo>
                    <a:lnTo>
                      <a:pt x="19" y="73"/>
                    </a:lnTo>
                    <a:lnTo>
                      <a:pt x="15" y="73"/>
                    </a:lnTo>
                    <a:lnTo>
                      <a:pt x="9" y="70"/>
                    </a:lnTo>
                    <a:lnTo>
                      <a:pt x="7" y="67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9" name="Freeform 35"/>
              <p:cNvSpPr>
                <a:spLocks/>
              </p:cNvSpPr>
              <p:nvPr/>
            </p:nvSpPr>
            <p:spPr bwMode="ltGray">
              <a:xfrm>
                <a:off x="157" y="510"/>
                <a:ext cx="153" cy="75"/>
              </a:xfrm>
              <a:custGeom>
                <a:avLst/>
                <a:gdLst/>
                <a:ahLst/>
                <a:cxnLst>
                  <a:cxn ang="0">
                    <a:pos x="3" y="46"/>
                  </a:cxn>
                  <a:cxn ang="0">
                    <a:pos x="15" y="49"/>
                  </a:cxn>
                  <a:cxn ang="0">
                    <a:pos x="23" y="49"/>
                  </a:cxn>
                  <a:cxn ang="0">
                    <a:pos x="33" y="46"/>
                  </a:cxn>
                  <a:cxn ang="0">
                    <a:pos x="42" y="37"/>
                  </a:cxn>
                  <a:cxn ang="0">
                    <a:pos x="48" y="28"/>
                  </a:cxn>
                  <a:cxn ang="0">
                    <a:pos x="57" y="12"/>
                  </a:cxn>
                  <a:cxn ang="0">
                    <a:pos x="68" y="3"/>
                  </a:cxn>
                  <a:cxn ang="0">
                    <a:pos x="83" y="0"/>
                  </a:cxn>
                  <a:cxn ang="0">
                    <a:pos x="92" y="3"/>
                  </a:cxn>
                  <a:cxn ang="0">
                    <a:pos x="104" y="10"/>
                  </a:cxn>
                  <a:cxn ang="0">
                    <a:pos x="113" y="15"/>
                  </a:cxn>
                  <a:cxn ang="0">
                    <a:pos x="125" y="22"/>
                  </a:cxn>
                  <a:cxn ang="0">
                    <a:pos x="137" y="22"/>
                  </a:cxn>
                  <a:cxn ang="0">
                    <a:pos x="149" y="15"/>
                  </a:cxn>
                  <a:cxn ang="0">
                    <a:pos x="152" y="22"/>
                  </a:cxn>
                  <a:cxn ang="0">
                    <a:pos x="143" y="25"/>
                  </a:cxn>
                  <a:cxn ang="0">
                    <a:pos x="134" y="28"/>
                  </a:cxn>
                  <a:cxn ang="0">
                    <a:pos x="122" y="28"/>
                  </a:cxn>
                  <a:cxn ang="0">
                    <a:pos x="113" y="22"/>
                  </a:cxn>
                  <a:cxn ang="0">
                    <a:pos x="102" y="15"/>
                  </a:cxn>
                  <a:cxn ang="0">
                    <a:pos x="87" y="12"/>
                  </a:cxn>
                  <a:cxn ang="0">
                    <a:pos x="75" y="12"/>
                  </a:cxn>
                  <a:cxn ang="0">
                    <a:pos x="65" y="15"/>
                  </a:cxn>
                  <a:cxn ang="0">
                    <a:pos x="57" y="22"/>
                  </a:cxn>
                  <a:cxn ang="0">
                    <a:pos x="50" y="34"/>
                  </a:cxn>
                  <a:cxn ang="0">
                    <a:pos x="42" y="53"/>
                  </a:cxn>
                  <a:cxn ang="0">
                    <a:pos x="33" y="68"/>
                  </a:cxn>
                  <a:cxn ang="0">
                    <a:pos x="23" y="74"/>
                  </a:cxn>
                  <a:cxn ang="0">
                    <a:pos x="18" y="74"/>
                  </a:cxn>
                  <a:cxn ang="0">
                    <a:pos x="8" y="71"/>
                  </a:cxn>
                  <a:cxn ang="0">
                    <a:pos x="0" y="43"/>
                  </a:cxn>
                </a:cxnLst>
                <a:rect l="0" t="0" r="r" b="b"/>
                <a:pathLst>
                  <a:path w="153" h="75">
                    <a:moveTo>
                      <a:pt x="0" y="43"/>
                    </a:moveTo>
                    <a:lnTo>
                      <a:pt x="3" y="46"/>
                    </a:lnTo>
                    <a:lnTo>
                      <a:pt x="8" y="49"/>
                    </a:lnTo>
                    <a:lnTo>
                      <a:pt x="15" y="49"/>
                    </a:lnTo>
                    <a:lnTo>
                      <a:pt x="21" y="49"/>
                    </a:lnTo>
                    <a:lnTo>
                      <a:pt x="23" y="49"/>
                    </a:lnTo>
                    <a:lnTo>
                      <a:pt x="30" y="49"/>
                    </a:lnTo>
                    <a:lnTo>
                      <a:pt x="33" y="46"/>
                    </a:lnTo>
                    <a:lnTo>
                      <a:pt x="35" y="43"/>
                    </a:lnTo>
                    <a:lnTo>
                      <a:pt x="42" y="37"/>
                    </a:lnTo>
                    <a:lnTo>
                      <a:pt x="45" y="31"/>
                    </a:lnTo>
                    <a:lnTo>
                      <a:pt x="48" y="28"/>
                    </a:lnTo>
                    <a:lnTo>
                      <a:pt x="50" y="18"/>
                    </a:lnTo>
                    <a:lnTo>
                      <a:pt x="57" y="12"/>
                    </a:lnTo>
                    <a:lnTo>
                      <a:pt x="62" y="10"/>
                    </a:lnTo>
                    <a:lnTo>
                      <a:pt x="68" y="3"/>
                    </a:lnTo>
                    <a:lnTo>
                      <a:pt x="75" y="0"/>
                    </a:lnTo>
                    <a:lnTo>
                      <a:pt x="83" y="0"/>
                    </a:lnTo>
                    <a:lnTo>
                      <a:pt x="90" y="0"/>
                    </a:lnTo>
                    <a:lnTo>
                      <a:pt x="92" y="3"/>
                    </a:lnTo>
                    <a:lnTo>
                      <a:pt x="98" y="7"/>
                    </a:lnTo>
                    <a:lnTo>
                      <a:pt x="104" y="10"/>
                    </a:lnTo>
                    <a:lnTo>
                      <a:pt x="107" y="12"/>
                    </a:lnTo>
                    <a:lnTo>
                      <a:pt x="113" y="15"/>
                    </a:lnTo>
                    <a:lnTo>
                      <a:pt x="119" y="18"/>
                    </a:lnTo>
                    <a:lnTo>
                      <a:pt x="125" y="22"/>
                    </a:lnTo>
                    <a:lnTo>
                      <a:pt x="131" y="22"/>
                    </a:lnTo>
                    <a:lnTo>
                      <a:pt x="137" y="22"/>
                    </a:lnTo>
                    <a:lnTo>
                      <a:pt x="143" y="18"/>
                    </a:lnTo>
                    <a:lnTo>
                      <a:pt x="149" y="15"/>
                    </a:lnTo>
                    <a:lnTo>
                      <a:pt x="152" y="15"/>
                    </a:lnTo>
                    <a:lnTo>
                      <a:pt x="152" y="22"/>
                    </a:lnTo>
                    <a:lnTo>
                      <a:pt x="149" y="25"/>
                    </a:lnTo>
                    <a:lnTo>
                      <a:pt x="143" y="25"/>
                    </a:lnTo>
                    <a:lnTo>
                      <a:pt x="137" y="28"/>
                    </a:lnTo>
                    <a:lnTo>
                      <a:pt x="134" y="28"/>
                    </a:lnTo>
                    <a:lnTo>
                      <a:pt x="131" y="28"/>
                    </a:lnTo>
                    <a:lnTo>
                      <a:pt x="122" y="28"/>
                    </a:lnTo>
                    <a:lnTo>
                      <a:pt x="119" y="25"/>
                    </a:lnTo>
                    <a:lnTo>
                      <a:pt x="113" y="22"/>
                    </a:lnTo>
                    <a:lnTo>
                      <a:pt x="104" y="15"/>
                    </a:lnTo>
                    <a:lnTo>
                      <a:pt x="102" y="15"/>
                    </a:lnTo>
                    <a:lnTo>
                      <a:pt x="95" y="15"/>
                    </a:lnTo>
                    <a:lnTo>
                      <a:pt x="87" y="12"/>
                    </a:lnTo>
                    <a:lnTo>
                      <a:pt x="80" y="12"/>
                    </a:lnTo>
                    <a:lnTo>
                      <a:pt x="75" y="12"/>
                    </a:lnTo>
                    <a:lnTo>
                      <a:pt x="72" y="15"/>
                    </a:lnTo>
                    <a:lnTo>
                      <a:pt x="65" y="15"/>
                    </a:lnTo>
                    <a:lnTo>
                      <a:pt x="62" y="18"/>
                    </a:lnTo>
                    <a:lnTo>
                      <a:pt x="57" y="22"/>
                    </a:lnTo>
                    <a:lnTo>
                      <a:pt x="53" y="25"/>
                    </a:lnTo>
                    <a:lnTo>
                      <a:pt x="50" y="34"/>
                    </a:lnTo>
                    <a:lnTo>
                      <a:pt x="45" y="43"/>
                    </a:lnTo>
                    <a:lnTo>
                      <a:pt x="42" y="53"/>
                    </a:lnTo>
                    <a:lnTo>
                      <a:pt x="35" y="64"/>
                    </a:lnTo>
                    <a:lnTo>
                      <a:pt x="33" y="68"/>
                    </a:lnTo>
                    <a:lnTo>
                      <a:pt x="30" y="74"/>
                    </a:lnTo>
                    <a:lnTo>
                      <a:pt x="23" y="74"/>
                    </a:lnTo>
                    <a:lnTo>
                      <a:pt x="21" y="74"/>
                    </a:lnTo>
                    <a:lnTo>
                      <a:pt x="18" y="74"/>
                    </a:lnTo>
                    <a:lnTo>
                      <a:pt x="15" y="74"/>
                    </a:lnTo>
                    <a:lnTo>
                      <a:pt x="8" y="71"/>
                    </a:lnTo>
                    <a:lnTo>
                      <a:pt x="3" y="68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ltGray">
              <a:xfrm>
                <a:off x="5581" y="1847"/>
                <a:ext cx="154" cy="72"/>
              </a:xfrm>
              <a:custGeom>
                <a:avLst/>
                <a:gdLst/>
                <a:ahLst/>
                <a:cxnLst>
                  <a:cxn ang="0">
                    <a:pos x="3" y="44"/>
                  </a:cxn>
                  <a:cxn ang="0">
                    <a:pos x="15" y="48"/>
                  </a:cxn>
                  <a:cxn ang="0">
                    <a:pos x="26" y="48"/>
                  </a:cxn>
                  <a:cxn ang="0">
                    <a:pos x="33" y="41"/>
                  </a:cxn>
                  <a:cxn ang="0">
                    <a:pos x="41" y="36"/>
                  </a:cxn>
                  <a:cxn ang="0">
                    <a:pos x="48" y="24"/>
                  </a:cxn>
                  <a:cxn ang="0">
                    <a:pos x="56" y="12"/>
                  </a:cxn>
                  <a:cxn ang="0">
                    <a:pos x="69" y="4"/>
                  </a:cxn>
                  <a:cxn ang="0">
                    <a:pos x="84" y="0"/>
                  </a:cxn>
                  <a:cxn ang="0">
                    <a:pos x="93" y="4"/>
                  </a:cxn>
                  <a:cxn ang="0">
                    <a:pos x="105" y="9"/>
                  </a:cxn>
                  <a:cxn ang="0">
                    <a:pos x="116" y="15"/>
                  </a:cxn>
                  <a:cxn ang="0">
                    <a:pos x="126" y="18"/>
                  </a:cxn>
                  <a:cxn ang="0">
                    <a:pos x="138" y="18"/>
                  </a:cxn>
                  <a:cxn ang="0">
                    <a:pos x="150" y="15"/>
                  </a:cxn>
                  <a:cxn ang="0">
                    <a:pos x="153" y="18"/>
                  </a:cxn>
                  <a:cxn ang="0">
                    <a:pos x="144" y="24"/>
                  </a:cxn>
                  <a:cxn ang="0">
                    <a:pos x="135" y="27"/>
                  </a:cxn>
                  <a:cxn ang="0">
                    <a:pos x="126" y="24"/>
                  </a:cxn>
                  <a:cxn ang="0">
                    <a:pos x="114" y="18"/>
                  </a:cxn>
                  <a:cxn ang="0">
                    <a:pos x="101" y="12"/>
                  </a:cxn>
                  <a:cxn ang="0">
                    <a:pos x="86" y="12"/>
                  </a:cxn>
                  <a:cxn ang="0">
                    <a:pos x="78" y="12"/>
                  </a:cxn>
                  <a:cxn ang="0">
                    <a:pos x="66" y="15"/>
                  </a:cxn>
                  <a:cxn ang="0">
                    <a:pos x="56" y="21"/>
                  </a:cxn>
                  <a:cxn ang="0">
                    <a:pos x="51" y="33"/>
                  </a:cxn>
                  <a:cxn ang="0">
                    <a:pos x="41" y="51"/>
                  </a:cxn>
                  <a:cxn ang="0">
                    <a:pos x="33" y="65"/>
                  </a:cxn>
                  <a:cxn ang="0">
                    <a:pos x="26" y="71"/>
                  </a:cxn>
                  <a:cxn ang="0">
                    <a:pos x="18" y="71"/>
                  </a:cxn>
                  <a:cxn ang="0">
                    <a:pos x="8" y="68"/>
                  </a:cxn>
                  <a:cxn ang="0">
                    <a:pos x="0" y="41"/>
                  </a:cxn>
                </a:cxnLst>
                <a:rect l="0" t="0" r="r" b="b"/>
                <a:pathLst>
                  <a:path w="154" h="72">
                    <a:moveTo>
                      <a:pt x="0" y="41"/>
                    </a:moveTo>
                    <a:lnTo>
                      <a:pt x="3" y="44"/>
                    </a:lnTo>
                    <a:lnTo>
                      <a:pt x="8" y="48"/>
                    </a:lnTo>
                    <a:lnTo>
                      <a:pt x="15" y="48"/>
                    </a:lnTo>
                    <a:lnTo>
                      <a:pt x="21" y="48"/>
                    </a:lnTo>
                    <a:lnTo>
                      <a:pt x="26" y="48"/>
                    </a:lnTo>
                    <a:lnTo>
                      <a:pt x="30" y="44"/>
                    </a:lnTo>
                    <a:lnTo>
                      <a:pt x="33" y="41"/>
                    </a:lnTo>
                    <a:lnTo>
                      <a:pt x="36" y="41"/>
                    </a:lnTo>
                    <a:lnTo>
                      <a:pt x="41" y="36"/>
                    </a:lnTo>
                    <a:lnTo>
                      <a:pt x="45" y="30"/>
                    </a:lnTo>
                    <a:lnTo>
                      <a:pt x="48" y="24"/>
                    </a:lnTo>
                    <a:lnTo>
                      <a:pt x="51" y="18"/>
                    </a:lnTo>
                    <a:lnTo>
                      <a:pt x="56" y="12"/>
                    </a:lnTo>
                    <a:lnTo>
                      <a:pt x="63" y="6"/>
                    </a:lnTo>
                    <a:lnTo>
                      <a:pt x="69" y="4"/>
                    </a:lnTo>
                    <a:lnTo>
                      <a:pt x="75" y="0"/>
                    </a:lnTo>
                    <a:lnTo>
                      <a:pt x="84" y="0"/>
                    </a:lnTo>
                    <a:lnTo>
                      <a:pt x="90" y="0"/>
                    </a:lnTo>
                    <a:lnTo>
                      <a:pt x="93" y="4"/>
                    </a:lnTo>
                    <a:lnTo>
                      <a:pt x="99" y="6"/>
                    </a:lnTo>
                    <a:lnTo>
                      <a:pt x="105" y="9"/>
                    </a:lnTo>
                    <a:lnTo>
                      <a:pt x="108" y="12"/>
                    </a:lnTo>
                    <a:lnTo>
                      <a:pt x="116" y="15"/>
                    </a:lnTo>
                    <a:lnTo>
                      <a:pt x="123" y="18"/>
                    </a:lnTo>
                    <a:lnTo>
                      <a:pt x="126" y="18"/>
                    </a:lnTo>
                    <a:lnTo>
                      <a:pt x="131" y="21"/>
                    </a:lnTo>
                    <a:lnTo>
                      <a:pt x="138" y="18"/>
                    </a:lnTo>
                    <a:lnTo>
                      <a:pt x="144" y="18"/>
                    </a:lnTo>
                    <a:lnTo>
                      <a:pt x="150" y="15"/>
                    </a:lnTo>
                    <a:lnTo>
                      <a:pt x="153" y="12"/>
                    </a:lnTo>
                    <a:lnTo>
                      <a:pt x="153" y="18"/>
                    </a:lnTo>
                    <a:lnTo>
                      <a:pt x="150" y="21"/>
                    </a:lnTo>
                    <a:lnTo>
                      <a:pt x="144" y="24"/>
                    </a:lnTo>
                    <a:lnTo>
                      <a:pt x="141" y="27"/>
                    </a:lnTo>
                    <a:lnTo>
                      <a:pt x="135" y="27"/>
                    </a:lnTo>
                    <a:lnTo>
                      <a:pt x="131" y="27"/>
                    </a:lnTo>
                    <a:lnTo>
                      <a:pt x="126" y="24"/>
                    </a:lnTo>
                    <a:lnTo>
                      <a:pt x="120" y="24"/>
                    </a:lnTo>
                    <a:lnTo>
                      <a:pt x="114" y="18"/>
                    </a:lnTo>
                    <a:lnTo>
                      <a:pt x="105" y="15"/>
                    </a:lnTo>
                    <a:lnTo>
                      <a:pt x="101" y="12"/>
                    </a:lnTo>
                    <a:lnTo>
                      <a:pt x="96" y="12"/>
                    </a:lnTo>
                    <a:lnTo>
                      <a:pt x="86" y="12"/>
                    </a:lnTo>
                    <a:lnTo>
                      <a:pt x="81" y="12"/>
                    </a:lnTo>
                    <a:lnTo>
                      <a:pt x="78" y="12"/>
                    </a:lnTo>
                    <a:lnTo>
                      <a:pt x="71" y="12"/>
                    </a:lnTo>
                    <a:lnTo>
                      <a:pt x="66" y="15"/>
                    </a:lnTo>
                    <a:lnTo>
                      <a:pt x="63" y="18"/>
                    </a:lnTo>
                    <a:lnTo>
                      <a:pt x="56" y="21"/>
                    </a:lnTo>
                    <a:lnTo>
                      <a:pt x="54" y="24"/>
                    </a:lnTo>
                    <a:lnTo>
                      <a:pt x="51" y="33"/>
                    </a:lnTo>
                    <a:lnTo>
                      <a:pt x="45" y="39"/>
                    </a:lnTo>
                    <a:lnTo>
                      <a:pt x="41" y="51"/>
                    </a:lnTo>
                    <a:lnTo>
                      <a:pt x="36" y="59"/>
                    </a:lnTo>
                    <a:lnTo>
                      <a:pt x="33" y="65"/>
                    </a:lnTo>
                    <a:lnTo>
                      <a:pt x="30" y="68"/>
                    </a:lnTo>
                    <a:lnTo>
                      <a:pt x="26" y="71"/>
                    </a:lnTo>
                    <a:lnTo>
                      <a:pt x="21" y="71"/>
                    </a:lnTo>
                    <a:lnTo>
                      <a:pt x="18" y="71"/>
                    </a:lnTo>
                    <a:lnTo>
                      <a:pt x="15" y="71"/>
                    </a:lnTo>
                    <a:lnTo>
                      <a:pt x="8" y="68"/>
                    </a:lnTo>
                    <a:lnTo>
                      <a:pt x="6" y="65"/>
                    </a:lnTo>
                    <a:lnTo>
                      <a:pt x="0" y="4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ltGray">
              <a:xfrm>
                <a:off x="4436" y="4096"/>
                <a:ext cx="57" cy="66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5"/>
                  </a:cxn>
                  <a:cxn ang="0">
                    <a:pos x="56" y="41"/>
                  </a:cxn>
                  <a:cxn ang="0">
                    <a:pos x="31" y="0"/>
                  </a:cxn>
                </a:cxnLst>
                <a:rect l="0" t="0" r="r" b="b"/>
                <a:pathLst>
                  <a:path w="57" h="66">
                    <a:moveTo>
                      <a:pt x="31" y="0"/>
                    </a:moveTo>
                    <a:lnTo>
                      <a:pt x="0" y="17"/>
                    </a:lnTo>
                    <a:lnTo>
                      <a:pt x="17" y="65"/>
                    </a:lnTo>
                    <a:lnTo>
                      <a:pt x="56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ltGray">
              <a:xfrm>
                <a:off x="107" y="2501"/>
                <a:ext cx="55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4" y="40"/>
                  </a:cxn>
                  <a:cxn ang="0">
                    <a:pos x="30" y="0"/>
                  </a:cxn>
                </a:cxnLst>
                <a:rect l="0" t="0" r="r" b="b"/>
                <a:pathLst>
                  <a:path w="55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4" y="40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ltGray">
              <a:xfrm>
                <a:off x="5139" y="1106"/>
                <a:ext cx="56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5" y="41"/>
                  </a:cxn>
                  <a:cxn ang="0">
                    <a:pos x="30" y="0"/>
                  </a:cxn>
                </a:cxnLst>
                <a:rect l="0" t="0" r="r" b="b"/>
                <a:pathLst>
                  <a:path w="56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5" y="41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ltGray">
              <a:xfrm>
                <a:off x="4703" y="54"/>
                <a:ext cx="60" cy="81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5" y="80"/>
                  </a:cxn>
                  <a:cxn ang="0">
                    <a:pos x="59" y="0"/>
                  </a:cxn>
                </a:cxnLst>
                <a:rect l="0" t="0" r="r" b="b"/>
                <a:pathLst>
                  <a:path w="60" h="81">
                    <a:moveTo>
                      <a:pt x="59" y="0"/>
                    </a:moveTo>
                    <a:lnTo>
                      <a:pt x="0" y="30"/>
                    </a:lnTo>
                    <a:lnTo>
                      <a:pt x="45" y="80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5" name="Freeform 41"/>
              <p:cNvSpPr>
                <a:spLocks/>
              </p:cNvSpPr>
              <p:nvPr/>
            </p:nvSpPr>
            <p:spPr bwMode="ltGray">
              <a:xfrm>
                <a:off x="5601" y="3074"/>
                <a:ext cx="60" cy="8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2" y="79"/>
                  </a:cxn>
                  <a:cxn ang="0">
                    <a:pos x="59" y="0"/>
                  </a:cxn>
                </a:cxnLst>
                <a:rect l="0" t="0" r="r" b="b"/>
                <a:pathLst>
                  <a:path w="60" h="80">
                    <a:moveTo>
                      <a:pt x="59" y="0"/>
                    </a:moveTo>
                    <a:lnTo>
                      <a:pt x="0" y="30"/>
                    </a:lnTo>
                    <a:lnTo>
                      <a:pt x="42" y="79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6" name="Freeform 42"/>
              <p:cNvSpPr>
                <a:spLocks/>
              </p:cNvSpPr>
              <p:nvPr/>
            </p:nvSpPr>
            <p:spPr bwMode="ltGray">
              <a:xfrm>
                <a:off x="2788" y="4005"/>
                <a:ext cx="59" cy="83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1"/>
                  </a:cxn>
                  <a:cxn ang="0">
                    <a:pos x="42" y="82"/>
                  </a:cxn>
                  <a:cxn ang="0">
                    <a:pos x="58" y="0"/>
                  </a:cxn>
                </a:cxnLst>
                <a:rect l="0" t="0" r="r" b="b"/>
                <a:pathLst>
                  <a:path w="59" h="83">
                    <a:moveTo>
                      <a:pt x="58" y="0"/>
                    </a:moveTo>
                    <a:lnTo>
                      <a:pt x="0" y="31"/>
                    </a:lnTo>
                    <a:lnTo>
                      <a:pt x="42" y="82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7" name="Freeform 43"/>
              <p:cNvSpPr>
                <a:spLocks/>
              </p:cNvSpPr>
              <p:nvPr/>
            </p:nvSpPr>
            <p:spPr bwMode="ltGray">
              <a:xfrm>
                <a:off x="256" y="3041"/>
                <a:ext cx="61" cy="83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0" y="31"/>
                  </a:cxn>
                  <a:cxn ang="0">
                    <a:pos x="46" y="82"/>
                  </a:cxn>
                  <a:cxn ang="0">
                    <a:pos x="60" y="0"/>
                  </a:cxn>
                </a:cxnLst>
                <a:rect l="0" t="0" r="r" b="b"/>
                <a:pathLst>
                  <a:path w="61" h="83">
                    <a:moveTo>
                      <a:pt x="60" y="0"/>
                    </a:moveTo>
                    <a:lnTo>
                      <a:pt x="0" y="31"/>
                    </a:lnTo>
                    <a:lnTo>
                      <a:pt x="46" y="82"/>
                    </a:lnTo>
                    <a:lnTo>
                      <a:pt x="6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8" name="Freeform 44"/>
              <p:cNvSpPr>
                <a:spLocks/>
              </p:cNvSpPr>
              <p:nvPr/>
            </p:nvSpPr>
            <p:spPr bwMode="ltGray">
              <a:xfrm>
                <a:off x="4707" y="4074"/>
                <a:ext cx="59" cy="78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0"/>
                  </a:cxn>
                  <a:cxn ang="0">
                    <a:pos x="42" y="77"/>
                  </a:cxn>
                  <a:cxn ang="0">
                    <a:pos x="58" y="0"/>
                  </a:cxn>
                </a:cxnLst>
                <a:rect l="0" t="0" r="r" b="b"/>
                <a:pathLst>
                  <a:path w="59" h="78">
                    <a:moveTo>
                      <a:pt x="58" y="0"/>
                    </a:moveTo>
                    <a:lnTo>
                      <a:pt x="0" y="30"/>
                    </a:lnTo>
                    <a:lnTo>
                      <a:pt x="42" y="77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9" name="Freeform 45"/>
              <p:cNvSpPr>
                <a:spLocks/>
              </p:cNvSpPr>
              <p:nvPr/>
            </p:nvSpPr>
            <p:spPr bwMode="ltGray">
              <a:xfrm>
                <a:off x="234" y="3987"/>
                <a:ext cx="61" cy="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0"/>
                  </a:cxn>
                  <a:cxn ang="0">
                    <a:pos x="0" y="0"/>
                  </a:cxn>
                </a:cxnLst>
                <a:rect l="0" t="0" r="r" b="b"/>
                <a:pathLst>
                  <a:path w="61" h="81">
                    <a:moveTo>
                      <a:pt x="0" y="0"/>
                    </a:moveTo>
                    <a:lnTo>
                      <a:pt x="60" y="31"/>
                    </a:lnTo>
                    <a:lnTo>
                      <a:pt x="18" y="8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0" name="Freeform 46"/>
              <p:cNvSpPr>
                <a:spLocks/>
              </p:cNvSpPr>
              <p:nvPr/>
            </p:nvSpPr>
            <p:spPr bwMode="ltGray">
              <a:xfrm>
                <a:off x="2285" y="99"/>
                <a:ext cx="61" cy="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1"/>
                  </a:cxn>
                  <a:cxn ang="0">
                    <a:pos x="0" y="0"/>
                  </a:cxn>
                </a:cxnLst>
                <a:rect l="0" t="0" r="r" b="b"/>
                <a:pathLst>
                  <a:path w="61" h="82">
                    <a:moveTo>
                      <a:pt x="0" y="0"/>
                    </a:moveTo>
                    <a:lnTo>
                      <a:pt x="60" y="31"/>
                    </a:lnTo>
                    <a:lnTo>
                      <a:pt x="18" y="81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1" name="Rectangle 47"/>
              <p:cNvSpPr>
                <a:spLocks noChangeArrowheads="1"/>
              </p:cNvSpPr>
              <p:nvPr/>
            </p:nvSpPr>
            <p:spPr bwMode="ltGray">
              <a:xfrm>
                <a:off x="1629" y="103"/>
                <a:ext cx="53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2" name="Rectangle 48"/>
              <p:cNvSpPr>
                <a:spLocks noChangeArrowheads="1"/>
              </p:cNvSpPr>
              <p:nvPr/>
            </p:nvSpPr>
            <p:spPr bwMode="ltGray">
              <a:xfrm>
                <a:off x="5563" y="129"/>
                <a:ext cx="52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3" name="Rectangle 49"/>
              <p:cNvSpPr>
                <a:spLocks noChangeArrowheads="1"/>
              </p:cNvSpPr>
              <p:nvPr/>
            </p:nvSpPr>
            <p:spPr bwMode="ltGray">
              <a:xfrm>
                <a:off x="5039" y="4013"/>
                <a:ext cx="53" cy="5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4" name="Rectangle 50"/>
              <p:cNvSpPr>
                <a:spLocks noChangeArrowheads="1"/>
              </p:cNvSpPr>
              <p:nvPr/>
            </p:nvSpPr>
            <p:spPr bwMode="ltGray">
              <a:xfrm>
                <a:off x="5651" y="782"/>
                <a:ext cx="41" cy="43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5" name="Rectangle 51"/>
              <p:cNvSpPr>
                <a:spLocks noChangeArrowheads="1"/>
              </p:cNvSpPr>
              <p:nvPr/>
            </p:nvSpPr>
            <p:spPr bwMode="ltGray">
              <a:xfrm>
                <a:off x="648" y="202"/>
                <a:ext cx="52" cy="5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6" name="Freeform 52"/>
              <p:cNvSpPr>
                <a:spLocks/>
              </p:cNvSpPr>
              <p:nvPr/>
            </p:nvSpPr>
            <p:spPr bwMode="ltGray">
              <a:xfrm>
                <a:off x="177" y="1414"/>
                <a:ext cx="229" cy="116"/>
              </a:xfrm>
              <a:custGeom>
                <a:avLst/>
                <a:gdLst/>
                <a:ahLst/>
                <a:cxnLst>
                  <a:cxn ang="0">
                    <a:pos x="228" y="4"/>
                  </a:cxn>
                  <a:cxn ang="0">
                    <a:pos x="222" y="0"/>
                  </a:cxn>
                  <a:cxn ang="0">
                    <a:pos x="210" y="0"/>
                  </a:cxn>
                  <a:cxn ang="0">
                    <a:pos x="200" y="0"/>
                  </a:cxn>
                  <a:cxn ang="0">
                    <a:pos x="192" y="0"/>
                  </a:cxn>
                  <a:cxn ang="0">
                    <a:pos x="180" y="4"/>
                  </a:cxn>
                  <a:cxn ang="0">
                    <a:pos x="170" y="10"/>
                  </a:cxn>
                  <a:cxn ang="0">
                    <a:pos x="164" y="13"/>
                  </a:cxn>
                  <a:cxn ang="0">
                    <a:pos x="159" y="22"/>
                  </a:cxn>
                  <a:cxn ang="0">
                    <a:pos x="152" y="31"/>
                  </a:cxn>
                  <a:cxn ang="0">
                    <a:pos x="149" y="38"/>
                  </a:cxn>
                  <a:cxn ang="0">
                    <a:pos x="146" y="43"/>
                  </a:cxn>
                  <a:cxn ang="0">
                    <a:pos x="134" y="59"/>
                  </a:cxn>
                  <a:cxn ang="0">
                    <a:pos x="122" y="72"/>
                  </a:cxn>
                  <a:cxn ang="0">
                    <a:pos x="113" y="77"/>
                  </a:cxn>
                  <a:cxn ang="0">
                    <a:pos x="98" y="84"/>
                  </a:cxn>
                  <a:cxn ang="0">
                    <a:pos x="86" y="90"/>
                  </a:cxn>
                  <a:cxn ang="0">
                    <a:pos x="73" y="93"/>
                  </a:cxn>
                  <a:cxn ang="0">
                    <a:pos x="64" y="93"/>
                  </a:cxn>
                  <a:cxn ang="0">
                    <a:pos x="52" y="93"/>
                  </a:cxn>
                  <a:cxn ang="0">
                    <a:pos x="37" y="90"/>
                  </a:cxn>
                  <a:cxn ang="0">
                    <a:pos x="25" y="84"/>
                  </a:cxn>
                  <a:cxn ang="0">
                    <a:pos x="15" y="74"/>
                  </a:cxn>
                  <a:cxn ang="0">
                    <a:pos x="10" y="69"/>
                  </a:cxn>
                  <a:cxn ang="0">
                    <a:pos x="0" y="100"/>
                  </a:cxn>
                  <a:cxn ang="0">
                    <a:pos x="7" y="105"/>
                  </a:cxn>
                  <a:cxn ang="0">
                    <a:pos x="22" y="112"/>
                  </a:cxn>
                  <a:cxn ang="0">
                    <a:pos x="33" y="112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5"/>
                  </a:cxn>
                  <a:cxn ang="0">
                    <a:pos x="98" y="100"/>
                  </a:cxn>
                  <a:cxn ang="0">
                    <a:pos x="104" y="97"/>
                  </a:cxn>
                  <a:cxn ang="0">
                    <a:pos x="119" y="84"/>
                  </a:cxn>
                  <a:cxn ang="0">
                    <a:pos x="131" y="72"/>
                  </a:cxn>
                  <a:cxn ang="0">
                    <a:pos x="140" y="56"/>
                  </a:cxn>
                  <a:cxn ang="0">
                    <a:pos x="149" y="43"/>
                  </a:cxn>
                  <a:cxn ang="0">
                    <a:pos x="159" y="41"/>
                  </a:cxn>
                  <a:cxn ang="0">
                    <a:pos x="167" y="31"/>
                  </a:cxn>
                  <a:cxn ang="0">
                    <a:pos x="177" y="28"/>
                  </a:cxn>
                  <a:cxn ang="0">
                    <a:pos x="185" y="25"/>
                  </a:cxn>
                  <a:cxn ang="0">
                    <a:pos x="198" y="25"/>
                  </a:cxn>
                  <a:cxn ang="0">
                    <a:pos x="204" y="25"/>
                  </a:cxn>
                  <a:cxn ang="0">
                    <a:pos x="210" y="28"/>
                  </a:cxn>
                  <a:cxn ang="0">
                    <a:pos x="222" y="35"/>
                  </a:cxn>
                  <a:cxn ang="0">
                    <a:pos x="228" y="4"/>
                  </a:cxn>
                </a:cxnLst>
                <a:rect l="0" t="0" r="r" b="b"/>
                <a:pathLst>
                  <a:path w="229" h="116">
                    <a:moveTo>
                      <a:pt x="228" y="4"/>
                    </a:moveTo>
                    <a:lnTo>
                      <a:pt x="222" y="0"/>
                    </a:lnTo>
                    <a:lnTo>
                      <a:pt x="210" y="0"/>
                    </a:lnTo>
                    <a:lnTo>
                      <a:pt x="200" y="0"/>
                    </a:lnTo>
                    <a:lnTo>
                      <a:pt x="192" y="0"/>
                    </a:lnTo>
                    <a:lnTo>
                      <a:pt x="180" y="4"/>
                    </a:lnTo>
                    <a:lnTo>
                      <a:pt x="170" y="10"/>
                    </a:lnTo>
                    <a:lnTo>
                      <a:pt x="164" y="13"/>
                    </a:lnTo>
                    <a:lnTo>
                      <a:pt x="159" y="22"/>
                    </a:lnTo>
                    <a:lnTo>
                      <a:pt x="152" y="31"/>
                    </a:lnTo>
                    <a:lnTo>
                      <a:pt x="149" y="38"/>
                    </a:lnTo>
                    <a:lnTo>
                      <a:pt x="146" y="43"/>
                    </a:lnTo>
                    <a:lnTo>
                      <a:pt x="134" y="59"/>
                    </a:lnTo>
                    <a:lnTo>
                      <a:pt x="122" y="72"/>
                    </a:lnTo>
                    <a:lnTo>
                      <a:pt x="113" y="77"/>
                    </a:lnTo>
                    <a:lnTo>
                      <a:pt x="98" y="84"/>
                    </a:lnTo>
                    <a:lnTo>
                      <a:pt x="86" y="90"/>
                    </a:lnTo>
                    <a:lnTo>
                      <a:pt x="73" y="93"/>
                    </a:lnTo>
                    <a:lnTo>
                      <a:pt x="64" y="93"/>
                    </a:lnTo>
                    <a:lnTo>
                      <a:pt x="52" y="93"/>
                    </a:lnTo>
                    <a:lnTo>
                      <a:pt x="37" y="90"/>
                    </a:lnTo>
                    <a:lnTo>
                      <a:pt x="25" y="84"/>
                    </a:lnTo>
                    <a:lnTo>
                      <a:pt x="15" y="74"/>
                    </a:lnTo>
                    <a:lnTo>
                      <a:pt x="10" y="69"/>
                    </a:lnTo>
                    <a:lnTo>
                      <a:pt x="0" y="100"/>
                    </a:lnTo>
                    <a:lnTo>
                      <a:pt x="7" y="105"/>
                    </a:lnTo>
                    <a:lnTo>
                      <a:pt x="22" y="112"/>
                    </a:lnTo>
                    <a:lnTo>
                      <a:pt x="33" y="112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5"/>
                    </a:lnTo>
                    <a:lnTo>
                      <a:pt x="98" y="100"/>
                    </a:lnTo>
                    <a:lnTo>
                      <a:pt x="104" y="97"/>
                    </a:lnTo>
                    <a:lnTo>
                      <a:pt x="119" y="84"/>
                    </a:lnTo>
                    <a:lnTo>
                      <a:pt x="131" y="72"/>
                    </a:lnTo>
                    <a:lnTo>
                      <a:pt x="140" y="56"/>
                    </a:lnTo>
                    <a:lnTo>
                      <a:pt x="149" y="43"/>
                    </a:lnTo>
                    <a:lnTo>
                      <a:pt x="159" y="41"/>
                    </a:lnTo>
                    <a:lnTo>
                      <a:pt x="167" y="31"/>
                    </a:lnTo>
                    <a:lnTo>
                      <a:pt x="177" y="28"/>
                    </a:lnTo>
                    <a:lnTo>
                      <a:pt x="185" y="25"/>
                    </a:lnTo>
                    <a:lnTo>
                      <a:pt x="198" y="25"/>
                    </a:lnTo>
                    <a:lnTo>
                      <a:pt x="204" y="25"/>
                    </a:lnTo>
                    <a:lnTo>
                      <a:pt x="210" y="28"/>
                    </a:lnTo>
                    <a:lnTo>
                      <a:pt x="222" y="35"/>
                    </a:lnTo>
                    <a:lnTo>
                      <a:pt x="228" y="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7" name="Freeform 53"/>
              <p:cNvSpPr>
                <a:spLocks/>
              </p:cNvSpPr>
              <p:nvPr/>
            </p:nvSpPr>
            <p:spPr bwMode="ltGray">
              <a:xfrm>
                <a:off x="2288" y="4156"/>
                <a:ext cx="231" cy="115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6" y="114"/>
                  </a:cxn>
                  <a:cxn ang="0">
                    <a:pos x="18" y="114"/>
                  </a:cxn>
                  <a:cxn ang="0">
                    <a:pos x="27" y="114"/>
                  </a:cxn>
                  <a:cxn ang="0">
                    <a:pos x="39" y="111"/>
                  </a:cxn>
                  <a:cxn ang="0">
                    <a:pos x="48" y="108"/>
                  </a:cxn>
                  <a:cxn ang="0">
                    <a:pos x="58" y="104"/>
                  </a:cxn>
                  <a:cxn ang="0">
                    <a:pos x="63" y="101"/>
                  </a:cxn>
                  <a:cxn ang="0">
                    <a:pos x="73" y="93"/>
                  </a:cxn>
                  <a:cxn ang="0">
                    <a:pos x="76" y="83"/>
                  </a:cxn>
                  <a:cxn ang="0">
                    <a:pos x="81" y="77"/>
                  </a:cxn>
                  <a:cxn ang="0">
                    <a:pos x="84" y="71"/>
                  </a:cxn>
                  <a:cxn ang="0">
                    <a:pos x="94" y="55"/>
                  </a:cxn>
                  <a:cxn ang="0">
                    <a:pos x="109" y="40"/>
                  </a:cxn>
                  <a:cxn ang="0">
                    <a:pos x="115" y="37"/>
                  </a:cxn>
                  <a:cxn ang="0">
                    <a:pos x="130" y="31"/>
                  </a:cxn>
                  <a:cxn ang="0">
                    <a:pos x="142" y="24"/>
                  </a:cxn>
                  <a:cxn ang="0">
                    <a:pos x="154" y="21"/>
                  </a:cxn>
                  <a:cxn ang="0">
                    <a:pos x="164" y="18"/>
                  </a:cxn>
                  <a:cxn ang="0">
                    <a:pos x="175" y="21"/>
                  </a:cxn>
                  <a:cxn ang="0">
                    <a:pos x="190" y="24"/>
                  </a:cxn>
                  <a:cxn ang="0">
                    <a:pos x="205" y="31"/>
                  </a:cxn>
                  <a:cxn ang="0">
                    <a:pos x="215" y="37"/>
                  </a:cxn>
                  <a:cxn ang="0">
                    <a:pos x="218" y="43"/>
                  </a:cxn>
                  <a:cxn ang="0">
                    <a:pos x="230" y="12"/>
                  </a:cxn>
                  <a:cxn ang="0">
                    <a:pos x="221" y="9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79" y="0"/>
                  </a:cxn>
                  <a:cxn ang="0">
                    <a:pos x="167" y="0"/>
                  </a:cxn>
                  <a:cxn ang="0">
                    <a:pos x="154" y="3"/>
                  </a:cxn>
                  <a:cxn ang="0">
                    <a:pos x="139" y="9"/>
                  </a:cxn>
                  <a:cxn ang="0">
                    <a:pos x="130" y="12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3"/>
                  </a:cxn>
                  <a:cxn ang="0">
                    <a:pos x="88" y="55"/>
                  </a:cxn>
                  <a:cxn ang="0">
                    <a:pos x="79" y="68"/>
                  </a:cxn>
                  <a:cxn ang="0">
                    <a:pos x="73" y="73"/>
                  </a:cxn>
                  <a:cxn ang="0">
                    <a:pos x="61" y="83"/>
                  </a:cxn>
                  <a:cxn ang="0">
                    <a:pos x="51" y="86"/>
                  </a:cxn>
                  <a:cxn ang="0">
                    <a:pos x="43" y="89"/>
                  </a:cxn>
                  <a:cxn ang="0">
                    <a:pos x="33" y="89"/>
                  </a:cxn>
                  <a:cxn ang="0">
                    <a:pos x="24" y="89"/>
                  </a:cxn>
                  <a:cxn ang="0">
                    <a:pos x="18" y="86"/>
                  </a:cxn>
                  <a:cxn ang="0">
                    <a:pos x="6" y="80"/>
                  </a:cxn>
                  <a:cxn ang="0">
                    <a:pos x="0" y="111"/>
                  </a:cxn>
                </a:cxnLst>
                <a:rect l="0" t="0" r="r" b="b"/>
                <a:pathLst>
                  <a:path w="231" h="115">
                    <a:moveTo>
                      <a:pt x="0" y="111"/>
                    </a:moveTo>
                    <a:lnTo>
                      <a:pt x="6" y="114"/>
                    </a:lnTo>
                    <a:lnTo>
                      <a:pt x="18" y="114"/>
                    </a:lnTo>
                    <a:lnTo>
                      <a:pt x="27" y="114"/>
                    </a:lnTo>
                    <a:lnTo>
                      <a:pt x="39" y="111"/>
                    </a:lnTo>
                    <a:lnTo>
                      <a:pt x="48" y="108"/>
                    </a:lnTo>
                    <a:lnTo>
                      <a:pt x="58" y="104"/>
                    </a:lnTo>
                    <a:lnTo>
                      <a:pt x="63" y="101"/>
                    </a:lnTo>
                    <a:lnTo>
                      <a:pt x="73" y="93"/>
                    </a:lnTo>
                    <a:lnTo>
                      <a:pt x="76" y="83"/>
                    </a:lnTo>
                    <a:lnTo>
                      <a:pt x="81" y="77"/>
                    </a:lnTo>
                    <a:lnTo>
                      <a:pt x="84" y="71"/>
                    </a:lnTo>
                    <a:lnTo>
                      <a:pt x="94" y="55"/>
                    </a:lnTo>
                    <a:lnTo>
                      <a:pt x="109" y="40"/>
                    </a:lnTo>
                    <a:lnTo>
                      <a:pt x="115" y="37"/>
                    </a:lnTo>
                    <a:lnTo>
                      <a:pt x="130" y="31"/>
                    </a:lnTo>
                    <a:lnTo>
                      <a:pt x="142" y="24"/>
                    </a:lnTo>
                    <a:lnTo>
                      <a:pt x="154" y="21"/>
                    </a:lnTo>
                    <a:lnTo>
                      <a:pt x="164" y="18"/>
                    </a:lnTo>
                    <a:lnTo>
                      <a:pt x="175" y="21"/>
                    </a:lnTo>
                    <a:lnTo>
                      <a:pt x="190" y="24"/>
                    </a:lnTo>
                    <a:lnTo>
                      <a:pt x="205" y="31"/>
                    </a:lnTo>
                    <a:lnTo>
                      <a:pt x="215" y="37"/>
                    </a:lnTo>
                    <a:lnTo>
                      <a:pt x="218" y="43"/>
                    </a:lnTo>
                    <a:lnTo>
                      <a:pt x="230" y="12"/>
                    </a:lnTo>
                    <a:lnTo>
                      <a:pt x="221" y="9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79" y="0"/>
                    </a:lnTo>
                    <a:lnTo>
                      <a:pt x="167" y="0"/>
                    </a:lnTo>
                    <a:lnTo>
                      <a:pt x="154" y="3"/>
                    </a:lnTo>
                    <a:lnTo>
                      <a:pt x="139" y="9"/>
                    </a:lnTo>
                    <a:lnTo>
                      <a:pt x="130" y="12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3"/>
                    </a:lnTo>
                    <a:lnTo>
                      <a:pt x="88" y="55"/>
                    </a:lnTo>
                    <a:lnTo>
                      <a:pt x="79" y="68"/>
                    </a:lnTo>
                    <a:lnTo>
                      <a:pt x="73" y="73"/>
                    </a:lnTo>
                    <a:lnTo>
                      <a:pt x="61" y="83"/>
                    </a:lnTo>
                    <a:lnTo>
                      <a:pt x="51" y="86"/>
                    </a:lnTo>
                    <a:lnTo>
                      <a:pt x="43" y="89"/>
                    </a:lnTo>
                    <a:lnTo>
                      <a:pt x="33" y="89"/>
                    </a:lnTo>
                    <a:lnTo>
                      <a:pt x="24" y="89"/>
                    </a:lnTo>
                    <a:lnTo>
                      <a:pt x="18" y="86"/>
                    </a:lnTo>
                    <a:lnTo>
                      <a:pt x="6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8" name="Freeform 54"/>
              <p:cNvSpPr>
                <a:spLocks/>
              </p:cNvSpPr>
              <p:nvPr/>
            </p:nvSpPr>
            <p:spPr bwMode="ltGray">
              <a:xfrm>
                <a:off x="5310" y="388"/>
                <a:ext cx="234" cy="115"/>
              </a:xfrm>
              <a:custGeom>
                <a:avLst/>
                <a:gdLst/>
                <a:ahLst/>
                <a:cxnLst>
                  <a:cxn ang="0">
                    <a:pos x="233" y="3"/>
                  </a:cxn>
                  <a:cxn ang="0">
                    <a:pos x="223" y="0"/>
                  </a:cxn>
                  <a:cxn ang="0">
                    <a:pos x="214" y="0"/>
                  </a:cxn>
                  <a:cxn ang="0">
                    <a:pos x="202" y="0"/>
                  </a:cxn>
                  <a:cxn ang="0">
                    <a:pos x="193" y="0"/>
                  </a:cxn>
                  <a:cxn ang="0">
                    <a:pos x="183" y="3"/>
                  </a:cxn>
                  <a:cxn ang="0">
                    <a:pos x="172" y="10"/>
                  </a:cxn>
                  <a:cxn ang="0">
                    <a:pos x="168" y="13"/>
                  </a:cxn>
                  <a:cxn ang="0">
                    <a:pos x="159" y="21"/>
                  </a:cxn>
                  <a:cxn ang="0">
                    <a:pos x="153" y="31"/>
                  </a:cxn>
                  <a:cxn ang="0">
                    <a:pos x="150" y="37"/>
                  </a:cxn>
                  <a:cxn ang="0">
                    <a:pos x="147" y="43"/>
                  </a:cxn>
                  <a:cxn ang="0">
                    <a:pos x="138" y="59"/>
                  </a:cxn>
                  <a:cxn ang="0">
                    <a:pos x="122" y="71"/>
                  </a:cxn>
                  <a:cxn ang="0">
                    <a:pos x="114" y="77"/>
                  </a:cxn>
                  <a:cxn ang="0">
                    <a:pos x="101" y="83"/>
                  </a:cxn>
                  <a:cxn ang="0">
                    <a:pos x="86" y="90"/>
                  </a:cxn>
                  <a:cxn ang="0">
                    <a:pos x="76" y="93"/>
                  </a:cxn>
                  <a:cxn ang="0">
                    <a:pos x="65" y="93"/>
                  </a:cxn>
                  <a:cxn ang="0">
                    <a:pos x="55" y="93"/>
                  </a:cxn>
                  <a:cxn ang="0">
                    <a:pos x="40" y="87"/>
                  </a:cxn>
                  <a:cxn ang="0">
                    <a:pos x="25" y="83"/>
                  </a:cxn>
                  <a:cxn ang="0">
                    <a:pos x="15" y="74"/>
                  </a:cxn>
                  <a:cxn ang="0">
                    <a:pos x="10" y="68"/>
                  </a:cxn>
                  <a:cxn ang="0">
                    <a:pos x="0" y="99"/>
                  </a:cxn>
                  <a:cxn ang="0">
                    <a:pos x="10" y="105"/>
                  </a:cxn>
                  <a:cxn ang="0">
                    <a:pos x="22" y="111"/>
                  </a:cxn>
                  <a:cxn ang="0">
                    <a:pos x="34" y="111"/>
                  </a:cxn>
                  <a:cxn ang="0">
                    <a:pos x="50" y="114"/>
                  </a:cxn>
                  <a:cxn ang="0">
                    <a:pos x="61" y="114"/>
                  </a:cxn>
                  <a:cxn ang="0">
                    <a:pos x="74" y="111"/>
                  </a:cxn>
                  <a:cxn ang="0">
                    <a:pos x="89" y="105"/>
                  </a:cxn>
                  <a:cxn ang="0">
                    <a:pos x="101" y="99"/>
                  </a:cxn>
                  <a:cxn ang="0">
                    <a:pos x="107" y="96"/>
                  </a:cxn>
                  <a:cxn ang="0">
                    <a:pos x="119" y="83"/>
                  </a:cxn>
                  <a:cxn ang="0">
                    <a:pos x="132" y="71"/>
                  </a:cxn>
                  <a:cxn ang="0">
                    <a:pos x="144" y="56"/>
                  </a:cxn>
                  <a:cxn ang="0">
                    <a:pos x="153" y="46"/>
                  </a:cxn>
                  <a:cxn ang="0">
                    <a:pos x="159" y="37"/>
                  </a:cxn>
                  <a:cxn ang="0">
                    <a:pos x="172" y="31"/>
                  </a:cxn>
                  <a:cxn ang="0">
                    <a:pos x="180" y="25"/>
                  </a:cxn>
                  <a:cxn ang="0">
                    <a:pos x="190" y="21"/>
                  </a:cxn>
                  <a:cxn ang="0">
                    <a:pos x="199" y="21"/>
                  </a:cxn>
                  <a:cxn ang="0">
                    <a:pos x="208" y="25"/>
                  </a:cxn>
                  <a:cxn ang="0">
                    <a:pos x="214" y="25"/>
                  </a:cxn>
                  <a:cxn ang="0">
                    <a:pos x="226" y="34"/>
                  </a:cxn>
                  <a:cxn ang="0">
                    <a:pos x="233" y="3"/>
                  </a:cxn>
                </a:cxnLst>
                <a:rect l="0" t="0" r="r" b="b"/>
                <a:pathLst>
                  <a:path w="234" h="115">
                    <a:moveTo>
                      <a:pt x="233" y="3"/>
                    </a:moveTo>
                    <a:lnTo>
                      <a:pt x="223" y="0"/>
                    </a:lnTo>
                    <a:lnTo>
                      <a:pt x="214" y="0"/>
                    </a:lnTo>
                    <a:lnTo>
                      <a:pt x="202" y="0"/>
                    </a:lnTo>
                    <a:lnTo>
                      <a:pt x="193" y="0"/>
                    </a:lnTo>
                    <a:lnTo>
                      <a:pt x="183" y="3"/>
                    </a:lnTo>
                    <a:lnTo>
                      <a:pt x="172" y="10"/>
                    </a:lnTo>
                    <a:lnTo>
                      <a:pt x="168" y="13"/>
                    </a:lnTo>
                    <a:lnTo>
                      <a:pt x="159" y="21"/>
                    </a:lnTo>
                    <a:lnTo>
                      <a:pt x="153" y="31"/>
                    </a:lnTo>
                    <a:lnTo>
                      <a:pt x="150" y="37"/>
                    </a:lnTo>
                    <a:lnTo>
                      <a:pt x="147" y="43"/>
                    </a:lnTo>
                    <a:lnTo>
                      <a:pt x="138" y="59"/>
                    </a:lnTo>
                    <a:lnTo>
                      <a:pt x="122" y="71"/>
                    </a:lnTo>
                    <a:lnTo>
                      <a:pt x="114" y="77"/>
                    </a:lnTo>
                    <a:lnTo>
                      <a:pt x="101" y="83"/>
                    </a:lnTo>
                    <a:lnTo>
                      <a:pt x="86" y="90"/>
                    </a:lnTo>
                    <a:lnTo>
                      <a:pt x="76" y="93"/>
                    </a:lnTo>
                    <a:lnTo>
                      <a:pt x="65" y="93"/>
                    </a:lnTo>
                    <a:lnTo>
                      <a:pt x="55" y="93"/>
                    </a:lnTo>
                    <a:lnTo>
                      <a:pt x="40" y="87"/>
                    </a:lnTo>
                    <a:lnTo>
                      <a:pt x="25" y="83"/>
                    </a:lnTo>
                    <a:lnTo>
                      <a:pt x="15" y="74"/>
                    </a:lnTo>
                    <a:lnTo>
                      <a:pt x="10" y="68"/>
                    </a:lnTo>
                    <a:lnTo>
                      <a:pt x="0" y="99"/>
                    </a:lnTo>
                    <a:lnTo>
                      <a:pt x="10" y="105"/>
                    </a:lnTo>
                    <a:lnTo>
                      <a:pt x="22" y="111"/>
                    </a:lnTo>
                    <a:lnTo>
                      <a:pt x="34" y="111"/>
                    </a:lnTo>
                    <a:lnTo>
                      <a:pt x="50" y="114"/>
                    </a:lnTo>
                    <a:lnTo>
                      <a:pt x="61" y="114"/>
                    </a:lnTo>
                    <a:lnTo>
                      <a:pt x="74" y="111"/>
                    </a:lnTo>
                    <a:lnTo>
                      <a:pt x="89" y="105"/>
                    </a:lnTo>
                    <a:lnTo>
                      <a:pt x="101" y="99"/>
                    </a:lnTo>
                    <a:lnTo>
                      <a:pt x="107" y="96"/>
                    </a:lnTo>
                    <a:lnTo>
                      <a:pt x="119" y="83"/>
                    </a:lnTo>
                    <a:lnTo>
                      <a:pt x="132" y="71"/>
                    </a:lnTo>
                    <a:lnTo>
                      <a:pt x="144" y="56"/>
                    </a:lnTo>
                    <a:lnTo>
                      <a:pt x="153" y="46"/>
                    </a:lnTo>
                    <a:lnTo>
                      <a:pt x="159" y="37"/>
                    </a:lnTo>
                    <a:lnTo>
                      <a:pt x="172" y="31"/>
                    </a:lnTo>
                    <a:lnTo>
                      <a:pt x="180" y="25"/>
                    </a:lnTo>
                    <a:lnTo>
                      <a:pt x="190" y="21"/>
                    </a:lnTo>
                    <a:lnTo>
                      <a:pt x="199" y="21"/>
                    </a:lnTo>
                    <a:lnTo>
                      <a:pt x="208" y="25"/>
                    </a:lnTo>
                    <a:lnTo>
                      <a:pt x="214" y="25"/>
                    </a:lnTo>
                    <a:lnTo>
                      <a:pt x="226" y="34"/>
                    </a:lnTo>
                    <a:lnTo>
                      <a:pt x="233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9" name="Freeform 55"/>
              <p:cNvSpPr>
                <a:spLocks/>
              </p:cNvSpPr>
              <p:nvPr/>
            </p:nvSpPr>
            <p:spPr bwMode="ltGray">
              <a:xfrm>
                <a:off x="3135" y="4006"/>
                <a:ext cx="102" cy="307"/>
              </a:xfrm>
              <a:custGeom>
                <a:avLst/>
                <a:gdLst/>
                <a:ahLst/>
                <a:cxnLst>
                  <a:cxn ang="0">
                    <a:pos x="50" y="3"/>
                  </a:cxn>
                  <a:cxn ang="0">
                    <a:pos x="47" y="13"/>
                  </a:cxn>
                  <a:cxn ang="0">
                    <a:pos x="44" y="16"/>
                  </a:cxn>
                  <a:cxn ang="0">
                    <a:pos x="44" y="23"/>
                  </a:cxn>
                  <a:cxn ang="0">
                    <a:pos x="39" y="39"/>
                  </a:cxn>
                  <a:cxn ang="0">
                    <a:pos x="30" y="61"/>
                  </a:cxn>
                  <a:cxn ang="0">
                    <a:pos x="27" y="78"/>
                  </a:cxn>
                  <a:cxn ang="0">
                    <a:pos x="20" y="94"/>
                  </a:cxn>
                  <a:cxn ang="0">
                    <a:pos x="20" y="107"/>
                  </a:cxn>
                  <a:cxn ang="0">
                    <a:pos x="20" y="120"/>
                  </a:cxn>
                  <a:cxn ang="0">
                    <a:pos x="24" y="129"/>
                  </a:cxn>
                  <a:cxn ang="0">
                    <a:pos x="27" y="136"/>
                  </a:cxn>
                  <a:cxn ang="0">
                    <a:pos x="35" y="148"/>
                  </a:cxn>
                  <a:cxn ang="0">
                    <a:pos x="47" y="161"/>
                  </a:cxn>
                  <a:cxn ang="0">
                    <a:pos x="57" y="174"/>
                  </a:cxn>
                  <a:cxn ang="0">
                    <a:pos x="77" y="196"/>
                  </a:cxn>
                  <a:cxn ang="0">
                    <a:pos x="89" y="216"/>
                  </a:cxn>
                  <a:cxn ang="0">
                    <a:pos x="95" y="225"/>
                  </a:cxn>
                  <a:cxn ang="0">
                    <a:pos x="98" y="236"/>
                  </a:cxn>
                  <a:cxn ang="0">
                    <a:pos x="101" y="252"/>
                  </a:cxn>
                  <a:cxn ang="0">
                    <a:pos x="101" y="265"/>
                  </a:cxn>
                  <a:cxn ang="0">
                    <a:pos x="101" y="274"/>
                  </a:cxn>
                  <a:cxn ang="0">
                    <a:pos x="95" y="293"/>
                  </a:cxn>
                  <a:cxn ang="0">
                    <a:pos x="92" y="306"/>
                  </a:cxn>
                  <a:cxn ang="0">
                    <a:pos x="69" y="287"/>
                  </a:cxn>
                  <a:cxn ang="0">
                    <a:pos x="74" y="274"/>
                  </a:cxn>
                  <a:cxn ang="0">
                    <a:pos x="77" y="261"/>
                  </a:cxn>
                  <a:cxn ang="0">
                    <a:pos x="80" y="249"/>
                  </a:cxn>
                  <a:cxn ang="0">
                    <a:pos x="83" y="236"/>
                  </a:cxn>
                  <a:cxn ang="0">
                    <a:pos x="80" y="222"/>
                  </a:cxn>
                  <a:cxn ang="0">
                    <a:pos x="77" y="209"/>
                  </a:cxn>
                  <a:cxn ang="0">
                    <a:pos x="71" y="196"/>
                  </a:cxn>
                  <a:cxn ang="0">
                    <a:pos x="65" y="190"/>
                  </a:cxn>
                  <a:cxn ang="0">
                    <a:pos x="54" y="180"/>
                  </a:cxn>
                  <a:cxn ang="0">
                    <a:pos x="42" y="168"/>
                  </a:cxn>
                  <a:cxn ang="0">
                    <a:pos x="30" y="155"/>
                  </a:cxn>
                  <a:cxn ang="0">
                    <a:pos x="20" y="142"/>
                  </a:cxn>
                  <a:cxn ang="0">
                    <a:pos x="12" y="123"/>
                  </a:cxn>
                  <a:cxn ang="0">
                    <a:pos x="3" y="110"/>
                  </a:cxn>
                  <a:cxn ang="0">
                    <a:pos x="0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0" y="48"/>
                  </a:cxn>
                  <a:cxn ang="0">
                    <a:pos x="3" y="32"/>
                  </a:cxn>
                  <a:cxn ang="0">
                    <a:pos x="6" y="19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0" y="3"/>
                  </a:cxn>
                </a:cxnLst>
                <a:rect l="0" t="0" r="r" b="b"/>
                <a:pathLst>
                  <a:path w="102" h="307">
                    <a:moveTo>
                      <a:pt x="50" y="3"/>
                    </a:moveTo>
                    <a:lnTo>
                      <a:pt x="47" y="13"/>
                    </a:lnTo>
                    <a:lnTo>
                      <a:pt x="44" y="16"/>
                    </a:lnTo>
                    <a:lnTo>
                      <a:pt x="44" y="23"/>
                    </a:lnTo>
                    <a:lnTo>
                      <a:pt x="39" y="39"/>
                    </a:lnTo>
                    <a:lnTo>
                      <a:pt x="30" y="61"/>
                    </a:lnTo>
                    <a:lnTo>
                      <a:pt x="27" y="78"/>
                    </a:lnTo>
                    <a:lnTo>
                      <a:pt x="20" y="94"/>
                    </a:lnTo>
                    <a:lnTo>
                      <a:pt x="20" y="107"/>
                    </a:lnTo>
                    <a:lnTo>
                      <a:pt x="20" y="120"/>
                    </a:lnTo>
                    <a:lnTo>
                      <a:pt x="24" y="129"/>
                    </a:lnTo>
                    <a:lnTo>
                      <a:pt x="27" y="136"/>
                    </a:lnTo>
                    <a:lnTo>
                      <a:pt x="35" y="148"/>
                    </a:lnTo>
                    <a:lnTo>
                      <a:pt x="47" y="161"/>
                    </a:lnTo>
                    <a:lnTo>
                      <a:pt x="57" y="174"/>
                    </a:lnTo>
                    <a:lnTo>
                      <a:pt x="77" y="196"/>
                    </a:lnTo>
                    <a:lnTo>
                      <a:pt x="89" y="216"/>
                    </a:lnTo>
                    <a:lnTo>
                      <a:pt x="95" y="225"/>
                    </a:lnTo>
                    <a:lnTo>
                      <a:pt x="98" y="236"/>
                    </a:lnTo>
                    <a:lnTo>
                      <a:pt x="101" y="252"/>
                    </a:lnTo>
                    <a:lnTo>
                      <a:pt x="101" y="265"/>
                    </a:lnTo>
                    <a:lnTo>
                      <a:pt x="101" y="274"/>
                    </a:lnTo>
                    <a:lnTo>
                      <a:pt x="95" y="293"/>
                    </a:lnTo>
                    <a:lnTo>
                      <a:pt x="92" y="306"/>
                    </a:lnTo>
                    <a:lnTo>
                      <a:pt x="69" y="287"/>
                    </a:lnTo>
                    <a:lnTo>
                      <a:pt x="74" y="274"/>
                    </a:lnTo>
                    <a:lnTo>
                      <a:pt x="77" y="261"/>
                    </a:lnTo>
                    <a:lnTo>
                      <a:pt x="80" y="249"/>
                    </a:lnTo>
                    <a:lnTo>
                      <a:pt x="83" y="236"/>
                    </a:lnTo>
                    <a:lnTo>
                      <a:pt x="80" y="222"/>
                    </a:lnTo>
                    <a:lnTo>
                      <a:pt x="77" y="209"/>
                    </a:lnTo>
                    <a:lnTo>
                      <a:pt x="71" y="196"/>
                    </a:lnTo>
                    <a:lnTo>
                      <a:pt x="65" y="190"/>
                    </a:lnTo>
                    <a:lnTo>
                      <a:pt x="54" y="180"/>
                    </a:lnTo>
                    <a:lnTo>
                      <a:pt x="42" y="168"/>
                    </a:lnTo>
                    <a:lnTo>
                      <a:pt x="30" y="155"/>
                    </a:lnTo>
                    <a:lnTo>
                      <a:pt x="20" y="142"/>
                    </a:lnTo>
                    <a:lnTo>
                      <a:pt x="12" y="123"/>
                    </a:lnTo>
                    <a:lnTo>
                      <a:pt x="3" y="110"/>
                    </a:lnTo>
                    <a:lnTo>
                      <a:pt x="0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0" y="48"/>
                    </a:lnTo>
                    <a:lnTo>
                      <a:pt x="3" y="32"/>
                    </a:lnTo>
                    <a:lnTo>
                      <a:pt x="6" y="19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0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0" name="Freeform 56"/>
              <p:cNvSpPr>
                <a:spLocks/>
              </p:cNvSpPr>
              <p:nvPr/>
            </p:nvSpPr>
            <p:spPr bwMode="ltGray">
              <a:xfrm>
                <a:off x="5643" y="2518"/>
                <a:ext cx="102" cy="312"/>
              </a:xfrm>
              <a:custGeom>
                <a:avLst/>
                <a:gdLst/>
                <a:ahLst/>
                <a:cxnLst>
                  <a:cxn ang="0">
                    <a:pos x="51" y="6"/>
                  </a:cxn>
                  <a:cxn ang="0">
                    <a:pos x="47" y="16"/>
                  </a:cxn>
                  <a:cxn ang="0">
                    <a:pos x="44" y="19"/>
                  </a:cxn>
                  <a:cxn ang="0">
                    <a:pos x="44" y="26"/>
                  </a:cxn>
                  <a:cxn ang="0">
                    <a:pos x="39" y="43"/>
                  </a:cxn>
                  <a:cxn ang="0">
                    <a:pos x="30" y="65"/>
                  </a:cxn>
                  <a:cxn ang="0">
                    <a:pos x="24" y="81"/>
                  </a:cxn>
                  <a:cxn ang="0">
                    <a:pos x="21" y="97"/>
                  </a:cxn>
                  <a:cxn ang="0">
                    <a:pos x="21" y="110"/>
                  </a:cxn>
                  <a:cxn ang="0">
                    <a:pos x="21" y="120"/>
                  </a:cxn>
                  <a:cxn ang="0">
                    <a:pos x="24" y="133"/>
                  </a:cxn>
                  <a:cxn ang="0">
                    <a:pos x="27" y="140"/>
                  </a:cxn>
                  <a:cxn ang="0">
                    <a:pos x="36" y="152"/>
                  </a:cxn>
                  <a:cxn ang="0">
                    <a:pos x="44" y="165"/>
                  </a:cxn>
                  <a:cxn ang="0">
                    <a:pos x="57" y="178"/>
                  </a:cxn>
                  <a:cxn ang="0">
                    <a:pos x="77" y="201"/>
                  </a:cxn>
                  <a:cxn ang="0">
                    <a:pos x="89" y="221"/>
                  </a:cxn>
                  <a:cxn ang="0">
                    <a:pos x="95" y="230"/>
                  </a:cxn>
                  <a:cxn ang="0">
                    <a:pos x="98" y="240"/>
                  </a:cxn>
                  <a:cxn ang="0">
                    <a:pos x="101" y="256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5" y="298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4" y="279"/>
                  </a:cxn>
                  <a:cxn ang="0">
                    <a:pos x="77" y="265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4" y="211"/>
                  </a:cxn>
                  <a:cxn ang="0">
                    <a:pos x="71" y="201"/>
                  </a:cxn>
                  <a:cxn ang="0">
                    <a:pos x="66" y="195"/>
                  </a:cxn>
                  <a:cxn ang="0">
                    <a:pos x="54" y="184"/>
                  </a:cxn>
                  <a:cxn ang="0">
                    <a:pos x="39" y="168"/>
                  </a:cxn>
                  <a:cxn ang="0">
                    <a:pos x="27" y="156"/>
                  </a:cxn>
                  <a:cxn ang="0">
                    <a:pos x="21" y="146"/>
                  </a:cxn>
                  <a:cxn ang="0">
                    <a:pos x="12" y="127"/>
                  </a:cxn>
                  <a:cxn ang="0">
                    <a:pos x="3" y="113"/>
                  </a:cxn>
                  <a:cxn ang="0">
                    <a:pos x="0" y="103"/>
                  </a:cxn>
                  <a:cxn ang="0">
                    <a:pos x="0" y="84"/>
                  </a:cxn>
                  <a:cxn ang="0">
                    <a:pos x="0" y="65"/>
                  </a:cxn>
                  <a:cxn ang="0">
                    <a:pos x="0" y="52"/>
                  </a:cxn>
                  <a:cxn ang="0">
                    <a:pos x="3" y="35"/>
                  </a:cxn>
                  <a:cxn ang="0">
                    <a:pos x="6" y="22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1" y="6"/>
                  </a:cxn>
                </a:cxnLst>
                <a:rect l="0" t="0" r="r" b="b"/>
                <a:pathLst>
                  <a:path w="102" h="312">
                    <a:moveTo>
                      <a:pt x="51" y="6"/>
                    </a:moveTo>
                    <a:lnTo>
                      <a:pt x="47" y="16"/>
                    </a:lnTo>
                    <a:lnTo>
                      <a:pt x="44" y="19"/>
                    </a:lnTo>
                    <a:lnTo>
                      <a:pt x="44" y="26"/>
                    </a:lnTo>
                    <a:lnTo>
                      <a:pt x="39" y="43"/>
                    </a:lnTo>
                    <a:lnTo>
                      <a:pt x="30" y="65"/>
                    </a:lnTo>
                    <a:lnTo>
                      <a:pt x="24" y="81"/>
                    </a:lnTo>
                    <a:lnTo>
                      <a:pt x="21" y="97"/>
                    </a:lnTo>
                    <a:lnTo>
                      <a:pt x="21" y="110"/>
                    </a:lnTo>
                    <a:lnTo>
                      <a:pt x="21" y="120"/>
                    </a:lnTo>
                    <a:lnTo>
                      <a:pt x="24" y="133"/>
                    </a:lnTo>
                    <a:lnTo>
                      <a:pt x="27" y="140"/>
                    </a:lnTo>
                    <a:lnTo>
                      <a:pt x="36" y="152"/>
                    </a:lnTo>
                    <a:lnTo>
                      <a:pt x="44" y="165"/>
                    </a:lnTo>
                    <a:lnTo>
                      <a:pt x="57" y="178"/>
                    </a:lnTo>
                    <a:lnTo>
                      <a:pt x="77" y="201"/>
                    </a:lnTo>
                    <a:lnTo>
                      <a:pt x="89" y="221"/>
                    </a:lnTo>
                    <a:lnTo>
                      <a:pt x="95" y="230"/>
                    </a:lnTo>
                    <a:lnTo>
                      <a:pt x="98" y="240"/>
                    </a:lnTo>
                    <a:lnTo>
                      <a:pt x="101" y="256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5" y="298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4" y="279"/>
                    </a:lnTo>
                    <a:lnTo>
                      <a:pt x="77" y="265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4" y="211"/>
                    </a:lnTo>
                    <a:lnTo>
                      <a:pt x="71" y="201"/>
                    </a:lnTo>
                    <a:lnTo>
                      <a:pt x="66" y="195"/>
                    </a:lnTo>
                    <a:lnTo>
                      <a:pt x="54" y="184"/>
                    </a:lnTo>
                    <a:lnTo>
                      <a:pt x="39" y="168"/>
                    </a:lnTo>
                    <a:lnTo>
                      <a:pt x="27" y="156"/>
                    </a:lnTo>
                    <a:lnTo>
                      <a:pt x="21" y="146"/>
                    </a:lnTo>
                    <a:lnTo>
                      <a:pt x="12" y="127"/>
                    </a:lnTo>
                    <a:lnTo>
                      <a:pt x="3" y="113"/>
                    </a:lnTo>
                    <a:lnTo>
                      <a:pt x="0" y="103"/>
                    </a:lnTo>
                    <a:lnTo>
                      <a:pt x="0" y="84"/>
                    </a:lnTo>
                    <a:lnTo>
                      <a:pt x="0" y="65"/>
                    </a:lnTo>
                    <a:lnTo>
                      <a:pt x="0" y="52"/>
                    </a:lnTo>
                    <a:lnTo>
                      <a:pt x="3" y="35"/>
                    </a:lnTo>
                    <a:lnTo>
                      <a:pt x="6" y="22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1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1" name="Freeform 57"/>
              <p:cNvSpPr>
                <a:spLocks/>
              </p:cNvSpPr>
              <p:nvPr/>
            </p:nvSpPr>
            <p:spPr bwMode="ltGray">
              <a:xfrm>
                <a:off x="5449" y="3971"/>
                <a:ext cx="103" cy="313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46" y="16"/>
                  </a:cxn>
                  <a:cxn ang="0">
                    <a:pos x="44" y="26"/>
                  </a:cxn>
                  <a:cxn ang="0">
                    <a:pos x="37" y="43"/>
                  </a:cxn>
                  <a:cxn ang="0">
                    <a:pos x="29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3" y="134"/>
                  </a:cxn>
                  <a:cxn ang="0">
                    <a:pos x="29" y="140"/>
                  </a:cxn>
                  <a:cxn ang="0">
                    <a:pos x="37" y="153"/>
                  </a:cxn>
                  <a:cxn ang="0">
                    <a:pos x="46" y="166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90" y="218"/>
                  </a:cxn>
                  <a:cxn ang="0">
                    <a:pos x="96" y="231"/>
                  </a:cxn>
                  <a:cxn ang="0">
                    <a:pos x="98" y="240"/>
                  </a:cxn>
                  <a:cxn ang="0">
                    <a:pos x="98" y="256"/>
                  </a:cxn>
                  <a:cxn ang="0">
                    <a:pos x="102" y="266"/>
                  </a:cxn>
                  <a:cxn ang="0">
                    <a:pos x="98" y="280"/>
                  </a:cxn>
                  <a:cxn ang="0">
                    <a:pos x="96" y="299"/>
                  </a:cxn>
                  <a:cxn ang="0">
                    <a:pos x="90" y="312"/>
                  </a:cxn>
                  <a:cxn ang="0">
                    <a:pos x="69" y="292"/>
                  </a:cxn>
                  <a:cxn ang="0">
                    <a:pos x="76" y="280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6" y="211"/>
                  </a:cxn>
                  <a:cxn ang="0">
                    <a:pos x="73" y="202"/>
                  </a:cxn>
                  <a:cxn ang="0">
                    <a:pos x="64" y="194"/>
                  </a:cxn>
                  <a:cxn ang="0">
                    <a:pos x="55" y="185"/>
                  </a:cxn>
                  <a:cxn ang="0">
                    <a:pos x="40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1" y="127"/>
                  </a:cxn>
                  <a:cxn ang="0">
                    <a:pos x="5" y="110"/>
                  </a:cxn>
                  <a:cxn ang="0">
                    <a:pos x="3" y="104"/>
                  </a:cxn>
                  <a:cxn ang="0">
                    <a:pos x="0" y="85"/>
                  </a:cxn>
                  <a:cxn ang="0">
                    <a:pos x="0" y="65"/>
                  </a:cxn>
                  <a:cxn ang="0">
                    <a:pos x="3" y="49"/>
                  </a:cxn>
                  <a:cxn ang="0">
                    <a:pos x="3" y="36"/>
                  </a:cxn>
                  <a:cxn ang="0">
                    <a:pos x="5" y="23"/>
                  </a:cxn>
                  <a:cxn ang="0">
                    <a:pos x="8" y="10"/>
                  </a:cxn>
                  <a:cxn ang="0">
                    <a:pos x="11" y="0"/>
                  </a:cxn>
                  <a:cxn ang="0">
                    <a:pos x="52" y="7"/>
                  </a:cxn>
                </a:cxnLst>
                <a:rect l="0" t="0" r="r" b="b"/>
                <a:pathLst>
                  <a:path w="103" h="313">
                    <a:moveTo>
                      <a:pt x="52" y="7"/>
                    </a:moveTo>
                    <a:lnTo>
                      <a:pt x="46" y="16"/>
                    </a:lnTo>
                    <a:lnTo>
                      <a:pt x="44" y="26"/>
                    </a:lnTo>
                    <a:lnTo>
                      <a:pt x="37" y="43"/>
                    </a:lnTo>
                    <a:lnTo>
                      <a:pt x="29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3" y="134"/>
                    </a:lnTo>
                    <a:lnTo>
                      <a:pt x="29" y="140"/>
                    </a:lnTo>
                    <a:lnTo>
                      <a:pt x="37" y="153"/>
                    </a:lnTo>
                    <a:lnTo>
                      <a:pt x="46" y="166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90" y="218"/>
                    </a:lnTo>
                    <a:lnTo>
                      <a:pt x="96" y="231"/>
                    </a:lnTo>
                    <a:lnTo>
                      <a:pt x="98" y="240"/>
                    </a:lnTo>
                    <a:lnTo>
                      <a:pt x="98" y="256"/>
                    </a:lnTo>
                    <a:lnTo>
                      <a:pt x="102" y="266"/>
                    </a:lnTo>
                    <a:lnTo>
                      <a:pt x="98" y="280"/>
                    </a:lnTo>
                    <a:lnTo>
                      <a:pt x="96" y="299"/>
                    </a:lnTo>
                    <a:lnTo>
                      <a:pt x="90" y="312"/>
                    </a:lnTo>
                    <a:lnTo>
                      <a:pt x="69" y="292"/>
                    </a:lnTo>
                    <a:lnTo>
                      <a:pt x="76" y="280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6" y="211"/>
                    </a:lnTo>
                    <a:lnTo>
                      <a:pt x="73" y="202"/>
                    </a:lnTo>
                    <a:lnTo>
                      <a:pt x="64" y="194"/>
                    </a:lnTo>
                    <a:lnTo>
                      <a:pt x="55" y="185"/>
                    </a:lnTo>
                    <a:lnTo>
                      <a:pt x="40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1" y="127"/>
                    </a:lnTo>
                    <a:lnTo>
                      <a:pt x="5" y="110"/>
                    </a:lnTo>
                    <a:lnTo>
                      <a:pt x="3" y="104"/>
                    </a:lnTo>
                    <a:lnTo>
                      <a:pt x="0" y="85"/>
                    </a:lnTo>
                    <a:lnTo>
                      <a:pt x="0" y="65"/>
                    </a:lnTo>
                    <a:lnTo>
                      <a:pt x="3" y="49"/>
                    </a:lnTo>
                    <a:lnTo>
                      <a:pt x="3" y="36"/>
                    </a:lnTo>
                    <a:lnTo>
                      <a:pt x="5" y="23"/>
                    </a:lnTo>
                    <a:lnTo>
                      <a:pt x="8" y="10"/>
                    </a:lnTo>
                    <a:lnTo>
                      <a:pt x="11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2" name="Freeform 58"/>
              <p:cNvSpPr>
                <a:spLocks/>
              </p:cNvSpPr>
              <p:nvPr/>
            </p:nvSpPr>
            <p:spPr bwMode="ltGray">
              <a:xfrm>
                <a:off x="1045" y="3906"/>
                <a:ext cx="104" cy="309"/>
              </a:xfrm>
              <a:custGeom>
                <a:avLst/>
                <a:gdLst/>
                <a:ahLst/>
                <a:cxnLst>
                  <a:cxn ang="0">
                    <a:pos x="53" y="6"/>
                  </a:cxn>
                  <a:cxn ang="0">
                    <a:pos x="51" y="16"/>
                  </a:cxn>
                  <a:cxn ang="0">
                    <a:pos x="47" y="16"/>
                  </a:cxn>
                  <a:cxn ang="0">
                    <a:pos x="44" y="22"/>
                  </a:cxn>
                  <a:cxn ang="0">
                    <a:pos x="39" y="42"/>
                  </a:cxn>
                  <a:cxn ang="0">
                    <a:pos x="29" y="65"/>
                  </a:cxn>
                  <a:cxn ang="0">
                    <a:pos x="27" y="77"/>
                  </a:cxn>
                  <a:cxn ang="0">
                    <a:pos x="24" y="97"/>
                  </a:cxn>
                  <a:cxn ang="0">
                    <a:pos x="24" y="106"/>
                  </a:cxn>
                  <a:cxn ang="0">
                    <a:pos x="24" y="120"/>
                  </a:cxn>
                  <a:cxn ang="0">
                    <a:pos x="27" y="130"/>
                  </a:cxn>
                  <a:cxn ang="0">
                    <a:pos x="29" y="139"/>
                  </a:cxn>
                  <a:cxn ang="0">
                    <a:pos x="39" y="149"/>
                  </a:cxn>
                  <a:cxn ang="0">
                    <a:pos x="47" y="162"/>
                  </a:cxn>
                  <a:cxn ang="0">
                    <a:pos x="59" y="178"/>
                  </a:cxn>
                  <a:cxn ang="0">
                    <a:pos x="80" y="201"/>
                  </a:cxn>
                  <a:cxn ang="0">
                    <a:pos x="91" y="217"/>
                  </a:cxn>
                  <a:cxn ang="0">
                    <a:pos x="97" y="227"/>
                  </a:cxn>
                  <a:cxn ang="0">
                    <a:pos x="100" y="239"/>
                  </a:cxn>
                  <a:cxn ang="0">
                    <a:pos x="103" y="252"/>
                  </a:cxn>
                  <a:cxn ang="0">
                    <a:pos x="103" y="265"/>
                  </a:cxn>
                  <a:cxn ang="0">
                    <a:pos x="100" y="279"/>
                  </a:cxn>
                  <a:cxn ang="0">
                    <a:pos x="97" y="295"/>
                  </a:cxn>
                  <a:cxn ang="0">
                    <a:pos x="91" y="308"/>
                  </a:cxn>
                  <a:cxn ang="0">
                    <a:pos x="71" y="288"/>
                  </a:cxn>
                  <a:cxn ang="0">
                    <a:pos x="76" y="279"/>
                  </a:cxn>
                  <a:cxn ang="0">
                    <a:pos x="80" y="262"/>
                  </a:cxn>
                  <a:cxn ang="0">
                    <a:pos x="83" y="252"/>
                  </a:cxn>
                  <a:cxn ang="0">
                    <a:pos x="83" y="236"/>
                  </a:cxn>
                  <a:cxn ang="0">
                    <a:pos x="83" y="227"/>
                  </a:cxn>
                  <a:cxn ang="0">
                    <a:pos x="76" y="211"/>
                  </a:cxn>
                  <a:cxn ang="0">
                    <a:pos x="74" y="201"/>
                  </a:cxn>
                  <a:cxn ang="0">
                    <a:pos x="68" y="190"/>
                  </a:cxn>
                  <a:cxn ang="0">
                    <a:pos x="56" y="181"/>
                  </a:cxn>
                  <a:cxn ang="0">
                    <a:pos x="41" y="168"/>
                  </a:cxn>
                  <a:cxn ang="0">
                    <a:pos x="29" y="155"/>
                  </a:cxn>
                  <a:cxn ang="0">
                    <a:pos x="24" y="146"/>
                  </a:cxn>
                  <a:cxn ang="0">
                    <a:pos x="12" y="126"/>
                  </a:cxn>
                  <a:cxn ang="0">
                    <a:pos x="6" y="109"/>
                  </a:cxn>
                  <a:cxn ang="0">
                    <a:pos x="3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2"/>
                  </a:cxn>
                  <a:cxn ang="0">
                    <a:pos x="9" y="9"/>
                  </a:cxn>
                  <a:cxn ang="0">
                    <a:pos x="15" y="0"/>
                  </a:cxn>
                  <a:cxn ang="0">
                    <a:pos x="53" y="6"/>
                  </a:cxn>
                </a:cxnLst>
                <a:rect l="0" t="0" r="r" b="b"/>
                <a:pathLst>
                  <a:path w="104" h="309">
                    <a:moveTo>
                      <a:pt x="53" y="6"/>
                    </a:moveTo>
                    <a:lnTo>
                      <a:pt x="51" y="16"/>
                    </a:lnTo>
                    <a:lnTo>
                      <a:pt x="47" y="16"/>
                    </a:lnTo>
                    <a:lnTo>
                      <a:pt x="44" y="22"/>
                    </a:lnTo>
                    <a:lnTo>
                      <a:pt x="39" y="42"/>
                    </a:lnTo>
                    <a:lnTo>
                      <a:pt x="29" y="65"/>
                    </a:lnTo>
                    <a:lnTo>
                      <a:pt x="27" y="77"/>
                    </a:lnTo>
                    <a:lnTo>
                      <a:pt x="24" y="97"/>
                    </a:lnTo>
                    <a:lnTo>
                      <a:pt x="24" y="106"/>
                    </a:lnTo>
                    <a:lnTo>
                      <a:pt x="24" y="120"/>
                    </a:lnTo>
                    <a:lnTo>
                      <a:pt x="27" y="130"/>
                    </a:lnTo>
                    <a:lnTo>
                      <a:pt x="29" y="139"/>
                    </a:lnTo>
                    <a:lnTo>
                      <a:pt x="39" y="149"/>
                    </a:lnTo>
                    <a:lnTo>
                      <a:pt x="47" y="162"/>
                    </a:lnTo>
                    <a:lnTo>
                      <a:pt x="59" y="178"/>
                    </a:lnTo>
                    <a:lnTo>
                      <a:pt x="80" y="201"/>
                    </a:lnTo>
                    <a:lnTo>
                      <a:pt x="91" y="217"/>
                    </a:lnTo>
                    <a:lnTo>
                      <a:pt x="97" y="227"/>
                    </a:lnTo>
                    <a:lnTo>
                      <a:pt x="100" y="239"/>
                    </a:lnTo>
                    <a:lnTo>
                      <a:pt x="103" y="252"/>
                    </a:lnTo>
                    <a:lnTo>
                      <a:pt x="103" y="265"/>
                    </a:lnTo>
                    <a:lnTo>
                      <a:pt x="100" y="279"/>
                    </a:lnTo>
                    <a:lnTo>
                      <a:pt x="97" y="295"/>
                    </a:lnTo>
                    <a:lnTo>
                      <a:pt x="91" y="308"/>
                    </a:lnTo>
                    <a:lnTo>
                      <a:pt x="71" y="288"/>
                    </a:lnTo>
                    <a:lnTo>
                      <a:pt x="76" y="279"/>
                    </a:lnTo>
                    <a:lnTo>
                      <a:pt x="80" y="262"/>
                    </a:lnTo>
                    <a:lnTo>
                      <a:pt x="83" y="252"/>
                    </a:lnTo>
                    <a:lnTo>
                      <a:pt x="83" y="236"/>
                    </a:lnTo>
                    <a:lnTo>
                      <a:pt x="83" y="227"/>
                    </a:lnTo>
                    <a:lnTo>
                      <a:pt x="76" y="211"/>
                    </a:lnTo>
                    <a:lnTo>
                      <a:pt x="74" y="201"/>
                    </a:lnTo>
                    <a:lnTo>
                      <a:pt x="68" y="190"/>
                    </a:lnTo>
                    <a:lnTo>
                      <a:pt x="56" y="181"/>
                    </a:lnTo>
                    <a:lnTo>
                      <a:pt x="41" y="168"/>
                    </a:lnTo>
                    <a:lnTo>
                      <a:pt x="29" y="155"/>
                    </a:lnTo>
                    <a:lnTo>
                      <a:pt x="24" y="146"/>
                    </a:lnTo>
                    <a:lnTo>
                      <a:pt x="12" y="126"/>
                    </a:lnTo>
                    <a:lnTo>
                      <a:pt x="6" y="109"/>
                    </a:lnTo>
                    <a:lnTo>
                      <a:pt x="3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2"/>
                    </a:lnTo>
                    <a:lnTo>
                      <a:pt x="9" y="9"/>
                    </a:lnTo>
                    <a:lnTo>
                      <a:pt x="15" y="0"/>
                    </a:lnTo>
                    <a:lnTo>
                      <a:pt x="53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ltGray">
              <a:xfrm>
                <a:off x="3307" y="0"/>
                <a:ext cx="102" cy="312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50" y="16"/>
                  </a:cxn>
                  <a:cxn ang="0">
                    <a:pos x="46" y="16"/>
                  </a:cxn>
                  <a:cxn ang="0">
                    <a:pos x="46" y="26"/>
                  </a:cxn>
                  <a:cxn ang="0">
                    <a:pos x="38" y="43"/>
                  </a:cxn>
                  <a:cxn ang="0">
                    <a:pos x="32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6" y="130"/>
                  </a:cxn>
                  <a:cxn ang="0">
                    <a:pos x="29" y="140"/>
                  </a:cxn>
                  <a:cxn ang="0">
                    <a:pos x="38" y="153"/>
                  </a:cxn>
                  <a:cxn ang="0">
                    <a:pos x="46" y="162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89" y="218"/>
                  </a:cxn>
                  <a:cxn ang="0">
                    <a:pos x="96" y="227"/>
                  </a:cxn>
                  <a:cxn ang="0">
                    <a:pos x="98" y="240"/>
                  </a:cxn>
                  <a:cxn ang="0">
                    <a:pos x="101" y="253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6" y="295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5" y="279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37"/>
                  </a:cxn>
                  <a:cxn ang="0">
                    <a:pos x="81" y="227"/>
                  </a:cxn>
                  <a:cxn ang="0">
                    <a:pos x="75" y="211"/>
                  </a:cxn>
                  <a:cxn ang="0">
                    <a:pos x="72" y="202"/>
                  </a:cxn>
                  <a:cxn ang="0">
                    <a:pos x="67" y="191"/>
                  </a:cxn>
                  <a:cxn ang="0">
                    <a:pos x="55" y="181"/>
                  </a:cxn>
                  <a:cxn ang="0">
                    <a:pos x="41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4" y="127"/>
                  </a:cxn>
                  <a:cxn ang="0">
                    <a:pos x="6" y="110"/>
                  </a:cxn>
                  <a:cxn ang="0">
                    <a:pos x="3" y="104"/>
                  </a:cxn>
                  <a:cxn ang="0">
                    <a:pos x="0" y="84"/>
                  </a:cxn>
                  <a:cxn ang="0">
                    <a:pos x="0" y="62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3"/>
                  </a:cxn>
                  <a:cxn ang="0">
                    <a:pos x="9" y="10"/>
                  </a:cxn>
                  <a:cxn ang="0">
                    <a:pos x="14" y="0"/>
                  </a:cxn>
                  <a:cxn ang="0">
                    <a:pos x="52" y="7"/>
                  </a:cxn>
                </a:cxnLst>
                <a:rect l="0" t="0" r="r" b="b"/>
                <a:pathLst>
                  <a:path w="102" h="312">
                    <a:moveTo>
                      <a:pt x="52" y="7"/>
                    </a:moveTo>
                    <a:lnTo>
                      <a:pt x="50" y="16"/>
                    </a:lnTo>
                    <a:lnTo>
                      <a:pt x="46" y="16"/>
                    </a:lnTo>
                    <a:lnTo>
                      <a:pt x="46" y="26"/>
                    </a:lnTo>
                    <a:lnTo>
                      <a:pt x="38" y="43"/>
                    </a:lnTo>
                    <a:lnTo>
                      <a:pt x="32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6" y="130"/>
                    </a:lnTo>
                    <a:lnTo>
                      <a:pt x="29" y="140"/>
                    </a:lnTo>
                    <a:lnTo>
                      <a:pt x="38" y="153"/>
                    </a:lnTo>
                    <a:lnTo>
                      <a:pt x="46" y="162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89" y="218"/>
                    </a:lnTo>
                    <a:lnTo>
                      <a:pt x="96" y="227"/>
                    </a:lnTo>
                    <a:lnTo>
                      <a:pt x="98" y="240"/>
                    </a:lnTo>
                    <a:lnTo>
                      <a:pt x="101" y="253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6" y="295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5" y="279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7"/>
                    </a:lnTo>
                    <a:lnTo>
                      <a:pt x="75" y="211"/>
                    </a:lnTo>
                    <a:lnTo>
                      <a:pt x="72" y="202"/>
                    </a:lnTo>
                    <a:lnTo>
                      <a:pt x="67" y="191"/>
                    </a:lnTo>
                    <a:lnTo>
                      <a:pt x="55" y="181"/>
                    </a:lnTo>
                    <a:lnTo>
                      <a:pt x="41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4" y="127"/>
                    </a:lnTo>
                    <a:lnTo>
                      <a:pt x="6" y="110"/>
                    </a:lnTo>
                    <a:lnTo>
                      <a:pt x="3" y="104"/>
                    </a:lnTo>
                    <a:lnTo>
                      <a:pt x="0" y="84"/>
                    </a:lnTo>
                    <a:lnTo>
                      <a:pt x="0" y="62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3"/>
                    </a:lnTo>
                    <a:lnTo>
                      <a:pt x="9" y="10"/>
                    </a:lnTo>
                    <a:lnTo>
                      <a:pt x="14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4" name="Freeform 60"/>
              <p:cNvSpPr>
                <a:spLocks/>
              </p:cNvSpPr>
              <p:nvPr/>
            </p:nvSpPr>
            <p:spPr bwMode="ltGray">
              <a:xfrm>
                <a:off x="2412" y="3901"/>
                <a:ext cx="58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7" y="52"/>
                  </a:cxn>
                  <a:cxn ang="0">
                    <a:pos x="16" y="101"/>
                  </a:cxn>
                </a:cxnLst>
                <a:rect l="0" t="0" r="r" b="b"/>
                <a:pathLst>
                  <a:path w="58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7" y="52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5" name="Freeform 61"/>
              <p:cNvSpPr>
                <a:spLocks/>
              </p:cNvSpPr>
              <p:nvPr/>
            </p:nvSpPr>
            <p:spPr bwMode="ltGray">
              <a:xfrm>
                <a:off x="2972" y="63"/>
                <a:ext cx="56" cy="102"/>
              </a:xfrm>
              <a:custGeom>
                <a:avLst/>
                <a:gdLst/>
                <a:ahLst/>
                <a:cxnLst>
                  <a:cxn ang="0">
                    <a:pos x="14" y="101"/>
                  </a:cxn>
                  <a:cxn ang="0">
                    <a:pos x="0" y="0"/>
                  </a:cxn>
                  <a:cxn ang="0">
                    <a:pos x="55" y="51"/>
                  </a:cxn>
                  <a:cxn ang="0">
                    <a:pos x="14" y="101"/>
                  </a:cxn>
                </a:cxnLst>
                <a:rect l="0" t="0" r="r" b="b"/>
                <a:pathLst>
                  <a:path w="56" h="102">
                    <a:moveTo>
                      <a:pt x="14" y="101"/>
                    </a:moveTo>
                    <a:lnTo>
                      <a:pt x="0" y="0"/>
                    </a:lnTo>
                    <a:lnTo>
                      <a:pt x="55" y="51"/>
                    </a:lnTo>
                    <a:lnTo>
                      <a:pt x="14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6" name="Freeform 62"/>
              <p:cNvSpPr>
                <a:spLocks/>
              </p:cNvSpPr>
              <p:nvPr/>
            </p:nvSpPr>
            <p:spPr bwMode="ltGray">
              <a:xfrm>
                <a:off x="212" y="884"/>
                <a:ext cx="59" cy="101"/>
              </a:xfrm>
              <a:custGeom>
                <a:avLst/>
                <a:gdLst/>
                <a:ahLst/>
                <a:cxnLst>
                  <a:cxn ang="0">
                    <a:pos x="16" y="100"/>
                  </a:cxn>
                  <a:cxn ang="0">
                    <a:pos x="0" y="0"/>
                  </a:cxn>
                  <a:cxn ang="0">
                    <a:pos x="58" y="51"/>
                  </a:cxn>
                  <a:cxn ang="0">
                    <a:pos x="16" y="100"/>
                  </a:cxn>
                </a:cxnLst>
                <a:rect l="0" t="0" r="r" b="b"/>
                <a:pathLst>
                  <a:path w="59" h="101">
                    <a:moveTo>
                      <a:pt x="16" y="100"/>
                    </a:moveTo>
                    <a:lnTo>
                      <a:pt x="0" y="0"/>
                    </a:lnTo>
                    <a:lnTo>
                      <a:pt x="58" y="51"/>
                    </a:lnTo>
                    <a:lnTo>
                      <a:pt x="16" y="10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7" name="Freeform 63"/>
              <p:cNvSpPr>
                <a:spLocks/>
              </p:cNvSpPr>
              <p:nvPr/>
            </p:nvSpPr>
            <p:spPr bwMode="ltGray">
              <a:xfrm>
                <a:off x="1452" y="115"/>
                <a:ext cx="53" cy="68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4" y="67"/>
                  </a:cxn>
                  <a:cxn ang="0">
                    <a:pos x="52" y="42"/>
                  </a:cxn>
                  <a:cxn ang="0">
                    <a:pos x="30" y="0"/>
                  </a:cxn>
                </a:cxnLst>
                <a:rect l="0" t="0" r="r" b="b"/>
                <a:pathLst>
                  <a:path w="53" h="68">
                    <a:moveTo>
                      <a:pt x="30" y="0"/>
                    </a:moveTo>
                    <a:lnTo>
                      <a:pt x="0" y="18"/>
                    </a:lnTo>
                    <a:lnTo>
                      <a:pt x="14" y="67"/>
                    </a:lnTo>
                    <a:lnTo>
                      <a:pt x="52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8" name="Freeform 64"/>
              <p:cNvSpPr>
                <a:spLocks/>
              </p:cNvSpPr>
              <p:nvPr/>
            </p:nvSpPr>
            <p:spPr bwMode="ltGray">
              <a:xfrm>
                <a:off x="4571" y="216"/>
                <a:ext cx="55" cy="66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6" y="65"/>
                  </a:cxn>
                  <a:cxn ang="0">
                    <a:pos x="54" y="42"/>
                  </a:cxn>
                  <a:cxn ang="0">
                    <a:pos x="30" y="0"/>
                  </a:cxn>
                </a:cxnLst>
                <a:rect l="0" t="0" r="r" b="b"/>
                <a:pathLst>
                  <a:path w="55" h="66">
                    <a:moveTo>
                      <a:pt x="30" y="0"/>
                    </a:moveTo>
                    <a:lnTo>
                      <a:pt x="0" y="18"/>
                    </a:lnTo>
                    <a:lnTo>
                      <a:pt x="16" y="65"/>
                    </a:lnTo>
                    <a:lnTo>
                      <a:pt x="54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9" name="Freeform 65"/>
              <p:cNvSpPr>
                <a:spLocks/>
              </p:cNvSpPr>
              <p:nvPr/>
            </p:nvSpPr>
            <p:spPr bwMode="ltGray">
              <a:xfrm>
                <a:off x="5490" y="2335"/>
                <a:ext cx="57" cy="6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1"/>
                  </a:cxn>
                  <a:cxn ang="0">
                    <a:pos x="17" y="68"/>
                  </a:cxn>
                  <a:cxn ang="0">
                    <a:pos x="56" y="44"/>
                  </a:cxn>
                  <a:cxn ang="0">
                    <a:pos x="31" y="0"/>
                  </a:cxn>
                </a:cxnLst>
                <a:rect l="0" t="0" r="r" b="b"/>
                <a:pathLst>
                  <a:path w="57" h="69">
                    <a:moveTo>
                      <a:pt x="31" y="0"/>
                    </a:moveTo>
                    <a:lnTo>
                      <a:pt x="0" y="21"/>
                    </a:lnTo>
                    <a:lnTo>
                      <a:pt x="17" y="68"/>
                    </a:lnTo>
                    <a:lnTo>
                      <a:pt x="56" y="44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0" name="Freeform 66"/>
              <p:cNvSpPr>
                <a:spLocks/>
              </p:cNvSpPr>
              <p:nvPr/>
            </p:nvSpPr>
            <p:spPr bwMode="ltGray">
              <a:xfrm>
                <a:off x="5631" y="1402"/>
                <a:ext cx="58" cy="6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4"/>
                  </a:cxn>
                  <a:cxn ang="0">
                    <a:pos x="57" y="41"/>
                  </a:cxn>
                  <a:cxn ang="0">
                    <a:pos x="31" y="0"/>
                  </a:cxn>
                </a:cxnLst>
                <a:rect l="0" t="0" r="r" b="b"/>
                <a:pathLst>
                  <a:path w="58" h="65">
                    <a:moveTo>
                      <a:pt x="31" y="0"/>
                    </a:moveTo>
                    <a:lnTo>
                      <a:pt x="0" y="17"/>
                    </a:lnTo>
                    <a:lnTo>
                      <a:pt x="17" y="64"/>
                    </a:lnTo>
                    <a:lnTo>
                      <a:pt x="57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1" name="Freeform 67"/>
              <p:cNvSpPr>
                <a:spLocks/>
              </p:cNvSpPr>
              <p:nvPr/>
            </p:nvSpPr>
            <p:spPr bwMode="ltGray">
              <a:xfrm>
                <a:off x="0" y="1366"/>
                <a:ext cx="60" cy="102"/>
              </a:xfrm>
              <a:custGeom>
                <a:avLst/>
                <a:gdLst/>
                <a:ahLst/>
                <a:cxnLst>
                  <a:cxn ang="0">
                    <a:pos x="17" y="101"/>
                  </a:cxn>
                  <a:cxn ang="0">
                    <a:pos x="0" y="0"/>
                  </a:cxn>
                  <a:cxn ang="0">
                    <a:pos x="59" y="52"/>
                  </a:cxn>
                  <a:cxn ang="0">
                    <a:pos x="17" y="101"/>
                  </a:cxn>
                </a:cxnLst>
                <a:rect l="0" t="0" r="r" b="b"/>
                <a:pathLst>
                  <a:path w="60" h="102">
                    <a:moveTo>
                      <a:pt x="17" y="101"/>
                    </a:moveTo>
                    <a:lnTo>
                      <a:pt x="0" y="0"/>
                    </a:lnTo>
                    <a:lnTo>
                      <a:pt x="59" y="52"/>
                    </a:lnTo>
                    <a:lnTo>
                      <a:pt x="17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2" name="Freeform 68"/>
              <p:cNvSpPr>
                <a:spLocks/>
              </p:cNvSpPr>
              <p:nvPr/>
            </p:nvSpPr>
            <p:spPr bwMode="ltGray">
              <a:xfrm>
                <a:off x="196" y="1205"/>
                <a:ext cx="59" cy="105"/>
              </a:xfrm>
              <a:custGeom>
                <a:avLst/>
                <a:gdLst/>
                <a:ahLst/>
                <a:cxnLst>
                  <a:cxn ang="0">
                    <a:pos x="17" y="104"/>
                  </a:cxn>
                  <a:cxn ang="0">
                    <a:pos x="0" y="0"/>
                  </a:cxn>
                  <a:cxn ang="0">
                    <a:pos x="58" y="54"/>
                  </a:cxn>
                  <a:cxn ang="0">
                    <a:pos x="17" y="104"/>
                  </a:cxn>
                </a:cxnLst>
                <a:rect l="0" t="0" r="r" b="b"/>
                <a:pathLst>
                  <a:path w="59" h="105">
                    <a:moveTo>
                      <a:pt x="17" y="104"/>
                    </a:moveTo>
                    <a:lnTo>
                      <a:pt x="0" y="0"/>
                    </a:lnTo>
                    <a:lnTo>
                      <a:pt x="58" y="54"/>
                    </a:lnTo>
                    <a:lnTo>
                      <a:pt x="17" y="1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094" name="Freeform 70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1096" name="Rectangle 7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97" name="Rectangle 7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98" name="Rectangle 7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99" name="Rectangle 7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00" name="Rectangle 7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3CB6649-E068-4961-9F43-71785E876ADA}" type="slidenum">
              <a:rPr lang="en-GB">
                <a:solidFill>
                  <a:srgbClr val="FFFFFF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119" name="Picture 7" descr="dov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777875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95400" y="2103438"/>
            <a:ext cx="77724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grpSp>
          <p:nvGrpSpPr>
            <p:cNvPr id="3" name="Group 69"/>
            <p:cNvGrpSpPr>
              <a:grpSpLocks/>
            </p:cNvGrpSpPr>
            <p:nvPr/>
          </p:nvGrpSpPr>
          <p:grpSpPr bwMode="auto">
            <a:xfrm>
              <a:off x="0" y="0"/>
              <a:ext cx="5745" cy="4313"/>
              <a:chOff x="0" y="0"/>
              <a:chExt cx="5745" cy="4313"/>
            </a:xfrm>
          </p:grpSpPr>
          <p:sp>
            <p:nvSpPr>
              <p:cNvPr id="1026" name="Rectangle 2"/>
              <p:cNvSpPr>
                <a:spLocks noChangeArrowheads="1"/>
              </p:cNvSpPr>
              <p:nvPr/>
            </p:nvSpPr>
            <p:spPr bwMode="ltGray">
              <a:xfrm>
                <a:off x="2201" y="4113"/>
                <a:ext cx="62" cy="6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7" name="Rectangle 3"/>
              <p:cNvSpPr>
                <a:spLocks noChangeArrowheads="1"/>
              </p:cNvSpPr>
              <p:nvPr/>
            </p:nvSpPr>
            <p:spPr bwMode="ltGray">
              <a:xfrm>
                <a:off x="276" y="3715"/>
                <a:ext cx="62" cy="6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8" name="Freeform 4"/>
              <p:cNvSpPr>
                <a:spLocks/>
              </p:cNvSpPr>
              <p:nvPr/>
            </p:nvSpPr>
            <p:spPr bwMode="ltGray">
              <a:xfrm>
                <a:off x="4516" y="3856"/>
                <a:ext cx="99" cy="311"/>
              </a:xfrm>
              <a:custGeom>
                <a:avLst/>
                <a:gdLst/>
                <a:ahLst/>
                <a:cxnLst>
                  <a:cxn ang="0">
                    <a:pos x="49" y="304"/>
                  </a:cxn>
                  <a:cxn ang="0">
                    <a:pos x="52" y="294"/>
                  </a:cxn>
                  <a:cxn ang="0">
                    <a:pos x="55" y="288"/>
                  </a:cxn>
                  <a:cxn ang="0">
                    <a:pos x="60" y="272"/>
                  </a:cxn>
                  <a:cxn ang="0">
                    <a:pos x="69" y="245"/>
                  </a:cxn>
                  <a:cxn ang="0">
                    <a:pos x="72" y="232"/>
                  </a:cxn>
                  <a:cxn ang="0">
                    <a:pos x="75" y="213"/>
                  </a:cxn>
                  <a:cxn ang="0">
                    <a:pos x="75" y="203"/>
                  </a:cxn>
                  <a:cxn ang="0">
                    <a:pos x="75" y="191"/>
                  </a:cxn>
                  <a:cxn ang="0">
                    <a:pos x="75" y="181"/>
                  </a:cxn>
                  <a:cxn ang="0">
                    <a:pos x="69" y="171"/>
                  </a:cxn>
                  <a:cxn ang="0">
                    <a:pos x="64" y="162"/>
                  </a:cxn>
                  <a:cxn ang="0">
                    <a:pos x="52" y="148"/>
                  </a:cxn>
                  <a:cxn ang="0">
                    <a:pos x="40" y="135"/>
                  </a:cxn>
                  <a:cxn ang="0">
                    <a:pos x="23" y="110"/>
                  </a:cxn>
                  <a:cxn ang="0">
                    <a:pos x="9" y="94"/>
                  </a:cxn>
                  <a:cxn ang="0">
                    <a:pos x="3" y="84"/>
                  </a:cxn>
                  <a:cxn ang="0">
                    <a:pos x="0" y="74"/>
                  </a:cxn>
                  <a:cxn ang="0">
                    <a:pos x="0" y="58"/>
                  </a:cxn>
                  <a:cxn ang="0">
                    <a:pos x="0" y="45"/>
                  </a:cxn>
                  <a:cxn ang="0">
                    <a:pos x="0" y="32"/>
                  </a:cxn>
                  <a:cxn ang="0">
                    <a:pos x="6" y="16"/>
                  </a:cxn>
                  <a:cxn ang="0">
                    <a:pos x="9" y="0"/>
                  </a:cxn>
                  <a:cxn ang="0">
                    <a:pos x="29" y="22"/>
                  </a:cxn>
                  <a:cxn ang="0">
                    <a:pos x="26" y="32"/>
                  </a:cxn>
                  <a:cxn ang="0">
                    <a:pos x="21" y="48"/>
                  </a:cxn>
                  <a:cxn ang="0">
                    <a:pos x="17" y="62"/>
                  </a:cxn>
                  <a:cxn ang="0">
                    <a:pos x="17" y="74"/>
                  </a:cxn>
                  <a:cxn ang="0">
                    <a:pos x="17" y="84"/>
                  </a:cxn>
                  <a:cxn ang="0">
                    <a:pos x="23" y="100"/>
                  </a:cxn>
                  <a:cxn ang="0">
                    <a:pos x="26" y="110"/>
                  </a:cxn>
                  <a:cxn ang="0">
                    <a:pos x="35" y="119"/>
                  </a:cxn>
                  <a:cxn ang="0">
                    <a:pos x="43" y="129"/>
                  </a:cxn>
                  <a:cxn ang="0">
                    <a:pos x="58" y="142"/>
                  </a:cxn>
                  <a:cxn ang="0">
                    <a:pos x="69" y="154"/>
                  </a:cxn>
                  <a:cxn ang="0">
                    <a:pos x="75" y="168"/>
                  </a:cxn>
                  <a:cxn ang="0">
                    <a:pos x="86" y="187"/>
                  </a:cxn>
                  <a:cxn ang="0">
                    <a:pos x="95" y="200"/>
                  </a:cxn>
                  <a:cxn ang="0">
                    <a:pos x="95" y="210"/>
                  </a:cxn>
                  <a:cxn ang="0">
                    <a:pos x="98" y="226"/>
                  </a:cxn>
                  <a:cxn ang="0">
                    <a:pos x="98" y="248"/>
                  </a:cxn>
                  <a:cxn ang="0">
                    <a:pos x="95" y="262"/>
                  </a:cxn>
                  <a:cxn ang="0">
                    <a:pos x="95" y="278"/>
                  </a:cxn>
                  <a:cxn ang="0">
                    <a:pos x="93" y="288"/>
                  </a:cxn>
                  <a:cxn ang="0">
                    <a:pos x="89" y="300"/>
                  </a:cxn>
                  <a:cxn ang="0">
                    <a:pos x="86" y="310"/>
                  </a:cxn>
                  <a:cxn ang="0">
                    <a:pos x="49" y="304"/>
                  </a:cxn>
                </a:cxnLst>
                <a:rect l="0" t="0" r="r" b="b"/>
                <a:pathLst>
                  <a:path w="99" h="311">
                    <a:moveTo>
                      <a:pt x="49" y="304"/>
                    </a:moveTo>
                    <a:lnTo>
                      <a:pt x="52" y="294"/>
                    </a:lnTo>
                    <a:lnTo>
                      <a:pt x="55" y="288"/>
                    </a:lnTo>
                    <a:lnTo>
                      <a:pt x="60" y="272"/>
                    </a:lnTo>
                    <a:lnTo>
                      <a:pt x="69" y="245"/>
                    </a:lnTo>
                    <a:lnTo>
                      <a:pt x="72" y="232"/>
                    </a:lnTo>
                    <a:lnTo>
                      <a:pt x="75" y="213"/>
                    </a:lnTo>
                    <a:lnTo>
                      <a:pt x="75" y="203"/>
                    </a:lnTo>
                    <a:lnTo>
                      <a:pt x="75" y="191"/>
                    </a:lnTo>
                    <a:lnTo>
                      <a:pt x="75" y="181"/>
                    </a:lnTo>
                    <a:lnTo>
                      <a:pt x="69" y="171"/>
                    </a:lnTo>
                    <a:lnTo>
                      <a:pt x="64" y="162"/>
                    </a:lnTo>
                    <a:lnTo>
                      <a:pt x="52" y="148"/>
                    </a:lnTo>
                    <a:lnTo>
                      <a:pt x="40" y="135"/>
                    </a:lnTo>
                    <a:lnTo>
                      <a:pt x="23" y="110"/>
                    </a:lnTo>
                    <a:lnTo>
                      <a:pt x="9" y="94"/>
                    </a:lnTo>
                    <a:lnTo>
                      <a:pt x="3" y="84"/>
                    </a:lnTo>
                    <a:lnTo>
                      <a:pt x="0" y="74"/>
                    </a:lnTo>
                    <a:lnTo>
                      <a:pt x="0" y="58"/>
                    </a:lnTo>
                    <a:lnTo>
                      <a:pt x="0" y="45"/>
                    </a:lnTo>
                    <a:lnTo>
                      <a:pt x="0" y="32"/>
                    </a:lnTo>
                    <a:lnTo>
                      <a:pt x="6" y="16"/>
                    </a:lnTo>
                    <a:lnTo>
                      <a:pt x="9" y="0"/>
                    </a:lnTo>
                    <a:lnTo>
                      <a:pt x="29" y="22"/>
                    </a:lnTo>
                    <a:lnTo>
                      <a:pt x="26" y="32"/>
                    </a:lnTo>
                    <a:lnTo>
                      <a:pt x="21" y="48"/>
                    </a:lnTo>
                    <a:lnTo>
                      <a:pt x="17" y="62"/>
                    </a:lnTo>
                    <a:lnTo>
                      <a:pt x="17" y="74"/>
                    </a:lnTo>
                    <a:lnTo>
                      <a:pt x="17" y="84"/>
                    </a:lnTo>
                    <a:lnTo>
                      <a:pt x="23" y="100"/>
                    </a:lnTo>
                    <a:lnTo>
                      <a:pt x="26" y="110"/>
                    </a:lnTo>
                    <a:lnTo>
                      <a:pt x="35" y="119"/>
                    </a:lnTo>
                    <a:lnTo>
                      <a:pt x="43" y="129"/>
                    </a:lnTo>
                    <a:lnTo>
                      <a:pt x="58" y="142"/>
                    </a:lnTo>
                    <a:lnTo>
                      <a:pt x="69" y="154"/>
                    </a:lnTo>
                    <a:lnTo>
                      <a:pt x="75" y="168"/>
                    </a:lnTo>
                    <a:lnTo>
                      <a:pt x="86" y="187"/>
                    </a:lnTo>
                    <a:lnTo>
                      <a:pt x="95" y="200"/>
                    </a:lnTo>
                    <a:lnTo>
                      <a:pt x="95" y="210"/>
                    </a:lnTo>
                    <a:lnTo>
                      <a:pt x="98" y="226"/>
                    </a:lnTo>
                    <a:lnTo>
                      <a:pt x="98" y="248"/>
                    </a:lnTo>
                    <a:lnTo>
                      <a:pt x="95" y="262"/>
                    </a:lnTo>
                    <a:lnTo>
                      <a:pt x="95" y="278"/>
                    </a:lnTo>
                    <a:lnTo>
                      <a:pt x="93" y="288"/>
                    </a:lnTo>
                    <a:lnTo>
                      <a:pt x="89" y="300"/>
                    </a:lnTo>
                    <a:lnTo>
                      <a:pt x="86" y="310"/>
                    </a:lnTo>
                    <a:lnTo>
                      <a:pt x="49" y="3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9" name="Freeform 5"/>
              <p:cNvSpPr>
                <a:spLocks/>
              </p:cNvSpPr>
              <p:nvPr/>
            </p:nvSpPr>
            <p:spPr bwMode="ltGray">
              <a:xfrm>
                <a:off x="262" y="2361"/>
                <a:ext cx="101" cy="309"/>
              </a:xfrm>
              <a:custGeom>
                <a:avLst/>
                <a:gdLst/>
                <a:ahLst/>
                <a:cxnLst>
                  <a:cxn ang="0">
                    <a:pos x="50" y="305"/>
                  </a:cxn>
                  <a:cxn ang="0">
                    <a:pos x="53" y="296"/>
                  </a:cxn>
                  <a:cxn ang="0">
                    <a:pos x="56" y="292"/>
                  </a:cxn>
                  <a:cxn ang="0">
                    <a:pos x="56" y="286"/>
                  </a:cxn>
                  <a:cxn ang="0">
                    <a:pos x="65" y="270"/>
                  </a:cxn>
                  <a:cxn ang="0">
                    <a:pos x="71" y="247"/>
                  </a:cxn>
                  <a:cxn ang="0">
                    <a:pos x="76" y="231"/>
                  </a:cxn>
                  <a:cxn ang="0">
                    <a:pos x="76" y="215"/>
                  </a:cxn>
                  <a:cxn ang="0">
                    <a:pos x="80" y="202"/>
                  </a:cxn>
                  <a:cxn ang="0">
                    <a:pos x="80" y="188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5" y="159"/>
                  </a:cxn>
                  <a:cxn ang="0">
                    <a:pos x="56" y="146"/>
                  </a:cxn>
                  <a:cxn ang="0">
                    <a:pos x="44" y="134"/>
                  </a:cxn>
                  <a:cxn ang="0">
                    <a:pos x="24" y="110"/>
                  </a:cxn>
                  <a:cxn ang="0">
                    <a:pos x="12" y="91"/>
                  </a:cxn>
                  <a:cxn ang="0">
                    <a:pos x="6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6" y="13"/>
                  </a:cxn>
                  <a:cxn ang="0">
                    <a:pos x="12" y="0"/>
                  </a:cxn>
                  <a:cxn ang="0">
                    <a:pos x="29" y="20"/>
                  </a:cxn>
                  <a:cxn ang="0">
                    <a:pos x="27" y="29"/>
                  </a:cxn>
                  <a:cxn ang="0">
                    <a:pos x="24" y="46"/>
                  </a:cxn>
                  <a:cxn ang="0">
                    <a:pos x="21" y="59"/>
                  </a:cxn>
                  <a:cxn ang="0">
                    <a:pos x="21" y="72"/>
                  </a:cxn>
                  <a:cxn ang="0">
                    <a:pos x="21" y="85"/>
                  </a:cxn>
                  <a:cxn ang="0">
                    <a:pos x="27" y="97"/>
                  </a:cxn>
                  <a:cxn ang="0">
                    <a:pos x="29" y="110"/>
                  </a:cxn>
                  <a:cxn ang="0">
                    <a:pos x="36" y="118"/>
                  </a:cxn>
                  <a:cxn ang="0">
                    <a:pos x="47" y="127"/>
                  </a:cxn>
                  <a:cxn ang="0">
                    <a:pos x="61" y="140"/>
                  </a:cxn>
                  <a:cxn ang="0">
                    <a:pos x="71" y="153"/>
                  </a:cxn>
                  <a:cxn ang="0">
                    <a:pos x="80" y="166"/>
                  </a:cxn>
                  <a:cxn ang="0">
                    <a:pos x="88" y="185"/>
                  </a:cxn>
                  <a:cxn ang="0">
                    <a:pos x="97" y="199"/>
                  </a:cxn>
                  <a:cxn ang="0">
                    <a:pos x="100" y="208"/>
                  </a:cxn>
                  <a:cxn ang="0">
                    <a:pos x="100" y="227"/>
                  </a:cxn>
                  <a:cxn ang="0">
                    <a:pos x="100" y="247"/>
                  </a:cxn>
                  <a:cxn ang="0">
                    <a:pos x="100" y="259"/>
                  </a:cxn>
                  <a:cxn ang="0">
                    <a:pos x="97" y="276"/>
                  </a:cxn>
                  <a:cxn ang="0">
                    <a:pos x="94" y="286"/>
                  </a:cxn>
                  <a:cxn ang="0">
                    <a:pos x="94" y="299"/>
                  </a:cxn>
                  <a:cxn ang="0">
                    <a:pos x="88" y="308"/>
                  </a:cxn>
                  <a:cxn ang="0">
                    <a:pos x="50" y="305"/>
                  </a:cxn>
                </a:cxnLst>
                <a:rect l="0" t="0" r="r" b="b"/>
                <a:pathLst>
                  <a:path w="101" h="309">
                    <a:moveTo>
                      <a:pt x="50" y="305"/>
                    </a:moveTo>
                    <a:lnTo>
                      <a:pt x="53" y="296"/>
                    </a:lnTo>
                    <a:lnTo>
                      <a:pt x="56" y="292"/>
                    </a:lnTo>
                    <a:lnTo>
                      <a:pt x="56" y="286"/>
                    </a:lnTo>
                    <a:lnTo>
                      <a:pt x="65" y="270"/>
                    </a:lnTo>
                    <a:lnTo>
                      <a:pt x="71" y="247"/>
                    </a:lnTo>
                    <a:lnTo>
                      <a:pt x="76" y="231"/>
                    </a:lnTo>
                    <a:lnTo>
                      <a:pt x="76" y="215"/>
                    </a:lnTo>
                    <a:lnTo>
                      <a:pt x="80" y="202"/>
                    </a:lnTo>
                    <a:lnTo>
                      <a:pt x="80" y="188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5" y="159"/>
                    </a:lnTo>
                    <a:lnTo>
                      <a:pt x="56" y="146"/>
                    </a:lnTo>
                    <a:lnTo>
                      <a:pt x="44" y="134"/>
                    </a:lnTo>
                    <a:lnTo>
                      <a:pt x="24" y="110"/>
                    </a:lnTo>
                    <a:lnTo>
                      <a:pt x="12" y="91"/>
                    </a:lnTo>
                    <a:lnTo>
                      <a:pt x="6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6" y="13"/>
                    </a:lnTo>
                    <a:lnTo>
                      <a:pt x="12" y="0"/>
                    </a:lnTo>
                    <a:lnTo>
                      <a:pt x="29" y="20"/>
                    </a:lnTo>
                    <a:lnTo>
                      <a:pt x="27" y="29"/>
                    </a:lnTo>
                    <a:lnTo>
                      <a:pt x="24" y="46"/>
                    </a:lnTo>
                    <a:lnTo>
                      <a:pt x="21" y="59"/>
                    </a:lnTo>
                    <a:lnTo>
                      <a:pt x="21" y="72"/>
                    </a:lnTo>
                    <a:lnTo>
                      <a:pt x="21" y="85"/>
                    </a:lnTo>
                    <a:lnTo>
                      <a:pt x="27" y="97"/>
                    </a:lnTo>
                    <a:lnTo>
                      <a:pt x="29" y="110"/>
                    </a:lnTo>
                    <a:lnTo>
                      <a:pt x="36" y="118"/>
                    </a:lnTo>
                    <a:lnTo>
                      <a:pt x="47" y="127"/>
                    </a:lnTo>
                    <a:lnTo>
                      <a:pt x="61" y="140"/>
                    </a:lnTo>
                    <a:lnTo>
                      <a:pt x="71" y="153"/>
                    </a:lnTo>
                    <a:lnTo>
                      <a:pt x="80" y="166"/>
                    </a:lnTo>
                    <a:lnTo>
                      <a:pt x="88" y="185"/>
                    </a:lnTo>
                    <a:lnTo>
                      <a:pt x="97" y="199"/>
                    </a:lnTo>
                    <a:lnTo>
                      <a:pt x="100" y="208"/>
                    </a:lnTo>
                    <a:lnTo>
                      <a:pt x="100" y="227"/>
                    </a:lnTo>
                    <a:lnTo>
                      <a:pt x="100" y="247"/>
                    </a:lnTo>
                    <a:lnTo>
                      <a:pt x="100" y="259"/>
                    </a:lnTo>
                    <a:lnTo>
                      <a:pt x="97" y="276"/>
                    </a:lnTo>
                    <a:lnTo>
                      <a:pt x="94" y="286"/>
                    </a:lnTo>
                    <a:lnTo>
                      <a:pt x="94" y="299"/>
                    </a:lnTo>
                    <a:lnTo>
                      <a:pt x="88" y="308"/>
                    </a:lnTo>
                    <a:lnTo>
                      <a:pt x="50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0" name="Freeform 6"/>
              <p:cNvSpPr>
                <a:spLocks/>
              </p:cNvSpPr>
              <p:nvPr/>
            </p:nvSpPr>
            <p:spPr bwMode="ltGray">
              <a:xfrm>
                <a:off x="5204" y="0"/>
                <a:ext cx="103" cy="312"/>
              </a:xfrm>
              <a:custGeom>
                <a:avLst/>
                <a:gdLst/>
                <a:ahLst/>
                <a:cxnLst>
                  <a:cxn ang="0">
                    <a:pos x="49" y="305"/>
                  </a:cxn>
                  <a:cxn ang="0">
                    <a:pos x="56" y="295"/>
                  </a:cxn>
                  <a:cxn ang="0">
                    <a:pos x="56" y="292"/>
                  </a:cxn>
                  <a:cxn ang="0">
                    <a:pos x="58" y="286"/>
                  </a:cxn>
                  <a:cxn ang="0">
                    <a:pos x="64" y="269"/>
                  </a:cxn>
                  <a:cxn ang="0">
                    <a:pos x="70" y="246"/>
                  </a:cxn>
                  <a:cxn ang="0">
                    <a:pos x="76" y="234"/>
                  </a:cxn>
                  <a:cxn ang="0">
                    <a:pos x="78" y="214"/>
                  </a:cxn>
                  <a:cxn ang="0">
                    <a:pos x="78" y="202"/>
                  </a:cxn>
                  <a:cxn ang="0">
                    <a:pos x="78" y="191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4" y="159"/>
                  </a:cxn>
                  <a:cxn ang="0">
                    <a:pos x="56" y="146"/>
                  </a:cxn>
                  <a:cxn ang="0">
                    <a:pos x="44" y="133"/>
                  </a:cxn>
                  <a:cxn ang="0">
                    <a:pos x="23" y="110"/>
                  </a:cxn>
                  <a:cxn ang="0">
                    <a:pos x="12" y="94"/>
                  </a:cxn>
                  <a:cxn ang="0">
                    <a:pos x="5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5" y="16"/>
                  </a:cxn>
                  <a:cxn ang="0">
                    <a:pos x="12" y="0"/>
                  </a:cxn>
                  <a:cxn ang="0">
                    <a:pos x="32" y="19"/>
                  </a:cxn>
                  <a:cxn ang="0">
                    <a:pos x="26" y="32"/>
                  </a:cxn>
                  <a:cxn ang="0">
                    <a:pos x="23" y="46"/>
                  </a:cxn>
                  <a:cxn ang="0">
                    <a:pos x="20" y="59"/>
                  </a:cxn>
                  <a:cxn ang="0">
                    <a:pos x="20" y="72"/>
                  </a:cxn>
                  <a:cxn ang="0">
                    <a:pos x="20" y="84"/>
                  </a:cxn>
                  <a:cxn ang="0">
                    <a:pos x="26" y="100"/>
                  </a:cxn>
                  <a:cxn ang="0">
                    <a:pos x="29" y="110"/>
                  </a:cxn>
                  <a:cxn ang="0">
                    <a:pos x="35" y="121"/>
                  </a:cxn>
                  <a:cxn ang="0">
                    <a:pos x="46" y="127"/>
                  </a:cxn>
                  <a:cxn ang="0">
                    <a:pos x="61" y="143"/>
                  </a:cxn>
                  <a:cxn ang="0">
                    <a:pos x="73" y="156"/>
                  </a:cxn>
                  <a:cxn ang="0">
                    <a:pos x="78" y="165"/>
                  </a:cxn>
                  <a:cxn ang="0">
                    <a:pos x="90" y="185"/>
                  </a:cxn>
                  <a:cxn ang="0">
                    <a:pos x="96" y="198"/>
                  </a:cxn>
                  <a:cxn ang="0">
                    <a:pos x="99" y="208"/>
                  </a:cxn>
                  <a:cxn ang="0">
                    <a:pos x="102" y="227"/>
                  </a:cxn>
                  <a:cxn ang="0">
                    <a:pos x="102" y="246"/>
                  </a:cxn>
                  <a:cxn ang="0">
                    <a:pos x="99" y="259"/>
                  </a:cxn>
                  <a:cxn ang="0">
                    <a:pos x="99" y="276"/>
                  </a:cxn>
                  <a:cxn ang="0">
                    <a:pos x="96" y="289"/>
                  </a:cxn>
                  <a:cxn ang="0">
                    <a:pos x="93" y="302"/>
                  </a:cxn>
                  <a:cxn ang="0">
                    <a:pos x="87" y="311"/>
                  </a:cxn>
                  <a:cxn ang="0">
                    <a:pos x="49" y="305"/>
                  </a:cxn>
                </a:cxnLst>
                <a:rect l="0" t="0" r="r" b="b"/>
                <a:pathLst>
                  <a:path w="103" h="312">
                    <a:moveTo>
                      <a:pt x="49" y="305"/>
                    </a:moveTo>
                    <a:lnTo>
                      <a:pt x="56" y="295"/>
                    </a:lnTo>
                    <a:lnTo>
                      <a:pt x="56" y="292"/>
                    </a:lnTo>
                    <a:lnTo>
                      <a:pt x="58" y="286"/>
                    </a:lnTo>
                    <a:lnTo>
                      <a:pt x="64" y="269"/>
                    </a:lnTo>
                    <a:lnTo>
                      <a:pt x="70" y="246"/>
                    </a:lnTo>
                    <a:lnTo>
                      <a:pt x="76" y="234"/>
                    </a:lnTo>
                    <a:lnTo>
                      <a:pt x="78" y="214"/>
                    </a:lnTo>
                    <a:lnTo>
                      <a:pt x="78" y="202"/>
                    </a:lnTo>
                    <a:lnTo>
                      <a:pt x="78" y="191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4" y="159"/>
                    </a:lnTo>
                    <a:lnTo>
                      <a:pt x="56" y="146"/>
                    </a:lnTo>
                    <a:lnTo>
                      <a:pt x="44" y="133"/>
                    </a:lnTo>
                    <a:lnTo>
                      <a:pt x="23" y="110"/>
                    </a:lnTo>
                    <a:lnTo>
                      <a:pt x="12" y="94"/>
                    </a:lnTo>
                    <a:lnTo>
                      <a:pt x="5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5" y="16"/>
                    </a:lnTo>
                    <a:lnTo>
                      <a:pt x="12" y="0"/>
                    </a:lnTo>
                    <a:lnTo>
                      <a:pt x="32" y="19"/>
                    </a:lnTo>
                    <a:lnTo>
                      <a:pt x="26" y="32"/>
                    </a:lnTo>
                    <a:lnTo>
                      <a:pt x="23" y="46"/>
                    </a:lnTo>
                    <a:lnTo>
                      <a:pt x="20" y="59"/>
                    </a:lnTo>
                    <a:lnTo>
                      <a:pt x="20" y="72"/>
                    </a:lnTo>
                    <a:lnTo>
                      <a:pt x="20" y="84"/>
                    </a:lnTo>
                    <a:lnTo>
                      <a:pt x="26" y="100"/>
                    </a:lnTo>
                    <a:lnTo>
                      <a:pt x="29" y="110"/>
                    </a:lnTo>
                    <a:lnTo>
                      <a:pt x="35" y="121"/>
                    </a:lnTo>
                    <a:lnTo>
                      <a:pt x="46" y="127"/>
                    </a:lnTo>
                    <a:lnTo>
                      <a:pt x="61" y="143"/>
                    </a:lnTo>
                    <a:lnTo>
                      <a:pt x="73" y="156"/>
                    </a:lnTo>
                    <a:lnTo>
                      <a:pt x="78" y="165"/>
                    </a:lnTo>
                    <a:lnTo>
                      <a:pt x="90" y="185"/>
                    </a:lnTo>
                    <a:lnTo>
                      <a:pt x="96" y="198"/>
                    </a:lnTo>
                    <a:lnTo>
                      <a:pt x="99" y="208"/>
                    </a:lnTo>
                    <a:lnTo>
                      <a:pt x="102" y="227"/>
                    </a:lnTo>
                    <a:lnTo>
                      <a:pt x="102" y="246"/>
                    </a:lnTo>
                    <a:lnTo>
                      <a:pt x="99" y="259"/>
                    </a:lnTo>
                    <a:lnTo>
                      <a:pt x="99" y="276"/>
                    </a:lnTo>
                    <a:lnTo>
                      <a:pt x="96" y="289"/>
                    </a:lnTo>
                    <a:lnTo>
                      <a:pt x="93" y="302"/>
                    </a:lnTo>
                    <a:lnTo>
                      <a:pt x="87" y="311"/>
                    </a:lnTo>
                    <a:lnTo>
                      <a:pt x="49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1" name="Freeform 7"/>
              <p:cNvSpPr>
                <a:spLocks/>
              </p:cNvSpPr>
              <p:nvPr/>
            </p:nvSpPr>
            <p:spPr bwMode="ltGray">
              <a:xfrm>
                <a:off x="5358" y="2133"/>
                <a:ext cx="229" cy="114"/>
              </a:xfrm>
              <a:custGeom>
                <a:avLst/>
                <a:gdLst/>
                <a:ahLst/>
                <a:cxnLst>
                  <a:cxn ang="0">
                    <a:pos x="0" y="110"/>
                  </a:cxn>
                  <a:cxn ang="0">
                    <a:pos x="6" y="113"/>
                  </a:cxn>
                  <a:cxn ang="0">
                    <a:pos x="18" y="113"/>
                  </a:cxn>
                  <a:cxn ang="0">
                    <a:pos x="28" y="113"/>
                  </a:cxn>
                  <a:cxn ang="0">
                    <a:pos x="36" y="110"/>
                  </a:cxn>
                  <a:cxn ang="0">
                    <a:pos x="48" y="107"/>
                  </a:cxn>
                  <a:cxn ang="0">
                    <a:pos x="58" y="103"/>
                  </a:cxn>
                  <a:cxn ang="0">
                    <a:pos x="64" y="101"/>
                  </a:cxn>
                  <a:cxn ang="0">
                    <a:pos x="69" y="92"/>
                  </a:cxn>
                  <a:cxn ang="0">
                    <a:pos x="76" y="82"/>
                  </a:cxn>
                  <a:cxn ang="0">
                    <a:pos x="79" y="77"/>
                  </a:cxn>
                  <a:cxn ang="0">
                    <a:pos x="82" y="70"/>
                  </a:cxn>
                  <a:cxn ang="0">
                    <a:pos x="94" y="55"/>
                  </a:cxn>
                  <a:cxn ang="0">
                    <a:pos x="106" y="39"/>
                  </a:cxn>
                  <a:cxn ang="0">
                    <a:pos x="115" y="36"/>
                  </a:cxn>
                  <a:cxn ang="0">
                    <a:pos x="130" y="31"/>
                  </a:cxn>
                  <a:cxn ang="0">
                    <a:pos x="143" y="24"/>
                  </a:cxn>
                  <a:cxn ang="0">
                    <a:pos x="155" y="21"/>
                  </a:cxn>
                  <a:cxn ang="0">
                    <a:pos x="164" y="18"/>
                  </a:cxn>
                  <a:cxn ang="0">
                    <a:pos x="176" y="21"/>
                  </a:cxn>
                  <a:cxn ang="0">
                    <a:pos x="191" y="24"/>
                  </a:cxn>
                  <a:cxn ang="0">
                    <a:pos x="206" y="31"/>
                  </a:cxn>
                  <a:cxn ang="0">
                    <a:pos x="213" y="36"/>
                  </a:cxn>
                  <a:cxn ang="0">
                    <a:pos x="219" y="42"/>
                  </a:cxn>
                  <a:cxn ang="0">
                    <a:pos x="228" y="11"/>
                  </a:cxn>
                  <a:cxn ang="0">
                    <a:pos x="221" y="9"/>
                  </a:cxn>
                  <a:cxn ang="0">
                    <a:pos x="206" y="3"/>
                  </a:cxn>
                  <a:cxn ang="0">
                    <a:pos x="195" y="0"/>
                  </a:cxn>
                  <a:cxn ang="0">
                    <a:pos x="180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0" y="9"/>
                  </a:cxn>
                  <a:cxn ang="0">
                    <a:pos x="127" y="15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2"/>
                  </a:cxn>
                  <a:cxn ang="0">
                    <a:pos x="88" y="55"/>
                  </a:cxn>
                  <a:cxn ang="0">
                    <a:pos x="76" y="67"/>
                  </a:cxn>
                  <a:cxn ang="0">
                    <a:pos x="69" y="73"/>
                  </a:cxn>
                  <a:cxn ang="0">
                    <a:pos x="61" y="82"/>
                  </a:cxn>
                  <a:cxn ang="0">
                    <a:pos x="51" y="85"/>
                  </a:cxn>
                  <a:cxn ang="0">
                    <a:pos x="43" y="88"/>
                  </a:cxn>
                  <a:cxn ang="0">
                    <a:pos x="30" y="88"/>
                  </a:cxn>
                  <a:cxn ang="0">
                    <a:pos x="24" y="88"/>
                  </a:cxn>
                  <a:cxn ang="0">
                    <a:pos x="18" y="85"/>
                  </a:cxn>
                  <a:cxn ang="0">
                    <a:pos x="6" y="79"/>
                  </a:cxn>
                  <a:cxn ang="0">
                    <a:pos x="0" y="110"/>
                  </a:cxn>
                </a:cxnLst>
                <a:rect l="0" t="0" r="r" b="b"/>
                <a:pathLst>
                  <a:path w="229" h="114">
                    <a:moveTo>
                      <a:pt x="0" y="110"/>
                    </a:moveTo>
                    <a:lnTo>
                      <a:pt x="6" y="113"/>
                    </a:lnTo>
                    <a:lnTo>
                      <a:pt x="18" y="113"/>
                    </a:lnTo>
                    <a:lnTo>
                      <a:pt x="28" y="113"/>
                    </a:lnTo>
                    <a:lnTo>
                      <a:pt x="36" y="110"/>
                    </a:lnTo>
                    <a:lnTo>
                      <a:pt x="48" y="107"/>
                    </a:lnTo>
                    <a:lnTo>
                      <a:pt x="58" y="103"/>
                    </a:lnTo>
                    <a:lnTo>
                      <a:pt x="64" y="101"/>
                    </a:lnTo>
                    <a:lnTo>
                      <a:pt x="69" y="92"/>
                    </a:lnTo>
                    <a:lnTo>
                      <a:pt x="76" y="82"/>
                    </a:lnTo>
                    <a:lnTo>
                      <a:pt x="79" y="77"/>
                    </a:lnTo>
                    <a:lnTo>
                      <a:pt x="82" y="70"/>
                    </a:lnTo>
                    <a:lnTo>
                      <a:pt x="94" y="55"/>
                    </a:lnTo>
                    <a:lnTo>
                      <a:pt x="106" y="39"/>
                    </a:lnTo>
                    <a:lnTo>
                      <a:pt x="115" y="36"/>
                    </a:lnTo>
                    <a:lnTo>
                      <a:pt x="130" y="31"/>
                    </a:lnTo>
                    <a:lnTo>
                      <a:pt x="143" y="24"/>
                    </a:lnTo>
                    <a:lnTo>
                      <a:pt x="155" y="21"/>
                    </a:lnTo>
                    <a:lnTo>
                      <a:pt x="164" y="18"/>
                    </a:lnTo>
                    <a:lnTo>
                      <a:pt x="176" y="21"/>
                    </a:lnTo>
                    <a:lnTo>
                      <a:pt x="191" y="24"/>
                    </a:lnTo>
                    <a:lnTo>
                      <a:pt x="206" y="31"/>
                    </a:lnTo>
                    <a:lnTo>
                      <a:pt x="213" y="36"/>
                    </a:lnTo>
                    <a:lnTo>
                      <a:pt x="219" y="42"/>
                    </a:lnTo>
                    <a:lnTo>
                      <a:pt x="228" y="11"/>
                    </a:lnTo>
                    <a:lnTo>
                      <a:pt x="221" y="9"/>
                    </a:lnTo>
                    <a:lnTo>
                      <a:pt x="206" y="3"/>
                    </a:lnTo>
                    <a:lnTo>
                      <a:pt x="195" y="0"/>
                    </a:lnTo>
                    <a:lnTo>
                      <a:pt x="180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0" y="9"/>
                    </a:lnTo>
                    <a:lnTo>
                      <a:pt x="127" y="15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2"/>
                    </a:lnTo>
                    <a:lnTo>
                      <a:pt x="88" y="55"/>
                    </a:lnTo>
                    <a:lnTo>
                      <a:pt x="76" y="67"/>
                    </a:lnTo>
                    <a:lnTo>
                      <a:pt x="69" y="73"/>
                    </a:lnTo>
                    <a:lnTo>
                      <a:pt x="61" y="82"/>
                    </a:lnTo>
                    <a:lnTo>
                      <a:pt x="51" y="85"/>
                    </a:lnTo>
                    <a:lnTo>
                      <a:pt x="43" y="88"/>
                    </a:lnTo>
                    <a:lnTo>
                      <a:pt x="30" y="88"/>
                    </a:lnTo>
                    <a:lnTo>
                      <a:pt x="24" y="88"/>
                    </a:lnTo>
                    <a:lnTo>
                      <a:pt x="18" y="85"/>
                    </a:lnTo>
                    <a:lnTo>
                      <a:pt x="6" y="79"/>
                    </a:lnTo>
                    <a:lnTo>
                      <a:pt x="0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2" name="Freeform 8"/>
              <p:cNvSpPr>
                <a:spLocks/>
              </p:cNvSpPr>
              <p:nvPr/>
            </p:nvSpPr>
            <p:spPr bwMode="ltGray">
              <a:xfrm>
                <a:off x="43" y="1862"/>
                <a:ext cx="233" cy="119"/>
              </a:xfrm>
              <a:custGeom>
                <a:avLst/>
                <a:gdLst/>
                <a:ahLst/>
                <a:cxnLst>
                  <a:cxn ang="0">
                    <a:pos x="0" y="115"/>
                  </a:cxn>
                  <a:cxn ang="0">
                    <a:pos x="7" y="118"/>
                  </a:cxn>
                  <a:cxn ang="0">
                    <a:pos x="19" y="118"/>
                  </a:cxn>
                  <a:cxn ang="0">
                    <a:pos x="28" y="118"/>
                  </a:cxn>
                  <a:cxn ang="0">
                    <a:pos x="40" y="118"/>
                  </a:cxn>
                  <a:cxn ang="0">
                    <a:pos x="49" y="111"/>
                  </a:cxn>
                  <a:cxn ang="0">
                    <a:pos x="58" y="108"/>
                  </a:cxn>
                  <a:cxn ang="0">
                    <a:pos x="65" y="105"/>
                  </a:cxn>
                  <a:cxn ang="0">
                    <a:pos x="73" y="95"/>
                  </a:cxn>
                  <a:cxn ang="0">
                    <a:pos x="76" y="86"/>
                  </a:cxn>
                  <a:cxn ang="0">
                    <a:pos x="83" y="79"/>
                  </a:cxn>
                  <a:cxn ang="0">
                    <a:pos x="86" y="73"/>
                  </a:cxn>
                  <a:cxn ang="0">
                    <a:pos x="95" y="58"/>
                  </a:cxn>
                  <a:cxn ang="0">
                    <a:pos x="110" y="45"/>
                  </a:cxn>
                  <a:cxn ang="0">
                    <a:pos x="116" y="39"/>
                  </a:cxn>
                  <a:cxn ang="0">
                    <a:pos x="131" y="32"/>
                  </a:cxn>
                  <a:cxn ang="0">
                    <a:pos x="146" y="26"/>
                  </a:cxn>
                  <a:cxn ang="0">
                    <a:pos x="156" y="23"/>
                  </a:cxn>
                  <a:cxn ang="0">
                    <a:pos x="164" y="23"/>
                  </a:cxn>
                  <a:cxn ang="0">
                    <a:pos x="177" y="23"/>
                  </a:cxn>
                  <a:cxn ang="0">
                    <a:pos x="192" y="26"/>
                  </a:cxn>
                  <a:cxn ang="0">
                    <a:pos x="207" y="32"/>
                  </a:cxn>
                  <a:cxn ang="0">
                    <a:pos x="217" y="42"/>
                  </a:cxn>
                  <a:cxn ang="0">
                    <a:pos x="220" y="48"/>
                  </a:cxn>
                  <a:cxn ang="0">
                    <a:pos x="232" y="16"/>
                  </a:cxn>
                  <a:cxn ang="0">
                    <a:pos x="222" y="10"/>
                  </a:cxn>
                  <a:cxn ang="0">
                    <a:pos x="210" y="4"/>
                  </a:cxn>
                  <a:cxn ang="0">
                    <a:pos x="195" y="4"/>
                  </a:cxn>
                  <a:cxn ang="0">
                    <a:pos x="183" y="0"/>
                  </a:cxn>
                  <a:cxn ang="0">
                    <a:pos x="167" y="0"/>
                  </a:cxn>
                  <a:cxn ang="0">
                    <a:pos x="156" y="4"/>
                  </a:cxn>
                  <a:cxn ang="0">
                    <a:pos x="141" y="10"/>
                  </a:cxn>
                  <a:cxn ang="0">
                    <a:pos x="131" y="16"/>
                  </a:cxn>
                  <a:cxn ang="0">
                    <a:pos x="126" y="20"/>
                  </a:cxn>
                  <a:cxn ang="0">
                    <a:pos x="110" y="32"/>
                  </a:cxn>
                  <a:cxn ang="0">
                    <a:pos x="101" y="45"/>
                  </a:cxn>
                  <a:cxn ang="0">
                    <a:pos x="88" y="58"/>
                  </a:cxn>
                  <a:cxn ang="0">
                    <a:pos x="80" y="70"/>
                  </a:cxn>
                  <a:cxn ang="0">
                    <a:pos x="73" y="79"/>
                  </a:cxn>
                  <a:cxn ang="0">
                    <a:pos x="61" y="86"/>
                  </a:cxn>
                  <a:cxn ang="0">
                    <a:pos x="52" y="89"/>
                  </a:cxn>
                  <a:cxn ang="0">
                    <a:pos x="43" y="92"/>
                  </a:cxn>
                  <a:cxn ang="0">
                    <a:pos x="34" y="92"/>
                  </a:cxn>
                  <a:cxn ang="0">
                    <a:pos x="25" y="92"/>
                  </a:cxn>
                  <a:cxn ang="0">
                    <a:pos x="19" y="89"/>
                  </a:cxn>
                  <a:cxn ang="0">
                    <a:pos x="7" y="83"/>
                  </a:cxn>
                  <a:cxn ang="0">
                    <a:pos x="0" y="115"/>
                  </a:cxn>
                </a:cxnLst>
                <a:rect l="0" t="0" r="r" b="b"/>
                <a:pathLst>
                  <a:path w="233" h="119">
                    <a:moveTo>
                      <a:pt x="0" y="115"/>
                    </a:moveTo>
                    <a:lnTo>
                      <a:pt x="7" y="118"/>
                    </a:lnTo>
                    <a:lnTo>
                      <a:pt x="19" y="118"/>
                    </a:lnTo>
                    <a:lnTo>
                      <a:pt x="28" y="118"/>
                    </a:lnTo>
                    <a:lnTo>
                      <a:pt x="40" y="118"/>
                    </a:lnTo>
                    <a:lnTo>
                      <a:pt x="49" y="111"/>
                    </a:lnTo>
                    <a:lnTo>
                      <a:pt x="58" y="108"/>
                    </a:lnTo>
                    <a:lnTo>
                      <a:pt x="65" y="105"/>
                    </a:lnTo>
                    <a:lnTo>
                      <a:pt x="73" y="95"/>
                    </a:lnTo>
                    <a:lnTo>
                      <a:pt x="76" y="86"/>
                    </a:lnTo>
                    <a:lnTo>
                      <a:pt x="83" y="79"/>
                    </a:lnTo>
                    <a:lnTo>
                      <a:pt x="86" y="73"/>
                    </a:lnTo>
                    <a:lnTo>
                      <a:pt x="95" y="58"/>
                    </a:lnTo>
                    <a:lnTo>
                      <a:pt x="110" y="45"/>
                    </a:lnTo>
                    <a:lnTo>
                      <a:pt x="116" y="39"/>
                    </a:lnTo>
                    <a:lnTo>
                      <a:pt x="131" y="32"/>
                    </a:lnTo>
                    <a:lnTo>
                      <a:pt x="146" y="26"/>
                    </a:lnTo>
                    <a:lnTo>
                      <a:pt x="156" y="23"/>
                    </a:lnTo>
                    <a:lnTo>
                      <a:pt x="164" y="23"/>
                    </a:lnTo>
                    <a:lnTo>
                      <a:pt x="177" y="23"/>
                    </a:lnTo>
                    <a:lnTo>
                      <a:pt x="192" y="26"/>
                    </a:lnTo>
                    <a:lnTo>
                      <a:pt x="207" y="32"/>
                    </a:lnTo>
                    <a:lnTo>
                      <a:pt x="217" y="42"/>
                    </a:lnTo>
                    <a:lnTo>
                      <a:pt x="220" y="48"/>
                    </a:lnTo>
                    <a:lnTo>
                      <a:pt x="232" y="16"/>
                    </a:lnTo>
                    <a:lnTo>
                      <a:pt x="222" y="10"/>
                    </a:lnTo>
                    <a:lnTo>
                      <a:pt x="210" y="4"/>
                    </a:lnTo>
                    <a:lnTo>
                      <a:pt x="195" y="4"/>
                    </a:lnTo>
                    <a:lnTo>
                      <a:pt x="183" y="0"/>
                    </a:lnTo>
                    <a:lnTo>
                      <a:pt x="167" y="0"/>
                    </a:lnTo>
                    <a:lnTo>
                      <a:pt x="156" y="4"/>
                    </a:lnTo>
                    <a:lnTo>
                      <a:pt x="141" y="10"/>
                    </a:lnTo>
                    <a:lnTo>
                      <a:pt x="131" y="16"/>
                    </a:lnTo>
                    <a:lnTo>
                      <a:pt x="126" y="20"/>
                    </a:lnTo>
                    <a:lnTo>
                      <a:pt x="110" y="32"/>
                    </a:lnTo>
                    <a:lnTo>
                      <a:pt x="101" y="45"/>
                    </a:lnTo>
                    <a:lnTo>
                      <a:pt x="88" y="58"/>
                    </a:lnTo>
                    <a:lnTo>
                      <a:pt x="80" y="70"/>
                    </a:lnTo>
                    <a:lnTo>
                      <a:pt x="73" y="79"/>
                    </a:lnTo>
                    <a:lnTo>
                      <a:pt x="61" y="86"/>
                    </a:lnTo>
                    <a:lnTo>
                      <a:pt x="52" y="89"/>
                    </a:lnTo>
                    <a:lnTo>
                      <a:pt x="43" y="92"/>
                    </a:lnTo>
                    <a:lnTo>
                      <a:pt x="34" y="92"/>
                    </a:lnTo>
                    <a:lnTo>
                      <a:pt x="25" y="92"/>
                    </a:lnTo>
                    <a:lnTo>
                      <a:pt x="19" y="89"/>
                    </a:lnTo>
                    <a:lnTo>
                      <a:pt x="7" y="83"/>
                    </a:lnTo>
                    <a:lnTo>
                      <a:pt x="0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ltGray">
              <a:xfrm>
                <a:off x="454" y="3914"/>
                <a:ext cx="232" cy="116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9" y="115"/>
                  </a:cxn>
                  <a:cxn ang="0">
                    <a:pos x="19" y="115"/>
                  </a:cxn>
                  <a:cxn ang="0">
                    <a:pos x="30" y="115"/>
                  </a:cxn>
                  <a:cxn ang="0">
                    <a:pos x="40" y="111"/>
                  </a:cxn>
                  <a:cxn ang="0">
                    <a:pos x="49" y="108"/>
                  </a:cxn>
                  <a:cxn ang="0">
                    <a:pos x="61" y="105"/>
                  </a:cxn>
                  <a:cxn ang="0">
                    <a:pos x="64" y="102"/>
                  </a:cxn>
                  <a:cxn ang="0">
                    <a:pos x="73" y="93"/>
                  </a:cxn>
                  <a:cxn ang="0">
                    <a:pos x="76" y="84"/>
                  </a:cxn>
                  <a:cxn ang="0">
                    <a:pos x="82" y="77"/>
                  </a:cxn>
                  <a:cxn ang="0">
                    <a:pos x="85" y="72"/>
                  </a:cxn>
                  <a:cxn ang="0">
                    <a:pos x="95" y="56"/>
                  </a:cxn>
                  <a:cxn ang="0">
                    <a:pos x="110" y="43"/>
                  </a:cxn>
                  <a:cxn ang="0">
                    <a:pos x="116" y="38"/>
                  </a:cxn>
                  <a:cxn ang="0">
                    <a:pos x="131" y="31"/>
                  </a:cxn>
                  <a:cxn ang="0">
                    <a:pos x="146" y="25"/>
                  </a:cxn>
                  <a:cxn ang="0">
                    <a:pos x="155" y="22"/>
                  </a:cxn>
                  <a:cxn ang="0">
                    <a:pos x="167" y="18"/>
                  </a:cxn>
                  <a:cxn ang="0">
                    <a:pos x="176" y="22"/>
                  </a:cxn>
                  <a:cxn ang="0">
                    <a:pos x="191" y="25"/>
                  </a:cxn>
                  <a:cxn ang="0">
                    <a:pos x="206" y="31"/>
                  </a:cxn>
                  <a:cxn ang="0">
                    <a:pos x="216" y="38"/>
                  </a:cxn>
                  <a:cxn ang="0">
                    <a:pos x="219" y="46"/>
                  </a:cxn>
                  <a:cxn ang="0">
                    <a:pos x="231" y="13"/>
                  </a:cxn>
                  <a:cxn ang="0">
                    <a:pos x="222" y="10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82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3" y="10"/>
                  </a:cxn>
                  <a:cxn ang="0">
                    <a:pos x="131" y="13"/>
                  </a:cxn>
                  <a:cxn ang="0">
                    <a:pos x="125" y="18"/>
                  </a:cxn>
                  <a:cxn ang="0">
                    <a:pos x="113" y="31"/>
                  </a:cxn>
                  <a:cxn ang="0">
                    <a:pos x="100" y="43"/>
                  </a:cxn>
                  <a:cxn ang="0">
                    <a:pos x="88" y="56"/>
                  </a:cxn>
                  <a:cxn ang="0">
                    <a:pos x="80" y="69"/>
                  </a:cxn>
                  <a:cxn ang="0">
                    <a:pos x="73" y="74"/>
                  </a:cxn>
                  <a:cxn ang="0">
                    <a:pos x="61" y="84"/>
                  </a:cxn>
                  <a:cxn ang="0">
                    <a:pos x="52" y="87"/>
                  </a:cxn>
                  <a:cxn ang="0">
                    <a:pos x="45" y="90"/>
                  </a:cxn>
                  <a:cxn ang="0">
                    <a:pos x="34" y="90"/>
                  </a:cxn>
                  <a:cxn ang="0">
                    <a:pos x="25" y="90"/>
                  </a:cxn>
                  <a:cxn ang="0">
                    <a:pos x="19" y="87"/>
                  </a:cxn>
                  <a:cxn ang="0">
                    <a:pos x="7" y="80"/>
                  </a:cxn>
                  <a:cxn ang="0">
                    <a:pos x="0" y="111"/>
                  </a:cxn>
                </a:cxnLst>
                <a:rect l="0" t="0" r="r" b="b"/>
                <a:pathLst>
                  <a:path w="232" h="116">
                    <a:moveTo>
                      <a:pt x="0" y="111"/>
                    </a:moveTo>
                    <a:lnTo>
                      <a:pt x="9" y="115"/>
                    </a:lnTo>
                    <a:lnTo>
                      <a:pt x="19" y="115"/>
                    </a:lnTo>
                    <a:lnTo>
                      <a:pt x="30" y="115"/>
                    </a:lnTo>
                    <a:lnTo>
                      <a:pt x="40" y="111"/>
                    </a:lnTo>
                    <a:lnTo>
                      <a:pt x="49" y="108"/>
                    </a:lnTo>
                    <a:lnTo>
                      <a:pt x="61" y="105"/>
                    </a:lnTo>
                    <a:lnTo>
                      <a:pt x="64" y="102"/>
                    </a:lnTo>
                    <a:lnTo>
                      <a:pt x="73" y="93"/>
                    </a:lnTo>
                    <a:lnTo>
                      <a:pt x="76" y="84"/>
                    </a:lnTo>
                    <a:lnTo>
                      <a:pt x="82" y="77"/>
                    </a:lnTo>
                    <a:lnTo>
                      <a:pt x="85" y="72"/>
                    </a:lnTo>
                    <a:lnTo>
                      <a:pt x="95" y="56"/>
                    </a:lnTo>
                    <a:lnTo>
                      <a:pt x="110" y="43"/>
                    </a:lnTo>
                    <a:lnTo>
                      <a:pt x="116" y="38"/>
                    </a:lnTo>
                    <a:lnTo>
                      <a:pt x="131" y="31"/>
                    </a:lnTo>
                    <a:lnTo>
                      <a:pt x="146" y="25"/>
                    </a:lnTo>
                    <a:lnTo>
                      <a:pt x="155" y="22"/>
                    </a:lnTo>
                    <a:lnTo>
                      <a:pt x="167" y="18"/>
                    </a:lnTo>
                    <a:lnTo>
                      <a:pt x="176" y="22"/>
                    </a:lnTo>
                    <a:lnTo>
                      <a:pt x="191" y="25"/>
                    </a:lnTo>
                    <a:lnTo>
                      <a:pt x="206" y="31"/>
                    </a:lnTo>
                    <a:lnTo>
                      <a:pt x="216" y="38"/>
                    </a:lnTo>
                    <a:lnTo>
                      <a:pt x="219" y="46"/>
                    </a:lnTo>
                    <a:lnTo>
                      <a:pt x="231" y="13"/>
                    </a:lnTo>
                    <a:lnTo>
                      <a:pt x="222" y="10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82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3" y="10"/>
                    </a:lnTo>
                    <a:lnTo>
                      <a:pt x="131" y="13"/>
                    </a:lnTo>
                    <a:lnTo>
                      <a:pt x="125" y="18"/>
                    </a:lnTo>
                    <a:lnTo>
                      <a:pt x="113" y="31"/>
                    </a:lnTo>
                    <a:lnTo>
                      <a:pt x="100" y="43"/>
                    </a:lnTo>
                    <a:lnTo>
                      <a:pt x="88" y="56"/>
                    </a:lnTo>
                    <a:lnTo>
                      <a:pt x="80" y="69"/>
                    </a:lnTo>
                    <a:lnTo>
                      <a:pt x="73" y="74"/>
                    </a:lnTo>
                    <a:lnTo>
                      <a:pt x="61" y="84"/>
                    </a:lnTo>
                    <a:lnTo>
                      <a:pt x="52" y="87"/>
                    </a:lnTo>
                    <a:lnTo>
                      <a:pt x="45" y="90"/>
                    </a:lnTo>
                    <a:lnTo>
                      <a:pt x="34" y="90"/>
                    </a:lnTo>
                    <a:lnTo>
                      <a:pt x="25" y="90"/>
                    </a:lnTo>
                    <a:lnTo>
                      <a:pt x="19" y="87"/>
                    </a:lnTo>
                    <a:lnTo>
                      <a:pt x="7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ltGray">
              <a:xfrm>
                <a:off x="5314" y="1011"/>
                <a:ext cx="233" cy="119"/>
              </a:xfrm>
              <a:custGeom>
                <a:avLst/>
                <a:gdLst/>
                <a:ahLst/>
                <a:cxnLst>
                  <a:cxn ang="0">
                    <a:pos x="232" y="115"/>
                  </a:cxn>
                  <a:cxn ang="0">
                    <a:pos x="222" y="115"/>
                  </a:cxn>
                  <a:cxn ang="0">
                    <a:pos x="214" y="118"/>
                  </a:cxn>
                  <a:cxn ang="0">
                    <a:pos x="201" y="118"/>
                  </a:cxn>
                  <a:cxn ang="0">
                    <a:pos x="192" y="115"/>
                  </a:cxn>
                  <a:cxn ang="0">
                    <a:pos x="183" y="112"/>
                  </a:cxn>
                  <a:cxn ang="0">
                    <a:pos x="171" y="106"/>
                  </a:cxn>
                  <a:cxn ang="0">
                    <a:pos x="164" y="102"/>
                  </a:cxn>
                  <a:cxn ang="0">
                    <a:pos x="158" y="94"/>
                  </a:cxn>
                  <a:cxn ang="0">
                    <a:pos x="153" y="84"/>
                  </a:cxn>
                  <a:cxn ang="0">
                    <a:pos x="149" y="78"/>
                  </a:cxn>
                  <a:cxn ang="0">
                    <a:pos x="146" y="71"/>
                  </a:cxn>
                  <a:cxn ang="0">
                    <a:pos x="134" y="59"/>
                  </a:cxn>
                  <a:cxn ang="0">
                    <a:pos x="122" y="44"/>
                  </a:cxn>
                  <a:cxn ang="0">
                    <a:pos x="113" y="37"/>
                  </a:cxn>
                  <a:cxn ang="0">
                    <a:pos x="97" y="31"/>
                  </a:cxn>
                  <a:cxn ang="0">
                    <a:pos x="85" y="28"/>
                  </a:cxn>
                  <a:cxn ang="0">
                    <a:pos x="73" y="24"/>
                  </a:cxn>
                  <a:cxn ang="0">
                    <a:pos x="64" y="21"/>
                  </a:cxn>
                  <a:cxn ang="0">
                    <a:pos x="52" y="24"/>
                  </a:cxn>
                  <a:cxn ang="0">
                    <a:pos x="39" y="28"/>
                  </a:cxn>
                  <a:cxn ang="0">
                    <a:pos x="24" y="31"/>
                  </a:cxn>
                  <a:cxn ang="0">
                    <a:pos x="15" y="40"/>
                  </a:cxn>
                  <a:cxn ang="0">
                    <a:pos x="9" y="47"/>
                  </a:cxn>
                  <a:cxn ang="0">
                    <a:pos x="0" y="16"/>
                  </a:cxn>
                  <a:cxn ang="0">
                    <a:pos x="6" y="9"/>
                  </a:cxn>
                  <a:cxn ang="0">
                    <a:pos x="21" y="6"/>
                  </a:cxn>
                  <a:cxn ang="0">
                    <a:pos x="33" y="3"/>
                  </a:cxn>
                  <a:cxn ang="0">
                    <a:pos x="49" y="0"/>
                  </a:cxn>
                  <a:cxn ang="0">
                    <a:pos x="61" y="3"/>
                  </a:cxn>
                  <a:cxn ang="0">
                    <a:pos x="73" y="6"/>
                  </a:cxn>
                  <a:cxn ang="0">
                    <a:pos x="88" y="13"/>
                  </a:cxn>
                  <a:cxn ang="0">
                    <a:pos x="100" y="16"/>
                  </a:cxn>
                  <a:cxn ang="0">
                    <a:pos x="107" y="21"/>
                  </a:cxn>
                  <a:cxn ang="0">
                    <a:pos x="118" y="31"/>
                  </a:cxn>
                  <a:cxn ang="0">
                    <a:pos x="131" y="47"/>
                  </a:cxn>
                  <a:cxn ang="0">
                    <a:pos x="143" y="59"/>
                  </a:cxn>
                  <a:cxn ang="0">
                    <a:pos x="153" y="71"/>
                  </a:cxn>
                  <a:cxn ang="0">
                    <a:pos x="158" y="78"/>
                  </a:cxn>
                  <a:cxn ang="0">
                    <a:pos x="168" y="84"/>
                  </a:cxn>
                  <a:cxn ang="0">
                    <a:pos x="177" y="91"/>
                  </a:cxn>
                  <a:cxn ang="0">
                    <a:pos x="186" y="94"/>
                  </a:cxn>
                  <a:cxn ang="0">
                    <a:pos x="199" y="94"/>
                  </a:cxn>
                  <a:cxn ang="0">
                    <a:pos x="204" y="91"/>
                  </a:cxn>
                  <a:cxn ang="0">
                    <a:pos x="214" y="91"/>
                  </a:cxn>
                  <a:cxn ang="0">
                    <a:pos x="225" y="84"/>
                  </a:cxn>
                  <a:cxn ang="0">
                    <a:pos x="232" y="115"/>
                  </a:cxn>
                </a:cxnLst>
                <a:rect l="0" t="0" r="r" b="b"/>
                <a:pathLst>
                  <a:path w="233" h="119">
                    <a:moveTo>
                      <a:pt x="232" y="115"/>
                    </a:moveTo>
                    <a:lnTo>
                      <a:pt x="222" y="115"/>
                    </a:lnTo>
                    <a:lnTo>
                      <a:pt x="214" y="118"/>
                    </a:lnTo>
                    <a:lnTo>
                      <a:pt x="201" y="118"/>
                    </a:lnTo>
                    <a:lnTo>
                      <a:pt x="192" y="115"/>
                    </a:lnTo>
                    <a:lnTo>
                      <a:pt x="183" y="112"/>
                    </a:lnTo>
                    <a:lnTo>
                      <a:pt x="171" y="106"/>
                    </a:lnTo>
                    <a:lnTo>
                      <a:pt x="164" y="102"/>
                    </a:lnTo>
                    <a:lnTo>
                      <a:pt x="158" y="94"/>
                    </a:lnTo>
                    <a:lnTo>
                      <a:pt x="153" y="84"/>
                    </a:lnTo>
                    <a:lnTo>
                      <a:pt x="149" y="78"/>
                    </a:lnTo>
                    <a:lnTo>
                      <a:pt x="146" y="71"/>
                    </a:lnTo>
                    <a:lnTo>
                      <a:pt x="134" y="59"/>
                    </a:lnTo>
                    <a:lnTo>
                      <a:pt x="122" y="44"/>
                    </a:lnTo>
                    <a:lnTo>
                      <a:pt x="113" y="37"/>
                    </a:lnTo>
                    <a:lnTo>
                      <a:pt x="97" y="31"/>
                    </a:lnTo>
                    <a:lnTo>
                      <a:pt x="85" y="28"/>
                    </a:lnTo>
                    <a:lnTo>
                      <a:pt x="73" y="24"/>
                    </a:lnTo>
                    <a:lnTo>
                      <a:pt x="64" y="21"/>
                    </a:lnTo>
                    <a:lnTo>
                      <a:pt x="52" y="24"/>
                    </a:lnTo>
                    <a:lnTo>
                      <a:pt x="39" y="28"/>
                    </a:lnTo>
                    <a:lnTo>
                      <a:pt x="24" y="31"/>
                    </a:lnTo>
                    <a:lnTo>
                      <a:pt x="15" y="40"/>
                    </a:lnTo>
                    <a:lnTo>
                      <a:pt x="9" y="47"/>
                    </a:lnTo>
                    <a:lnTo>
                      <a:pt x="0" y="16"/>
                    </a:lnTo>
                    <a:lnTo>
                      <a:pt x="6" y="9"/>
                    </a:lnTo>
                    <a:lnTo>
                      <a:pt x="21" y="6"/>
                    </a:lnTo>
                    <a:lnTo>
                      <a:pt x="33" y="3"/>
                    </a:lnTo>
                    <a:lnTo>
                      <a:pt x="49" y="0"/>
                    </a:lnTo>
                    <a:lnTo>
                      <a:pt x="61" y="3"/>
                    </a:lnTo>
                    <a:lnTo>
                      <a:pt x="73" y="6"/>
                    </a:lnTo>
                    <a:lnTo>
                      <a:pt x="88" y="13"/>
                    </a:lnTo>
                    <a:lnTo>
                      <a:pt x="100" y="16"/>
                    </a:lnTo>
                    <a:lnTo>
                      <a:pt x="107" y="21"/>
                    </a:lnTo>
                    <a:lnTo>
                      <a:pt x="118" y="31"/>
                    </a:lnTo>
                    <a:lnTo>
                      <a:pt x="131" y="47"/>
                    </a:lnTo>
                    <a:lnTo>
                      <a:pt x="143" y="59"/>
                    </a:lnTo>
                    <a:lnTo>
                      <a:pt x="153" y="71"/>
                    </a:lnTo>
                    <a:lnTo>
                      <a:pt x="158" y="78"/>
                    </a:lnTo>
                    <a:lnTo>
                      <a:pt x="168" y="84"/>
                    </a:lnTo>
                    <a:lnTo>
                      <a:pt x="177" y="91"/>
                    </a:lnTo>
                    <a:lnTo>
                      <a:pt x="186" y="94"/>
                    </a:lnTo>
                    <a:lnTo>
                      <a:pt x="199" y="94"/>
                    </a:lnTo>
                    <a:lnTo>
                      <a:pt x="204" y="91"/>
                    </a:lnTo>
                    <a:lnTo>
                      <a:pt x="214" y="91"/>
                    </a:lnTo>
                    <a:lnTo>
                      <a:pt x="225" y="84"/>
                    </a:lnTo>
                    <a:lnTo>
                      <a:pt x="232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ltGray">
              <a:xfrm>
                <a:off x="1852" y="147"/>
                <a:ext cx="232" cy="114"/>
              </a:xfrm>
              <a:custGeom>
                <a:avLst/>
                <a:gdLst/>
                <a:ahLst/>
                <a:cxnLst>
                  <a:cxn ang="0">
                    <a:pos x="231" y="110"/>
                  </a:cxn>
                  <a:cxn ang="0">
                    <a:pos x="221" y="113"/>
                  </a:cxn>
                  <a:cxn ang="0">
                    <a:pos x="213" y="113"/>
                  </a:cxn>
                  <a:cxn ang="0">
                    <a:pos x="201" y="113"/>
                  </a:cxn>
                  <a:cxn ang="0">
                    <a:pos x="191" y="113"/>
                  </a:cxn>
                  <a:cxn ang="0">
                    <a:pos x="183" y="110"/>
                  </a:cxn>
                  <a:cxn ang="0">
                    <a:pos x="170" y="104"/>
                  </a:cxn>
                  <a:cxn ang="0">
                    <a:pos x="167" y="102"/>
                  </a:cxn>
                  <a:cxn ang="0">
                    <a:pos x="158" y="92"/>
                  </a:cxn>
                  <a:cxn ang="0">
                    <a:pos x="155" y="82"/>
                  </a:cxn>
                  <a:cxn ang="0">
                    <a:pos x="148" y="77"/>
                  </a:cxn>
                  <a:cxn ang="0">
                    <a:pos x="145" y="71"/>
                  </a:cxn>
                  <a:cxn ang="0">
                    <a:pos x="133" y="56"/>
                  </a:cxn>
                  <a:cxn ang="0">
                    <a:pos x="122" y="43"/>
                  </a:cxn>
                  <a:cxn ang="0">
                    <a:pos x="112" y="36"/>
                  </a:cxn>
                  <a:cxn ang="0">
                    <a:pos x="100" y="31"/>
                  </a:cxn>
                  <a:cxn ang="0">
                    <a:pos x="85" y="25"/>
                  </a:cxn>
                  <a:cxn ang="0">
                    <a:pos x="76" y="21"/>
                  </a:cxn>
                  <a:cxn ang="0">
                    <a:pos x="64" y="21"/>
                  </a:cxn>
                  <a:cxn ang="0">
                    <a:pos x="54" y="21"/>
                  </a:cxn>
                  <a:cxn ang="0">
                    <a:pos x="39" y="25"/>
                  </a:cxn>
                  <a:cxn ang="0">
                    <a:pos x="24" y="31"/>
                  </a:cxn>
                  <a:cxn ang="0">
                    <a:pos x="15" y="36"/>
                  </a:cxn>
                  <a:cxn ang="0">
                    <a:pos x="9" y="46"/>
                  </a:cxn>
                  <a:cxn ang="0">
                    <a:pos x="0" y="15"/>
                  </a:cxn>
                  <a:cxn ang="0">
                    <a:pos x="9" y="10"/>
                  </a:cxn>
                  <a:cxn ang="0">
                    <a:pos x="21" y="3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4" y="0"/>
                  </a:cxn>
                  <a:cxn ang="0">
                    <a:pos x="72" y="3"/>
                  </a:cxn>
                  <a:cxn ang="0">
                    <a:pos x="87" y="10"/>
                  </a:cxn>
                  <a:cxn ang="0">
                    <a:pos x="100" y="15"/>
                  </a:cxn>
                  <a:cxn ang="0">
                    <a:pos x="106" y="18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43" y="58"/>
                  </a:cxn>
                  <a:cxn ang="0">
                    <a:pos x="152" y="67"/>
                  </a:cxn>
                  <a:cxn ang="0">
                    <a:pos x="158" y="77"/>
                  </a:cxn>
                  <a:cxn ang="0">
                    <a:pos x="167" y="82"/>
                  </a:cxn>
                  <a:cxn ang="0">
                    <a:pos x="179" y="86"/>
                  </a:cxn>
                  <a:cxn ang="0">
                    <a:pos x="185" y="89"/>
                  </a:cxn>
                  <a:cxn ang="0">
                    <a:pos x="198" y="89"/>
                  </a:cxn>
                  <a:cxn ang="0">
                    <a:pos x="206" y="89"/>
                  </a:cxn>
                  <a:cxn ang="0">
                    <a:pos x="213" y="86"/>
                  </a:cxn>
                  <a:cxn ang="0">
                    <a:pos x="224" y="79"/>
                  </a:cxn>
                  <a:cxn ang="0">
                    <a:pos x="231" y="110"/>
                  </a:cxn>
                </a:cxnLst>
                <a:rect l="0" t="0" r="r" b="b"/>
                <a:pathLst>
                  <a:path w="232" h="114">
                    <a:moveTo>
                      <a:pt x="231" y="110"/>
                    </a:moveTo>
                    <a:lnTo>
                      <a:pt x="221" y="113"/>
                    </a:lnTo>
                    <a:lnTo>
                      <a:pt x="213" y="113"/>
                    </a:lnTo>
                    <a:lnTo>
                      <a:pt x="201" y="113"/>
                    </a:lnTo>
                    <a:lnTo>
                      <a:pt x="191" y="113"/>
                    </a:lnTo>
                    <a:lnTo>
                      <a:pt x="183" y="110"/>
                    </a:lnTo>
                    <a:lnTo>
                      <a:pt x="170" y="104"/>
                    </a:lnTo>
                    <a:lnTo>
                      <a:pt x="167" y="102"/>
                    </a:lnTo>
                    <a:lnTo>
                      <a:pt x="158" y="92"/>
                    </a:lnTo>
                    <a:lnTo>
                      <a:pt x="155" y="82"/>
                    </a:lnTo>
                    <a:lnTo>
                      <a:pt x="148" y="77"/>
                    </a:lnTo>
                    <a:lnTo>
                      <a:pt x="145" y="71"/>
                    </a:lnTo>
                    <a:lnTo>
                      <a:pt x="133" y="56"/>
                    </a:lnTo>
                    <a:lnTo>
                      <a:pt x="122" y="43"/>
                    </a:lnTo>
                    <a:lnTo>
                      <a:pt x="112" y="36"/>
                    </a:lnTo>
                    <a:lnTo>
                      <a:pt x="100" y="31"/>
                    </a:lnTo>
                    <a:lnTo>
                      <a:pt x="85" y="25"/>
                    </a:lnTo>
                    <a:lnTo>
                      <a:pt x="76" y="21"/>
                    </a:lnTo>
                    <a:lnTo>
                      <a:pt x="64" y="21"/>
                    </a:lnTo>
                    <a:lnTo>
                      <a:pt x="54" y="21"/>
                    </a:lnTo>
                    <a:lnTo>
                      <a:pt x="39" y="25"/>
                    </a:lnTo>
                    <a:lnTo>
                      <a:pt x="24" y="31"/>
                    </a:lnTo>
                    <a:lnTo>
                      <a:pt x="15" y="36"/>
                    </a:lnTo>
                    <a:lnTo>
                      <a:pt x="9" y="46"/>
                    </a:lnTo>
                    <a:lnTo>
                      <a:pt x="0" y="15"/>
                    </a:lnTo>
                    <a:lnTo>
                      <a:pt x="9" y="10"/>
                    </a:lnTo>
                    <a:lnTo>
                      <a:pt x="21" y="3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4" y="0"/>
                    </a:lnTo>
                    <a:lnTo>
                      <a:pt x="72" y="3"/>
                    </a:lnTo>
                    <a:lnTo>
                      <a:pt x="87" y="10"/>
                    </a:lnTo>
                    <a:lnTo>
                      <a:pt x="100" y="15"/>
                    </a:lnTo>
                    <a:lnTo>
                      <a:pt x="106" y="18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43" y="58"/>
                    </a:lnTo>
                    <a:lnTo>
                      <a:pt x="152" y="67"/>
                    </a:lnTo>
                    <a:lnTo>
                      <a:pt x="158" y="77"/>
                    </a:lnTo>
                    <a:lnTo>
                      <a:pt x="167" y="82"/>
                    </a:lnTo>
                    <a:lnTo>
                      <a:pt x="179" y="86"/>
                    </a:lnTo>
                    <a:lnTo>
                      <a:pt x="185" y="89"/>
                    </a:lnTo>
                    <a:lnTo>
                      <a:pt x="198" y="89"/>
                    </a:lnTo>
                    <a:lnTo>
                      <a:pt x="206" y="89"/>
                    </a:lnTo>
                    <a:lnTo>
                      <a:pt x="213" y="86"/>
                    </a:lnTo>
                    <a:lnTo>
                      <a:pt x="224" y="79"/>
                    </a:lnTo>
                    <a:lnTo>
                      <a:pt x="231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6" name="Freeform 12"/>
              <p:cNvSpPr>
                <a:spLocks/>
              </p:cNvSpPr>
              <p:nvPr/>
            </p:nvSpPr>
            <p:spPr bwMode="ltGray">
              <a:xfrm>
                <a:off x="151" y="121"/>
                <a:ext cx="233" cy="120"/>
              </a:xfrm>
              <a:custGeom>
                <a:avLst/>
                <a:gdLst/>
                <a:ahLst/>
                <a:cxnLst>
                  <a:cxn ang="0">
                    <a:pos x="232" y="116"/>
                  </a:cxn>
                  <a:cxn ang="0">
                    <a:pos x="223" y="116"/>
                  </a:cxn>
                  <a:cxn ang="0">
                    <a:pos x="214" y="119"/>
                  </a:cxn>
                  <a:cxn ang="0">
                    <a:pos x="204" y="119"/>
                  </a:cxn>
                  <a:cxn ang="0">
                    <a:pos x="193" y="116"/>
                  </a:cxn>
                  <a:cxn ang="0">
                    <a:pos x="183" y="112"/>
                  </a:cxn>
                  <a:cxn ang="0">
                    <a:pos x="174" y="106"/>
                  </a:cxn>
                  <a:cxn ang="0">
                    <a:pos x="168" y="103"/>
                  </a:cxn>
                  <a:cxn ang="0">
                    <a:pos x="158" y="94"/>
                  </a:cxn>
                  <a:cxn ang="0">
                    <a:pos x="156" y="85"/>
                  </a:cxn>
                  <a:cxn ang="0">
                    <a:pos x="150" y="78"/>
                  </a:cxn>
                  <a:cxn ang="0">
                    <a:pos x="147" y="72"/>
                  </a:cxn>
                  <a:cxn ang="0">
                    <a:pos x="137" y="60"/>
                  </a:cxn>
                  <a:cxn ang="0">
                    <a:pos x="122" y="44"/>
                  </a:cxn>
                  <a:cxn ang="0">
                    <a:pos x="116" y="38"/>
                  </a:cxn>
                  <a:cxn ang="0">
                    <a:pos x="101" y="31"/>
                  </a:cxn>
                  <a:cxn ang="0">
                    <a:pos x="86" y="25"/>
                  </a:cxn>
                  <a:cxn ang="0">
                    <a:pos x="76" y="22"/>
                  </a:cxn>
                  <a:cxn ang="0">
                    <a:pos x="67" y="22"/>
                  </a:cxn>
                  <a:cxn ang="0">
                    <a:pos x="55" y="22"/>
                  </a:cxn>
                  <a:cxn ang="0">
                    <a:pos x="40" y="28"/>
                  </a:cxn>
                  <a:cxn ang="0">
                    <a:pos x="25" y="31"/>
                  </a:cxn>
                  <a:cxn ang="0">
                    <a:pos x="18" y="41"/>
                  </a:cxn>
                  <a:cxn ang="0">
                    <a:pos x="12" y="47"/>
                  </a:cxn>
                  <a:cxn ang="0">
                    <a:pos x="0" y="16"/>
                  </a:cxn>
                  <a:cxn ang="0">
                    <a:pos x="10" y="10"/>
                  </a:cxn>
                  <a:cxn ang="0">
                    <a:pos x="21" y="7"/>
                  </a:cxn>
                  <a:cxn ang="0">
                    <a:pos x="36" y="3"/>
                  </a:cxn>
                  <a:cxn ang="0">
                    <a:pos x="49" y="0"/>
                  </a:cxn>
                  <a:cxn ang="0">
                    <a:pos x="64" y="3"/>
                  </a:cxn>
                  <a:cxn ang="0">
                    <a:pos x="76" y="7"/>
                  </a:cxn>
                  <a:cxn ang="0">
                    <a:pos x="89" y="13"/>
                  </a:cxn>
                  <a:cxn ang="0">
                    <a:pos x="101" y="16"/>
                  </a:cxn>
                  <a:cxn ang="0">
                    <a:pos x="107" y="22"/>
                  </a:cxn>
                  <a:cxn ang="0">
                    <a:pos x="119" y="31"/>
                  </a:cxn>
                  <a:cxn ang="0">
                    <a:pos x="132" y="47"/>
                  </a:cxn>
                  <a:cxn ang="0">
                    <a:pos x="143" y="60"/>
                  </a:cxn>
                  <a:cxn ang="0">
                    <a:pos x="153" y="72"/>
                  </a:cxn>
                  <a:cxn ang="0">
                    <a:pos x="158" y="78"/>
                  </a:cxn>
                  <a:cxn ang="0">
                    <a:pos x="171" y="85"/>
                  </a:cxn>
                  <a:cxn ang="0">
                    <a:pos x="180" y="91"/>
                  </a:cxn>
                  <a:cxn ang="0">
                    <a:pos x="189" y="94"/>
                  </a:cxn>
                  <a:cxn ang="0">
                    <a:pos x="199" y="94"/>
                  </a:cxn>
                  <a:cxn ang="0">
                    <a:pos x="208" y="91"/>
                  </a:cxn>
                  <a:cxn ang="0">
                    <a:pos x="214" y="91"/>
                  </a:cxn>
                  <a:cxn ang="0">
                    <a:pos x="226" y="85"/>
                  </a:cxn>
                  <a:cxn ang="0">
                    <a:pos x="232" y="116"/>
                  </a:cxn>
                </a:cxnLst>
                <a:rect l="0" t="0" r="r" b="b"/>
                <a:pathLst>
                  <a:path w="233" h="120">
                    <a:moveTo>
                      <a:pt x="232" y="116"/>
                    </a:moveTo>
                    <a:lnTo>
                      <a:pt x="223" y="116"/>
                    </a:lnTo>
                    <a:lnTo>
                      <a:pt x="214" y="119"/>
                    </a:lnTo>
                    <a:lnTo>
                      <a:pt x="204" y="119"/>
                    </a:lnTo>
                    <a:lnTo>
                      <a:pt x="193" y="116"/>
                    </a:lnTo>
                    <a:lnTo>
                      <a:pt x="183" y="112"/>
                    </a:lnTo>
                    <a:lnTo>
                      <a:pt x="174" y="106"/>
                    </a:lnTo>
                    <a:lnTo>
                      <a:pt x="168" y="103"/>
                    </a:lnTo>
                    <a:lnTo>
                      <a:pt x="158" y="94"/>
                    </a:lnTo>
                    <a:lnTo>
                      <a:pt x="156" y="85"/>
                    </a:lnTo>
                    <a:lnTo>
                      <a:pt x="150" y="78"/>
                    </a:lnTo>
                    <a:lnTo>
                      <a:pt x="147" y="72"/>
                    </a:lnTo>
                    <a:lnTo>
                      <a:pt x="137" y="60"/>
                    </a:lnTo>
                    <a:lnTo>
                      <a:pt x="122" y="44"/>
                    </a:lnTo>
                    <a:lnTo>
                      <a:pt x="116" y="38"/>
                    </a:lnTo>
                    <a:lnTo>
                      <a:pt x="101" y="31"/>
                    </a:lnTo>
                    <a:lnTo>
                      <a:pt x="86" y="25"/>
                    </a:lnTo>
                    <a:lnTo>
                      <a:pt x="76" y="22"/>
                    </a:lnTo>
                    <a:lnTo>
                      <a:pt x="67" y="22"/>
                    </a:lnTo>
                    <a:lnTo>
                      <a:pt x="55" y="22"/>
                    </a:lnTo>
                    <a:lnTo>
                      <a:pt x="40" y="28"/>
                    </a:lnTo>
                    <a:lnTo>
                      <a:pt x="25" y="31"/>
                    </a:lnTo>
                    <a:lnTo>
                      <a:pt x="18" y="41"/>
                    </a:lnTo>
                    <a:lnTo>
                      <a:pt x="12" y="47"/>
                    </a:lnTo>
                    <a:lnTo>
                      <a:pt x="0" y="16"/>
                    </a:lnTo>
                    <a:lnTo>
                      <a:pt x="10" y="10"/>
                    </a:lnTo>
                    <a:lnTo>
                      <a:pt x="21" y="7"/>
                    </a:lnTo>
                    <a:lnTo>
                      <a:pt x="36" y="3"/>
                    </a:lnTo>
                    <a:lnTo>
                      <a:pt x="49" y="0"/>
                    </a:lnTo>
                    <a:lnTo>
                      <a:pt x="64" y="3"/>
                    </a:lnTo>
                    <a:lnTo>
                      <a:pt x="76" y="7"/>
                    </a:lnTo>
                    <a:lnTo>
                      <a:pt x="89" y="13"/>
                    </a:lnTo>
                    <a:lnTo>
                      <a:pt x="101" y="16"/>
                    </a:lnTo>
                    <a:lnTo>
                      <a:pt x="107" y="22"/>
                    </a:lnTo>
                    <a:lnTo>
                      <a:pt x="119" y="31"/>
                    </a:lnTo>
                    <a:lnTo>
                      <a:pt x="132" y="47"/>
                    </a:lnTo>
                    <a:lnTo>
                      <a:pt x="143" y="60"/>
                    </a:lnTo>
                    <a:lnTo>
                      <a:pt x="153" y="72"/>
                    </a:lnTo>
                    <a:lnTo>
                      <a:pt x="158" y="78"/>
                    </a:lnTo>
                    <a:lnTo>
                      <a:pt x="171" y="85"/>
                    </a:lnTo>
                    <a:lnTo>
                      <a:pt x="180" y="91"/>
                    </a:lnTo>
                    <a:lnTo>
                      <a:pt x="189" y="94"/>
                    </a:lnTo>
                    <a:lnTo>
                      <a:pt x="199" y="94"/>
                    </a:lnTo>
                    <a:lnTo>
                      <a:pt x="208" y="91"/>
                    </a:lnTo>
                    <a:lnTo>
                      <a:pt x="214" y="91"/>
                    </a:lnTo>
                    <a:lnTo>
                      <a:pt x="226" y="85"/>
                    </a:lnTo>
                    <a:lnTo>
                      <a:pt x="232" y="11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7" name="Freeform 13"/>
              <p:cNvSpPr>
                <a:spLocks/>
              </p:cNvSpPr>
              <p:nvPr/>
            </p:nvSpPr>
            <p:spPr bwMode="ltGray">
              <a:xfrm>
                <a:off x="1756" y="3890"/>
                <a:ext cx="228" cy="116"/>
              </a:xfrm>
              <a:custGeom>
                <a:avLst/>
                <a:gdLst/>
                <a:ahLst/>
                <a:cxnLst>
                  <a:cxn ang="0">
                    <a:pos x="227" y="112"/>
                  </a:cxn>
                  <a:cxn ang="0">
                    <a:pos x="220" y="115"/>
                  </a:cxn>
                  <a:cxn ang="0">
                    <a:pos x="209" y="115"/>
                  </a:cxn>
                  <a:cxn ang="0">
                    <a:pos x="200" y="115"/>
                  </a:cxn>
                  <a:cxn ang="0">
                    <a:pos x="187" y="112"/>
                  </a:cxn>
                  <a:cxn ang="0">
                    <a:pos x="179" y="108"/>
                  </a:cxn>
                  <a:cxn ang="0">
                    <a:pos x="169" y="105"/>
                  </a:cxn>
                  <a:cxn ang="0">
                    <a:pos x="164" y="100"/>
                  </a:cxn>
                  <a:cxn ang="0">
                    <a:pos x="157" y="90"/>
                  </a:cxn>
                  <a:cxn ang="0">
                    <a:pos x="151" y="84"/>
                  </a:cxn>
                  <a:cxn ang="0">
                    <a:pos x="148" y="77"/>
                  </a:cxn>
                  <a:cxn ang="0">
                    <a:pos x="145" y="72"/>
                  </a:cxn>
                  <a:cxn ang="0">
                    <a:pos x="133" y="56"/>
                  </a:cxn>
                  <a:cxn ang="0">
                    <a:pos x="118" y="41"/>
                  </a:cxn>
                  <a:cxn ang="0">
                    <a:pos x="112" y="35"/>
                  </a:cxn>
                  <a:cxn ang="0">
                    <a:pos x="96" y="31"/>
                  </a:cxn>
                  <a:cxn ang="0">
                    <a:pos x="84" y="25"/>
                  </a:cxn>
                  <a:cxn ang="0">
                    <a:pos x="73" y="22"/>
                  </a:cxn>
                  <a:cxn ang="0">
                    <a:pos x="63" y="19"/>
                  </a:cxn>
                  <a:cxn ang="0">
                    <a:pos x="51" y="22"/>
                  </a:cxn>
                  <a:cxn ang="0">
                    <a:pos x="36" y="25"/>
                  </a:cxn>
                  <a:cxn ang="0">
                    <a:pos x="21" y="31"/>
                  </a:cxn>
                  <a:cxn ang="0">
                    <a:pos x="15" y="38"/>
                  </a:cxn>
                  <a:cxn ang="0">
                    <a:pos x="9" y="43"/>
                  </a:cxn>
                  <a:cxn ang="0">
                    <a:pos x="0" y="13"/>
                  </a:cxn>
                  <a:cxn ang="0">
                    <a:pos x="6" y="10"/>
                  </a:cxn>
                  <a:cxn ang="0">
                    <a:pos x="21" y="4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1" y="0"/>
                  </a:cxn>
                  <a:cxn ang="0">
                    <a:pos x="73" y="4"/>
                  </a:cxn>
                  <a:cxn ang="0">
                    <a:pos x="88" y="10"/>
                  </a:cxn>
                  <a:cxn ang="0">
                    <a:pos x="96" y="13"/>
                  </a:cxn>
                  <a:cxn ang="0">
                    <a:pos x="103" y="19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39" y="56"/>
                  </a:cxn>
                  <a:cxn ang="0">
                    <a:pos x="148" y="69"/>
                  </a:cxn>
                  <a:cxn ang="0">
                    <a:pos x="157" y="74"/>
                  </a:cxn>
                  <a:cxn ang="0">
                    <a:pos x="166" y="84"/>
                  </a:cxn>
                  <a:cxn ang="0">
                    <a:pos x="175" y="87"/>
                  </a:cxn>
                  <a:cxn ang="0">
                    <a:pos x="184" y="90"/>
                  </a:cxn>
                  <a:cxn ang="0">
                    <a:pos x="194" y="90"/>
                  </a:cxn>
                  <a:cxn ang="0">
                    <a:pos x="202" y="90"/>
                  </a:cxn>
                  <a:cxn ang="0">
                    <a:pos x="209" y="87"/>
                  </a:cxn>
                  <a:cxn ang="0">
                    <a:pos x="220" y="81"/>
                  </a:cxn>
                  <a:cxn ang="0">
                    <a:pos x="227" y="112"/>
                  </a:cxn>
                </a:cxnLst>
                <a:rect l="0" t="0" r="r" b="b"/>
                <a:pathLst>
                  <a:path w="228" h="116">
                    <a:moveTo>
                      <a:pt x="227" y="112"/>
                    </a:moveTo>
                    <a:lnTo>
                      <a:pt x="220" y="115"/>
                    </a:lnTo>
                    <a:lnTo>
                      <a:pt x="209" y="115"/>
                    </a:lnTo>
                    <a:lnTo>
                      <a:pt x="200" y="115"/>
                    </a:lnTo>
                    <a:lnTo>
                      <a:pt x="187" y="112"/>
                    </a:lnTo>
                    <a:lnTo>
                      <a:pt x="179" y="108"/>
                    </a:lnTo>
                    <a:lnTo>
                      <a:pt x="169" y="105"/>
                    </a:lnTo>
                    <a:lnTo>
                      <a:pt x="164" y="100"/>
                    </a:lnTo>
                    <a:lnTo>
                      <a:pt x="157" y="90"/>
                    </a:lnTo>
                    <a:lnTo>
                      <a:pt x="151" y="84"/>
                    </a:lnTo>
                    <a:lnTo>
                      <a:pt x="148" y="77"/>
                    </a:lnTo>
                    <a:lnTo>
                      <a:pt x="145" y="72"/>
                    </a:lnTo>
                    <a:lnTo>
                      <a:pt x="133" y="56"/>
                    </a:lnTo>
                    <a:lnTo>
                      <a:pt x="118" y="41"/>
                    </a:lnTo>
                    <a:lnTo>
                      <a:pt x="112" y="35"/>
                    </a:lnTo>
                    <a:lnTo>
                      <a:pt x="96" y="31"/>
                    </a:lnTo>
                    <a:lnTo>
                      <a:pt x="84" y="25"/>
                    </a:lnTo>
                    <a:lnTo>
                      <a:pt x="73" y="22"/>
                    </a:lnTo>
                    <a:lnTo>
                      <a:pt x="63" y="19"/>
                    </a:lnTo>
                    <a:lnTo>
                      <a:pt x="51" y="22"/>
                    </a:lnTo>
                    <a:lnTo>
                      <a:pt x="36" y="25"/>
                    </a:lnTo>
                    <a:lnTo>
                      <a:pt x="21" y="31"/>
                    </a:lnTo>
                    <a:lnTo>
                      <a:pt x="15" y="38"/>
                    </a:lnTo>
                    <a:lnTo>
                      <a:pt x="9" y="43"/>
                    </a:lnTo>
                    <a:lnTo>
                      <a:pt x="0" y="13"/>
                    </a:lnTo>
                    <a:lnTo>
                      <a:pt x="6" y="10"/>
                    </a:lnTo>
                    <a:lnTo>
                      <a:pt x="21" y="4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1" y="0"/>
                    </a:lnTo>
                    <a:lnTo>
                      <a:pt x="73" y="4"/>
                    </a:lnTo>
                    <a:lnTo>
                      <a:pt x="88" y="10"/>
                    </a:lnTo>
                    <a:lnTo>
                      <a:pt x="96" y="13"/>
                    </a:lnTo>
                    <a:lnTo>
                      <a:pt x="103" y="19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39" y="56"/>
                    </a:lnTo>
                    <a:lnTo>
                      <a:pt x="148" y="69"/>
                    </a:lnTo>
                    <a:lnTo>
                      <a:pt x="157" y="74"/>
                    </a:lnTo>
                    <a:lnTo>
                      <a:pt x="166" y="84"/>
                    </a:lnTo>
                    <a:lnTo>
                      <a:pt x="175" y="87"/>
                    </a:lnTo>
                    <a:lnTo>
                      <a:pt x="184" y="90"/>
                    </a:lnTo>
                    <a:lnTo>
                      <a:pt x="194" y="90"/>
                    </a:lnTo>
                    <a:lnTo>
                      <a:pt x="202" y="90"/>
                    </a:lnTo>
                    <a:lnTo>
                      <a:pt x="209" y="87"/>
                    </a:lnTo>
                    <a:lnTo>
                      <a:pt x="220" y="81"/>
                    </a:lnTo>
                    <a:lnTo>
                      <a:pt x="227" y="11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ltGray">
              <a:xfrm>
                <a:off x="5489" y="3411"/>
                <a:ext cx="228" cy="116"/>
              </a:xfrm>
              <a:custGeom>
                <a:avLst/>
                <a:gdLst/>
                <a:ahLst/>
                <a:cxnLst>
                  <a:cxn ang="0">
                    <a:pos x="227" y="3"/>
                  </a:cxn>
                  <a:cxn ang="0">
                    <a:pos x="220" y="3"/>
                  </a:cxn>
                  <a:cxn ang="0">
                    <a:pos x="209" y="0"/>
                  </a:cxn>
                  <a:cxn ang="0">
                    <a:pos x="200" y="0"/>
                  </a:cxn>
                  <a:cxn ang="0">
                    <a:pos x="190" y="3"/>
                  </a:cxn>
                  <a:cxn ang="0">
                    <a:pos x="179" y="6"/>
                  </a:cxn>
                  <a:cxn ang="0">
                    <a:pos x="169" y="9"/>
                  </a:cxn>
                  <a:cxn ang="0">
                    <a:pos x="164" y="16"/>
                  </a:cxn>
                  <a:cxn ang="0">
                    <a:pos x="157" y="24"/>
                  </a:cxn>
                  <a:cxn ang="0">
                    <a:pos x="151" y="34"/>
                  </a:cxn>
                  <a:cxn ang="0">
                    <a:pos x="148" y="40"/>
                  </a:cxn>
                  <a:cxn ang="0">
                    <a:pos x="145" y="47"/>
                  </a:cxn>
                  <a:cxn ang="0">
                    <a:pos x="133" y="58"/>
                  </a:cxn>
                  <a:cxn ang="0">
                    <a:pos x="118" y="74"/>
                  </a:cxn>
                  <a:cxn ang="0">
                    <a:pos x="112" y="78"/>
                  </a:cxn>
                  <a:cxn ang="0">
                    <a:pos x="96" y="87"/>
                  </a:cxn>
                  <a:cxn ang="0">
                    <a:pos x="84" y="90"/>
                  </a:cxn>
                  <a:cxn ang="0">
                    <a:pos x="73" y="94"/>
                  </a:cxn>
                  <a:cxn ang="0">
                    <a:pos x="63" y="96"/>
                  </a:cxn>
                  <a:cxn ang="0">
                    <a:pos x="51" y="94"/>
                  </a:cxn>
                  <a:cxn ang="0">
                    <a:pos x="36" y="90"/>
                  </a:cxn>
                  <a:cxn ang="0">
                    <a:pos x="21" y="84"/>
                  </a:cxn>
                  <a:cxn ang="0">
                    <a:pos x="15" y="78"/>
                  </a:cxn>
                  <a:cxn ang="0">
                    <a:pos x="9" y="71"/>
                  </a:cxn>
                  <a:cxn ang="0">
                    <a:pos x="0" y="102"/>
                  </a:cxn>
                  <a:cxn ang="0">
                    <a:pos x="6" y="109"/>
                  </a:cxn>
                  <a:cxn ang="0">
                    <a:pos x="18" y="112"/>
                  </a:cxn>
                  <a:cxn ang="0">
                    <a:pos x="33" y="115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9"/>
                  </a:cxn>
                  <a:cxn ang="0">
                    <a:pos x="96" y="102"/>
                  </a:cxn>
                  <a:cxn ang="0">
                    <a:pos x="103" y="96"/>
                  </a:cxn>
                  <a:cxn ang="0">
                    <a:pos x="118" y="84"/>
                  </a:cxn>
                  <a:cxn ang="0">
                    <a:pos x="130" y="71"/>
                  </a:cxn>
                  <a:cxn ang="0">
                    <a:pos x="139" y="58"/>
                  </a:cxn>
                  <a:cxn ang="0">
                    <a:pos x="148" y="47"/>
                  </a:cxn>
                  <a:cxn ang="0">
                    <a:pos x="157" y="40"/>
                  </a:cxn>
                  <a:cxn ang="0">
                    <a:pos x="166" y="34"/>
                  </a:cxn>
                  <a:cxn ang="0">
                    <a:pos x="175" y="27"/>
                  </a:cxn>
                  <a:cxn ang="0">
                    <a:pos x="184" y="24"/>
                  </a:cxn>
                  <a:cxn ang="0">
                    <a:pos x="194" y="24"/>
                  </a:cxn>
                  <a:cxn ang="0">
                    <a:pos x="202" y="24"/>
                  </a:cxn>
                  <a:cxn ang="0">
                    <a:pos x="209" y="27"/>
                  </a:cxn>
                  <a:cxn ang="0">
                    <a:pos x="220" y="34"/>
                  </a:cxn>
                  <a:cxn ang="0">
                    <a:pos x="227" y="3"/>
                  </a:cxn>
                </a:cxnLst>
                <a:rect l="0" t="0" r="r" b="b"/>
                <a:pathLst>
                  <a:path w="228" h="116">
                    <a:moveTo>
                      <a:pt x="227" y="3"/>
                    </a:moveTo>
                    <a:lnTo>
                      <a:pt x="220" y="3"/>
                    </a:lnTo>
                    <a:lnTo>
                      <a:pt x="209" y="0"/>
                    </a:lnTo>
                    <a:lnTo>
                      <a:pt x="200" y="0"/>
                    </a:lnTo>
                    <a:lnTo>
                      <a:pt x="190" y="3"/>
                    </a:lnTo>
                    <a:lnTo>
                      <a:pt x="179" y="6"/>
                    </a:lnTo>
                    <a:lnTo>
                      <a:pt x="169" y="9"/>
                    </a:lnTo>
                    <a:lnTo>
                      <a:pt x="164" y="16"/>
                    </a:lnTo>
                    <a:lnTo>
                      <a:pt x="157" y="24"/>
                    </a:lnTo>
                    <a:lnTo>
                      <a:pt x="151" y="34"/>
                    </a:lnTo>
                    <a:lnTo>
                      <a:pt x="148" y="40"/>
                    </a:lnTo>
                    <a:lnTo>
                      <a:pt x="145" y="47"/>
                    </a:lnTo>
                    <a:lnTo>
                      <a:pt x="133" y="58"/>
                    </a:lnTo>
                    <a:lnTo>
                      <a:pt x="118" y="74"/>
                    </a:lnTo>
                    <a:lnTo>
                      <a:pt x="112" y="78"/>
                    </a:lnTo>
                    <a:lnTo>
                      <a:pt x="96" y="87"/>
                    </a:lnTo>
                    <a:lnTo>
                      <a:pt x="84" y="90"/>
                    </a:lnTo>
                    <a:lnTo>
                      <a:pt x="73" y="94"/>
                    </a:lnTo>
                    <a:lnTo>
                      <a:pt x="63" y="96"/>
                    </a:lnTo>
                    <a:lnTo>
                      <a:pt x="51" y="94"/>
                    </a:lnTo>
                    <a:lnTo>
                      <a:pt x="36" y="90"/>
                    </a:lnTo>
                    <a:lnTo>
                      <a:pt x="21" y="84"/>
                    </a:lnTo>
                    <a:lnTo>
                      <a:pt x="15" y="78"/>
                    </a:lnTo>
                    <a:lnTo>
                      <a:pt x="9" y="71"/>
                    </a:lnTo>
                    <a:lnTo>
                      <a:pt x="0" y="102"/>
                    </a:lnTo>
                    <a:lnTo>
                      <a:pt x="6" y="109"/>
                    </a:lnTo>
                    <a:lnTo>
                      <a:pt x="18" y="112"/>
                    </a:lnTo>
                    <a:lnTo>
                      <a:pt x="33" y="115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9"/>
                    </a:lnTo>
                    <a:lnTo>
                      <a:pt x="96" y="102"/>
                    </a:lnTo>
                    <a:lnTo>
                      <a:pt x="103" y="96"/>
                    </a:lnTo>
                    <a:lnTo>
                      <a:pt x="118" y="84"/>
                    </a:lnTo>
                    <a:lnTo>
                      <a:pt x="130" y="71"/>
                    </a:lnTo>
                    <a:lnTo>
                      <a:pt x="139" y="58"/>
                    </a:lnTo>
                    <a:lnTo>
                      <a:pt x="148" y="47"/>
                    </a:lnTo>
                    <a:lnTo>
                      <a:pt x="157" y="40"/>
                    </a:lnTo>
                    <a:lnTo>
                      <a:pt x="166" y="34"/>
                    </a:lnTo>
                    <a:lnTo>
                      <a:pt x="175" y="27"/>
                    </a:lnTo>
                    <a:lnTo>
                      <a:pt x="184" y="24"/>
                    </a:lnTo>
                    <a:lnTo>
                      <a:pt x="194" y="24"/>
                    </a:lnTo>
                    <a:lnTo>
                      <a:pt x="202" y="24"/>
                    </a:lnTo>
                    <a:lnTo>
                      <a:pt x="209" y="27"/>
                    </a:lnTo>
                    <a:lnTo>
                      <a:pt x="220" y="34"/>
                    </a:lnTo>
                    <a:lnTo>
                      <a:pt x="227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ltGray">
              <a:xfrm>
                <a:off x="5442" y="2855"/>
                <a:ext cx="66" cy="6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9"/>
                  </a:cxn>
                  <a:cxn ang="0">
                    <a:pos x="41" y="60"/>
                  </a:cxn>
                  <a:cxn ang="0">
                    <a:pos x="65" y="20"/>
                  </a:cxn>
                  <a:cxn ang="0">
                    <a:pos x="21" y="0"/>
                  </a:cxn>
                </a:cxnLst>
                <a:rect l="0" t="0" r="r" b="b"/>
                <a:pathLst>
                  <a:path w="66" h="61">
                    <a:moveTo>
                      <a:pt x="21" y="0"/>
                    </a:moveTo>
                    <a:lnTo>
                      <a:pt x="0" y="39"/>
                    </a:lnTo>
                    <a:lnTo>
                      <a:pt x="41" y="60"/>
                    </a:lnTo>
                    <a:lnTo>
                      <a:pt x="65" y="20"/>
                    </a:lnTo>
                    <a:lnTo>
                      <a:pt x="2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ltGray">
              <a:xfrm>
                <a:off x="3764" y="4046"/>
                <a:ext cx="61" cy="65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44"/>
                  </a:cxn>
                  <a:cxn ang="0">
                    <a:pos x="40" y="64"/>
                  </a:cxn>
                  <a:cxn ang="0">
                    <a:pos x="60" y="20"/>
                  </a:cxn>
                  <a:cxn ang="0">
                    <a:pos x="20" y="0"/>
                  </a:cxn>
                </a:cxnLst>
                <a:rect l="0" t="0" r="r" b="b"/>
                <a:pathLst>
                  <a:path w="61" h="65">
                    <a:moveTo>
                      <a:pt x="20" y="0"/>
                    </a:moveTo>
                    <a:lnTo>
                      <a:pt x="0" y="44"/>
                    </a:lnTo>
                    <a:lnTo>
                      <a:pt x="40" y="64"/>
                    </a:lnTo>
                    <a:lnTo>
                      <a:pt x="60" y="20"/>
                    </a:lnTo>
                    <a:lnTo>
                      <a:pt x="2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1" name="Freeform 17"/>
              <p:cNvSpPr>
                <a:spLocks/>
              </p:cNvSpPr>
              <p:nvPr/>
            </p:nvSpPr>
            <p:spPr bwMode="ltGray">
              <a:xfrm>
                <a:off x="500" y="541"/>
                <a:ext cx="57" cy="6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44"/>
                  </a:cxn>
                  <a:cxn ang="0">
                    <a:pos x="38" y="64"/>
                  </a:cxn>
                  <a:cxn ang="0">
                    <a:pos x="56" y="23"/>
                  </a:cxn>
                  <a:cxn ang="0">
                    <a:pos x="18" y="0"/>
                  </a:cxn>
                </a:cxnLst>
                <a:rect l="0" t="0" r="r" b="b"/>
                <a:pathLst>
                  <a:path w="57" h="65">
                    <a:moveTo>
                      <a:pt x="18" y="0"/>
                    </a:moveTo>
                    <a:lnTo>
                      <a:pt x="0" y="44"/>
                    </a:lnTo>
                    <a:lnTo>
                      <a:pt x="38" y="64"/>
                    </a:lnTo>
                    <a:lnTo>
                      <a:pt x="56" y="23"/>
                    </a:lnTo>
                    <a:lnTo>
                      <a:pt x="1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ltGray">
              <a:xfrm>
                <a:off x="2644" y="186"/>
                <a:ext cx="57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6" y="49"/>
                  </a:cxn>
                  <a:cxn ang="0">
                    <a:pos x="16" y="0"/>
                  </a:cxn>
                </a:cxnLst>
                <a:rect l="0" t="0" r="r" b="b"/>
                <a:pathLst>
                  <a:path w="57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6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ltGray">
              <a:xfrm>
                <a:off x="5673" y="2034"/>
                <a:ext cx="58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7" y="49"/>
                  </a:cxn>
                  <a:cxn ang="0">
                    <a:pos x="16" y="0"/>
                  </a:cxn>
                </a:cxnLst>
                <a:rect l="0" t="0" r="r" b="b"/>
                <a:pathLst>
                  <a:path w="58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7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4" name="Freeform 20"/>
              <p:cNvSpPr>
                <a:spLocks/>
              </p:cNvSpPr>
              <p:nvPr/>
            </p:nvSpPr>
            <p:spPr bwMode="ltGray">
              <a:xfrm>
                <a:off x="3478" y="3974"/>
                <a:ext cx="59" cy="10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3"/>
                  </a:cxn>
                  <a:cxn ang="0">
                    <a:pos x="58" y="50"/>
                  </a:cxn>
                  <a:cxn ang="0">
                    <a:pos x="16" y="0"/>
                  </a:cxn>
                </a:cxnLst>
                <a:rect l="0" t="0" r="r" b="b"/>
                <a:pathLst>
                  <a:path w="59" h="104">
                    <a:moveTo>
                      <a:pt x="16" y="0"/>
                    </a:moveTo>
                    <a:lnTo>
                      <a:pt x="0" y="103"/>
                    </a:lnTo>
                    <a:lnTo>
                      <a:pt x="58" y="50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ltGray">
              <a:xfrm>
                <a:off x="426" y="4149"/>
                <a:ext cx="56" cy="102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101"/>
                  </a:cxn>
                  <a:cxn ang="0">
                    <a:pos x="55" y="49"/>
                  </a:cxn>
                  <a:cxn ang="0">
                    <a:pos x="14" y="0"/>
                  </a:cxn>
                </a:cxnLst>
                <a:rect l="0" t="0" r="r" b="b"/>
                <a:pathLst>
                  <a:path w="56" h="102">
                    <a:moveTo>
                      <a:pt x="14" y="0"/>
                    </a:moveTo>
                    <a:lnTo>
                      <a:pt x="0" y="101"/>
                    </a:lnTo>
                    <a:lnTo>
                      <a:pt x="55" y="49"/>
                    </a:lnTo>
                    <a:lnTo>
                      <a:pt x="14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6" name="Freeform 22"/>
              <p:cNvSpPr>
                <a:spLocks/>
              </p:cNvSpPr>
              <p:nvPr/>
            </p:nvSpPr>
            <p:spPr bwMode="ltGray">
              <a:xfrm>
                <a:off x="1604" y="4043"/>
                <a:ext cx="57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6" y="51"/>
                  </a:cxn>
                  <a:cxn ang="0">
                    <a:pos x="16" y="101"/>
                  </a:cxn>
                </a:cxnLst>
                <a:rect l="0" t="0" r="r" b="b"/>
                <a:pathLst>
                  <a:path w="57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6" y="51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7" name="Freeform 23"/>
              <p:cNvSpPr>
                <a:spLocks/>
              </p:cNvSpPr>
              <p:nvPr/>
            </p:nvSpPr>
            <p:spPr bwMode="ltGray">
              <a:xfrm>
                <a:off x="5453" y="1573"/>
                <a:ext cx="46" cy="88"/>
              </a:xfrm>
              <a:custGeom>
                <a:avLst/>
                <a:gdLst/>
                <a:ahLst/>
                <a:cxnLst>
                  <a:cxn ang="0">
                    <a:pos x="27" y="87"/>
                  </a:cxn>
                  <a:cxn ang="0">
                    <a:pos x="45" y="46"/>
                  </a:cxn>
                  <a:cxn ang="0">
                    <a:pos x="18" y="0"/>
                  </a:cxn>
                  <a:cxn ang="0">
                    <a:pos x="0" y="49"/>
                  </a:cxn>
                  <a:cxn ang="0">
                    <a:pos x="27" y="87"/>
                  </a:cxn>
                </a:cxnLst>
                <a:rect l="0" t="0" r="r" b="b"/>
                <a:pathLst>
                  <a:path w="46" h="88">
                    <a:moveTo>
                      <a:pt x="27" y="87"/>
                    </a:moveTo>
                    <a:lnTo>
                      <a:pt x="45" y="46"/>
                    </a:lnTo>
                    <a:lnTo>
                      <a:pt x="18" y="0"/>
                    </a:lnTo>
                    <a:lnTo>
                      <a:pt x="0" y="49"/>
                    </a:lnTo>
                    <a:lnTo>
                      <a:pt x="27" y="8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8" name="Freeform 24"/>
              <p:cNvSpPr>
                <a:spLocks/>
              </p:cNvSpPr>
              <p:nvPr/>
            </p:nvSpPr>
            <p:spPr bwMode="ltGray">
              <a:xfrm>
                <a:off x="5571" y="3729"/>
                <a:ext cx="47" cy="85"/>
              </a:xfrm>
              <a:custGeom>
                <a:avLst/>
                <a:gdLst/>
                <a:ahLst/>
                <a:cxnLst>
                  <a:cxn ang="0">
                    <a:pos x="19" y="84"/>
                  </a:cxn>
                  <a:cxn ang="0">
                    <a:pos x="0" y="45"/>
                  </a:cxn>
                  <a:cxn ang="0">
                    <a:pos x="27" y="0"/>
                  </a:cxn>
                  <a:cxn ang="0">
                    <a:pos x="46" y="45"/>
                  </a:cxn>
                  <a:cxn ang="0">
                    <a:pos x="19" y="84"/>
                  </a:cxn>
                </a:cxnLst>
                <a:rect l="0" t="0" r="r" b="b"/>
                <a:pathLst>
                  <a:path w="47" h="85">
                    <a:moveTo>
                      <a:pt x="19" y="84"/>
                    </a:moveTo>
                    <a:lnTo>
                      <a:pt x="0" y="45"/>
                    </a:lnTo>
                    <a:lnTo>
                      <a:pt x="27" y="0"/>
                    </a:lnTo>
                    <a:lnTo>
                      <a:pt x="46" y="45"/>
                    </a:lnTo>
                    <a:lnTo>
                      <a:pt x="19" y="8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9" name="Freeform 25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0" name="Freeform 26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1" name="Freeform 27"/>
              <p:cNvSpPr>
                <a:spLocks/>
              </p:cNvSpPr>
              <p:nvPr/>
            </p:nvSpPr>
            <p:spPr bwMode="ltGray">
              <a:xfrm>
                <a:off x="4854" y="237"/>
                <a:ext cx="159" cy="72"/>
              </a:xfrm>
              <a:custGeom>
                <a:avLst/>
                <a:gdLst/>
                <a:ahLst/>
                <a:cxnLst>
                  <a:cxn ang="0">
                    <a:pos x="152" y="27"/>
                  </a:cxn>
                  <a:cxn ang="0">
                    <a:pos x="143" y="24"/>
                  </a:cxn>
                  <a:cxn ang="0">
                    <a:pos x="130" y="24"/>
                  </a:cxn>
                  <a:cxn ang="0">
                    <a:pos x="122" y="27"/>
                  </a:cxn>
                  <a:cxn ang="0">
                    <a:pos x="115" y="36"/>
                  </a:cxn>
                  <a:cxn ang="0">
                    <a:pos x="109" y="44"/>
                  </a:cxn>
                  <a:cxn ang="0">
                    <a:pos x="97" y="59"/>
                  </a:cxn>
                  <a:cxn ang="0">
                    <a:pos x="89" y="68"/>
                  </a:cxn>
                  <a:cxn ang="0">
                    <a:pos x="73" y="71"/>
                  </a:cxn>
                  <a:cxn ang="0">
                    <a:pos x="61" y="68"/>
                  </a:cxn>
                  <a:cxn ang="0">
                    <a:pos x="51" y="62"/>
                  </a:cxn>
                  <a:cxn ang="0">
                    <a:pos x="39" y="56"/>
                  </a:cxn>
                  <a:cxn ang="0">
                    <a:pos x="28" y="53"/>
                  </a:cxn>
                  <a:cxn ang="0">
                    <a:pos x="15" y="53"/>
                  </a:cxn>
                  <a:cxn ang="0">
                    <a:pos x="6" y="56"/>
                  </a:cxn>
                  <a:cxn ang="0">
                    <a:pos x="3" y="51"/>
                  </a:cxn>
                  <a:cxn ang="0">
                    <a:pos x="9" y="47"/>
                  </a:cxn>
                  <a:cxn ang="0">
                    <a:pos x="21" y="44"/>
                  </a:cxn>
                  <a:cxn ang="0">
                    <a:pos x="30" y="44"/>
                  </a:cxn>
                  <a:cxn ang="0">
                    <a:pos x="43" y="53"/>
                  </a:cxn>
                  <a:cxn ang="0">
                    <a:pos x="54" y="56"/>
                  </a:cxn>
                  <a:cxn ang="0">
                    <a:pos x="67" y="59"/>
                  </a:cxn>
                  <a:cxn ang="0">
                    <a:pos x="79" y="59"/>
                  </a:cxn>
                  <a:cxn ang="0">
                    <a:pos x="89" y="56"/>
                  </a:cxn>
                  <a:cxn ang="0">
                    <a:pos x="97" y="51"/>
                  </a:cxn>
                  <a:cxn ang="0">
                    <a:pos x="107" y="39"/>
                  </a:cxn>
                  <a:cxn ang="0">
                    <a:pos x="115" y="21"/>
                  </a:cxn>
                  <a:cxn ang="0">
                    <a:pos x="122" y="6"/>
                  </a:cxn>
                  <a:cxn ang="0">
                    <a:pos x="130" y="0"/>
                  </a:cxn>
                  <a:cxn ang="0">
                    <a:pos x="137" y="0"/>
                  </a:cxn>
                  <a:cxn ang="0">
                    <a:pos x="146" y="3"/>
                  </a:cxn>
                  <a:cxn ang="0">
                    <a:pos x="158" y="30"/>
                  </a:cxn>
                </a:cxnLst>
                <a:rect l="0" t="0" r="r" b="b"/>
                <a:pathLst>
                  <a:path w="159" h="72">
                    <a:moveTo>
                      <a:pt x="158" y="30"/>
                    </a:moveTo>
                    <a:lnTo>
                      <a:pt x="152" y="27"/>
                    </a:lnTo>
                    <a:lnTo>
                      <a:pt x="146" y="24"/>
                    </a:lnTo>
                    <a:lnTo>
                      <a:pt x="143" y="24"/>
                    </a:lnTo>
                    <a:lnTo>
                      <a:pt x="137" y="24"/>
                    </a:lnTo>
                    <a:lnTo>
                      <a:pt x="130" y="24"/>
                    </a:lnTo>
                    <a:lnTo>
                      <a:pt x="125" y="27"/>
                    </a:lnTo>
                    <a:lnTo>
                      <a:pt x="122" y="27"/>
                    </a:lnTo>
                    <a:lnTo>
                      <a:pt x="119" y="30"/>
                    </a:lnTo>
                    <a:lnTo>
                      <a:pt x="115" y="36"/>
                    </a:lnTo>
                    <a:lnTo>
                      <a:pt x="109" y="41"/>
                    </a:lnTo>
                    <a:lnTo>
                      <a:pt x="109" y="44"/>
                    </a:lnTo>
                    <a:lnTo>
                      <a:pt x="104" y="53"/>
                    </a:lnTo>
                    <a:lnTo>
                      <a:pt x="97" y="59"/>
                    </a:lnTo>
                    <a:lnTo>
                      <a:pt x="94" y="65"/>
                    </a:lnTo>
                    <a:lnTo>
                      <a:pt x="89" y="68"/>
                    </a:lnTo>
                    <a:lnTo>
                      <a:pt x="79" y="71"/>
                    </a:lnTo>
                    <a:lnTo>
                      <a:pt x="73" y="71"/>
                    </a:lnTo>
                    <a:lnTo>
                      <a:pt x="67" y="71"/>
                    </a:lnTo>
                    <a:lnTo>
                      <a:pt x="61" y="68"/>
                    </a:lnTo>
                    <a:lnTo>
                      <a:pt x="54" y="65"/>
                    </a:lnTo>
                    <a:lnTo>
                      <a:pt x="51" y="62"/>
                    </a:lnTo>
                    <a:lnTo>
                      <a:pt x="46" y="59"/>
                    </a:lnTo>
                    <a:lnTo>
                      <a:pt x="39" y="56"/>
                    </a:lnTo>
                    <a:lnTo>
                      <a:pt x="33" y="53"/>
                    </a:lnTo>
                    <a:lnTo>
                      <a:pt x="28" y="53"/>
                    </a:lnTo>
                    <a:lnTo>
                      <a:pt x="21" y="51"/>
                    </a:lnTo>
                    <a:lnTo>
                      <a:pt x="15" y="53"/>
                    </a:lnTo>
                    <a:lnTo>
                      <a:pt x="9" y="53"/>
                    </a:lnTo>
                    <a:lnTo>
                      <a:pt x="6" y="56"/>
                    </a:lnTo>
                    <a:lnTo>
                      <a:pt x="0" y="59"/>
                    </a:lnTo>
                    <a:lnTo>
                      <a:pt x="3" y="51"/>
                    </a:lnTo>
                    <a:lnTo>
                      <a:pt x="6" y="47"/>
                    </a:lnTo>
                    <a:lnTo>
                      <a:pt x="9" y="47"/>
                    </a:lnTo>
                    <a:lnTo>
                      <a:pt x="15" y="44"/>
                    </a:lnTo>
                    <a:lnTo>
                      <a:pt x="21" y="44"/>
                    </a:lnTo>
                    <a:lnTo>
                      <a:pt x="24" y="44"/>
                    </a:lnTo>
                    <a:lnTo>
                      <a:pt x="30" y="44"/>
                    </a:lnTo>
                    <a:lnTo>
                      <a:pt x="33" y="47"/>
                    </a:lnTo>
                    <a:lnTo>
                      <a:pt x="43" y="53"/>
                    </a:lnTo>
                    <a:lnTo>
                      <a:pt x="49" y="56"/>
                    </a:lnTo>
                    <a:lnTo>
                      <a:pt x="54" y="56"/>
                    </a:lnTo>
                    <a:lnTo>
                      <a:pt x="58" y="59"/>
                    </a:lnTo>
                    <a:lnTo>
                      <a:pt x="67" y="59"/>
                    </a:lnTo>
                    <a:lnTo>
                      <a:pt x="76" y="59"/>
                    </a:lnTo>
                    <a:lnTo>
                      <a:pt x="79" y="59"/>
                    </a:lnTo>
                    <a:lnTo>
                      <a:pt x="85" y="59"/>
                    </a:lnTo>
                    <a:lnTo>
                      <a:pt x="89" y="56"/>
                    </a:lnTo>
                    <a:lnTo>
                      <a:pt x="94" y="53"/>
                    </a:lnTo>
                    <a:lnTo>
                      <a:pt x="97" y="51"/>
                    </a:lnTo>
                    <a:lnTo>
                      <a:pt x="100" y="47"/>
                    </a:lnTo>
                    <a:lnTo>
                      <a:pt x="107" y="39"/>
                    </a:lnTo>
                    <a:lnTo>
                      <a:pt x="109" y="32"/>
                    </a:lnTo>
                    <a:lnTo>
                      <a:pt x="115" y="21"/>
                    </a:lnTo>
                    <a:lnTo>
                      <a:pt x="122" y="12"/>
                    </a:lnTo>
                    <a:lnTo>
                      <a:pt x="122" y="6"/>
                    </a:lnTo>
                    <a:lnTo>
                      <a:pt x="128" y="3"/>
                    </a:lnTo>
                    <a:lnTo>
                      <a:pt x="130" y="0"/>
                    </a:lnTo>
                    <a:lnTo>
                      <a:pt x="134" y="0"/>
                    </a:lnTo>
                    <a:lnTo>
                      <a:pt x="137" y="0"/>
                    </a:lnTo>
                    <a:lnTo>
                      <a:pt x="143" y="0"/>
                    </a:lnTo>
                    <a:lnTo>
                      <a:pt x="146" y="3"/>
                    </a:lnTo>
                    <a:lnTo>
                      <a:pt x="152" y="6"/>
                    </a:lnTo>
                    <a:lnTo>
                      <a:pt x="158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2" name="Freeform 28"/>
              <p:cNvSpPr>
                <a:spLocks/>
              </p:cNvSpPr>
              <p:nvPr/>
            </p:nvSpPr>
            <p:spPr bwMode="ltGray">
              <a:xfrm>
                <a:off x="5357" y="3223"/>
                <a:ext cx="154" cy="73"/>
              </a:xfrm>
              <a:custGeom>
                <a:avLst/>
                <a:gdLst/>
                <a:ahLst/>
                <a:cxnLst>
                  <a:cxn ang="0">
                    <a:pos x="147" y="27"/>
                  </a:cxn>
                  <a:cxn ang="0">
                    <a:pos x="138" y="24"/>
                  </a:cxn>
                  <a:cxn ang="0">
                    <a:pos x="127" y="24"/>
                  </a:cxn>
                  <a:cxn ang="0">
                    <a:pos x="117" y="27"/>
                  </a:cxn>
                  <a:cxn ang="0">
                    <a:pos x="112" y="36"/>
                  </a:cxn>
                  <a:cxn ang="0">
                    <a:pos x="105" y="48"/>
                  </a:cxn>
                  <a:cxn ang="0">
                    <a:pos x="97" y="60"/>
                  </a:cxn>
                  <a:cxn ang="0">
                    <a:pos x="84" y="69"/>
                  </a:cxn>
                  <a:cxn ang="0">
                    <a:pos x="69" y="72"/>
                  </a:cxn>
                  <a:cxn ang="0">
                    <a:pos x="57" y="69"/>
                  </a:cxn>
                  <a:cxn ang="0">
                    <a:pos x="49" y="63"/>
                  </a:cxn>
                  <a:cxn ang="0">
                    <a:pos x="37" y="57"/>
                  </a:cxn>
                  <a:cxn ang="0">
                    <a:pos x="24" y="54"/>
                  </a:cxn>
                  <a:cxn ang="0">
                    <a:pos x="12" y="54"/>
                  </a:cxn>
                  <a:cxn ang="0">
                    <a:pos x="4" y="57"/>
                  </a:cxn>
                  <a:cxn ang="0">
                    <a:pos x="0" y="54"/>
                  </a:cxn>
                  <a:cxn ang="0">
                    <a:pos x="7" y="48"/>
                  </a:cxn>
                  <a:cxn ang="0">
                    <a:pos x="19" y="45"/>
                  </a:cxn>
                  <a:cxn ang="0">
                    <a:pos x="27" y="48"/>
                  </a:cxn>
                  <a:cxn ang="0">
                    <a:pos x="39" y="54"/>
                  </a:cxn>
                  <a:cxn ang="0">
                    <a:pos x="52" y="60"/>
                  </a:cxn>
                  <a:cxn ang="0">
                    <a:pos x="64" y="60"/>
                  </a:cxn>
                  <a:cxn ang="0">
                    <a:pos x="75" y="60"/>
                  </a:cxn>
                  <a:cxn ang="0">
                    <a:pos x="84" y="57"/>
                  </a:cxn>
                  <a:cxn ang="0">
                    <a:pos x="93" y="51"/>
                  </a:cxn>
                  <a:cxn ang="0">
                    <a:pos x="102" y="39"/>
                  </a:cxn>
                  <a:cxn ang="0">
                    <a:pos x="112" y="22"/>
                  </a:cxn>
                  <a:cxn ang="0">
                    <a:pos x="120" y="7"/>
                  </a:cxn>
                  <a:cxn ang="0">
                    <a:pos x="127" y="0"/>
                  </a:cxn>
                  <a:cxn ang="0">
                    <a:pos x="135" y="0"/>
                  </a:cxn>
                  <a:cxn ang="0">
                    <a:pos x="145" y="3"/>
                  </a:cxn>
                  <a:cxn ang="0">
                    <a:pos x="153" y="30"/>
                  </a:cxn>
                </a:cxnLst>
                <a:rect l="0" t="0" r="r" b="b"/>
                <a:pathLst>
                  <a:path w="154" h="73">
                    <a:moveTo>
                      <a:pt x="153" y="30"/>
                    </a:moveTo>
                    <a:lnTo>
                      <a:pt x="147" y="27"/>
                    </a:lnTo>
                    <a:lnTo>
                      <a:pt x="142" y="24"/>
                    </a:lnTo>
                    <a:lnTo>
                      <a:pt x="138" y="24"/>
                    </a:lnTo>
                    <a:lnTo>
                      <a:pt x="132" y="24"/>
                    </a:lnTo>
                    <a:lnTo>
                      <a:pt x="127" y="24"/>
                    </a:lnTo>
                    <a:lnTo>
                      <a:pt x="123" y="27"/>
                    </a:lnTo>
                    <a:lnTo>
                      <a:pt x="117" y="27"/>
                    </a:lnTo>
                    <a:lnTo>
                      <a:pt x="115" y="30"/>
                    </a:lnTo>
                    <a:lnTo>
                      <a:pt x="112" y="36"/>
                    </a:lnTo>
                    <a:lnTo>
                      <a:pt x="105" y="42"/>
                    </a:lnTo>
                    <a:lnTo>
                      <a:pt x="105" y="48"/>
                    </a:lnTo>
                    <a:lnTo>
                      <a:pt x="99" y="54"/>
                    </a:lnTo>
                    <a:lnTo>
                      <a:pt x="97" y="60"/>
                    </a:lnTo>
                    <a:lnTo>
                      <a:pt x="90" y="66"/>
                    </a:lnTo>
                    <a:lnTo>
                      <a:pt x="84" y="69"/>
                    </a:lnTo>
                    <a:lnTo>
                      <a:pt x="75" y="72"/>
                    </a:lnTo>
                    <a:lnTo>
                      <a:pt x="69" y="72"/>
                    </a:lnTo>
                    <a:lnTo>
                      <a:pt x="64" y="72"/>
                    </a:lnTo>
                    <a:lnTo>
                      <a:pt x="57" y="69"/>
                    </a:lnTo>
                    <a:lnTo>
                      <a:pt x="52" y="66"/>
                    </a:lnTo>
                    <a:lnTo>
                      <a:pt x="49" y="63"/>
                    </a:lnTo>
                    <a:lnTo>
                      <a:pt x="42" y="60"/>
                    </a:lnTo>
                    <a:lnTo>
                      <a:pt x="37" y="57"/>
                    </a:lnTo>
                    <a:lnTo>
                      <a:pt x="30" y="54"/>
                    </a:lnTo>
                    <a:lnTo>
                      <a:pt x="24" y="54"/>
                    </a:lnTo>
                    <a:lnTo>
                      <a:pt x="19" y="51"/>
                    </a:lnTo>
                    <a:lnTo>
                      <a:pt x="12" y="54"/>
                    </a:lnTo>
                    <a:lnTo>
                      <a:pt x="7" y="54"/>
                    </a:lnTo>
                    <a:lnTo>
                      <a:pt x="4" y="57"/>
                    </a:lnTo>
                    <a:lnTo>
                      <a:pt x="0" y="60"/>
                    </a:lnTo>
                    <a:lnTo>
                      <a:pt x="0" y="54"/>
                    </a:lnTo>
                    <a:lnTo>
                      <a:pt x="4" y="51"/>
                    </a:lnTo>
                    <a:lnTo>
                      <a:pt x="7" y="48"/>
                    </a:lnTo>
                    <a:lnTo>
                      <a:pt x="12" y="45"/>
                    </a:lnTo>
                    <a:lnTo>
                      <a:pt x="19" y="45"/>
                    </a:lnTo>
                    <a:lnTo>
                      <a:pt x="22" y="45"/>
                    </a:lnTo>
                    <a:lnTo>
                      <a:pt x="27" y="48"/>
                    </a:lnTo>
                    <a:lnTo>
                      <a:pt x="30" y="48"/>
                    </a:lnTo>
                    <a:lnTo>
                      <a:pt x="39" y="54"/>
                    </a:lnTo>
                    <a:lnTo>
                      <a:pt x="49" y="57"/>
                    </a:lnTo>
                    <a:lnTo>
                      <a:pt x="52" y="60"/>
                    </a:lnTo>
                    <a:lnTo>
                      <a:pt x="57" y="60"/>
                    </a:lnTo>
                    <a:lnTo>
                      <a:pt x="64" y="60"/>
                    </a:lnTo>
                    <a:lnTo>
                      <a:pt x="72" y="60"/>
                    </a:lnTo>
                    <a:lnTo>
                      <a:pt x="75" y="60"/>
                    </a:lnTo>
                    <a:lnTo>
                      <a:pt x="82" y="60"/>
                    </a:lnTo>
                    <a:lnTo>
                      <a:pt x="84" y="57"/>
                    </a:lnTo>
                    <a:lnTo>
                      <a:pt x="90" y="54"/>
                    </a:lnTo>
                    <a:lnTo>
                      <a:pt x="93" y="51"/>
                    </a:lnTo>
                    <a:lnTo>
                      <a:pt x="97" y="48"/>
                    </a:lnTo>
                    <a:lnTo>
                      <a:pt x="102" y="39"/>
                    </a:lnTo>
                    <a:lnTo>
                      <a:pt x="108" y="33"/>
                    </a:lnTo>
                    <a:lnTo>
                      <a:pt x="112" y="22"/>
                    </a:lnTo>
                    <a:lnTo>
                      <a:pt x="117" y="12"/>
                    </a:lnTo>
                    <a:lnTo>
                      <a:pt x="120" y="7"/>
                    </a:lnTo>
                    <a:lnTo>
                      <a:pt x="123" y="3"/>
                    </a:lnTo>
                    <a:lnTo>
                      <a:pt x="127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38" y="0"/>
                    </a:lnTo>
                    <a:lnTo>
                      <a:pt x="145" y="3"/>
                    </a:lnTo>
                    <a:lnTo>
                      <a:pt x="147" y="7"/>
                    </a:lnTo>
                    <a:lnTo>
                      <a:pt x="153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3" name="Freeform 29"/>
              <p:cNvSpPr>
                <a:spLocks/>
              </p:cNvSpPr>
              <p:nvPr/>
            </p:nvSpPr>
            <p:spPr bwMode="ltGray">
              <a:xfrm>
                <a:off x="224" y="1995"/>
                <a:ext cx="157" cy="74"/>
              </a:xfrm>
              <a:custGeom>
                <a:avLst/>
                <a:gdLst/>
                <a:ahLst/>
                <a:cxnLst>
                  <a:cxn ang="0">
                    <a:pos x="149" y="27"/>
                  </a:cxn>
                  <a:cxn ang="0">
                    <a:pos x="141" y="25"/>
                  </a:cxn>
                  <a:cxn ang="0">
                    <a:pos x="129" y="25"/>
                  </a:cxn>
                  <a:cxn ang="0">
                    <a:pos x="120" y="27"/>
                  </a:cxn>
                  <a:cxn ang="0">
                    <a:pos x="114" y="36"/>
                  </a:cxn>
                  <a:cxn ang="0">
                    <a:pos x="105" y="48"/>
                  </a:cxn>
                  <a:cxn ang="0">
                    <a:pos x="99" y="61"/>
                  </a:cxn>
                  <a:cxn ang="0">
                    <a:pos x="84" y="70"/>
                  </a:cxn>
                  <a:cxn ang="0">
                    <a:pos x="72" y="73"/>
                  </a:cxn>
                  <a:cxn ang="0">
                    <a:pos x="60" y="70"/>
                  </a:cxn>
                  <a:cxn ang="0">
                    <a:pos x="51" y="64"/>
                  </a:cxn>
                  <a:cxn ang="0">
                    <a:pos x="39" y="58"/>
                  </a:cxn>
                  <a:cxn ang="0">
                    <a:pos x="27" y="51"/>
                  </a:cxn>
                  <a:cxn ang="0">
                    <a:pos x="15" y="51"/>
                  </a:cxn>
                  <a:cxn ang="0">
                    <a:pos x="7" y="58"/>
                  </a:cxn>
                  <a:cxn ang="0">
                    <a:pos x="3" y="51"/>
                  </a:cxn>
                  <a:cxn ang="0">
                    <a:pos x="9" y="48"/>
                  </a:cxn>
                  <a:cxn ang="0">
                    <a:pos x="21" y="46"/>
                  </a:cxn>
                  <a:cxn ang="0">
                    <a:pos x="30" y="46"/>
                  </a:cxn>
                  <a:cxn ang="0">
                    <a:pos x="42" y="51"/>
                  </a:cxn>
                  <a:cxn ang="0">
                    <a:pos x="54" y="58"/>
                  </a:cxn>
                  <a:cxn ang="0">
                    <a:pos x="66" y="61"/>
                  </a:cxn>
                  <a:cxn ang="0">
                    <a:pos x="78" y="61"/>
                  </a:cxn>
                  <a:cxn ang="0">
                    <a:pos x="87" y="58"/>
                  </a:cxn>
                  <a:cxn ang="0">
                    <a:pos x="96" y="51"/>
                  </a:cxn>
                  <a:cxn ang="0">
                    <a:pos x="105" y="40"/>
                  </a:cxn>
                  <a:cxn ang="0">
                    <a:pos x="114" y="21"/>
                  </a:cxn>
                  <a:cxn ang="0">
                    <a:pos x="120" y="6"/>
                  </a:cxn>
                  <a:cxn ang="0">
                    <a:pos x="129" y="0"/>
                  </a:cxn>
                  <a:cxn ang="0">
                    <a:pos x="135" y="0"/>
                  </a:cxn>
                  <a:cxn ang="0">
                    <a:pos x="144" y="3"/>
                  </a:cxn>
                  <a:cxn ang="0">
                    <a:pos x="156" y="30"/>
                  </a:cxn>
                </a:cxnLst>
                <a:rect l="0" t="0" r="r" b="b"/>
                <a:pathLst>
                  <a:path w="157" h="74">
                    <a:moveTo>
                      <a:pt x="156" y="30"/>
                    </a:moveTo>
                    <a:lnTo>
                      <a:pt x="149" y="27"/>
                    </a:lnTo>
                    <a:lnTo>
                      <a:pt x="144" y="25"/>
                    </a:lnTo>
                    <a:lnTo>
                      <a:pt x="141" y="25"/>
                    </a:lnTo>
                    <a:lnTo>
                      <a:pt x="135" y="25"/>
                    </a:lnTo>
                    <a:lnTo>
                      <a:pt x="129" y="25"/>
                    </a:lnTo>
                    <a:lnTo>
                      <a:pt x="122" y="27"/>
                    </a:lnTo>
                    <a:lnTo>
                      <a:pt x="120" y="27"/>
                    </a:lnTo>
                    <a:lnTo>
                      <a:pt x="117" y="30"/>
                    </a:lnTo>
                    <a:lnTo>
                      <a:pt x="114" y="36"/>
                    </a:lnTo>
                    <a:lnTo>
                      <a:pt x="107" y="43"/>
                    </a:lnTo>
                    <a:lnTo>
                      <a:pt x="105" y="48"/>
                    </a:lnTo>
                    <a:lnTo>
                      <a:pt x="102" y="55"/>
                    </a:lnTo>
                    <a:lnTo>
                      <a:pt x="99" y="61"/>
                    </a:lnTo>
                    <a:lnTo>
                      <a:pt x="92" y="66"/>
                    </a:lnTo>
                    <a:lnTo>
                      <a:pt x="84" y="70"/>
                    </a:lnTo>
                    <a:lnTo>
                      <a:pt x="78" y="73"/>
                    </a:lnTo>
                    <a:lnTo>
                      <a:pt x="72" y="73"/>
                    </a:lnTo>
                    <a:lnTo>
                      <a:pt x="66" y="73"/>
                    </a:lnTo>
                    <a:lnTo>
                      <a:pt x="60" y="70"/>
                    </a:lnTo>
                    <a:lnTo>
                      <a:pt x="54" y="66"/>
                    </a:lnTo>
                    <a:lnTo>
                      <a:pt x="51" y="64"/>
                    </a:lnTo>
                    <a:lnTo>
                      <a:pt x="45" y="61"/>
                    </a:lnTo>
                    <a:lnTo>
                      <a:pt x="39" y="58"/>
                    </a:lnTo>
                    <a:lnTo>
                      <a:pt x="33" y="55"/>
                    </a:lnTo>
                    <a:lnTo>
                      <a:pt x="27" y="51"/>
                    </a:lnTo>
                    <a:lnTo>
                      <a:pt x="21" y="51"/>
                    </a:lnTo>
                    <a:lnTo>
                      <a:pt x="15" y="51"/>
                    </a:lnTo>
                    <a:lnTo>
                      <a:pt x="9" y="55"/>
                    </a:lnTo>
                    <a:lnTo>
                      <a:pt x="7" y="58"/>
                    </a:lnTo>
                    <a:lnTo>
                      <a:pt x="0" y="58"/>
                    </a:lnTo>
                    <a:lnTo>
                      <a:pt x="3" y="51"/>
                    </a:lnTo>
                    <a:lnTo>
                      <a:pt x="7" y="48"/>
                    </a:lnTo>
                    <a:lnTo>
                      <a:pt x="9" y="48"/>
                    </a:lnTo>
                    <a:lnTo>
                      <a:pt x="15" y="46"/>
                    </a:lnTo>
                    <a:lnTo>
                      <a:pt x="21" y="46"/>
                    </a:lnTo>
                    <a:lnTo>
                      <a:pt x="24" y="46"/>
                    </a:lnTo>
                    <a:lnTo>
                      <a:pt x="30" y="46"/>
                    </a:lnTo>
                    <a:lnTo>
                      <a:pt x="33" y="48"/>
                    </a:lnTo>
                    <a:lnTo>
                      <a:pt x="42" y="51"/>
                    </a:lnTo>
                    <a:lnTo>
                      <a:pt x="51" y="58"/>
                    </a:lnTo>
                    <a:lnTo>
                      <a:pt x="54" y="58"/>
                    </a:lnTo>
                    <a:lnTo>
                      <a:pt x="57" y="61"/>
                    </a:lnTo>
                    <a:lnTo>
                      <a:pt x="66" y="61"/>
                    </a:lnTo>
                    <a:lnTo>
                      <a:pt x="72" y="61"/>
                    </a:lnTo>
                    <a:lnTo>
                      <a:pt x="78" y="61"/>
                    </a:lnTo>
                    <a:lnTo>
                      <a:pt x="84" y="58"/>
                    </a:lnTo>
                    <a:lnTo>
                      <a:pt x="87" y="58"/>
                    </a:lnTo>
                    <a:lnTo>
                      <a:pt x="92" y="55"/>
                    </a:lnTo>
                    <a:lnTo>
                      <a:pt x="96" y="51"/>
                    </a:lnTo>
                    <a:lnTo>
                      <a:pt x="99" y="48"/>
                    </a:lnTo>
                    <a:lnTo>
                      <a:pt x="105" y="40"/>
                    </a:lnTo>
                    <a:lnTo>
                      <a:pt x="107" y="30"/>
                    </a:lnTo>
                    <a:lnTo>
                      <a:pt x="114" y="21"/>
                    </a:lnTo>
                    <a:lnTo>
                      <a:pt x="117" y="12"/>
                    </a:lnTo>
                    <a:lnTo>
                      <a:pt x="120" y="6"/>
                    </a:lnTo>
                    <a:lnTo>
                      <a:pt x="126" y="3"/>
                    </a:lnTo>
                    <a:lnTo>
                      <a:pt x="129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41" y="0"/>
                    </a:lnTo>
                    <a:lnTo>
                      <a:pt x="144" y="3"/>
                    </a:lnTo>
                    <a:lnTo>
                      <a:pt x="149" y="6"/>
                    </a:lnTo>
                    <a:lnTo>
                      <a:pt x="156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4" name="Freeform 30"/>
              <p:cNvSpPr>
                <a:spLocks/>
              </p:cNvSpPr>
              <p:nvPr/>
            </p:nvSpPr>
            <p:spPr bwMode="ltGray">
              <a:xfrm>
                <a:off x="3594" y="91"/>
                <a:ext cx="158" cy="75"/>
              </a:xfrm>
              <a:custGeom>
                <a:avLst/>
                <a:gdLst/>
                <a:ahLst/>
                <a:cxnLst>
                  <a:cxn ang="0">
                    <a:pos x="4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9" y="48"/>
                  </a:cxn>
                  <a:cxn ang="0">
                    <a:pos x="57" y="63"/>
                  </a:cxn>
                  <a:cxn ang="0">
                    <a:pos x="70" y="71"/>
                  </a:cxn>
                  <a:cxn ang="0">
                    <a:pos x="85" y="74"/>
                  </a:cxn>
                  <a:cxn ang="0">
                    <a:pos x="97" y="71"/>
                  </a:cxn>
                  <a:cxn ang="0">
                    <a:pos x="105" y="63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6"/>
                  </a:cxn>
                  <a:cxn ang="0">
                    <a:pos x="154" y="54"/>
                  </a:cxn>
                  <a:cxn ang="0">
                    <a:pos x="145" y="48"/>
                  </a:cxn>
                  <a:cxn ang="0">
                    <a:pos x="135" y="48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59"/>
                  </a:cxn>
                  <a:cxn ang="0">
                    <a:pos x="87" y="59"/>
                  </a:cxn>
                  <a:cxn ang="0">
                    <a:pos x="79" y="59"/>
                  </a:cxn>
                  <a:cxn ang="0">
                    <a:pos x="70" y="56"/>
                  </a:cxn>
                  <a:cxn ang="0">
                    <a:pos x="60" y="54"/>
                  </a:cxn>
                  <a:cxn ang="0">
                    <a:pos x="52" y="42"/>
                  </a:cxn>
                  <a:cxn ang="0">
                    <a:pos x="42" y="24"/>
                  </a:cxn>
                  <a:cxn ang="0">
                    <a:pos x="34" y="9"/>
                  </a:cxn>
                  <a:cxn ang="0">
                    <a:pos x="27" y="4"/>
                  </a:cxn>
                  <a:cxn ang="0">
                    <a:pos x="19" y="0"/>
                  </a:cxn>
                  <a:cxn ang="0">
                    <a:pos x="9" y="6"/>
                  </a:cxn>
                  <a:cxn ang="0">
                    <a:pos x="0" y="33"/>
                  </a:cxn>
                </a:cxnLst>
                <a:rect l="0" t="0" r="r" b="b"/>
                <a:pathLst>
                  <a:path w="158" h="75">
                    <a:moveTo>
                      <a:pt x="0" y="33"/>
                    </a:moveTo>
                    <a:lnTo>
                      <a:pt x="4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2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37" y="33"/>
                    </a:lnTo>
                    <a:lnTo>
                      <a:pt x="42" y="36"/>
                    </a:lnTo>
                    <a:lnTo>
                      <a:pt x="45" y="42"/>
                    </a:lnTo>
                    <a:lnTo>
                      <a:pt x="49" y="48"/>
                    </a:lnTo>
                    <a:lnTo>
                      <a:pt x="52" y="54"/>
                    </a:lnTo>
                    <a:lnTo>
                      <a:pt x="57" y="63"/>
                    </a:lnTo>
                    <a:lnTo>
                      <a:pt x="64" y="66"/>
                    </a:lnTo>
                    <a:lnTo>
                      <a:pt x="70" y="71"/>
                    </a:lnTo>
                    <a:lnTo>
                      <a:pt x="75" y="74"/>
                    </a:lnTo>
                    <a:lnTo>
                      <a:pt x="85" y="74"/>
                    </a:lnTo>
                    <a:lnTo>
                      <a:pt x="90" y="74"/>
                    </a:lnTo>
                    <a:lnTo>
                      <a:pt x="97" y="71"/>
                    </a:lnTo>
                    <a:lnTo>
                      <a:pt x="102" y="68"/>
                    </a:lnTo>
                    <a:lnTo>
                      <a:pt x="105" y="63"/>
                    </a:lnTo>
                    <a:lnTo>
                      <a:pt x="112" y="59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3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0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0" y="51"/>
                    </a:lnTo>
                    <a:lnTo>
                      <a:pt x="145" y="48"/>
                    </a:lnTo>
                    <a:lnTo>
                      <a:pt x="142" y="48"/>
                    </a:lnTo>
                    <a:lnTo>
                      <a:pt x="135" y="48"/>
                    </a:lnTo>
                    <a:lnTo>
                      <a:pt x="133" y="48"/>
                    </a:lnTo>
                    <a:lnTo>
                      <a:pt x="127" y="48"/>
                    </a:lnTo>
                    <a:lnTo>
                      <a:pt x="124" y="51"/>
                    </a:lnTo>
                    <a:lnTo>
                      <a:pt x="115" y="54"/>
                    </a:lnTo>
                    <a:lnTo>
                      <a:pt x="105" y="59"/>
                    </a:lnTo>
                    <a:lnTo>
                      <a:pt x="102" y="59"/>
                    </a:lnTo>
                    <a:lnTo>
                      <a:pt x="97" y="59"/>
                    </a:lnTo>
                    <a:lnTo>
                      <a:pt x="87" y="59"/>
                    </a:lnTo>
                    <a:lnTo>
                      <a:pt x="82" y="63"/>
                    </a:lnTo>
                    <a:lnTo>
                      <a:pt x="79" y="59"/>
                    </a:lnTo>
                    <a:lnTo>
                      <a:pt x="72" y="59"/>
                    </a:lnTo>
                    <a:lnTo>
                      <a:pt x="70" y="56"/>
                    </a:lnTo>
                    <a:lnTo>
                      <a:pt x="64" y="56"/>
                    </a:lnTo>
                    <a:lnTo>
                      <a:pt x="60" y="54"/>
                    </a:lnTo>
                    <a:lnTo>
                      <a:pt x="57" y="48"/>
                    </a:lnTo>
                    <a:lnTo>
                      <a:pt x="52" y="42"/>
                    </a:lnTo>
                    <a:lnTo>
                      <a:pt x="45" y="33"/>
                    </a:lnTo>
                    <a:lnTo>
                      <a:pt x="42" y="24"/>
                    </a:lnTo>
                    <a:lnTo>
                      <a:pt x="37" y="12"/>
                    </a:lnTo>
                    <a:lnTo>
                      <a:pt x="34" y="9"/>
                    </a:lnTo>
                    <a:lnTo>
                      <a:pt x="30" y="4"/>
                    </a:lnTo>
                    <a:lnTo>
                      <a:pt x="27" y="4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4"/>
                    </a:lnTo>
                    <a:lnTo>
                      <a:pt x="9" y="6"/>
                    </a:lnTo>
                    <a:lnTo>
                      <a:pt x="7" y="9"/>
                    </a:lnTo>
                    <a:lnTo>
                      <a:pt x="0" y="3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5" name="Freeform 31"/>
              <p:cNvSpPr>
                <a:spLocks/>
              </p:cNvSpPr>
              <p:nvPr/>
            </p:nvSpPr>
            <p:spPr bwMode="ltGray">
              <a:xfrm>
                <a:off x="148" y="3372"/>
                <a:ext cx="160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8" y="24"/>
                  </a:cxn>
                  <a:cxn ang="0">
                    <a:pos x="37" y="30"/>
                  </a:cxn>
                  <a:cxn ang="0">
                    <a:pos x="43" y="36"/>
                  </a:cxn>
                  <a:cxn ang="0">
                    <a:pos x="50" y="49"/>
                  </a:cxn>
                  <a:cxn ang="0">
                    <a:pos x="58" y="60"/>
                  </a:cxn>
                  <a:cxn ang="0">
                    <a:pos x="70" y="69"/>
                  </a:cxn>
                  <a:cxn ang="0">
                    <a:pos x="86" y="72"/>
                  </a:cxn>
                  <a:cxn ang="0">
                    <a:pos x="98" y="72"/>
                  </a:cxn>
                  <a:cxn ang="0">
                    <a:pos x="107" y="64"/>
                  </a:cxn>
                  <a:cxn ang="0">
                    <a:pos x="119" y="57"/>
                  </a:cxn>
                  <a:cxn ang="0">
                    <a:pos x="131" y="54"/>
                  </a:cxn>
                  <a:cxn ang="0">
                    <a:pos x="144" y="54"/>
                  </a:cxn>
                  <a:cxn ang="0">
                    <a:pos x="152" y="57"/>
                  </a:cxn>
                  <a:cxn ang="0">
                    <a:pos x="156" y="54"/>
                  </a:cxn>
                  <a:cxn ang="0">
                    <a:pos x="147" y="49"/>
                  </a:cxn>
                  <a:cxn ang="0">
                    <a:pos x="137" y="45"/>
                  </a:cxn>
                  <a:cxn ang="0">
                    <a:pos x="129" y="49"/>
                  </a:cxn>
                  <a:cxn ang="0">
                    <a:pos x="116" y="54"/>
                  </a:cxn>
                  <a:cxn ang="0">
                    <a:pos x="104" y="60"/>
                  </a:cxn>
                  <a:cxn ang="0">
                    <a:pos x="89" y="60"/>
                  </a:cxn>
                  <a:cxn ang="0">
                    <a:pos x="80" y="60"/>
                  </a:cxn>
                  <a:cxn ang="0">
                    <a:pos x="70" y="57"/>
                  </a:cxn>
                  <a:cxn ang="0">
                    <a:pos x="61" y="51"/>
                  </a:cxn>
                  <a:cxn ang="0">
                    <a:pos x="52" y="39"/>
                  </a:cxn>
                  <a:cxn ang="0">
                    <a:pos x="43" y="24"/>
                  </a:cxn>
                  <a:cxn ang="0">
                    <a:pos x="34" y="7"/>
                  </a:cxn>
                  <a:cxn ang="0">
                    <a:pos x="28" y="0"/>
                  </a:cxn>
                  <a:cxn ang="0">
                    <a:pos x="22" y="0"/>
                  </a:cxn>
                  <a:cxn ang="0">
                    <a:pos x="10" y="4"/>
                  </a:cxn>
                  <a:cxn ang="0">
                    <a:pos x="0" y="30"/>
                  </a:cxn>
                </a:cxnLst>
                <a:rect l="0" t="0" r="r" b="b"/>
                <a:pathLst>
                  <a:path w="160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8" y="24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40" y="30"/>
                    </a:lnTo>
                    <a:lnTo>
                      <a:pt x="43" y="36"/>
                    </a:lnTo>
                    <a:lnTo>
                      <a:pt x="46" y="42"/>
                    </a:lnTo>
                    <a:lnTo>
                      <a:pt x="50" y="49"/>
                    </a:lnTo>
                    <a:lnTo>
                      <a:pt x="55" y="54"/>
                    </a:lnTo>
                    <a:lnTo>
                      <a:pt x="58" y="60"/>
                    </a:lnTo>
                    <a:lnTo>
                      <a:pt x="65" y="66"/>
                    </a:lnTo>
                    <a:lnTo>
                      <a:pt x="70" y="69"/>
                    </a:lnTo>
                    <a:lnTo>
                      <a:pt x="80" y="72"/>
                    </a:lnTo>
                    <a:lnTo>
                      <a:pt x="86" y="72"/>
                    </a:lnTo>
                    <a:lnTo>
                      <a:pt x="91" y="72"/>
                    </a:lnTo>
                    <a:lnTo>
                      <a:pt x="98" y="72"/>
                    </a:lnTo>
                    <a:lnTo>
                      <a:pt x="104" y="66"/>
                    </a:lnTo>
                    <a:lnTo>
                      <a:pt x="107" y="64"/>
                    </a:lnTo>
                    <a:lnTo>
                      <a:pt x="113" y="60"/>
                    </a:lnTo>
                    <a:lnTo>
                      <a:pt x="119" y="57"/>
                    </a:lnTo>
                    <a:lnTo>
                      <a:pt x="126" y="54"/>
                    </a:lnTo>
                    <a:lnTo>
                      <a:pt x="131" y="54"/>
                    </a:lnTo>
                    <a:lnTo>
                      <a:pt x="137" y="54"/>
                    </a:lnTo>
                    <a:lnTo>
                      <a:pt x="144" y="54"/>
                    </a:lnTo>
                    <a:lnTo>
                      <a:pt x="149" y="54"/>
                    </a:lnTo>
                    <a:lnTo>
                      <a:pt x="152" y="57"/>
                    </a:lnTo>
                    <a:lnTo>
                      <a:pt x="159" y="60"/>
                    </a:lnTo>
                    <a:lnTo>
                      <a:pt x="156" y="54"/>
                    </a:lnTo>
                    <a:lnTo>
                      <a:pt x="152" y="51"/>
                    </a:lnTo>
                    <a:lnTo>
                      <a:pt x="147" y="49"/>
                    </a:lnTo>
                    <a:lnTo>
                      <a:pt x="144" y="45"/>
                    </a:lnTo>
                    <a:lnTo>
                      <a:pt x="137" y="45"/>
                    </a:lnTo>
                    <a:lnTo>
                      <a:pt x="134" y="45"/>
                    </a:lnTo>
                    <a:lnTo>
                      <a:pt x="129" y="49"/>
                    </a:lnTo>
                    <a:lnTo>
                      <a:pt x="126" y="49"/>
                    </a:lnTo>
                    <a:lnTo>
                      <a:pt x="116" y="54"/>
                    </a:lnTo>
                    <a:lnTo>
                      <a:pt x="107" y="57"/>
                    </a:lnTo>
                    <a:lnTo>
                      <a:pt x="104" y="60"/>
                    </a:lnTo>
                    <a:lnTo>
                      <a:pt x="98" y="60"/>
                    </a:lnTo>
                    <a:lnTo>
                      <a:pt x="89" y="60"/>
                    </a:lnTo>
                    <a:lnTo>
                      <a:pt x="83" y="60"/>
                    </a:lnTo>
                    <a:lnTo>
                      <a:pt x="80" y="60"/>
                    </a:lnTo>
                    <a:lnTo>
                      <a:pt x="73" y="60"/>
                    </a:lnTo>
                    <a:lnTo>
                      <a:pt x="70" y="57"/>
                    </a:lnTo>
                    <a:lnTo>
                      <a:pt x="65" y="54"/>
                    </a:lnTo>
                    <a:lnTo>
                      <a:pt x="61" y="51"/>
                    </a:lnTo>
                    <a:lnTo>
                      <a:pt x="58" y="49"/>
                    </a:lnTo>
                    <a:lnTo>
                      <a:pt x="52" y="39"/>
                    </a:lnTo>
                    <a:lnTo>
                      <a:pt x="46" y="34"/>
                    </a:lnTo>
                    <a:lnTo>
                      <a:pt x="43" y="24"/>
                    </a:lnTo>
                    <a:lnTo>
                      <a:pt x="37" y="12"/>
                    </a:lnTo>
                    <a:lnTo>
                      <a:pt x="34" y="7"/>
                    </a:lnTo>
                    <a:lnTo>
                      <a:pt x="30" y="4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0" y="4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6" name="Freeform 32"/>
              <p:cNvSpPr>
                <a:spLocks/>
              </p:cNvSpPr>
              <p:nvPr/>
            </p:nvSpPr>
            <p:spPr bwMode="ltGray">
              <a:xfrm>
                <a:off x="4006" y="3905"/>
                <a:ext cx="158" cy="75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6" y="30"/>
                  </a:cxn>
                  <a:cxn ang="0">
                    <a:pos x="43" y="35"/>
                  </a:cxn>
                  <a:cxn ang="0">
                    <a:pos x="48" y="47"/>
                  </a:cxn>
                  <a:cxn ang="0">
                    <a:pos x="58" y="62"/>
                  </a:cxn>
                  <a:cxn ang="0">
                    <a:pos x="69" y="71"/>
                  </a:cxn>
                  <a:cxn ang="0">
                    <a:pos x="84" y="74"/>
                  </a:cxn>
                  <a:cxn ang="0">
                    <a:pos x="96" y="71"/>
                  </a:cxn>
                  <a:cxn ang="0">
                    <a:pos x="106" y="62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1" y="56"/>
                  </a:cxn>
                  <a:cxn ang="0">
                    <a:pos x="154" y="54"/>
                  </a:cxn>
                  <a:cxn ang="0">
                    <a:pos x="145" y="47"/>
                  </a:cxn>
                  <a:cxn ang="0">
                    <a:pos x="136" y="47"/>
                  </a:cxn>
                  <a:cxn ang="0">
                    <a:pos x="127" y="47"/>
                  </a:cxn>
                  <a:cxn ang="0">
                    <a:pos x="114" y="54"/>
                  </a:cxn>
                  <a:cxn ang="0">
                    <a:pos x="103" y="59"/>
                  </a:cxn>
                  <a:cxn ang="0">
                    <a:pos x="91" y="62"/>
                  </a:cxn>
                  <a:cxn ang="0">
                    <a:pos x="79" y="62"/>
                  </a:cxn>
                  <a:cxn ang="0">
                    <a:pos x="69" y="56"/>
                  </a:cxn>
                  <a:cxn ang="0">
                    <a:pos x="61" y="54"/>
                  </a:cxn>
                  <a:cxn ang="0">
                    <a:pos x="51" y="42"/>
                  </a:cxn>
                  <a:cxn ang="0">
                    <a:pos x="43" y="24"/>
                  </a:cxn>
                  <a:cxn ang="0">
                    <a:pos x="36" y="9"/>
                  </a:cxn>
                  <a:cxn ang="0">
                    <a:pos x="27" y="3"/>
                  </a:cxn>
                  <a:cxn ang="0">
                    <a:pos x="18" y="0"/>
                  </a:cxn>
                  <a:cxn ang="0">
                    <a:pos x="9" y="3"/>
                  </a:cxn>
                  <a:cxn ang="0">
                    <a:pos x="0" y="32"/>
                  </a:cxn>
                </a:cxnLst>
                <a:rect l="0" t="0" r="r" b="b"/>
                <a:pathLst>
                  <a:path w="158" h="75">
                    <a:moveTo>
                      <a:pt x="0" y="32"/>
                    </a:moveTo>
                    <a:lnTo>
                      <a:pt x="6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1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6" y="30"/>
                    </a:lnTo>
                    <a:lnTo>
                      <a:pt x="39" y="32"/>
                    </a:lnTo>
                    <a:lnTo>
                      <a:pt x="43" y="35"/>
                    </a:lnTo>
                    <a:lnTo>
                      <a:pt x="48" y="44"/>
                    </a:lnTo>
                    <a:lnTo>
                      <a:pt x="48" y="47"/>
                    </a:lnTo>
                    <a:lnTo>
                      <a:pt x="54" y="54"/>
                    </a:lnTo>
                    <a:lnTo>
                      <a:pt x="58" y="62"/>
                    </a:lnTo>
                    <a:lnTo>
                      <a:pt x="63" y="65"/>
                    </a:lnTo>
                    <a:lnTo>
                      <a:pt x="69" y="71"/>
                    </a:lnTo>
                    <a:lnTo>
                      <a:pt x="76" y="74"/>
                    </a:lnTo>
                    <a:lnTo>
                      <a:pt x="84" y="74"/>
                    </a:lnTo>
                    <a:lnTo>
                      <a:pt x="91" y="74"/>
                    </a:lnTo>
                    <a:lnTo>
                      <a:pt x="96" y="71"/>
                    </a:lnTo>
                    <a:lnTo>
                      <a:pt x="103" y="68"/>
                    </a:lnTo>
                    <a:lnTo>
                      <a:pt x="106" y="62"/>
                    </a:lnTo>
                    <a:lnTo>
                      <a:pt x="112" y="62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6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1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1" y="50"/>
                    </a:lnTo>
                    <a:lnTo>
                      <a:pt x="145" y="47"/>
                    </a:lnTo>
                    <a:lnTo>
                      <a:pt x="142" y="47"/>
                    </a:lnTo>
                    <a:lnTo>
                      <a:pt x="136" y="47"/>
                    </a:lnTo>
                    <a:lnTo>
                      <a:pt x="133" y="47"/>
                    </a:lnTo>
                    <a:lnTo>
                      <a:pt x="127" y="47"/>
                    </a:lnTo>
                    <a:lnTo>
                      <a:pt x="124" y="47"/>
                    </a:lnTo>
                    <a:lnTo>
                      <a:pt x="114" y="54"/>
                    </a:lnTo>
                    <a:lnTo>
                      <a:pt x="106" y="59"/>
                    </a:lnTo>
                    <a:lnTo>
                      <a:pt x="103" y="59"/>
                    </a:lnTo>
                    <a:lnTo>
                      <a:pt x="96" y="59"/>
                    </a:lnTo>
                    <a:lnTo>
                      <a:pt x="91" y="62"/>
                    </a:lnTo>
                    <a:lnTo>
                      <a:pt x="81" y="62"/>
                    </a:lnTo>
                    <a:lnTo>
                      <a:pt x="79" y="62"/>
                    </a:lnTo>
                    <a:lnTo>
                      <a:pt x="73" y="59"/>
                    </a:lnTo>
                    <a:lnTo>
                      <a:pt x="69" y="56"/>
                    </a:lnTo>
                    <a:lnTo>
                      <a:pt x="63" y="56"/>
                    </a:lnTo>
                    <a:lnTo>
                      <a:pt x="61" y="54"/>
                    </a:lnTo>
                    <a:lnTo>
                      <a:pt x="58" y="47"/>
                    </a:lnTo>
                    <a:lnTo>
                      <a:pt x="51" y="42"/>
                    </a:lnTo>
                    <a:lnTo>
                      <a:pt x="45" y="32"/>
                    </a:lnTo>
                    <a:lnTo>
                      <a:pt x="43" y="24"/>
                    </a:lnTo>
                    <a:lnTo>
                      <a:pt x="36" y="12"/>
                    </a:lnTo>
                    <a:lnTo>
                      <a:pt x="36" y="9"/>
                    </a:lnTo>
                    <a:lnTo>
                      <a:pt x="30" y="3"/>
                    </a:lnTo>
                    <a:lnTo>
                      <a:pt x="27" y="3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5" y="3"/>
                    </a:lnTo>
                    <a:lnTo>
                      <a:pt x="9" y="3"/>
                    </a:lnTo>
                    <a:lnTo>
                      <a:pt x="6" y="9"/>
                    </a:lnTo>
                    <a:lnTo>
                      <a:pt x="0" y="3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7" name="Freeform 33"/>
              <p:cNvSpPr>
                <a:spLocks/>
              </p:cNvSpPr>
              <p:nvPr/>
            </p:nvSpPr>
            <p:spPr bwMode="ltGray">
              <a:xfrm>
                <a:off x="954" y="220"/>
                <a:ext cx="158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8" y="48"/>
                  </a:cxn>
                  <a:cxn ang="0">
                    <a:pos x="60" y="63"/>
                  </a:cxn>
                  <a:cxn ang="0">
                    <a:pos x="72" y="69"/>
                  </a:cxn>
                  <a:cxn ang="0">
                    <a:pos x="85" y="72"/>
                  </a:cxn>
                  <a:cxn ang="0">
                    <a:pos x="97" y="72"/>
                  </a:cxn>
                  <a:cxn ang="0">
                    <a:pos x="105" y="63"/>
                  </a:cxn>
                  <a:cxn ang="0">
                    <a:pos x="118" y="57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7"/>
                  </a:cxn>
                  <a:cxn ang="0">
                    <a:pos x="153" y="54"/>
                  </a:cxn>
                  <a:cxn ang="0">
                    <a:pos x="148" y="48"/>
                  </a:cxn>
                  <a:cxn ang="0">
                    <a:pos x="138" y="45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60"/>
                  </a:cxn>
                  <a:cxn ang="0">
                    <a:pos x="90" y="60"/>
                  </a:cxn>
                  <a:cxn ang="0">
                    <a:pos x="78" y="60"/>
                  </a:cxn>
                  <a:cxn ang="0">
                    <a:pos x="70" y="57"/>
                  </a:cxn>
                  <a:cxn ang="0">
                    <a:pos x="60" y="51"/>
                  </a:cxn>
                  <a:cxn ang="0">
                    <a:pos x="52" y="39"/>
                  </a:cxn>
                  <a:cxn ang="0">
                    <a:pos x="42" y="24"/>
                  </a:cxn>
                  <a:cxn ang="0">
                    <a:pos x="37" y="7"/>
                  </a:cxn>
                  <a:cxn ang="0">
                    <a:pos x="27" y="0"/>
                  </a:cxn>
                  <a:cxn ang="0">
                    <a:pos x="22" y="0"/>
                  </a:cxn>
                  <a:cxn ang="0">
                    <a:pos x="12" y="3"/>
                  </a:cxn>
                  <a:cxn ang="0">
                    <a:pos x="0" y="30"/>
                  </a:cxn>
                </a:cxnLst>
                <a:rect l="0" t="0" r="r" b="b"/>
                <a:pathLst>
                  <a:path w="158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7" y="27"/>
                    </a:lnTo>
                    <a:lnTo>
                      <a:pt x="33" y="27"/>
                    </a:lnTo>
                    <a:lnTo>
                      <a:pt x="37" y="30"/>
                    </a:lnTo>
                    <a:lnTo>
                      <a:pt x="39" y="30"/>
                    </a:lnTo>
                    <a:lnTo>
                      <a:pt x="42" y="36"/>
                    </a:lnTo>
                    <a:lnTo>
                      <a:pt x="48" y="42"/>
                    </a:lnTo>
                    <a:lnTo>
                      <a:pt x="48" y="48"/>
                    </a:lnTo>
                    <a:lnTo>
                      <a:pt x="55" y="54"/>
                    </a:lnTo>
                    <a:lnTo>
                      <a:pt x="60" y="63"/>
                    </a:lnTo>
                    <a:lnTo>
                      <a:pt x="67" y="66"/>
                    </a:lnTo>
                    <a:lnTo>
                      <a:pt x="72" y="69"/>
                    </a:lnTo>
                    <a:lnTo>
                      <a:pt x="78" y="72"/>
                    </a:lnTo>
                    <a:lnTo>
                      <a:pt x="85" y="72"/>
                    </a:lnTo>
                    <a:lnTo>
                      <a:pt x="90" y="72"/>
                    </a:lnTo>
                    <a:lnTo>
                      <a:pt x="97" y="72"/>
                    </a:lnTo>
                    <a:lnTo>
                      <a:pt x="102" y="66"/>
                    </a:lnTo>
                    <a:lnTo>
                      <a:pt x="105" y="63"/>
                    </a:lnTo>
                    <a:lnTo>
                      <a:pt x="112" y="60"/>
                    </a:lnTo>
                    <a:lnTo>
                      <a:pt x="118" y="57"/>
                    </a:lnTo>
                    <a:lnTo>
                      <a:pt x="123" y="54"/>
                    </a:lnTo>
                    <a:lnTo>
                      <a:pt x="130" y="54"/>
                    </a:lnTo>
                    <a:lnTo>
                      <a:pt x="135" y="54"/>
                    </a:lnTo>
                    <a:lnTo>
                      <a:pt x="142" y="54"/>
                    </a:lnTo>
                    <a:lnTo>
                      <a:pt x="148" y="54"/>
                    </a:lnTo>
                    <a:lnTo>
                      <a:pt x="150" y="57"/>
                    </a:lnTo>
                    <a:lnTo>
                      <a:pt x="157" y="60"/>
                    </a:lnTo>
                    <a:lnTo>
                      <a:pt x="153" y="54"/>
                    </a:lnTo>
                    <a:lnTo>
                      <a:pt x="150" y="51"/>
                    </a:lnTo>
                    <a:lnTo>
                      <a:pt x="148" y="48"/>
                    </a:lnTo>
                    <a:lnTo>
                      <a:pt x="142" y="48"/>
                    </a:lnTo>
                    <a:lnTo>
                      <a:pt x="138" y="45"/>
                    </a:lnTo>
                    <a:lnTo>
                      <a:pt x="133" y="45"/>
                    </a:lnTo>
                    <a:lnTo>
                      <a:pt x="127" y="48"/>
                    </a:lnTo>
                    <a:lnTo>
                      <a:pt x="123" y="48"/>
                    </a:lnTo>
                    <a:lnTo>
                      <a:pt x="115" y="54"/>
                    </a:lnTo>
                    <a:lnTo>
                      <a:pt x="105" y="57"/>
                    </a:lnTo>
                    <a:lnTo>
                      <a:pt x="102" y="60"/>
                    </a:lnTo>
                    <a:lnTo>
                      <a:pt x="100" y="60"/>
                    </a:lnTo>
                    <a:lnTo>
                      <a:pt x="90" y="60"/>
                    </a:lnTo>
                    <a:lnTo>
                      <a:pt x="85" y="60"/>
                    </a:lnTo>
                    <a:lnTo>
                      <a:pt x="78" y="60"/>
                    </a:lnTo>
                    <a:lnTo>
                      <a:pt x="72" y="60"/>
                    </a:lnTo>
                    <a:lnTo>
                      <a:pt x="70" y="57"/>
                    </a:lnTo>
                    <a:lnTo>
                      <a:pt x="63" y="54"/>
                    </a:lnTo>
                    <a:lnTo>
                      <a:pt x="60" y="51"/>
                    </a:lnTo>
                    <a:lnTo>
                      <a:pt x="57" y="48"/>
                    </a:lnTo>
                    <a:lnTo>
                      <a:pt x="52" y="39"/>
                    </a:lnTo>
                    <a:lnTo>
                      <a:pt x="48" y="33"/>
                    </a:lnTo>
                    <a:lnTo>
                      <a:pt x="42" y="24"/>
                    </a:lnTo>
                    <a:lnTo>
                      <a:pt x="39" y="12"/>
                    </a:lnTo>
                    <a:lnTo>
                      <a:pt x="37" y="7"/>
                    </a:lnTo>
                    <a:lnTo>
                      <a:pt x="30" y="3"/>
                    </a:lnTo>
                    <a:lnTo>
                      <a:pt x="27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8" name="Freeform 34"/>
              <p:cNvSpPr>
                <a:spLocks/>
              </p:cNvSpPr>
              <p:nvPr/>
            </p:nvSpPr>
            <p:spPr bwMode="ltGray">
              <a:xfrm>
                <a:off x="4097" y="136"/>
                <a:ext cx="156" cy="74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4" y="46"/>
                  </a:cxn>
                  <a:cxn ang="0">
                    <a:pos x="9" y="48"/>
                  </a:cxn>
                  <a:cxn ang="0">
                    <a:pos x="15" y="48"/>
                  </a:cxn>
                  <a:cxn ang="0">
                    <a:pos x="22" y="48"/>
                  </a:cxn>
                  <a:cxn ang="0">
                    <a:pos x="27" y="48"/>
                  </a:cxn>
                  <a:cxn ang="0">
                    <a:pos x="30" y="46"/>
                  </a:cxn>
                  <a:cxn ang="0">
                    <a:pos x="37" y="43"/>
                  </a:cxn>
                  <a:cxn ang="0">
                    <a:pos x="43" y="37"/>
                  </a:cxn>
                  <a:cxn ang="0">
                    <a:pos x="45" y="30"/>
                  </a:cxn>
                  <a:cxn ang="0">
                    <a:pos x="49" y="25"/>
                  </a:cxn>
                  <a:cxn ang="0">
                    <a:pos x="52" y="18"/>
                  </a:cxn>
                  <a:cxn ang="0">
                    <a:pos x="58" y="12"/>
                  </a:cxn>
                  <a:cxn ang="0">
                    <a:pos x="64" y="7"/>
                  </a:cxn>
                  <a:cxn ang="0">
                    <a:pos x="70" y="3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91" y="0"/>
                  </a:cxn>
                  <a:cxn ang="0">
                    <a:pos x="95" y="0"/>
                  </a:cxn>
                  <a:cxn ang="0">
                    <a:pos x="100" y="7"/>
                  </a:cxn>
                  <a:cxn ang="0">
                    <a:pos x="106" y="9"/>
                  </a:cxn>
                  <a:cxn ang="0">
                    <a:pos x="110" y="12"/>
                  </a:cxn>
                  <a:cxn ang="0">
                    <a:pos x="118" y="15"/>
                  </a:cxn>
                  <a:cxn ang="0">
                    <a:pos x="125" y="18"/>
                  </a:cxn>
                  <a:cxn ang="0">
                    <a:pos x="130" y="18"/>
                  </a:cxn>
                  <a:cxn ang="0">
                    <a:pos x="136" y="18"/>
                  </a:cxn>
                  <a:cxn ang="0">
                    <a:pos x="140" y="18"/>
                  </a:cxn>
                  <a:cxn ang="0">
                    <a:pos x="146" y="18"/>
                  </a:cxn>
                  <a:cxn ang="0">
                    <a:pos x="151" y="15"/>
                  </a:cxn>
                  <a:cxn ang="0">
                    <a:pos x="155" y="12"/>
                  </a:cxn>
                  <a:cxn ang="0">
                    <a:pos x="155" y="18"/>
                  </a:cxn>
                  <a:cxn ang="0">
                    <a:pos x="151" y="22"/>
                  </a:cxn>
                  <a:cxn ang="0">
                    <a:pos x="146" y="25"/>
                  </a:cxn>
                  <a:cxn ang="0">
                    <a:pos x="143" y="27"/>
                  </a:cxn>
                  <a:cxn ang="0">
                    <a:pos x="136" y="27"/>
                  </a:cxn>
                  <a:cxn ang="0">
                    <a:pos x="133" y="27"/>
                  </a:cxn>
                  <a:cxn ang="0">
                    <a:pos x="128" y="27"/>
                  </a:cxn>
                  <a:cxn ang="0">
                    <a:pos x="121" y="25"/>
                  </a:cxn>
                  <a:cxn ang="0">
                    <a:pos x="115" y="18"/>
                  </a:cxn>
                  <a:cxn ang="0">
                    <a:pos x="106" y="15"/>
                  </a:cxn>
                  <a:cxn ang="0">
                    <a:pos x="103" y="12"/>
                  </a:cxn>
                  <a:cxn ang="0">
                    <a:pos x="97" y="12"/>
                  </a:cxn>
                  <a:cxn ang="0">
                    <a:pos x="88" y="12"/>
                  </a:cxn>
                  <a:cxn ang="0">
                    <a:pos x="82" y="12"/>
                  </a:cxn>
                  <a:cxn ang="0">
                    <a:pos x="79" y="12"/>
                  </a:cxn>
                  <a:cxn ang="0">
                    <a:pos x="73" y="12"/>
                  </a:cxn>
                  <a:cxn ang="0">
                    <a:pos x="67" y="15"/>
                  </a:cxn>
                  <a:cxn ang="0">
                    <a:pos x="64" y="18"/>
                  </a:cxn>
                  <a:cxn ang="0">
                    <a:pos x="58" y="22"/>
                  </a:cxn>
                  <a:cxn ang="0">
                    <a:pos x="55" y="25"/>
                  </a:cxn>
                  <a:cxn ang="0">
                    <a:pos x="52" y="33"/>
                  </a:cxn>
                  <a:cxn ang="0">
                    <a:pos x="45" y="43"/>
                  </a:cxn>
                  <a:cxn ang="0">
                    <a:pos x="43" y="48"/>
                  </a:cxn>
                  <a:cxn ang="0">
                    <a:pos x="37" y="61"/>
                  </a:cxn>
                  <a:cxn ang="0">
                    <a:pos x="34" y="67"/>
                  </a:cxn>
                  <a:cxn ang="0">
                    <a:pos x="30" y="70"/>
                  </a:cxn>
                  <a:cxn ang="0">
                    <a:pos x="27" y="73"/>
                  </a:cxn>
                  <a:cxn ang="0">
                    <a:pos x="22" y="73"/>
                  </a:cxn>
                  <a:cxn ang="0">
                    <a:pos x="19" y="73"/>
                  </a:cxn>
                  <a:cxn ang="0">
                    <a:pos x="15" y="73"/>
                  </a:cxn>
                  <a:cxn ang="0">
                    <a:pos x="9" y="70"/>
                  </a:cxn>
                  <a:cxn ang="0">
                    <a:pos x="7" y="67"/>
                  </a:cxn>
                  <a:cxn ang="0">
                    <a:pos x="0" y="43"/>
                  </a:cxn>
                </a:cxnLst>
                <a:rect l="0" t="0" r="r" b="b"/>
                <a:pathLst>
                  <a:path w="156" h="74">
                    <a:moveTo>
                      <a:pt x="0" y="43"/>
                    </a:moveTo>
                    <a:lnTo>
                      <a:pt x="4" y="46"/>
                    </a:lnTo>
                    <a:lnTo>
                      <a:pt x="9" y="48"/>
                    </a:lnTo>
                    <a:lnTo>
                      <a:pt x="15" y="48"/>
                    </a:lnTo>
                    <a:lnTo>
                      <a:pt x="22" y="48"/>
                    </a:lnTo>
                    <a:lnTo>
                      <a:pt x="27" y="48"/>
                    </a:lnTo>
                    <a:lnTo>
                      <a:pt x="30" y="46"/>
                    </a:lnTo>
                    <a:lnTo>
                      <a:pt x="37" y="43"/>
                    </a:lnTo>
                    <a:lnTo>
                      <a:pt x="43" y="37"/>
                    </a:lnTo>
                    <a:lnTo>
                      <a:pt x="45" y="30"/>
                    </a:lnTo>
                    <a:lnTo>
                      <a:pt x="49" y="25"/>
                    </a:lnTo>
                    <a:lnTo>
                      <a:pt x="52" y="18"/>
                    </a:lnTo>
                    <a:lnTo>
                      <a:pt x="58" y="12"/>
                    </a:lnTo>
                    <a:lnTo>
                      <a:pt x="64" y="7"/>
                    </a:lnTo>
                    <a:lnTo>
                      <a:pt x="70" y="3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91" y="0"/>
                    </a:lnTo>
                    <a:lnTo>
                      <a:pt x="95" y="0"/>
                    </a:lnTo>
                    <a:lnTo>
                      <a:pt x="100" y="7"/>
                    </a:lnTo>
                    <a:lnTo>
                      <a:pt x="106" y="9"/>
                    </a:lnTo>
                    <a:lnTo>
                      <a:pt x="110" y="12"/>
                    </a:lnTo>
                    <a:lnTo>
                      <a:pt x="118" y="15"/>
                    </a:lnTo>
                    <a:lnTo>
                      <a:pt x="125" y="18"/>
                    </a:lnTo>
                    <a:lnTo>
                      <a:pt x="130" y="18"/>
                    </a:lnTo>
                    <a:lnTo>
                      <a:pt x="136" y="18"/>
                    </a:lnTo>
                    <a:lnTo>
                      <a:pt x="140" y="18"/>
                    </a:lnTo>
                    <a:lnTo>
                      <a:pt x="146" y="18"/>
                    </a:lnTo>
                    <a:lnTo>
                      <a:pt x="151" y="15"/>
                    </a:lnTo>
                    <a:lnTo>
                      <a:pt x="155" y="12"/>
                    </a:lnTo>
                    <a:lnTo>
                      <a:pt x="155" y="18"/>
                    </a:lnTo>
                    <a:lnTo>
                      <a:pt x="151" y="22"/>
                    </a:lnTo>
                    <a:lnTo>
                      <a:pt x="146" y="25"/>
                    </a:lnTo>
                    <a:lnTo>
                      <a:pt x="143" y="27"/>
                    </a:lnTo>
                    <a:lnTo>
                      <a:pt x="136" y="27"/>
                    </a:lnTo>
                    <a:lnTo>
                      <a:pt x="133" y="27"/>
                    </a:lnTo>
                    <a:lnTo>
                      <a:pt x="128" y="27"/>
                    </a:lnTo>
                    <a:lnTo>
                      <a:pt x="121" y="25"/>
                    </a:lnTo>
                    <a:lnTo>
                      <a:pt x="115" y="18"/>
                    </a:lnTo>
                    <a:lnTo>
                      <a:pt x="106" y="15"/>
                    </a:lnTo>
                    <a:lnTo>
                      <a:pt x="103" y="12"/>
                    </a:lnTo>
                    <a:lnTo>
                      <a:pt x="97" y="12"/>
                    </a:lnTo>
                    <a:lnTo>
                      <a:pt x="88" y="12"/>
                    </a:lnTo>
                    <a:lnTo>
                      <a:pt x="82" y="12"/>
                    </a:lnTo>
                    <a:lnTo>
                      <a:pt x="79" y="12"/>
                    </a:lnTo>
                    <a:lnTo>
                      <a:pt x="73" y="12"/>
                    </a:lnTo>
                    <a:lnTo>
                      <a:pt x="67" y="15"/>
                    </a:lnTo>
                    <a:lnTo>
                      <a:pt x="64" y="18"/>
                    </a:lnTo>
                    <a:lnTo>
                      <a:pt x="58" y="22"/>
                    </a:lnTo>
                    <a:lnTo>
                      <a:pt x="55" y="25"/>
                    </a:lnTo>
                    <a:lnTo>
                      <a:pt x="52" y="33"/>
                    </a:lnTo>
                    <a:lnTo>
                      <a:pt x="45" y="43"/>
                    </a:lnTo>
                    <a:lnTo>
                      <a:pt x="43" y="48"/>
                    </a:lnTo>
                    <a:lnTo>
                      <a:pt x="37" y="61"/>
                    </a:lnTo>
                    <a:lnTo>
                      <a:pt x="34" y="67"/>
                    </a:lnTo>
                    <a:lnTo>
                      <a:pt x="30" y="70"/>
                    </a:lnTo>
                    <a:lnTo>
                      <a:pt x="27" y="73"/>
                    </a:lnTo>
                    <a:lnTo>
                      <a:pt x="22" y="73"/>
                    </a:lnTo>
                    <a:lnTo>
                      <a:pt x="19" y="73"/>
                    </a:lnTo>
                    <a:lnTo>
                      <a:pt x="15" y="73"/>
                    </a:lnTo>
                    <a:lnTo>
                      <a:pt x="9" y="70"/>
                    </a:lnTo>
                    <a:lnTo>
                      <a:pt x="7" y="67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9" name="Freeform 35"/>
              <p:cNvSpPr>
                <a:spLocks/>
              </p:cNvSpPr>
              <p:nvPr/>
            </p:nvSpPr>
            <p:spPr bwMode="ltGray">
              <a:xfrm>
                <a:off x="157" y="510"/>
                <a:ext cx="153" cy="75"/>
              </a:xfrm>
              <a:custGeom>
                <a:avLst/>
                <a:gdLst/>
                <a:ahLst/>
                <a:cxnLst>
                  <a:cxn ang="0">
                    <a:pos x="3" y="46"/>
                  </a:cxn>
                  <a:cxn ang="0">
                    <a:pos x="15" y="49"/>
                  </a:cxn>
                  <a:cxn ang="0">
                    <a:pos x="23" y="49"/>
                  </a:cxn>
                  <a:cxn ang="0">
                    <a:pos x="33" y="46"/>
                  </a:cxn>
                  <a:cxn ang="0">
                    <a:pos x="42" y="37"/>
                  </a:cxn>
                  <a:cxn ang="0">
                    <a:pos x="48" y="28"/>
                  </a:cxn>
                  <a:cxn ang="0">
                    <a:pos x="57" y="12"/>
                  </a:cxn>
                  <a:cxn ang="0">
                    <a:pos x="68" y="3"/>
                  </a:cxn>
                  <a:cxn ang="0">
                    <a:pos x="83" y="0"/>
                  </a:cxn>
                  <a:cxn ang="0">
                    <a:pos x="92" y="3"/>
                  </a:cxn>
                  <a:cxn ang="0">
                    <a:pos x="104" y="10"/>
                  </a:cxn>
                  <a:cxn ang="0">
                    <a:pos x="113" y="15"/>
                  </a:cxn>
                  <a:cxn ang="0">
                    <a:pos x="125" y="22"/>
                  </a:cxn>
                  <a:cxn ang="0">
                    <a:pos x="137" y="22"/>
                  </a:cxn>
                  <a:cxn ang="0">
                    <a:pos x="149" y="15"/>
                  </a:cxn>
                  <a:cxn ang="0">
                    <a:pos x="152" y="22"/>
                  </a:cxn>
                  <a:cxn ang="0">
                    <a:pos x="143" y="25"/>
                  </a:cxn>
                  <a:cxn ang="0">
                    <a:pos x="134" y="28"/>
                  </a:cxn>
                  <a:cxn ang="0">
                    <a:pos x="122" y="28"/>
                  </a:cxn>
                  <a:cxn ang="0">
                    <a:pos x="113" y="22"/>
                  </a:cxn>
                  <a:cxn ang="0">
                    <a:pos x="102" y="15"/>
                  </a:cxn>
                  <a:cxn ang="0">
                    <a:pos x="87" y="12"/>
                  </a:cxn>
                  <a:cxn ang="0">
                    <a:pos x="75" y="12"/>
                  </a:cxn>
                  <a:cxn ang="0">
                    <a:pos x="65" y="15"/>
                  </a:cxn>
                  <a:cxn ang="0">
                    <a:pos x="57" y="22"/>
                  </a:cxn>
                  <a:cxn ang="0">
                    <a:pos x="50" y="34"/>
                  </a:cxn>
                  <a:cxn ang="0">
                    <a:pos x="42" y="53"/>
                  </a:cxn>
                  <a:cxn ang="0">
                    <a:pos x="33" y="68"/>
                  </a:cxn>
                  <a:cxn ang="0">
                    <a:pos x="23" y="74"/>
                  </a:cxn>
                  <a:cxn ang="0">
                    <a:pos x="18" y="74"/>
                  </a:cxn>
                  <a:cxn ang="0">
                    <a:pos x="8" y="71"/>
                  </a:cxn>
                  <a:cxn ang="0">
                    <a:pos x="0" y="43"/>
                  </a:cxn>
                </a:cxnLst>
                <a:rect l="0" t="0" r="r" b="b"/>
                <a:pathLst>
                  <a:path w="153" h="75">
                    <a:moveTo>
                      <a:pt x="0" y="43"/>
                    </a:moveTo>
                    <a:lnTo>
                      <a:pt x="3" y="46"/>
                    </a:lnTo>
                    <a:lnTo>
                      <a:pt x="8" y="49"/>
                    </a:lnTo>
                    <a:lnTo>
                      <a:pt x="15" y="49"/>
                    </a:lnTo>
                    <a:lnTo>
                      <a:pt x="21" y="49"/>
                    </a:lnTo>
                    <a:lnTo>
                      <a:pt x="23" y="49"/>
                    </a:lnTo>
                    <a:lnTo>
                      <a:pt x="30" y="49"/>
                    </a:lnTo>
                    <a:lnTo>
                      <a:pt x="33" y="46"/>
                    </a:lnTo>
                    <a:lnTo>
                      <a:pt x="35" y="43"/>
                    </a:lnTo>
                    <a:lnTo>
                      <a:pt x="42" y="37"/>
                    </a:lnTo>
                    <a:lnTo>
                      <a:pt x="45" y="31"/>
                    </a:lnTo>
                    <a:lnTo>
                      <a:pt x="48" y="28"/>
                    </a:lnTo>
                    <a:lnTo>
                      <a:pt x="50" y="18"/>
                    </a:lnTo>
                    <a:lnTo>
                      <a:pt x="57" y="12"/>
                    </a:lnTo>
                    <a:lnTo>
                      <a:pt x="62" y="10"/>
                    </a:lnTo>
                    <a:lnTo>
                      <a:pt x="68" y="3"/>
                    </a:lnTo>
                    <a:lnTo>
                      <a:pt x="75" y="0"/>
                    </a:lnTo>
                    <a:lnTo>
                      <a:pt x="83" y="0"/>
                    </a:lnTo>
                    <a:lnTo>
                      <a:pt x="90" y="0"/>
                    </a:lnTo>
                    <a:lnTo>
                      <a:pt x="92" y="3"/>
                    </a:lnTo>
                    <a:lnTo>
                      <a:pt x="98" y="7"/>
                    </a:lnTo>
                    <a:lnTo>
                      <a:pt x="104" y="10"/>
                    </a:lnTo>
                    <a:lnTo>
                      <a:pt x="107" y="12"/>
                    </a:lnTo>
                    <a:lnTo>
                      <a:pt x="113" y="15"/>
                    </a:lnTo>
                    <a:lnTo>
                      <a:pt x="119" y="18"/>
                    </a:lnTo>
                    <a:lnTo>
                      <a:pt x="125" y="22"/>
                    </a:lnTo>
                    <a:lnTo>
                      <a:pt x="131" y="22"/>
                    </a:lnTo>
                    <a:lnTo>
                      <a:pt x="137" y="22"/>
                    </a:lnTo>
                    <a:lnTo>
                      <a:pt x="143" y="18"/>
                    </a:lnTo>
                    <a:lnTo>
                      <a:pt x="149" y="15"/>
                    </a:lnTo>
                    <a:lnTo>
                      <a:pt x="152" y="15"/>
                    </a:lnTo>
                    <a:lnTo>
                      <a:pt x="152" y="22"/>
                    </a:lnTo>
                    <a:lnTo>
                      <a:pt x="149" y="25"/>
                    </a:lnTo>
                    <a:lnTo>
                      <a:pt x="143" y="25"/>
                    </a:lnTo>
                    <a:lnTo>
                      <a:pt x="137" y="28"/>
                    </a:lnTo>
                    <a:lnTo>
                      <a:pt x="134" y="28"/>
                    </a:lnTo>
                    <a:lnTo>
                      <a:pt x="131" y="28"/>
                    </a:lnTo>
                    <a:lnTo>
                      <a:pt x="122" y="28"/>
                    </a:lnTo>
                    <a:lnTo>
                      <a:pt x="119" y="25"/>
                    </a:lnTo>
                    <a:lnTo>
                      <a:pt x="113" y="22"/>
                    </a:lnTo>
                    <a:lnTo>
                      <a:pt x="104" y="15"/>
                    </a:lnTo>
                    <a:lnTo>
                      <a:pt x="102" y="15"/>
                    </a:lnTo>
                    <a:lnTo>
                      <a:pt x="95" y="15"/>
                    </a:lnTo>
                    <a:lnTo>
                      <a:pt x="87" y="12"/>
                    </a:lnTo>
                    <a:lnTo>
                      <a:pt x="80" y="12"/>
                    </a:lnTo>
                    <a:lnTo>
                      <a:pt x="75" y="12"/>
                    </a:lnTo>
                    <a:lnTo>
                      <a:pt x="72" y="15"/>
                    </a:lnTo>
                    <a:lnTo>
                      <a:pt x="65" y="15"/>
                    </a:lnTo>
                    <a:lnTo>
                      <a:pt x="62" y="18"/>
                    </a:lnTo>
                    <a:lnTo>
                      <a:pt x="57" y="22"/>
                    </a:lnTo>
                    <a:lnTo>
                      <a:pt x="53" y="25"/>
                    </a:lnTo>
                    <a:lnTo>
                      <a:pt x="50" y="34"/>
                    </a:lnTo>
                    <a:lnTo>
                      <a:pt x="45" y="43"/>
                    </a:lnTo>
                    <a:lnTo>
                      <a:pt x="42" y="53"/>
                    </a:lnTo>
                    <a:lnTo>
                      <a:pt x="35" y="64"/>
                    </a:lnTo>
                    <a:lnTo>
                      <a:pt x="33" y="68"/>
                    </a:lnTo>
                    <a:lnTo>
                      <a:pt x="30" y="74"/>
                    </a:lnTo>
                    <a:lnTo>
                      <a:pt x="23" y="74"/>
                    </a:lnTo>
                    <a:lnTo>
                      <a:pt x="21" y="74"/>
                    </a:lnTo>
                    <a:lnTo>
                      <a:pt x="18" y="74"/>
                    </a:lnTo>
                    <a:lnTo>
                      <a:pt x="15" y="74"/>
                    </a:lnTo>
                    <a:lnTo>
                      <a:pt x="8" y="71"/>
                    </a:lnTo>
                    <a:lnTo>
                      <a:pt x="3" y="68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ltGray">
              <a:xfrm>
                <a:off x="5581" y="1847"/>
                <a:ext cx="154" cy="72"/>
              </a:xfrm>
              <a:custGeom>
                <a:avLst/>
                <a:gdLst/>
                <a:ahLst/>
                <a:cxnLst>
                  <a:cxn ang="0">
                    <a:pos x="3" y="44"/>
                  </a:cxn>
                  <a:cxn ang="0">
                    <a:pos x="15" y="48"/>
                  </a:cxn>
                  <a:cxn ang="0">
                    <a:pos x="26" y="48"/>
                  </a:cxn>
                  <a:cxn ang="0">
                    <a:pos x="33" y="41"/>
                  </a:cxn>
                  <a:cxn ang="0">
                    <a:pos x="41" y="36"/>
                  </a:cxn>
                  <a:cxn ang="0">
                    <a:pos x="48" y="24"/>
                  </a:cxn>
                  <a:cxn ang="0">
                    <a:pos x="56" y="12"/>
                  </a:cxn>
                  <a:cxn ang="0">
                    <a:pos x="69" y="4"/>
                  </a:cxn>
                  <a:cxn ang="0">
                    <a:pos x="84" y="0"/>
                  </a:cxn>
                  <a:cxn ang="0">
                    <a:pos x="93" y="4"/>
                  </a:cxn>
                  <a:cxn ang="0">
                    <a:pos x="105" y="9"/>
                  </a:cxn>
                  <a:cxn ang="0">
                    <a:pos x="116" y="15"/>
                  </a:cxn>
                  <a:cxn ang="0">
                    <a:pos x="126" y="18"/>
                  </a:cxn>
                  <a:cxn ang="0">
                    <a:pos x="138" y="18"/>
                  </a:cxn>
                  <a:cxn ang="0">
                    <a:pos x="150" y="15"/>
                  </a:cxn>
                  <a:cxn ang="0">
                    <a:pos x="153" y="18"/>
                  </a:cxn>
                  <a:cxn ang="0">
                    <a:pos x="144" y="24"/>
                  </a:cxn>
                  <a:cxn ang="0">
                    <a:pos x="135" y="27"/>
                  </a:cxn>
                  <a:cxn ang="0">
                    <a:pos x="126" y="24"/>
                  </a:cxn>
                  <a:cxn ang="0">
                    <a:pos x="114" y="18"/>
                  </a:cxn>
                  <a:cxn ang="0">
                    <a:pos x="101" y="12"/>
                  </a:cxn>
                  <a:cxn ang="0">
                    <a:pos x="86" y="12"/>
                  </a:cxn>
                  <a:cxn ang="0">
                    <a:pos x="78" y="12"/>
                  </a:cxn>
                  <a:cxn ang="0">
                    <a:pos x="66" y="15"/>
                  </a:cxn>
                  <a:cxn ang="0">
                    <a:pos x="56" y="21"/>
                  </a:cxn>
                  <a:cxn ang="0">
                    <a:pos x="51" y="33"/>
                  </a:cxn>
                  <a:cxn ang="0">
                    <a:pos x="41" y="51"/>
                  </a:cxn>
                  <a:cxn ang="0">
                    <a:pos x="33" y="65"/>
                  </a:cxn>
                  <a:cxn ang="0">
                    <a:pos x="26" y="71"/>
                  </a:cxn>
                  <a:cxn ang="0">
                    <a:pos x="18" y="71"/>
                  </a:cxn>
                  <a:cxn ang="0">
                    <a:pos x="8" y="68"/>
                  </a:cxn>
                  <a:cxn ang="0">
                    <a:pos x="0" y="41"/>
                  </a:cxn>
                </a:cxnLst>
                <a:rect l="0" t="0" r="r" b="b"/>
                <a:pathLst>
                  <a:path w="154" h="72">
                    <a:moveTo>
                      <a:pt x="0" y="41"/>
                    </a:moveTo>
                    <a:lnTo>
                      <a:pt x="3" y="44"/>
                    </a:lnTo>
                    <a:lnTo>
                      <a:pt x="8" y="48"/>
                    </a:lnTo>
                    <a:lnTo>
                      <a:pt x="15" y="48"/>
                    </a:lnTo>
                    <a:lnTo>
                      <a:pt x="21" y="48"/>
                    </a:lnTo>
                    <a:lnTo>
                      <a:pt x="26" y="48"/>
                    </a:lnTo>
                    <a:lnTo>
                      <a:pt x="30" y="44"/>
                    </a:lnTo>
                    <a:lnTo>
                      <a:pt x="33" y="41"/>
                    </a:lnTo>
                    <a:lnTo>
                      <a:pt x="36" y="41"/>
                    </a:lnTo>
                    <a:lnTo>
                      <a:pt x="41" y="36"/>
                    </a:lnTo>
                    <a:lnTo>
                      <a:pt x="45" y="30"/>
                    </a:lnTo>
                    <a:lnTo>
                      <a:pt x="48" y="24"/>
                    </a:lnTo>
                    <a:lnTo>
                      <a:pt x="51" y="18"/>
                    </a:lnTo>
                    <a:lnTo>
                      <a:pt x="56" y="12"/>
                    </a:lnTo>
                    <a:lnTo>
                      <a:pt x="63" y="6"/>
                    </a:lnTo>
                    <a:lnTo>
                      <a:pt x="69" y="4"/>
                    </a:lnTo>
                    <a:lnTo>
                      <a:pt x="75" y="0"/>
                    </a:lnTo>
                    <a:lnTo>
                      <a:pt x="84" y="0"/>
                    </a:lnTo>
                    <a:lnTo>
                      <a:pt x="90" y="0"/>
                    </a:lnTo>
                    <a:lnTo>
                      <a:pt x="93" y="4"/>
                    </a:lnTo>
                    <a:lnTo>
                      <a:pt x="99" y="6"/>
                    </a:lnTo>
                    <a:lnTo>
                      <a:pt x="105" y="9"/>
                    </a:lnTo>
                    <a:lnTo>
                      <a:pt x="108" y="12"/>
                    </a:lnTo>
                    <a:lnTo>
                      <a:pt x="116" y="15"/>
                    </a:lnTo>
                    <a:lnTo>
                      <a:pt x="123" y="18"/>
                    </a:lnTo>
                    <a:lnTo>
                      <a:pt x="126" y="18"/>
                    </a:lnTo>
                    <a:lnTo>
                      <a:pt x="131" y="21"/>
                    </a:lnTo>
                    <a:lnTo>
                      <a:pt x="138" y="18"/>
                    </a:lnTo>
                    <a:lnTo>
                      <a:pt x="144" y="18"/>
                    </a:lnTo>
                    <a:lnTo>
                      <a:pt x="150" y="15"/>
                    </a:lnTo>
                    <a:lnTo>
                      <a:pt x="153" y="12"/>
                    </a:lnTo>
                    <a:lnTo>
                      <a:pt x="153" y="18"/>
                    </a:lnTo>
                    <a:lnTo>
                      <a:pt x="150" y="21"/>
                    </a:lnTo>
                    <a:lnTo>
                      <a:pt x="144" y="24"/>
                    </a:lnTo>
                    <a:lnTo>
                      <a:pt x="141" y="27"/>
                    </a:lnTo>
                    <a:lnTo>
                      <a:pt x="135" y="27"/>
                    </a:lnTo>
                    <a:lnTo>
                      <a:pt x="131" y="27"/>
                    </a:lnTo>
                    <a:lnTo>
                      <a:pt x="126" y="24"/>
                    </a:lnTo>
                    <a:lnTo>
                      <a:pt x="120" y="24"/>
                    </a:lnTo>
                    <a:lnTo>
                      <a:pt x="114" y="18"/>
                    </a:lnTo>
                    <a:lnTo>
                      <a:pt x="105" y="15"/>
                    </a:lnTo>
                    <a:lnTo>
                      <a:pt x="101" y="12"/>
                    </a:lnTo>
                    <a:lnTo>
                      <a:pt x="96" y="12"/>
                    </a:lnTo>
                    <a:lnTo>
                      <a:pt x="86" y="12"/>
                    </a:lnTo>
                    <a:lnTo>
                      <a:pt x="81" y="12"/>
                    </a:lnTo>
                    <a:lnTo>
                      <a:pt x="78" y="12"/>
                    </a:lnTo>
                    <a:lnTo>
                      <a:pt x="71" y="12"/>
                    </a:lnTo>
                    <a:lnTo>
                      <a:pt x="66" y="15"/>
                    </a:lnTo>
                    <a:lnTo>
                      <a:pt x="63" y="18"/>
                    </a:lnTo>
                    <a:lnTo>
                      <a:pt x="56" y="21"/>
                    </a:lnTo>
                    <a:lnTo>
                      <a:pt x="54" y="24"/>
                    </a:lnTo>
                    <a:lnTo>
                      <a:pt x="51" y="33"/>
                    </a:lnTo>
                    <a:lnTo>
                      <a:pt x="45" y="39"/>
                    </a:lnTo>
                    <a:lnTo>
                      <a:pt x="41" y="51"/>
                    </a:lnTo>
                    <a:lnTo>
                      <a:pt x="36" y="59"/>
                    </a:lnTo>
                    <a:lnTo>
                      <a:pt x="33" y="65"/>
                    </a:lnTo>
                    <a:lnTo>
                      <a:pt x="30" y="68"/>
                    </a:lnTo>
                    <a:lnTo>
                      <a:pt x="26" y="71"/>
                    </a:lnTo>
                    <a:lnTo>
                      <a:pt x="21" y="71"/>
                    </a:lnTo>
                    <a:lnTo>
                      <a:pt x="18" y="71"/>
                    </a:lnTo>
                    <a:lnTo>
                      <a:pt x="15" y="71"/>
                    </a:lnTo>
                    <a:lnTo>
                      <a:pt x="8" y="68"/>
                    </a:lnTo>
                    <a:lnTo>
                      <a:pt x="6" y="65"/>
                    </a:lnTo>
                    <a:lnTo>
                      <a:pt x="0" y="4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ltGray">
              <a:xfrm>
                <a:off x="4436" y="4096"/>
                <a:ext cx="57" cy="66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5"/>
                  </a:cxn>
                  <a:cxn ang="0">
                    <a:pos x="56" y="41"/>
                  </a:cxn>
                  <a:cxn ang="0">
                    <a:pos x="31" y="0"/>
                  </a:cxn>
                </a:cxnLst>
                <a:rect l="0" t="0" r="r" b="b"/>
                <a:pathLst>
                  <a:path w="57" h="66">
                    <a:moveTo>
                      <a:pt x="31" y="0"/>
                    </a:moveTo>
                    <a:lnTo>
                      <a:pt x="0" y="17"/>
                    </a:lnTo>
                    <a:lnTo>
                      <a:pt x="17" y="65"/>
                    </a:lnTo>
                    <a:lnTo>
                      <a:pt x="56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ltGray">
              <a:xfrm>
                <a:off x="107" y="2501"/>
                <a:ext cx="55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4" y="40"/>
                  </a:cxn>
                  <a:cxn ang="0">
                    <a:pos x="30" y="0"/>
                  </a:cxn>
                </a:cxnLst>
                <a:rect l="0" t="0" r="r" b="b"/>
                <a:pathLst>
                  <a:path w="55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4" y="40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ltGray">
              <a:xfrm>
                <a:off x="5139" y="1106"/>
                <a:ext cx="56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5" y="41"/>
                  </a:cxn>
                  <a:cxn ang="0">
                    <a:pos x="30" y="0"/>
                  </a:cxn>
                </a:cxnLst>
                <a:rect l="0" t="0" r="r" b="b"/>
                <a:pathLst>
                  <a:path w="56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5" y="41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ltGray">
              <a:xfrm>
                <a:off x="4703" y="54"/>
                <a:ext cx="60" cy="81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5" y="80"/>
                  </a:cxn>
                  <a:cxn ang="0">
                    <a:pos x="59" y="0"/>
                  </a:cxn>
                </a:cxnLst>
                <a:rect l="0" t="0" r="r" b="b"/>
                <a:pathLst>
                  <a:path w="60" h="81">
                    <a:moveTo>
                      <a:pt x="59" y="0"/>
                    </a:moveTo>
                    <a:lnTo>
                      <a:pt x="0" y="30"/>
                    </a:lnTo>
                    <a:lnTo>
                      <a:pt x="45" y="80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5" name="Freeform 41"/>
              <p:cNvSpPr>
                <a:spLocks/>
              </p:cNvSpPr>
              <p:nvPr/>
            </p:nvSpPr>
            <p:spPr bwMode="ltGray">
              <a:xfrm>
                <a:off x="5601" y="3074"/>
                <a:ext cx="60" cy="8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2" y="79"/>
                  </a:cxn>
                  <a:cxn ang="0">
                    <a:pos x="59" y="0"/>
                  </a:cxn>
                </a:cxnLst>
                <a:rect l="0" t="0" r="r" b="b"/>
                <a:pathLst>
                  <a:path w="60" h="80">
                    <a:moveTo>
                      <a:pt x="59" y="0"/>
                    </a:moveTo>
                    <a:lnTo>
                      <a:pt x="0" y="30"/>
                    </a:lnTo>
                    <a:lnTo>
                      <a:pt x="42" y="79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6" name="Freeform 42"/>
              <p:cNvSpPr>
                <a:spLocks/>
              </p:cNvSpPr>
              <p:nvPr/>
            </p:nvSpPr>
            <p:spPr bwMode="ltGray">
              <a:xfrm>
                <a:off x="2788" y="4005"/>
                <a:ext cx="59" cy="83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1"/>
                  </a:cxn>
                  <a:cxn ang="0">
                    <a:pos x="42" y="82"/>
                  </a:cxn>
                  <a:cxn ang="0">
                    <a:pos x="58" y="0"/>
                  </a:cxn>
                </a:cxnLst>
                <a:rect l="0" t="0" r="r" b="b"/>
                <a:pathLst>
                  <a:path w="59" h="83">
                    <a:moveTo>
                      <a:pt x="58" y="0"/>
                    </a:moveTo>
                    <a:lnTo>
                      <a:pt x="0" y="31"/>
                    </a:lnTo>
                    <a:lnTo>
                      <a:pt x="42" y="82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7" name="Freeform 43"/>
              <p:cNvSpPr>
                <a:spLocks/>
              </p:cNvSpPr>
              <p:nvPr/>
            </p:nvSpPr>
            <p:spPr bwMode="ltGray">
              <a:xfrm>
                <a:off x="256" y="3041"/>
                <a:ext cx="61" cy="83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0" y="31"/>
                  </a:cxn>
                  <a:cxn ang="0">
                    <a:pos x="46" y="82"/>
                  </a:cxn>
                  <a:cxn ang="0">
                    <a:pos x="60" y="0"/>
                  </a:cxn>
                </a:cxnLst>
                <a:rect l="0" t="0" r="r" b="b"/>
                <a:pathLst>
                  <a:path w="61" h="83">
                    <a:moveTo>
                      <a:pt x="60" y="0"/>
                    </a:moveTo>
                    <a:lnTo>
                      <a:pt x="0" y="31"/>
                    </a:lnTo>
                    <a:lnTo>
                      <a:pt x="46" y="82"/>
                    </a:lnTo>
                    <a:lnTo>
                      <a:pt x="6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8" name="Freeform 44"/>
              <p:cNvSpPr>
                <a:spLocks/>
              </p:cNvSpPr>
              <p:nvPr/>
            </p:nvSpPr>
            <p:spPr bwMode="ltGray">
              <a:xfrm>
                <a:off x="4707" y="4074"/>
                <a:ext cx="59" cy="78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0"/>
                  </a:cxn>
                  <a:cxn ang="0">
                    <a:pos x="42" y="77"/>
                  </a:cxn>
                  <a:cxn ang="0">
                    <a:pos x="58" y="0"/>
                  </a:cxn>
                </a:cxnLst>
                <a:rect l="0" t="0" r="r" b="b"/>
                <a:pathLst>
                  <a:path w="59" h="78">
                    <a:moveTo>
                      <a:pt x="58" y="0"/>
                    </a:moveTo>
                    <a:lnTo>
                      <a:pt x="0" y="30"/>
                    </a:lnTo>
                    <a:lnTo>
                      <a:pt x="42" y="77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9" name="Freeform 45"/>
              <p:cNvSpPr>
                <a:spLocks/>
              </p:cNvSpPr>
              <p:nvPr/>
            </p:nvSpPr>
            <p:spPr bwMode="ltGray">
              <a:xfrm>
                <a:off x="234" y="3987"/>
                <a:ext cx="61" cy="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0"/>
                  </a:cxn>
                  <a:cxn ang="0">
                    <a:pos x="0" y="0"/>
                  </a:cxn>
                </a:cxnLst>
                <a:rect l="0" t="0" r="r" b="b"/>
                <a:pathLst>
                  <a:path w="61" h="81">
                    <a:moveTo>
                      <a:pt x="0" y="0"/>
                    </a:moveTo>
                    <a:lnTo>
                      <a:pt x="60" y="31"/>
                    </a:lnTo>
                    <a:lnTo>
                      <a:pt x="18" y="8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0" name="Freeform 46"/>
              <p:cNvSpPr>
                <a:spLocks/>
              </p:cNvSpPr>
              <p:nvPr/>
            </p:nvSpPr>
            <p:spPr bwMode="ltGray">
              <a:xfrm>
                <a:off x="2285" y="99"/>
                <a:ext cx="61" cy="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1"/>
                  </a:cxn>
                  <a:cxn ang="0">
                    <a:pos x="0" y="0"/>
                  </a:cxn>
                </a:cxnLst>
                <a:rect l="0" t="0" r="r" b="b"/>
                <a:pathLst>
                  <a:path w="61" h="82">
                    <a:moveTo>
                      <a:pt x="0" y="0"/>
                    </a:moveTo>
                    <a:lnTo>
                      <a:pt x="60" y="31"/>
                    </a:lnTo>
                    <a:lnTo>
                      <a:pt x="18" y="81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1" name="Rectangle 47"/>
              <p:cNvSpPr>
                <a:spLocks noChangeArrowheads="1"/>
              </p:cNvSpPr>
              <p:nvPr/>
            </p:nvSpPr>
            <p:spPr bwMode="ltGray">
              <a:xfrm>
                <a:off x="1629" y="103"/>
                <a:ext cx="53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2" name="Rectangle 48"/>
              <p:cNvSpPr>
                <a:spLocks noChangeArrowheads="1"/>
              </p:cNvSpPr>
              <p:nvPr/>
            </p:nvSpPr>
            <p:spPr bwMode="ltGray">
              <a:xfrm>
                <a:off x="5563" y="129"/>
                <a:ext cx="52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3" name="Rectangle 49"/>
              <p:cNvSpPr>
                <a:spLocks noChangeArrowheads="1"/>
              </p:cNvSpPr>
              <p:nvPr/>
            </p:nvSpPr>
            <p:spPr bwMode="ltGray">
              <a:xfrm>
                <a:off x="5039" y="4013"/>
                <a:ext cx="53" cy="5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4" name="Rectangle 50"/>
              <p:cNvSpPr>
                <a:spLocks noChangeArrowheads="1"/>
              </p:cNvSpPr>
              <p:nvPr/>
            </p:nvSpPr>
            <p:spPr bwMode="ltGray">
              <a:xfrm>
                <a:off x="5651" y="782"/>
                <a:ext cx="41" cy="43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5" name="Rectangle 51"/>
              <p:cNvSpPr>
                <a:spLocks noChangeArrowheads="1"/>
              </p:cNvSpPr>
              <p:nvPr/>
            </p:nvSpPr>
            <p:spPr bwMode="ltGray">
              <a:xfrm>
                <a:off x="648" y="202"/>
                <a:ext cx="52" cy="5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6" name="Freeform 52"/>
              <p:cNvSpPr>
                <a:spLocks/>
              </p:cNvSpPr>
              <p:nvPr/>
            </p:nvSpPr>
            <p:spPr bwMode="ltGray">
              <a:xfrm>
                <a:off x="177" y="1414"/>
                <a:ext cx="229" cy="116"/>
              </a:xfrm>
              <a:custGeom>
                <a:avLst/>
                <a:gdLst/>
                <a:ahLst/>
                <a:cxnLst>
                  <a:cxn ang="0">
                    <a:pos x="228" y="4"/>
                  </a:cxn>
                  <a:cxn ang="0">
                    <a:pos x="222" y="0"/>
                  </a:cxn>
                  <a:cxn ang="0">
                    <a:pos x="210" y="0"/>
                  </a:cxn>
                  <a:cxn ang="0">
                    <a:pos x="200" y="0"/>
                  </a:cxn>
                  <a:cxn ang="0">
                    <a:pos x="192" y="0"/>
                  </a:cxn>
                  <a:cxn ang="0">
                    <a:pos x="180" y="4"/>
                  </a:cxn>
                  <a:cxn ang="0">
                    <a:pos x="170" y="10"/>
                  </a:cxn>
                  <a:cxn ang="0">
                    <a:pos x="164" y="13"/>
                  </a:cxn>
                  <a:cxn ang="0">
                    <a:pos x="159" y="22"/>
                  </a:cxn>
                  <a:cxn ang="0">
                    <a:pos x="152" y="31"/>
                  </a:cxn>
                  <a:cxn ang="0">
                    <a:pos x="149" y="38"/>
                  </a:cxn>
                  <a:cxn ang="0">
                    <a:pos x="146" y="43"/>
                  </a:cxn>
                  <a:cxn ang="0">
                    <a:pos x="134" y="59"/>
                  </a:cxn>
                  <a:cxn ang="0">
                    <a:pos x="122" y="72"/>
                  </a:cxn>
                  <a:cxn ang="0">
                    <a:pos x="113" y="77"/>
                  </a:cxn>
                  <a:cxn ang="0">
                    <a:pos x="98" y="84"/>
                  </a:cxn>
                  <a:cxn ang="0">
                    <a:pos x="86" y="90"/>
                  </a:cxn>
                  <a:cxn ang="0">
                    <a:pos x="73" y="93"/>
                  </a:cxn>
                  <a:cxn ang="0">
                    <a:pos x="64" y="93"/>
                  </a:cxn>
                  <a:cxn ang="0">
                    <a:pos x="52" y="93"/>
                  </a:cxn>
                  <a:cxn ang="0">
                    <a:pos x="37" y="90"/>
                  </a:cxn>
                  <a:cxn ang="0">
                    <a:pos x="25" y="84"/>
                  </a:cxn>
                  <a:cxn ang="0">
                    <a:pos x="15" y="74"/>
                  </a:cxn>
                  <a:cxn ang="0">
                    <a:pos x="10" y="69"/>
                  </a:cxn>
                  <a:cxn ang="0">
                    <a:pos x="0" y="100"/>
                  </a:cxn>
                  <a:cxn ang="0">
                    <a:pos x="7" y="105"/>
                  </a:cxn>
                  <a:cxn ang="0">
                    <a:pos x="22" y="112"/>
                  </a:cxn>
                  <a:cxn ang="0">
                    <a:pos x="33" y="112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5"/>
                  </a:cxn>
                  <a:cxn ang="0">
                    <a:pos x="98" y="100"/>
                  </a:cxn>
                  <a:cxn ang="0">
                    <a:pos x="104" y="97"/>
                  </a:cxn>
                  <a:cxn ang="0">
                    <a:pos x="119" y="84"/>
                  </a:cxn>
                  <a:cxn ang="0">
                    <a:pos x="131" y="72"/>
                  </a:cxn>
                  <a:cxn ang="0">
                    <a:pos x="140" y="56"/>
                  </a:cxn>
                  <a:cxn ang="0">
                    <a:pos x="149" y="43"/>
                  </a:cxn>
                  <a:cxn ang="0">
                    <a:pos x="159" y="41"/>
                  </a:cxn>
                  <a:cxn ang="0">
                    <a:pos x="167" y="31"/>
                  </a:cxn>
                  <a:cxn ang="0">
                    <a:pos x="177" y="28"/>
                  </a:cxn>
                  <a:cxn ang="0">
                    <a:pos x="185" y="25"/>
                  </a:cxn>
                  <a:cxn ang="0">
                    <a:pos x="198" y="25"/>
                  </a:cxn>
                  <a:cxn ang="0">
                    <a:pos x="204" y="25"/>
                  </a:cxn>
                  <a:cxn ang="0">
                    <a:pos x="210" y="28"/>
                  </a:cxn>
                  <a:cxn ang="0">
                    <a:pos x="222" y="35"/>
                  </a:cxn>
                  <a:cxn ang="0">
                    <a:pos x="228" y="4"/>
                  </a:cxn>
                </a:cxnLst>
                <a:rect l="0" t="0" r="r" b="b"/>
                <a:pathLst>
                  <a:path w="229" h="116">
                    <a:moveTo>
                      <a:pt x="228" y="4"/>
                    </a:moveTo>
                    <a:lnTo>
                      <a:pt x="222" y="0"/>
                    </a:lnTo>
                    <a:lnTo>
                      <a:pt x="210" y="0"/>
                    </a:lnTo>
                    <a:lnTo>
                      <a:pt x="200" y="0"/>
                    </a:lnTo>
                    <a:lnTo>
                      <a:pt x="192" y="0"/>
                    </a:lnTo>
                    <a:lnTo>
                      <a:pt x="180" y="4"/>
                    </a:lnTo>
                    <a:lnTo>
                      <a:pt x="170" y="10"/>
                    </a:lnTo>
                    <a:lnTo>
                      <a:pt x="164" y="13"/>
                    </a:lnTo>
                    <a:lnTo>
                      <a:pt x="159" y="22"/>
                    </a:lnTo>
                    <a:lnTo>
                      <a:pt x="152" y="31"/>
                    </a:lnTo>
                    <a:lnTo>
                      <a:pt x="149" y="38"/>
                    </a:lnTo>
                    <a:lnTo>
                      <a:pt x="146" y="43"/>
                    </a:lnTo>
                    <a:lnTo>
                      <a:pt x="134" y="59"/>
                    </a:lnTo>
                    <a:lnTo>
                      <a:pt x="122" y="72"/>
                    </a:lnTo>
                    <a:lnTo>
                      <a:pt x="113" y="77"/>
                    </a:lnTo>
                    <a:lnTo>
                      <a:pt x="98" y="84"/>
                    </a:lnTo>
                    <a:lnTo>
                      <a:pt x="86" y="90"/>
                    </a:lnTo>
                    <a:lnTo>
                      <a:pt x="73" y="93"/>
                    </a:lnTo>
                    <a:lnTo>
                      <a:pt x="64" y="93"/>
                    </a:lnTo>
                    <a:lnTo>
                      <a:pt x="52" y="93"/>
                    </a:lnTo>
                    <a:lnTo>
                      <a:pt x="37" y="90"/>
                    </a:lnTo>
                    <a:lnTo>
                      <a:pt x="25" y="84"/>
                    </a:lnTo>
                    <a:lnTo>
                      <a:pt x="15" y="74"/>
                    </a:lnTo>
                    <a:lnTo>
                      <a:pt x="10" y="69"/>
                    </a:lnTo>
                    <a:lnTo>
                      <a:pt x="0" y="100"/>
                    </a:lnTo>
                    <a:lnTo>
                      <a:pt x="7" y="105"/>
                    </a:lnTo>
                    <a:lnTo>
                      <a:pt x="22" y="112"/>
                    </a:lnTo>
                    <a:lnTo>
                      <a:pt x="33" y="112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5"/>
                    </a:lnTo>
                    <a:lnTo>
                      <a:pt x="98" y="100"/>
                    </a:lnTo>
                    <a:lnTo>
                      <a:pt x="104" y="97"/>
                    </a:lnTo>
                    <a:lnTo>
                      <a:pt x="119" y="84"/>
                    </a:lnTo>
                    <a:lnTo>
                      <a:pt x="131" y="72"/>
                    </a:lnTo>
                    <a:lnTo>
                      <a:pt x="140" y="56"/>
                    </a:lnTo>
                    <a:lnTo>
                      <a:pt x="149" y="43"/>
                    </a:lnTo>
                    <a:lnTo>
                      <a:pt x="159" y="41"/>
                    </a:lnTo>
                    <a:lnTo>
                      <a:pt x="167" y="31"/>
                    </a:lnTo>
                    <a:lnTo>
                      <a:pt x="177" y="28"/>
                    </a:lnTo>
                    <a:lnTo>
                      <a:pt x="185" y="25"/>
                    </a:lnTo>
                    <a:lnTo>
                      <a:pt x="198" y="25"/>
                    </a:lnTo>
                    <a:lnTo>
                      <a:pt x="204" y="25"/>
                    </a:lnTo>
                    <a:lnTo>
                      <a:pt x="210" y="28"/>
                    </a:lnTo>
                    <a:lnTo>
                      <a:pt x="222" y="35"/>
                    </a:lnTo>
                    <a:lnTo>
                      <a:pt x="228" y="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7" name="Freeform 53"/>
              <p:cNvSpPr>
                <a:spLocks/>
              </p:cNvSpPr>
              <p:nvPr/>
            </p:nvSpPr>
            <p:spPr bwMode="ltGray">
              <a:xfrm>
                <a:off x="2288" y="4156"/>
                <a:ext cx="231" cy="115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6" y="114"/>
                  </a:cxn>
                  <a:cxn ang="0">
                    <a:pos x="18" y="114"/>
                  </a:cxn>
                  <a:cxn ang="0">
                    <a:pos x="27" y="114"/>
                  </a:cxn>
                  <a:cxn ang="0">
                    <a:pos x="39" y="111"/>
                  </a:cxn>
                  <a:cxn ang="0">
                    <a:pos x="48" y="108"/>
                  </a:cxn>
                  <a:cxn ang="0">
                    <a:pos x="58" y="104"/>
                  </a:cxn>
                  <a:cxn ang="0">
                    <a:pos x="63" y="101"/>
                  </a:cxn>
                  <a:cxn ang="0">
                    <a:pos x="73" y="93"/>
                  </a:cxn>
                  <a:cxn ang="0">
                    <a:pos x="76" y="83"/>
                  </a:cxn>
                  <a:cxn ang="0">
                    <a:pos x="81" y="77"/>
                  </a:cxn>
                  <a:cxn ang="0">
                    <a:pos x="84" y="71"/>
                  </a:cxn>
                  <a:cxn ang="0">
                    <a:pos x="94" y="55"/>
                  </a:cxn>
                  <a:cxn ang="0">
                    <a:pos x="109" y="40"/>
                  </a:cxn>
                  <a:cxn ang="0">
                    <a:pos x="115" y="37"/>
                  </a:cxn>
                  <a:cxn ang="0">
                    <a:pos x="130" y="31"/>
                  </a:cxn>
                  <a:cxn ang="0">
                    <a:pos x="142" y="24"/>
                  </a:cxn>
                  <a:cxn ang="0">
                    <a:pos x="154" y="21"/>
                  </a:cxn>
                  <a:cxn ang="0">
                    <a:pos x="164" y="18"/>
                  </a:cxn>
                  <a:cxn ang="0">
                    <a:pos x="175" y="21"/>
                  </a:cxn>
                  <a:cxn ang="0">
                    <a:pos x="190" y="24"/>
                  </a:cxn>
                  <a:cxn ang="0">
                    <a:pos x="205" y="31"/>
                  </a:cxn>
                  <a:cxn ang="0">
                    <a:pos x="215" y="37"/>
                  </a:cxn>
                  <a:cxn ang="0">
                    <a:pos x="218" y="43"/>
                  </a:cxn>
                  <a:cxn ang="0">
                    <a:pos x="230" y="12"/>
                  </a:cxn>
                  <a:cxn ang="0">
                    <a:pos x="221" y="9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79" y="0"/>
                  </a:cxn>
                  <a:cxn ang="0">
                    <a:pos x="167" y="0"/>
                  </a:cxn>
                  <a:cxn ang="0">
                    <a:pos x="154" y="3"/>
                  </a:cxn>
                  <a:cxn ang="0">
                    <a:pos x="139" y="9"/>
                  </a:cxn>
                  <a:cxn ang="0">
                    <a:pos x="130" y="12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3"/>
                  </a:cxn>
                  <a:cxn ang="0">
                    <a:pos x="88" y="55"/>
                  </a:cxn>
                  <a:cxn ang="0">
                    <a:pos x="79" y="68"/>
                  </a:cxn>
                  <a:cxn ang="0">
                    <a:pos x="73" y="73"/>
                  </a:cxn>
                  <a:cxn ang="0">
                    <a:pos x="61" y="83"/>
                  </a:cxn>
                  <a:cxn ang="0">
                    <a:pos x="51" y="86"/>
                  </a:cxn>
                  <a:cxn ang="0">
                    <a:pos x="43" y="89"/>
                  </a:cxn>
                  <a:cxn ang="0">
                    <a:pos x="33" y="89"/>
                  </a:cxn>
                  <a:cxn ang="0">
                    <a:pos x="24" y="89"/>
                  </a:cxn>
                  <a:cxn ang="0">
                    <a:pos x="18" y="86"/>
                  </a:cxn>
                  <a:cxn ang="0">
                    <a:pos x="6" y="80"/>
                  </a:cxn>
                  <a:cxn ang="0">
                    <a:pos x="0" y="111"/>
                  </a:cxn>
                </a:cxnLst>
                <a:rect l="0" t="0" r="r" b="b"/>
                <a:pathLst>
                  <a:path w="231" h="115">
                    <a:moveTo>
                      <a:pt x="0" y="111"/>
                    </a:moveTo>
                    <a:lnTo>
                      <a:pt x="6" y="114"/>
                    </a:lnTo>
                    <a:lnTo>
                      <a:pt x="18" y="114"/>
                    </a:lnTo>
                    <a:lnTo>
                      <a:pt x="27" y="114"/>
                    </a:lnTo>
                    <a:lnTo>
                      <a:pt x="39" y="111"/>
                    </a:lnTo>
                    <a:lnTo>
                      <a:pt x="48" y="108"/>
                    </a:lnTo>
                    <a:lnTo>
                      <a:pt x="58" y="104"/>
                    </a:lnTo>
                    <a:lnTo>
                      <a:pt x="63" y="101"/>
                    </a:lnTo>
                    <a:lnTo>
                      <a:pt x="73" y="93"/>
                    </a:lnTo>
                    <a:lnTo>
                      <a:pt x="76" y="83"/>
                    </a:lnTo>
                    <a:lnTo>
                      <a:pt x="81" y="77"/>
                    </a:lnTo>
                    <a:lnTo>
                      <a:pt x="84" y="71"/>
                    </a:lnTo>
                    <a:lnTo>
                      <a:pt x="94" y="55"/>
                    </a:lnTo>
                    <a:lnTo>
                      <a:pt x="109" y="40"/>
                    </a:lnTo>
                    <a:lnTo>
                      <a:pt x="115" y="37"/>
                    </a:lnTo>
                    <a:lnTo>
                      <a:pt x="130" y="31"/>
                    </a:lnTo>
                    <a:lnTo>
                      <a:pt x="142" y="24"/>
                    </a:lnTo>
                    <a:lnTo>
                      <a:pt x="154" y="21"/>
                    </a:lnTo>
                    <a:lnTo>
                      <a:pt x="164" y="18"/>
                    </a:lnTo>
                    <a:lnTo>
                      <a:pt x="175" y="21"/>
                    </a:lnTo>
                    <a:lnTo>
                      <a:pt x="190" y="24"/>
                    </a:lnTo>
                    <a:lnTo>
                      <a:pt x="205" y="31"/>
                    </a:lnTo>
                    <a:lnTo>
                      <a:pt x="215" y="37"/>
                    </a:lnTo>
                    <a:lnTo>
                      <a:pt x="218" y="43"/>
                    </a:lnTo>
                    <a:lnTo>
                      <a:pt x="230" y="12"/>
                    </a:lnTo>
                    <a:lnTo>
                      <a:pt x="221" y="9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79" y="0"/>
                    </a:lnTo>
                    <a:lnTo>
                      <a:pt x="167" y="0"/>
                    </a:lnTo>
                    <a:lnTo>
                      <a:pt x="154" y="3"/>
                    </a:lnTo>
                    <a:lnTo>
                      <a:pt x="139" y="9"/>
                    </a:lnTo>
                    <a:lnTo>
                      <a:pt x="130" y="12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3"/>
                    </a:lnTo>
                    <a:lnTo>
                      <a:pt x="88" y="55"/>
                    </a:lnTo>
                    <a:lnTo>
                      <a:pt x="79" y="68"/>
                    </a:lnTo>
                    <a:lnTo>
                      <a:pt x="73" y="73"/>
                    </a:lnTo>
                    <a:lnTo>
                      <a:pt x="61" y="83"/>
                    </a:lnTo>
                    <a:lnTo>
                      <a:pt x="51" y="86"/>
                    </a:lnTo>
                    <a:lnTo>
                      <a:pt x="43" y="89"/>
                    </a:lnTo>
                    <a:lnTo>
                      <a:pt x="33" y="89"/>
                    </a:lnTo>
                    <a:lnTo>
                      <a:pt x="24" y="89"/>
                    </a:lnTo>
                    <a:lnTo>
                      <a:pt x="18" y="86"/>
                    </a:lnTo>
                    <a:lnTo>
                      <a:pt x="6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8" name="Freeform 54"/>
              <p:cNvSpPr>
                <a:spLocks/>
              </p:cNvSpPr>
              <p:nvPr/>
            </p:nvSpPr>
            <p:spPr bwMode="ltGray">
              <a:xfrm>
                <a:off x="5310" y="388"/>
                <a:ext cx="234" cy="115"/>
              </a:xfrm>
              <a:custGeom>
                <a:avLst/>
                <a:gdLst/>
                <a:ahLst/>
                <a:cxnLst>
                  <a:cxn ang="0">
                    <a:pos x="233" y="3"/>
                  </a:cxn>
                  <a:cxn ang="0">
                    <a:pos x="223" y="0"/>
                  </a:cxn>
                  <a:cxn ang="0">
                    <a:pos x="214" y="0"/>
                  </a:cxn>
                  <a:cxn ang="0">
                    <a:pos x="202" y="0"/>
                  </a:cxn>
                  <a:cxn ang="0">
                    <a:pos x="193" y="0"/>
                  </a:cxn>
                  <a:cxn ang="0">
                    <a:pos x="183" y="3"/>
                  </a:cxn>
                  <a:cxn ang="0">
                    <a:pos x="172" y="10"/>
                  </a:cxn>
                  <a:cxn ang="0">
                    <a:pos x="168" y="13"/>
                  </a:cxn>
                  <a:cxn ang="0">
                    <a:pos x="159" y="21"/>
                  </a:cxn>
                  <a:cxn ang="0">
                    <a:pos x="153" y="31"/>
                  </a:cxn>
                  <a:cxn ang="0">
                    <a:pos x="150" y="37"/>
                  </a:cxn>
                  <a:cxn ang="0">
                    <a:pos x="147" y="43"/>
                  </a:cxn>
                  <a:cxn ang="0">
                    <a:pos x="138" y="59"/>
                  </a:cxn>
                  <a:cxn ang="0">
                    <a:pos x="122" y="71"/>
                  </a:cxn>
                  <a:cxn ang="0">
                    <a:pos x="114" y="77"/>
                  </a:cxn>
                  <a:cxn ang="0">
                    <a:pos x="101" y="83"/>
                  </a:cxn>
                  <a:cxn ang="0">
                    <a:pos x="86" y="90"/>
                  </a:cxn>
                  <a:cxn ang="0">
                    <a:pos x="76" y="93"/>
                  </a:cxn>
                  <a:cxn ang="0">
                    <a:pos x="65" y="93"/>
                  </a:cxn>
                  <a:cxn ang="0">
                    <a:pos x="55" y="93"/>
                  </a:cxn>
                  <a:cxn ang="0">
                    <a:pos x="40" y="87"/>
                  </a:cxn>
                  <a:cxn ang="0">
                    <a:pos x="25" y="83"/>
                  </a:cxn>
                  <a:cxn ang="0">
                    <a:pos x="15" y="74"/>
                  </a:cxn>
                  <a:cxn ang="0">
                    <a:pos x="10" y="68"/>
                  </a:cxn>
                  <a:cxn ang="0">
                    <a:pos x="0" y="99"/>
                  </a:cxn>
                  <a:cxn ang="0">
                    <a:pos x="10" y="105"/>
                  </a:cxn>
                  <a:cxn ang="0">
                    <a:pos x="22" y="111"/>
                  </a:cxn>
                  <a:cxn ang="0">
                    <a:pos x="34" y="111"/>
                  </a:cxn>
                  <a:cxn ang="0">
                    <a:pos x="50" y="114"/>
                  </a:cxn>
                  <a:cxn ang="0">
                    <a:pos x="61" y="114"/>
                  </a:cxn>
                  <a:cxn ang="0">
                    <a:pos x="74" y="111"/>
                  </a:cxn>
                  <a:cxn ang="0">
                    <a:pos x="89" y="105"/>
                  </a:cxn>
                  <a:cxn ang="0">
                    <a:pos x="101" y="99"/>
                  </a:cxn>
                  <a:cxn ang="0">
                    <a:pos x="107" y="96"/>
                  </a:cxn>
                  <a:cxn ang="0">
                    <a:pos x="119" y="83"/>
                  </a:cxn>
                  <a:cxn ang="0">
                    <a:pos x="132" y="71"/>
                  </a:cxn>
                  <a:cxn ang="0">
                    <a:pos x="144" y="56"/>
                  </a:cxn>
                  <a:cxn ang="0">
                    <a:pos x="153" y="46"/>
                  </a:cxn>
                  <a:cxn ang="0">
                    <a:pos x="159" y="37"/>
                  </a:cxn>
                  <a:cxn ang="0">
                    <a:pos x="172" y="31"/>
                  </a:cxn>
                  <a:cxn ang="0">
                    <a:pos x="180" y="25"/>
                  </a:cxn>
                  <a:cxn ang="0">
                    <a:pos x="190" y="21"/>
                  </a:cxn>
                  <a:cxn ang="0">
                    <a:pos x="199" y="21"/>
                  </a:cxn>
                  <a:cxn ang="0">
                    <a:pos x="208" y="25"/>
                  </a:cxn>
                  <a:cxn ang="0">
                    <a:pos x="214" y="25"/>
                  </a:cxn>
                  <a:cxn ang="0">
                    <a:pos x="226" y="34"/>
                  </a:cxn>
                  <a:cxn ang="0">
                    <a:pos x="233" y="3"/>
                  </a:cxn>
                </a:cxnLst>
                <a:rect l="0" t="0" r="r" b="b"/>
                <a:pathLst>
                  <a:path w="234" h="115">
                    <a:moveTo>
                      <a:pt x="233" y="3"/>
                    </a:moveTo>
                    <a:lnTo>
                      <a:pt x="223" y="0"/>
                    </a:lnTo>
                    <a:lnTo>
                      <a:pt x="214" y="0"/>
                    </a:lnTo>
                    <a:lnTo>
                      <a:pt x="202" y="0"/>
                    </a:lnTo>
                    <a:lnTo>
                      <a:pt x="193" y="0"/>
                    </a:lnTo>
                    <a:lnTo>
                      <a:pt x="183" y="3"/>
                    </a:lnTo>
                    <a:lnTo>
                      <a:pt x="172" y="10"/>
                    </a:lnTo>
                    <a:lnTo>
                      <a:pt x="168" y="13"/>
                    </a:lnTo>
                    <a:lnTo>
                      <a:pt x="159" y="21"/>
                    </a:lnTo>
                    <a:lnTo>
                      <a:pt x="153" y="31"/>
                    </a:lnTo>
                    <a:lnTo>
                      <a:pt x="150" y="37"/>
                    </a:lnTo>
                    <a:lnTo>
                      <a:pt x="147" y="43"/>
                    </a:lnTo>
                    <a:lnTo>
                      <a:pt x="138" y="59"/>
                    </a:lnTo>
                    <a:lnTo>
                      <a:pt x="122" y="71"/>
                    </a:lnTo>
                    <a:lnTo>
                      <a:pt x="114" y="77"/>
                    </a:lnTo>
                    <a:lnTo>
                      <a:pt x="101" y="83"/>
                    </a:lnTo>
                    <a:lnTo>
                      <a:pt x="86" y="90"/>
                    </a:lnTo>
                    <a:lnTo>
                      <a:pt x="76" y="93"/>
                    </a:lnTo>
                    <a:lnTo>
                      <a:pt x="65" y="93"/>
                    </a:lnTo>
                    <a:lnTo>
                      <a:pt x="55" y="93"/>
                    </a:lnTo>
                    <a:lnTo>
                      <a:pt x="40" y="87"/>
                    </a:lnTo>
                    <a:lnTo>
                      <a:pt x="25" y="83"/>
                    </a:lnTo>
                    <a:lnTo>
                      <a:pt x="15" y="74"/>
                    </a:lnTo>
                    <a:lnTo>
                      <a:pt x="10" y="68"/>
                    </a:lnTo>
                    <a:lnTo>
                      <a:pt x="0" y="99"/>
                    </a:lnTo>
                    <a:lnTo>
                      <a:pt x="10" y="105"/>
                    </a:lnTo>
                    <a:lnTo>
                      <a:pt x="22" y="111"/>
                    </a:lnTo>
                    <a:lnTo>
                      <a:pt x="34" y="111"/>
                    </a:lnTo>
                    <a:lnTo>
                      <a:pt x="50" y="114"/>
                    </a:lnTo>
                    <a:lnTo>
                      <a:pt x="61" y="114"/>
                    </a:lnTo>
                    <a:lnTo>
                      <a:pt x="74" y="111"/>
                    </a:lnTo>
                    <a:lnTo>
                      <a:pt x="89" y="105"/>
                    </a:lnTo>
                    <a:lnTo>
                      <a:pt x="101" y="99"/>
                    </a:lnTo>
                    <a:lnTo>
                      <a:pt x="107" y="96"/>
                    </a:lnTo>
                    <a:lnTo>
                      <a:pt x="119" y="83"/>
                    </a:lnTo>
                    <a:lnTo>
                      <a:pt x="132" y="71"/>
                    </a:lnTo>
                    <a:lnTo>
                      <a:pt x="144" y="56"/>
                    </a:lnTo>
                    <a:lnTo>
                      <a:pt x="153" y="46"/>
                    </a:lnTo>
                    <a:lnTo>
                      <a:pt x="159" y="37"/>
                    </a:lnTo>
                    <a:lnTo>
                      <a:pt x="172" y="31"/>
                    </a:lnTo>
                    <a:lnTo>
                      <a:pt x="180" y="25"/>
                    </a:lnTo>
                    <a:lnTo>
                      <a:pt x="190" y="21"/>
                    </a:lnTo>
                    <a:lnTo>
                      <a:pt x="199" y="21"/>
                    </a:lnTo>
                    <a:lnTo>
                      <a:pt x="208" y="25"/>
                    </a:lnTo>
                    <a:lnTo>
                      <a:pt x="214" y="25"/>
                    </a:lnTo>
                    <a:lnTo>
                      <a:pt x="226" y="34"/>
                    </a:lnTo>
                    <a:lnTo>
                      <a:pt x="233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9" name="Freeform 55"/>
              <p:cNvSpPr>
                <a:spLocks/>
              </p:cNvSpPr>
              <p:nvPr/>
            </p:nvSpPr>
            <p:spPr bwMode="ltGray">
              <a:xfrm>
                <a:off x="3135" y="4006"/>
                <a:ext cx="102" cy="307"/>
              </a:xfrm>
              <a:custGeom>
                <a:avLst/>
                <a:gdLst/>
                <a:ahLst/>
                <a:cxnLst>
                  <a:cxn ang="0">
                    <a:pos x="50" y="3"/>
                  </a:cxn>
                  <a:cxn ang="0">
                    <a:pos x="47" y="13"/>
                  </a:cxn>
                  <a:cxn ang="0">
                    <a:pos x="44" y="16"/>
                  </a:cxn>
                  <a:cxn ang="0">
                    <a:pos x="44" y="23"/>
                  </a:cxn>
                  <a:cxn ang="0">
                    <a:pos x="39" y="39"/>
                  </a:cxn>
                  <a:cxn ang="0">
                    <a:pos x="30" y="61"/>
                  </a:cxn>
                  <a:cxn ang="0">
                    <a:pos x="27" y="78"/>
                  </a:cxn>
                  <a:cxn ang="0">
                    <a:pos x="20" y="94"/>
                  </a:cxn>
                  <a:cxn ang="0">
                    <a:pos x="20" y="107"/>
                  </a:cxn>
                  <a:cxn ang="0">
                    <a:pos x="20" y="120"/>
                  </a:cxn>
                  <a:cxn ang="0">
                    <a:pos x="24" y="129"/>
                  </a:cxn>
                  <a:cxn ang="0">
                    <a:pos x="27" y="136"/>
                  </a:cxn>
                  <a:cxn ang="0">
                    <a:pos x="35" y="148"/>
                  </a:cxn>
                  <a:cxn ang="0">
                    <a:pos x="47" y="161"/>
                  </a:cxn>
                  <a:cxn ang="0">
                    <a:pos x="57" y="174"/>
                  </a:cxn>
                  <a:cxn ang="0">
                    <a:pos x="77" y="196"/>
                  </a:cxn>
                  <a:cxn ang="0">
                    <a:pos x="89" y="216"/>
                  </a:cxn>
                  <a:cxn ang="0">
                    <a:pos x="95" y="225"/>
                  </a:cxn>
                  <a:cxn ang="0">
                    <a:pos x="98" y="236"/>
                  </a:cxn>
                  <a:cxn ang="0">
                    <a:pos x="101" y="252"/>
                  </a:cxn>
                  <a:cxn ang="0">
                    <a:pos x="101" y="265"/>
                  </a:cxn>
                  <a:cxn ang="0">
                    <a:pos x="101" y="274"/>
                  </a:cxn>
                  <a:cxn ang="0">
                    <a:pos x="95" y="293"/>
                  </a:cxn>
                  <a:cxn ang="0">
                    <a:pos x="92" y="306"/>
                  </a:cxn>
                  <a:cxn ang="0">
                    <a:pos x="69" y="287"/>
                  </a:cxn>
                  <a:cxn ang="0">
                    <a:pos x="74" y="274"/>
                  </a:cxn>
                  <a:cxn ang="0">
                    <a:pos x="77" y="261"/>
                  </a:cxn>
                  <a:cxn ang="0">
                    <a:pos x="80" y="249"/>
                  </a:cxn>
                  <a:cxn ang="0">
                    <a:pos x="83" y="236"/>
                  </a:cxn>
                  <a:cxn ang="0">
                    <a:pos x="80" y="222"/>
                  </a:cxn>
                  <a:cxn ang="0">
                    <a:pos x="77" y="209"/>
                  </a:cxn>
                  <a:cxn ang="0">
                    <a:pos x="71" y="196"/>
                  </a:cxn>
                  <a:cxn ang="0">
                    <a:pos x="65" y="190"/>
                  </a:cxn>
                  <a:cxn ang="0">
                    <a:pos x="54" y="180"/>
                  </a:cxn>
                  <a:cxn ang="0">
                    <a:pos x="42" y="168"/>
                  </a:cxn>
                  <a:cxn ang="0">
                    <a:pos x="30" y="155"/>
                  </a:cxn>
                  <a:cxn ang="0">
                    <a:pos x="20" y="142"/>
                  </a:cxn>
                  <a:cxn ang="0">
                    <a:pos x="12" y="123"/>
                  </a:cxn>
                  <a:cxn ang="0">
                    <a:pos x="3" y="110"/>
                  </a:cxn>
                  <a:cxn ang="0">
                    <a:pos x="0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0" y="48"/>
                  </a:cxn>
                  <a:cxn ang="0">
                    <a:pos x="3" y="32"/>
                  </a:cxn>
                  <a:cxn ang="0">
                    <a:pos x="6" y="19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0" y="3"/>
                  </a:cxn>
                </a:cxnLst>
                <a:rect l="0" t="0" r="r" b="b"/>
                <a:pathLst>
                  <a:path w="102" h="307">
                    <a:moveTo>
                      <a:pt x="50" y="3"/>
                    </a:moveTo>
                    <a:lnTo>
                      <a:pt x="47" y="13"/>
                    </a:lnTo>
                    <a:lnTo>
                      <a:pt x="44" y="16"/>
                    </a:lnTo>
                    <a:lnTo>
                      <a:pt x="44" y="23"/>
                    </a:lnTo>
                    <a:lnTo>
                      <a:pt x="39" y="39"/>
                    </a:lnTo>
                    <a:lnTo>
                      <a:pt x="30" y="61"/>
                    </a:lnTo>
                    <a:lnTo>
                      <a:pt x="27" y="78"/>
                    </a:lnTo>
                    <a:lnTo>
                      <a:pt x="20" y="94"/>
                    </a:lnTo>
                    <a:lnTo>
                      <a:pt x="20" y="107"/>
                    </a:lnTo>
                    <a:lnTo>
                      <a:pt x="20" y="120"/>
                    </a:lnTo>
                    <a:lnTo>
                      <a:pt x="24" y="129"/>
                    </a:lnTo>
                    <a:lnTo>
                      <a:pt x="27" y="136"/>
                    </a:lnTo>
                    <a:lnTo>
                      <a:pt x="35" y="148"/>
                    </a:lnTo>
                    <a:lnTo>
                      <a:pt x="47" y="161"/>
                    </a:lnTo>
                    <a:lnTo>
                      <a:pt x="57" y="174"/>
                    </a:lnTo>
                    <a:lnTo>
                      <a:pt x="77" y="196"/>
                    </a:lnTo>
                    <a:lnTo>
                      <a:pt x="89" y="216"/>
                    </a:lnTo>
                    <a:lnTo>
                      <a:pt x="95" y="225"/>
                    </a:lnTo>
                    <a:lnTo>
                      <a:pt x="98" y="236"/>
                    </a:lnTo>
                    <a:lnTo>
                      <a:pt x="101" y="252"/>
                    </a:lnTo>
                    <a:lnTo>
                      <a:pt x="101" y="265"/>
                    </a:lnTo>
                    <a:lnTo>
                      <a:pt x="101" y="274"/>
                    </a:lnTo>
                    <a:lnTo>
                      <a:pt x="95" y="293"/>
                    </a:lnTo>
                    <a:lnTo>
                      <a:pt x="92" y="306"/>
                    </a:lnTo>
                    <a:lnTo>
                      <a:pt x="69" y="287"/>
                    </a:lnTo>
                    <a:lnTo>
                      <a:pt x="74" y="274"/>
                    </a:lnTo>
                    <a:lnTo>
                      <a:pt x="77" y="261"/>
                    </a:lnTo>
                    <a:lnTo>
                      <a:pt x="80" y="249"/>
                    </a:lnTo>
                    <a:lnTo>
                      <a:pt x="83" y="236"/>
                    </a:lnTo>
                    <a:lnTo>
                      <a:pt x="80" y="222"/>
                    </a:lnTo>
                    <a:lnTo>
                      <a:pt x="77" y="209"/>
                    </a:lnTo>
                    <a:lnTo>
                      <a:pt x="71" y="196"/>
                    </a:lnTo>
                    <a:lnTo>
                      <a:pt x="65" y="190"/>
                    </a:lnTo>
                    <a:lnTo>
                      <a:pt x="54" y="180"/>
                    </a:lnTo>
                    <a:lnTo>
                      <a:pt x="42" y="168"/>
                    </a:lnTo>
                    <a:lnTo>
                      <a:pt x="30" y="155"/>
                    </a:lnTo>
                    <a:lnTo>
                      <a:pt x="20" y="142"/>
                    </a:lnTo>
                    <a:lnTo>
                      <a:pt x="12" y="123"/>
                    </a:lnTo>
                    <a:lnTo>
                      <a:pt x="3" y="110"/>
                    </a:lnTo>
                    <a:lnTo>
                      <a:pt x="0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0" y="48"/>
                    </a:lnTo>
                    <a:lnTo>
                      <a:pt x="3" y="32"/>
                    </a:lnTo>
                    <a:lnTo>
                      <a:pt x="6" y="19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0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0" name="Freeform 56"/>
              <p:cNvSpPr>
                <a:spLocks/>
              </p:cNvSpPr>
              <p:nvPr/>
            </p:nvSpPr>
            <p:spPr bwMode="ltGray">
              <a:xfrm>
                <a:off x="5643" y="2518"/>
                <a:ext cx="102" cy="312"/>
              </a:xfrm>
              <a:custGeom>
                <a:avLst/>
                <a:gdLst/>
                <a:ahLst/>
                <a:cxnLst>
                  <a:cxn ang="0">
                    <a:pos x="51" y="6"/>
                  </a:cxn>
                  <a:cxn ang="0">
                    <a:pos x="47" y="16"/>
                  </a:cxn>
                  <a:cxn ang="0">
                    <a:pos x="44" y="19"/>
                  </a:cxn>
                  <a:cxn ang="0">
                    <a:pos x="44" y="26"/>
                  </a:cxn>
                  <a:cxn ang="0">
                    <a:pos x="39" y="43"/>
                  </a:cxn>
                  <a:cxn ang="0">
                    <a:pos x="30" y="65"/>
                  </a:cxn>
                  <a:cxn ang="0">
                    <a:pos x="24" y="81"/>
                  </a:cxn>
                  <a:cxn ang="0">
                    <a:pos x="21" y="97"/>
                  </a:cxn>
                  <a:cxn ang="0">
                    <a:pos x="21" y="110"/>
                  </a:cxn>
                  <a:cxn ang="0">
                    <a:pos x="21" y="120"/>
                  </a:cxn>
                  <a:cxn ang="0">
                    <a:pos x="24" y="133"/>
                  </a:cxn>
                  <a:cxn ang="0">
                    <a:pos x="27" y="140"/>
                  </a:cxn>
                  <a:cxn ang="0">
                    <a:pos x="36" y="152"/>
                  </a:cxn>
                  <a:cxn ang="0">
                    <a:pos x="44" y="165"/>
                  </a:cxn>
                  <a:cxn ang="0">
                    <a:pos x="57" y="178"/>
                  </a:cxn>
                  <a:cxn ang="0">
                    <a:pos x="77" y="201"/>
                  </a:cxn>
                  <a:cxn ang="0">
                    <a:pos x="89" y="221"/>
                  </a:cxn>
                  <a:cxn ang="0">
                    <a:pos x="95" y="230"/>
                  </a:cxn>
                  <a:cxn ang="0">
                    <a:pos x="98" y="240"/>
                  </a:cxn>
                  <a:cxn ang="0">
                    <a:pos x="101" y="256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5" y="298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4" y="279"/>
                  </a:cxn>
                  <a:cxn ang="0">
                    <a:pos x="77" y="265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4" y="211"/>
                  </a:cxn>
                  <a:cxn ang="0">
                    <a:pos x="71" y="201"/>
                  </a:cxn>
                  <a:cxn ang="0">
                    <a:pos x="66" y="195"/>
                  </a:cxn>
                  <a:cxn ang="0">
                    <a:pos x="54" y="184"/>
                  </a:cxn>
                  <a:cxn ang="0">
                    <a:pos x="39" y="168"/>
                  </a:cxn>
                  <a:cxn ang="0">
                    <a:pos x="27" y="156"/>
                  </a:cxn>
                  <a:cxn ang="0">
                    <a:pos x="21" y="146"/>
                  </a:cxn>
                  <a:cxn ang="0">
                    <a:pos x="12" y="127"/>
                  </a:cxn>
                  <a:cxn ang="0">
                    <a:pos x="3" y="113"/>
                  </a:cxn>
                  <a:cxn ang="0">
                    <a:pos x="0" y="103"/>
                  </a:cxn>
                  <a:cxn ang="0">
                    <a:pos x="0" y="84"/>
                  </a:cxn>
                  <a:cxn ang="0">
                    <a:pos x="0" y="65"/>
                  </a:cxn>
                  <a:cxn ang="0">
                    <a:pos x="0" y="52"/>
                  </a:cxn>
                  <a:cxn ang="0">
                    <a:pos x="3" y="35"/>
                  </a:cxn>
                  <a:cxn ang="0">
                    <a:pos x="6" y="22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1" y="6"/>
                  </a:cxn>
                </a:cxnLst>
                <a:rect l="0" t="0" r="r" b="b"/>
                <a:pathLst>
                  <a:path w="102" h="312">
                    <a:moveTo>
                      <a:pt x="51" y="6"/>
                    </a:moveTo>
                    <a:lnTo>
                      <a:pt x="47" y="16"/>
                    </a:lnTo>
                    <a:lnTo>
                      <a:pt x="44" y="19"/>
                    </a:lnTo>
                    <a:lnTo>
                      <a:pt x="44" y="26"/>
                    </a:lnTo>
                    <a:lnTo>
                      <a:pt x="39" y="43"/>
                    </a:lnTo>
                    <a:lnTo>
                      <a:pt x="30" y="65"/>
                    </a:lnTo>
                    <a:lnTo>
                      <a:pt x="24" y="81"/>
                    </a:lnTo>
                    <a:lnTo>
                      <a:pt x="21" y="97"/>
                    </a:lnTo>
                    <a:lnTo>
                      <a:pt x="21" y="110"/>
                    </a:lnTo>
                    <a:lnTo>
                      <a:pt x="21" y="120"/>
                    </a:lnTo>
                    <a:lnTo>
                      <a:pt x="24" y="133"/>
                    </a:lnTo>
                    <a:lnTo>
                      <a:pt x="27" y="140"/>
                    </a:lnTo>
                    <a:lnTo>
                      <a:pt x="36" y="152"/>
                    </a:lnTo>
                    <a:lnTo>
                      <a:pt x="44" y="165"/>
                    </a:lnTo>
                    <a:lnTo>
                      <a:pt x="57" y="178"/>
                    </a:lnTo>
                    <a:lnTo>
                      <a:pt x="77" y="201"/>
                    </a:lnTo>
                    <a:lnTo>
                      <a:pt x="89" y="221"/>
                    </a:lnTo>
                    <a:lnTo>
                      <a:pt x="95" y="230"/>
                    </a:lnTo>
                    <a:lnTo>
                      <a:pt x="98" y="240"/>
                    </a:lnTo>
                    <a:lnTo>
                      <a:pt x="101" y="256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5" y="298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4" y="279"/>
                    </a:lnTo>
                    <a:lnTo>
                      <a:pt x="77" y="265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4" y="211"/>
                    </a:lnTo>
                    <a:lnTo>
                      <a:pt x="71" y="201"/>
                    </a:lnTo>
                    <a:lnTo>
                      <a:pt x="66" y="195"/>
                    </a:lnTo>
                    <a:lnTo>
                      <a:pt x="54" y="184"/>
                    </a:lnTo>
                    <a:lnTo>
                      <a:pt x="39" y="168"/>
                    </a:lnTo>
                    <a:lnTo>
                      <a:pt x="27" y="156"/>
                    </a:lnTo>
                    <a:lnTo>
                      <a:pt x="21" y="146"/>
                    </a:lnTo>
                    <a:lnTo>
                      <a:pt x="12" y="127"/>
                    </a:lnTo>
                    <a:lnTo>
                      <a:pt x="3" y="113"/>
                    </a:lnTo>
                    <a:lnTo>
                      <a:pt x="0" y="103"/>
                    </a:lnTo>
                    <a:lnTo>
                      <a:pt x="0" y="84"/>
                    </a:lnTo>
                    <a:lnTo>
                      <a:pt x="0" y="65"/>
                    </a:lnTo>
                    <a:lnTo>
                      <a:pt x="0" y="52"/>
                    </a:lnTo>
                    <a:lnTo>
                      <a:pt x="3" y="35"/>
                    </a:lnTo>
                    <a:lnTo>
                      <a:pt x="6" y="22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1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1" name="Freeform 57"/>
              <p:cNvSpPr>
                <a:spLocks/>
              </p:cNvSpPr>
              <p:nvPr/>
            </p:nvSpPr>
            <p:spPr bwMode="ltGray">
              <a:xfrm>
                <a:off x="5449" y="3971"/>
                <a:ext cx="103" cy="313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46" y="16"/>
                  </a:cxn>
                  <a:cxn ang="0">
                    <a:pos x="44" y="26"/>
                  </a:cxn>
                  <a:cxn ang="0">
                    <a:pos x="37" y="43"/>
                  </a:cxn>
                  <a:cxn ang="0">
                    <a:pos x="29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3" y="134"/>
                  </a:cxn>
                  <a:cxn ang="0">
                    <a:pos x="29" y="140"/>
                  </a:cxn>
                  <a:cxn ang="0">
                    <a:pos x="37" y="153"/>
                  </a:cxn>
                  <a:cxn ang="0">
                    <a:pos x="46" y="166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90" y="218"/>
                  </a:cxn>
                  <a:cxn ang="0">
                    <a:pos x="96" y="231"/>
                  </a:cxn>
                  <a:cxn ang="0">
                    <a:pos x="98" y="240"/>
                  </a:cxn>
                  <a:cxn ang="0">
                    <a:pos x="98" y="256"/>
                  </a:cxn>
                  <a:cxn ang="0">
                    <a:pos x="102" y="266"/>
                  </a:cxn>
                  <a:cxn ang="0">
                    <a:pos x="98" y="280"/>
                  </a:cxn>
                  <a:cxn ang="0">
                    <a:pos x="96" y="299"/>
                  </a:cxn>
                  <a:cxn ang="0">
                    <a:pos x="90" y="312"/>
                  </a:cxn>
                  <a:cxn ang="0">
                    <a:pos x="69" y="292"/>
                  </a:cxn>
                  <a:cxn ang="0">
                    <a:pos x="76" y="280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6" y="211"/>
                  </a:cxn>
                  <a:cxn ang="0">
                    <a:pos x="73" y="202"/>
                  </a:cxn>
                  <a:cxn ang="0">
                    <a:pos x="64" y="194"/>
                  </a:cxn>
                  <a:cxn ang="0">
                    <a:pos x="55" y="185"/>
                  </a:cxn>
                  <a:cxn ang="0">
                    <a:pos x="40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1" y="127"/>
                  </a:cxn>
                  <a:cxn ang="0">
                    <a:pos x="5" y="110"/>
                  </a:cxn>
                  <a:cxn ang="0">
                    <a:pos x="3" y="104"/>
                  </a:cxn>
                  <a:cxn ang="0">
                    <a:pos x="0" y="85"/>
                  </a:cxn>
                  <a:cxn ang="0">
                    <a:pos x="0" y="65"/>
                  </a:cxn>
                  <a:cxn ang="0">
                    <a:pos x="3" y="49"/>
                  </a:cxn>
                  <a:cxn ang="0">
                    <a:pos x="3" y="36"/>
                  </a:cxn>
                  <a:cxn ang="0">
                    <a:pos x="5" y="23"/>
                  </a:cxn>
                  <a:cxn ang="0">
                    <a:pos x="8" y="10"/>
                  </a:cxn>
                  <a:cxn ang="0">
                    <a:pos x="11" y="0"/>
                  </a:cxn>
                  <a:cxn ang="0">
                    <a:pos x="52" y="7"/>
                  </a:cxn>
                </a:cxnLst>
                <a:rect l="0" t="0" r="r" b="b"/>
                <a:pathLst>
                  <a:path w="103" h="313">
                    <a:moveTo>
                      <a:pt x="52" y="7"/>
                    </a:moveTo>
                    <a:lnTo>
                      <a:pt x="46" y="16"/>
                    </a:lnTo>
                    <a:lnTo>
                      <a:pt x="44" y="26"/>
                    </a:lnTo>
                    <a:lnTo>
                      <a:pt x="37" y="43"/>
                    </a:lnTo>
                    <a:lnTo>
                      <a:pt x="29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3" y="134"/>
                    </a:lnTo>
                    <a:lnTo>
                      <a:pt x="29" y="140"/>
                    </a:lnTo>
                    <a:lnTo>
                      <a:pt x="37" y="153"/>
                    </a:lnTo>
                    <a:lnTo>
                      <a:pt x="46" y="166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90" y="218"/>
                    </a:lnTo>
                    <a:lnTo>
                      <a:pt x="96" y="231"/>
                    </a:lnTo>
                    <a:lnTo>
                      <a:pt x="98" y="240"/>
                    </a:lnTo>
                    <a:lnTo>
                      <a:pt x="98" y="256"/>
                    </a:lnTo>
                    <a:lnTo>
                      <a:pt x="102" y="266"/>
                    </a:lnTo>
                    <a:lnTo>
                      <a:pt x="98" y="280"/>
                    </a:lnTo>
                    <a:lnTo>
                      <a:pt x="96" y="299"/>
                    </a:lnTo>
                    <a:lnTo>
                      <a:pt x="90" y="312"/>
                    </a:lnTo>
                    <a:lnTo>
                      <a:pt x="69" y="292"/>
                    </a:lnTo>
                    <a:lnTo>
                      <a:pt x="76" y="280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6" y="211"/>
                    </a:lnTo>
                    <a:lnTo>
                      <a:pt x="73" y="202"/>
                    </a:lnTo>
                    <a:lnTo>
                      <a:pt x="64" y="194"/>
                    </a:lnTo>
                    <a:lnTo>
                      <a:pt x="55" y="185"/>
                    </a:lnTo>
                    <a:lnTo>
                      <a:pt x="40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1" y="127"/>
                    </a:lnTo>
                    <a:lnTo>
                      <a:pt x="5" y="110"/>
                    </a:lnTo>
                    <a:lnTo>
                      <a:pt x="3" y="104"/>
                    </a:lnTo>
                    <a:lnTo>
                      <a:pt x="0" y="85"/>
                    </a:lnTo>
                    <a:lnTo>
                      <a:pt x="0" y="65"/>
                    </a:lnTo>
                    <a:lnTo>
                      <a:pt x="3" y="49"/>
                    </a:lnTo>
                    <a:lnTo>
                      <a:pt x="3" y="36"/>
                    </a:lnTo>
                    <a:lnTo>
                      <a:pt x="5" y="23"/>
                    </a:lnTo>
                    <a:lnTo>
                      <a:pt x="8" y="10"/>
                    </a:lnTo>
                    <a:lnTo>
                      <a:pt x="11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2" name="Freeform 58"/>
              <p:cNvSpPr>
                <a:spLocks/>
              </p:cNvSpPr>
              <p:nvPr/>
            </p:nvSpPr>
            <p:spPr bwMode="ltGray">
              <a:xfrm>
                <a:off x="1045" y="3906"/>
                <a:ext cx="104" cy="309"/>
              </a:xfrm>
              <a:custGeom>
                <a:avLst/>
                <a:gdLst/>
                <a:ahLst/>
                <a:cxnLst>
                  <a:cxn ang="0">
                    <a:pos x="53" y="6"/>
                  </a:cxn>
                  <a:cxn ang="0">
                    <a:pos x="51" y="16"/>
                  </a:cxn>
                  <a:cxn ang="0">
                    <a:pos x="47" y="16"/>
                  </a:cxn>
                  <a:cxn ang="0">
                    <a:pos x="44" y="22"/>
                  </a:cxn>
                  <a:cxn ang="0">
                    <a:pos x="39" y="42"/>
                  </a:cxn>
                  <a:cxn ang="0">
                    <a:pos x="29" y="65"/>
                  </a:cxn>
                  <a:cxn ang="0">
                    <a:pos x="27" y="77"/>
                  </a:cxn>
                  <a:cxn ang="0">
                    <a:pos x="24" y="97"/>
                  </a:cxn>
                  <a:cxn ang="0">
                    <a:pos x="24" y="106"/>
                  </a:cxn>
                  <a:cxn ang="0">
                    <a:pos x="24" y="120"/>
                  </a:cxn>
                  <a:cxn ang="0">
                    <a:pos x="27" y="130"/>
                  </a:cxn>
                  <a:cxn ang="0">
                    <a:pos x="29" y="139"/>
                  </a:cxn>
                  <a:cxn ang="0">
                    <a:pos x="39" y="149"/>
                  </a:cxn>
                  <a:cxn ang="0">
                    <a:pos x="47" y="162"/>
                  </a:cxn>
                  <a:cxn ang="0">
                    <a:pos x="59" y="178"/>
                  </a:cxn>
                  <a:cxn ang="0">
                    <a:pos x="80" y="201"/>
                  </a:cxn>
                  <a:cxn ang="0">
                    <a:pos x="91" y="217"/>
                  </a:cxn>
                  <a:cxn ang="0">
                    <a:pos x="97" y="227"/>
                  </a:cxn>
                  <a:cxn ang="0">
                    <a:pos x="100" y="239"/>
                  </a:cxn>
                  <a:cxn ang="0">
                    <a:pos x="103" y="252"/>
                  </a:cxn>
                  <a:cxn ang="0">
                    <a:pos x="103" y="265"/>
                  </a:cxn>
                  <a:cxn ang="0">
                    <a:pos x="100" y="279"/>
                  </a:cxn>
                  <a:cxn ang="0">
                    <a:pos x="97" y="295"/>
                  </a:cxn>
                  <a:cxn ang="0">
                    <a:pos x="91" y="308"/>
                  </a:cxn>
                  <a:cxn ang="0">
                    <a:pos x="71" y="288"/>
                  </a:cxn>
                  <a:cxn ang="0">
                    <a:pos x="76" y="279"/>
                  </a:cxn>
                  <a:cxn ang="0">
                    <a:pos x="80" y="262"/>
                  </a:cxn>
                  <a:cxn ang="0">
                    <a:pos x="83" y="252"/>
                  </a:cxn>
                  <a:cxn ang="0">
                    <a:pos x="83" y="236"/>
                  </a:cxn>
                  <a:cxn ang="0">
                    <a:pos x="83" y="227"/>
                  </a:cxn>
                  <a:cxn ang="0">
                    <a:pos x="76" y="211"/>
                  </a:cxn>
                  <a:cxn ang="0">
                    <a:pos x="74" y="201"/>
                  </a:cxn>
                  <a:cxn ang="0">
                    <a:pos x="68" y="190"/>
                  </a:cxn>
                  <a:cxn ang="0">
                    <a:pos x="56" y="181"/>
                  </a:cxn>
                  <a:cxn ang="0">
                    <a:pos x="41" y="168"/>
                  </a:cxn>
                  <a:cxn ang="0">
                    <a:pos x="29" y="155"/>
                  </a:cxn>
                  <a:cxn ang="0">
                    <a:pos x="24" y="146"/>
                  </a:cxn>
                  <a:cxn ang="0">
                    <a:pos x="12" y="126"/>
                  </a:cxn>
                  <a:cxn ang="0">
                    <a:pos x="6" y="109"/>
                  </a:cxn>
                  <a:cxn ang="0">
                    <a:pos x="3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2"/>
                  </a:cxn>
                  <a:cxn ang="0">
                    <a:pos x="9" y="9"/>
                  </a:cxn>
                  <a:cxn ang="0">
                    <a:pos x="15" y="0"/>
                  </a:cxn>
                  <a:cxn ang="0">
                    <a:pos x="53" y="6"/>
                  </a:cxn>
                </a:cxnLst>
                <a:rect l="0" t="0" r="r" b="b"/>
                <a:pathLst>
                  <a:path w="104" h="309">
                    <a:moveTo>
                      <a:pt x="53" y="6"/>
                    </a:moveTo>
                    <a:lnTo>
                      <a:pt x="51" y="16"/>
                    </a:lnTo>
                    <a:lnTo>
                      <a:pt x="47" y="16"/>
                    </a:lnTo>
                    <a:lnTo>
                      <a:pt x="44" y="22"/>
                    </a:lnTo>
                    <a:lnTo>
                      <a:pt x="39" y="42"/>
                    </a:lnTo>
                    <a:lnTo>
                      <a:pt x="29" y="65"/>
                    </a:lnTo>
                    <a:lnTo>
                      <a:pt x="27" y="77"/>
                    </a:lnTo>
                    <a:lnTo>
                      <a:pt x="24" y="97"/>
                    </a:lnTo>
                    <a:lnTo>
                      <a:pt x="24" y="106"/>
                    </a:lnTo>
                    <a:lnTo>
                      <a:pt x="24" y="120"/>
                    </a:lnTo>
                    <a:lnTo>
                      <a:pt x="27" y="130"/>
                    </a:lnTo>
                    <a:lnTo>
                      <a:pt x="29" y="139"/>
                    </a:lnTo>
                    <a:lnTo>
                      <a:pt x="39" y="149"/>
                    </a:lnTo>
                    <a:lnTo>
                      <a:pt x="47" y="162"/>
                    </a:lnTo>
                    <a:lnTo>
                      <a:pt x="59" y="178"/>
                    </a:lnTo>
                    <a:lnTo>
                      <a:pt x="80" y="201"/>
                    </a:lnTo>
                    <a:lnTo>
                      <a:pt x="91" y="217"/>
                    </a:lnTo>
                    <a:lnTo>
                      <a:pt x="97" y="227"/>
                    </a:lnTo>
                    <a:lnTo>
                      <a:pt x="100" y="239"/>
                    </a:lnTo>
                    <a:lnTo>
                      <a:pt x="103" y="252"/>
                    </a:lnTo>
                    <a:lnTo>
                      <a:pt x="103" y="265"/>
                    </a:lnTo>
                    <a:lnTo>
                      <a:pt x="100" y="279"/>
                    </a:lnTo>
                    <a:lnTo>
                      <a:pt x="97" y="295"/>
                    </a:lnTo>
                    <a:lnTo>
                      <a:pt x="91" y="308"/>
                    </a:lnTo>
                    <a:lnTo>
                      <a:pt x="71" y="288"/>
                    </a:lnTo>
                    <a:lnTo>
                      <a:pt x="76" y="279"/>
                    </a:lnTo>
                    <a:lnTo>
                      <a:pt x="80" y="262"/>
                    </a:lnTo>
                    <a:lnTo>
                      <a:pt x="83" y="252"/>
                    </a:lnTo>
                    <a:lnTo>
                      <a:pt x="83" y="236"/>
                    </a:lnTo>
                    <a:lnTo>
                      <a:pt x="83" y="227"/>
                    </a:lnTo>
                    <a:lnTo>
                      <a:pt x="76" y="211"/>
                    </a:lnTo>
                    <a:lnTo>
                      <a:pt x="74" y="201"/>
                    </a:lnTo>
                    <a:lnTo>
                      <a:pt x="68" y="190"/>
                    </a:lnTo>
                    <a:lnTo>
                      <a:pt x="56" y="181"/>
                    </a:lnTo>
                    <a:lnTo>
                      <a:pt x="41" y="168"/>
                    </a:lnTo>
                    <a:lnTo>
                      <a:pt x="29" y="155"/>
                    </a:lnTo>
                    <a:lnTo>
                      <a:pt x="24" y="146"/>
                    </a:lnTo>
                    <a:lnTo>
                      <a:pt x="12" y="126"/>
                    </a:lnTo>
                    <a:lnTo>
                      <a:pt x="6" y="109"/>
                    </a:lnTo>
                    <a:lnTo>
                      <a:pt x="3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2"/>
                    </a:lnTo>
                    <a:lnTo>
                      <a:pt x="9" y="9"/>
                    </a:lnTo>
                    <a:lnTo>
                      <a:pt x="15" y="0"/>
                    </a:lnTo>
                    <a:lnTo>
                      <a:pt x="53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ltGray">
              <a:xfrm>
                <a:off x="3307" y="0"/>
                <a:ext cx="102" cy="312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50" y="16"/>
                  </a:cxn>
                  <a:cxn ang="0">
                    <a:pos x="46" y="16"/>
                  </a:cxn>
                  <a:cxn ang="0">
                    <a:pos x="46" y="26"/>
                  </a:cxn>
                  <a:cxn ang="0">
                    <a:pos x="38" y="43"/>
                  </a:cxn>
                  <a:cxn ang="0">
                    <a:pos x="32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6" y="130"/>
                  </a:cxn>
                  <a:cxn ang="0">
                    <a:pos x="29" y="140"/>
                  </a:cxn>
                  <a:cxn ang="0">
                    <a:pos x="38" y="153"/>
                  </a:cxn>
                  <a:cxn ang="0">
                    <a:pos x="46" y="162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89" y="218"/>
                  </a:cxn>
                  <a:cxn ang="0">
                    <a:pos x="96" y="227"/>
                  </a:cxn>
                  <a:cxn ang="0">
                    <a:pos x="98" y="240"/>
                  </a:cxn>
                  <a:cxn ang="0">
                    <a:pos x="101" y="253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6" y="295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5" y="279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37"/>
                  </a:cxn>
                  <a:cxn ang="0">
                    <a:pos x="81" y="227"/>
                  </a:cxn>
                  <a:cxn ang="0">
                    <a:pos x="75" y="211"/>
                  </a:cxn>
                  <a:cxn ang="0">
                    <a:pos x="72" y="202"/>
                  </a:cxn>
                  <a:cxn ang="0">
                    <a:pos x="67" y="191"/>
                  </a:cxn>
                  <a:cxn ang="0">
                    <a:pos x="55" y="181"/>
                  </a:cxn>
                  <a:cxn ang="0">
                    <a:pos x="41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4" y="127"/>
                  </a:cxn>
                  <a:cxn ang="0">
                    <a:pos x="6" y="110"/>
                  </a:cxn>
                  <a:cxn ang="0">
                    <a:pos x="3" y="104"/>
                  </a:cxn>
                  <a:cxn ang="0">
                    <a:pos x="0" y="84"/>
                  </a:cxn>
                  <a:cxn ang="0">
                    <a:pos x="0" y="62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3"/>
                  </a:cxn>
                  <a:cxn ang="0">
                    <a:pos x="9" y="10"/>
                  </a:cxn>
                  <a:cxn ang="0">
                    <a:pos x="14" y="0"/>
                  </a:cxn>
                  <a:cxn ang="0">
                    <a:pos x="52" y="7"/>
                  </a:cxn>
                </a:cxnLst>
                <a:rect l="0" t="0" r="r" b="b"/>
                <a:pathLst>
                  <a:path w="102" h="312">
                    <a:moveTo>
                      <a:pt x="52" y="7"/>
                    </a:moveTo>
                    <a:lnTo>
                      <a:pt x="50" y="16"/>
                    </a:lnTo>
                    <a:lnTo>
                      <a:pt x="46" y="16"/>
                    </a:lnTo>
                    <a:lnTo>
                      <a:pt x="46" y="26"/>
                    </a:lnTo>
                    <a:lnTo>
                      <a:pt x="38" y="43"/>
                    </a:lnTo>
                    <a:lnTo>
                      <a:pt x="32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6" y="130"/>
                    </a:lnTo>
                    <a:lnTo>
                      <a:pt x="29" y="140"/>
                    </a:lnTo>
                    <a:lnTo>
                      <a:pt x="38" y="153"/>
                    </a:lnTo>
                    <a:lnTo>
                      <a:pt x="46" y="162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89" y="218"/>
                    </a:lnTo>
                    <a:lnTo>
                      <a:pt x="96" y="227"/>
                    </a:lnTo>
                    <a:lnTo>
                      <a:pt x="98" y="240"/>
                    </a:lnTo>
                    <a:lnTo>
                      <a:pt x="101" y="253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6" y="295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5" y="279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7"/>
                    </a:lnTo>
                    <a:lnTo>
                      <a:pt x="75" y="211"/>
                    </a:lnTo>
                    <a:lnTo>
                      <a:pt x="72" y="202"/>
                    </a:lnTo>
                    <a:lnTo>
                      <a:pt x="67" y="191"/>
                    </a:lnTo>
                    <a:lnTo>
                      <a:pt x="55" y="181"/>
                    </a:lnTo>
                    <a:lnTo>
                      <a:pt x="41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4" y="127"/>
                    </a:lnTo>
                    <a:lnTo>
                      <a:pt x="6" y="110"/>
                    </a:lnTo>
                    <a:lnTo>
                      <a:pt x="3" y="104"/>
                    </a:lnTo>
                    <a:lnTo>
                      <a:pt x="0" y="84"/>
                    </a:lnTo>
                    <a:lnTo>
                      <a:pt x="0" y="62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3"/>
                    </a:lnTo>
                    <a:lnTo>
                      <a:pt x="9" y="10"/>
                    </a:lnTo>
                    <a:lnTo>
                      <a:pt x="14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4" name="Freeform 60"/>
              <p:cNvSpPr>
                <a:spLocks/>
              </p:cNvSpPr>
              <p:nvPr/>
            </p:nvSpPr>
            <p:spPr bwMode="ltGray">
              <a:xfrm>
                <a:off x="2412" y="3901"/>
                <a:ext cx="58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7" y="52"/>
                  </a:cxn>
                  <a:cxn ang="0">
                    <a:pos x="16" y="101"/>
                  </a:cxn>
                </a:cxnLst>
                <a:rect l="0" t="0" r="r" b="b"/>
                <a:pathLst>
                  <a:path w="58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7" y="52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5" name="Freeform 61"/>
              <p:cNvSpPr>
                <a:spLocks/>
              </p:cNvSpPr>
              <p:nvPr/>
            </p:nvSpPr>
            <p:spPr bwMode="ltGray">
              <a:xfrm>
                <a:off x="2972" y="63"/>
                <a:ext cx="56" cy="102"/>
              </a:xfrm>
              <a:custGeom>
                <a:avLst/>
                <a:gdLst/>
                <a:ahLst/>
                <a:cxnLst>
                  <a:cxn ang="0">
                    <a:pos x="14" y="101"/>
                  </a:cxn>
                  <a:cxn ang="0">
                    <a:pos x="0" y="0"/>
                  </a:cxn>
                  <a:cxn ang="0">
                    <a:pos x="55" y="51"/>
                  </a:cxn>
                  <a:cxn ang="0">
                    <a:pos x="14" y="101"/>
                  </a:cxn>
                </a:cxnLst>
                <a:rect l="0" t="0" r="r" b="b"/>
                <a:pathLst>
                  <a:path w="56" h="102">
                    <a:moveTo>
                      <a:pt x="14" y="101"/>
                    </a:moveTo>
                    <a:lnTo>
                      <a:pt x="0" y="0"/>
                    </a:lnTo>
                    <a:lnTo>
                      <a:pt x="55" y="51"/>
                    </a:lnTo>
                    <a:lnTo>
                      <a:pt x="14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6" name="Freeform 62"/>
              <p:cNvSpPr>
                <a:spLocks/>
              </p:cNvSpPr>
              <p:nvPr/>
            </p:nvSpPr>
            <p:spPr bwMode="ltGray">
              <a:xfrm>
                <a:off x="212" y="884"/>
                <a:ext cx="59" cy="101"/>
              </a:xfrm>
              <a:custGeom>
                <a:avLst/>
                <a:gdLst/>
                <a:ahLst/>
                <a:cxnLst>
                  <a:cxn ang="0">
                    <a:pos x="16" y="100"/>
                  </a:cxn>
                  <a:cxn ang="0">
                    <a:pos x="0" y="0"/>
                  </a:cxn>
                  <a:cxn ang="0">
                    <a:pos x="58" y="51"/>
                  </a:cxn>
                  <a:cxn ang="0">
                    <a:pos x="16" y="100"/>
                  </a:cxn>
                </a:cxnLst>
                <a:rect l="0" t="0" r="r" b="b"/>
                <a:pathLst>
                  <a:path w="59" h="101">
                    <a:moveTo>
                      <a:pt x="16" y="100"/>
                    </a:moveTo>
                    <a:lnTo>
                      <a:pt x="0" y="0"/>
                    </a:lnTo>
                    <a:lnTo>
                      <a:pt x="58" y="51"/>
                    </a:lnTo>
                    <a:lnTo>
                      <a:pt x="16" y="10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7" name="Freeform 63"/>
              <p:cNvSpPr>
                <a:spLocks/>
              </p:cNvSpPr>
              <p:nvPr/>
            </p:nvSpPr>
            <p:spPr bwMode="ltGray">
              <a:xfrm>
                <a:off x="1452" y="115"/>
                <a:ext cx="53" cy="68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4" y="67"/>
                  </a:cxn>
                  <a:cxn ang="0">
                    <a:pos x="52" y="42"/>
                  </a:cxn>
                  <a:cxn ang="0">
                    <a:pos x="30" y="0"/>
                  </a:cxn>
                </a:cxnLst>
                <a:rect l="0" t="0" r="r" b="b"/>
                <a:pathLst>
                  <a:path w="53" h="68">
                    <a:moveTo>
                      <a:pt x="30" y="0"/>
                    </a:moveTo>
                    <a:lnTo>
                      <a:pt x="0" y="18"/>
                    </a:lnTo>
                    <a:lnTo>
                      <a:pt x="14" y="67"/>
                    </a:lnTo>
                    <a:lnTo>
                      <a:pt x="52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8" name="Freeform 64"/>
              <p:cNvSpPr>
                <a:spLocks/>
              </p:cNvSpPr>
              <p:nvPr/>
            </p:nvSpPr>
            <p:spPr bwMode="ltGray">
              <a:xfrm>
                <a:off x="4571" y="216"/>
                <a:ext cx="55" cy="66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6" y="65"/>
                  </a:cxn>
                  <a:cxn ang="0">
                    <a:pos x="54" y="42"/>
                  </a:cxn>
                  <a:cxn ang="0">
                    <a:pos x="30" y="0"/>
                  </a:cxn>
                </a:cxnLst>
                <a:rect l="0" t="0" r="r" b="b"/>
                <a:pathLst>
                  <a:path w="55" h="66">
                    <a:moveTo>
                      <a:pt x="30" y="0"/>
                    </a:moveTo>
                    <a:lnTo>
                      <a:pt x="0" y="18"/>
                    </a:lnTo>
                    <a:lnTo>
                      <a:pt x="16" y="65"/>
                    </a:lnTo>
                    <a:lnTo>
                      <a:pt x="54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9" name="Freeform 65"/>
              <p:cNvSpPr>
                <a:spLocks/>
              </p:cNvSpPr>
              <p:nvPr/>
            </p:nvSpPr>
            <p:spPr bwMode="ltGray">
              <a:xfrm>
                <a:off x="5490" y="2335"/>
                <a:ext cx="57" cy="6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1"/>
                  </a:cxn>
                  <a:cxn ang="0">
                    <a:pos x="17" y="68"/>
                  </a:cxn>
                  <a:cxn ang="0">
                    <a:pos x="56" y="44"/>
                  </a:cxn>
                  <a:cxn ang="0">
                    <a:pos x="31" y="0"/>
                  </a:cxn>
                </a:cxnLst>
                <a:rect l="0" t="0" r="r" b="b"/>
                <a:pathLst>
                  <a:path w="57" h="69">
                    <a:moveTo>
                      <a:pt x="31" y="0"/>
                    </a:moveTo>
                    <a:lnTo>
                      <a:pt x="0" y="21"/>
                    </a:lnTo>
                    <a:lnTo>
                      <a:pt x="17" y="68"/>
                    </a:lnTo>
                    <a:lnTo>
                      <a:pt x="56" y="44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0" name="Freeform 66"/>
              <p:cNvSpPr>
                <a:spLocks/>
              </p:cNvSpPr>
              <p:nvPr/>
            </p:nvSpPr>
            <p:spPr bwMode="ltGray">
              <a:xfrm>
                <a:off x="5631" y="1402"/>
                <a:ext cx="58" cy="6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4"/>
                  </a:cxn>
                  <a:cxn ang="0">
                    <a:pos x="57" y="41"/>
                  </a:cxn>
                  <a:cxn ang="0">
                    <a:pos x="31" y="0"/>
                  </a:cxn>
                </a:cxnLst>
                <a:rect l="0" t="0" r="r" b="b"/>
                <a:pathLst>
                  <a:path w="58" h="65">
                    <a:moveTo>
                      <a:pt x="31" y="0"/>
                    </a:moveTo>
                    <a:lnTo>
                      <a:pt x="0" y="17"/>
                    </a:lnTo>
                    <a:lnTo>
                      <a:pt x="17" y="64"/>
                    </a:lnTo>
                    <a:lnTo>
                      <a:pt x="57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1" name="Freeform 67"/>
              <p:cNvSpPr>
                <a:spLocks/>
              </p:cNvSpPr>
              <p:nvPr/>
            </p:nvSpPr>
            <p:spPr bwMode="ltGray">
              <a:xfrm>
                <a:off x="0" y="1366"/>
                <a:ext cx="60" cy="102"/>
              </a:xfrm>
              <a:custGeom>
                <a:avLst/>
                <a:gdLst/>
                <a:ahLst/>
                <a:cxnLst>
                  <a:cxn ang="0">
                    <a:pos x="17" y="101"/>
                  </a:cxn>
                  <a:cxn ang="0">
                    <a:pos x="0" y="0"/>
                  </a:cxn>
                  <a:cxn ang="0">
                    <a:pos x="59" y="52"/>
                  </a:cxn>
                  <a:cxn ang="0">
                    <a:pos x="17" y="101"/>
                  </a:cxn>
                </a:cxnLst>
                <a:rect l="0" t="0" r="r" b="b"/>
                <a:pathLst>
                  <a:path w="60" h="102">
                    <a:moveTo>
                      <a:pt x="17" y="101"/>
                    </a:moveTo>
                    <a:lnTo>
                      <a:pt x="0" y="0"/>
                    </a:lnTo>
                    <a:lnTo>
                      <a:pt x="59" y="52"/>
                    </a:lnTo>
                    <a:lnTo>
                      <a:pt x="17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2" name="Freeform 68"/>
              <p:cNvSpPr>
                <a:spLocks/>
              </p:cNvSpPr>
              <p:nvPr/>
            </p:nvSpPr>
            <p:spPr bwMode="ltGray">
              <a:xfrm>
                <a:off x="196" y="1205"/>
                <a:ext cx="59" cy="105"/>
              </a:xfrm>
              <a:custGeom>
                <a:avLst/>
                <a:gdLst/>
                <a:ahLst/>
                <a:cxnLst>
                  <a:cxn ang="0">
                    <a:pos x="17" y="104"/>
                  </a:cxn>
                  <a:cxn ang="0">
                    <a:pos x="0" y="0"/>
                  </a:cxn>
                  <a:cxn ang="0">
                    <a:pos x="58" y="54"/>
                  </a:cxn>
                  <a:cxn ang="0">
                    <a:pos x="17" y="104"/>
                  </a:cxn>
                </a:cxnLst>
                <a:rect l="0" t="0" r="r" b="b"/>
                <a:pathLst>
                  <a:path w="59" h="105">
                    <a:moveTo>
                      <a:pt x="17" y="104"/>
                    </a:moveTo>
                    <a:lnTo>
                      <a:pt x="0" y="0"/>
                    </a:lnTo>
                    <a:lnTo>
                      <a:pt x="58" y="54"/>
                    </a:lnTo>
                    <a:lnTo>
                      <a:pt x="17" y="1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094" name="Freeform 70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1096" name="Rectangle 7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97" name="Rectangle 7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98" name="Rectangle 7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99" name="Rectangle 7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00" name="Rectangle 7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3CB6649-E068-4961-9F43-71785E876ADA}" type="slidenum">
              <a:rPr lang="en-GB">
                <a:solidFill>
                  <a:srgbClr val="FFFFFF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4.xml"/><Relationship Id="rId1" Type="http://schemas.openxmlformats.org/officeDocument/2006/relationships/audio" Target="file:///C:\Users\Edward%20Desktop\Dropbox\New%20sermons\Holy%20Spirit%20Fill%20me&#24691;&#27714;&#22307;&#28789;&#20805;&#28385;&#25105;.mp3" TargetMode="Externa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903640" y="1340768"/>
            <a:ext cx="3240360" cy="1152128"/>
          </a:xfr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zh-CN" altLang="en-GB" sz="3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韦焜墀牧师 </a:t>
            </a:r>
          </a:p>
          <a:p>
            <a:pPr algn="ctr">
              <a:spcBef>
                <a:spcPts val="0"/>
              </a:spcBef>
            </a:pPr>
            <a:r>
              <a:rPr lang="en-GB" altLang="zh-CN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141109</a:t>
            </a:r>
            <a:endParaRPr lang="en-GB" sz="4400" b="1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5496" y="72008"/>
            <a:ext cx="756084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圣灵赐人智慧与启示</a:t>
            </a:r>
            <a:endParaRPr lang="en-GB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DFHeiMedium-B5" charset="-128"/>
              </a:rPr>
              <a:t>(</a:t>
            </a:r>
            <a:r>
              <a:rPr lang="zh-CN" altLang="en-US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DFHeiMedium-B5" charset="-128"/>
              </a:rPr>
              <a:t>弗</a:t>
            </a:r>
            <a:r>
              <a:rPr lang="en-US" altLang="zh-CN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DFHeiMedium-B5" charset="-128"/>
              </a:rPr>
              <a:t>1:15-23)</a:t>
            </a:r>
            <a:endParaRPr lang="en-US" sz="6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</p:txBody>
      </p:sp>
      <p:pic>
        <p:nvPicPr>
          <p:cNvPr id="1026" name="Picture 2" descr="C:\Users\ekcwei\Pictures\09 My Albums\2012--\CoventryChurch_22nd_Anniversary.jpg"/>
          <p:cNvPicPr>
            <a:picLocks noChangeAspect="1" noChangeArrowheads="1"/>
          </p:cNvPicPr>
          <p:nvPr/>
        </p:nvPicPr>
        <p:blipFill>
          <a:blip r:embed="rId3" cstate="print"/>
          <a:srcRect b="6760"/>
          <a:stretch>
            <a:fillRect/>
          </a:stretch>
        </p:blipFill>
        <p:spPr bwMode="auto">
          <a:xfrm>
            <a:off x="1259632" y="4285534"/>
            <a:ext cx="7920880" cy="2527842"/>
          </a:xfrm>
          <a:prstGeom prst="rect">
            <a:avLst/>
          </a:prstGeom>
          <a:noFill/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899592" y="6426200"/>
            <a:ext cx="76422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Pct val="100000"/>
            </a:pPr>
            <a:r>
              <a:rPr lang="en-GB" altLang="zh-CN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charset="-122"/>
              </a:rPr>
              <a:t>COVENTRY CHINESE CHRISTIAN CHURCH </a:t>
            </a:r>
            <a:r>
              <a:rPr lang="zh-CN" altLang="en-GB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charset="-128"/>
                <a:ea typeface="DFHeiMedium-B5" charset="-128"/>
              </a:rPr>
              <a:t>高云地利华人基督教会</a:t>
            </a:r>
            <a:endParaRPr lang="en-GB" sz="2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charset="-128"/>
              <a:ea typeface="DFHeiMedium-B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2492896"/>
            <a:ext cx="8640960" cy="4248472"/>
          </a:xfrm>
        </p:spPr>
        <p:txBody>
          <a:bodyPr>
            <a:noAutofit/>
          </a:bodyPr>
          <a:lstStyle/>
          <a:p>
            <a:r>
              <a:rPr lang="zh-CN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以弗所书</a:t>
            </a:r>
            <a:r>
              <a:rPr lang="en-GB" altLang="zh-CN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给以外邦信徒为主</a:t>
            </a:r>
            <a:r>
              <a:rPr lang="en-GB" altLang="zh-CN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的教会。</a:t>
            </a:r>
            <a:endParaRPr lang="en-GB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3645024"/>
            <a:ext cx="8640960" cy="3096344"/>
          </a:xfrm>
          <a:solidFill>
            <a:srgbClr val="000000">
              <a:alpha val="63922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1:15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因此、我既听见你们信从主耶稣、亲爱众圣徒、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 </a:t>
            </a:r>
            <a:endParaRPr lang="en-GB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124744"/>
            <a:ext cx="8640960" cy="5616624"/>
          </a:xfrm>
          <a:solidFill>
            <a:srgbClr val="000000">
              <a:alpha val="63922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和我们都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已经是相信主耶稣，所以神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在基督里拣选了我们、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使我们在他面前成为圣洁、无有瑕疵．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1:4)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endParaRPr lang="en-GB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620688"/>
            <a:ext cx="8640960" cy="6120680"/>
          </a:xfrm>
          <a:solidFill>
            <a:srgbClr val="000000">
              <a:alpha val="63922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和我们都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已经是相信主耶稣，所以神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又因爱我们、就按著自己意旨所喜悦的、豫定我们、藉著耶稣基督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得儿子的名分 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1:5)</a:t>
            </a:r>
            <a:endParaRPr lang="en-GB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2348880"/>
            <a:ext cx="8640960" cy="4392488"/>
          </a:xfrm>
          <a:solidFill>
            <a:srgbClr val="000000">
              <a:alpha val="63922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和我们都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已经是相信主耶稣，所以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我们也在他里面得了基业、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1:11)</a:t>
            </a:r>
            <a:endParaRPr lang="en-GB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6741368"/>
          </a:xfrm>
          <a:solidFill>
            <a:srgbClr val="000000">
              <a:alpha val="63922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和我们都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已经是相信主耶稣，所以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你们既听见真理的道、就是那叫你们得救的福音、也信了基督、既然信他、就受了所应许的圣灵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为印记．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1:13) 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772816"/>
            <a:ext cx="8640960" cy="4968552"/>
          </a:xfrm>
          <a:solidFill>
            <a:srgbClr val="000000">
              <a:alpha val="63922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和我们都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已经是相信主耶稣，所以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这圣灵、是我们得基业的凭据、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…( 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1:14)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764704"/>
            <a:ext cx="8640960" cy="5976664"/>
          </a:xfrm>
          <a:noFill/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我们相信主耶稣，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便有圣灵在我们里面。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圣灵重生了我们，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让我们得到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从神而生的新生命。</a:t>
            </a:r>
            <a:endParaRPr lang="en-GB" sz="1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692696"/>
            <a:ext cx="8712968" cy="6048672"/>
          </a:xfrm>
          <a:solidFill>
            <a:srgbClr val="000000">
              <a:alpha val="63922"/>
            </a:srgbClr>
          </a:solidFill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圣灵是神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三一真神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太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28:19 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所以你们要去、使万民作我的门徒、奉父子圣灵的名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US" altLang="zh-CN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Name</a:t>
            </a:r>
            <a:r>
              <a:rPr lang="en-US" altLang="zh-CN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- 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单数</a:t>
            </a:r>
            <a:r>
              <a:rPr lang="en-US" altLang="zh-CN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singular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、给他们施洗．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6552728"/>
          </a:xfrm>
          <a:solidFill>
            <a:srgbClr val="000000">
              <a:alpha val="63922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14:16-17 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我要求父、父就另外赐给你们一位保惠师、叫他永远与你们同在、就是真理的圣灵、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你们却认识他．因他常与你们同在、也要在你们里面。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6552728"/>
          </a:xfrm>
          <a:solidFill>
            <a:srgbClr val="000000">
              <a:alpha val="63922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1:16-17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就为你们不住的感谢神、祷告的时候、常题到你们．求我们主耶稣基督的神、荣耀的父、将那赐人智慧和启示的灵、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赏给你们、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3744416"/>
          </a:xfrm>
          <a:noFill/>
        </p:spPr>
        <p:txBody>
          <a:bodyPr>
            <a:no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圣灵就是启示的灵、</a:t>
            </a:r>
            <a:r>
              <a:rPr lang="en-GB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真理的灵。</a:t>
            </a:r>
            <a:endParaRPr lang="en-GB" sz="13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6552728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1:18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并且照明你们心中的眼睛、使你们知道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3744416"/>
          </a:xfrm>
          <a:noFill/>
        </p:spPr>
        <p:txBody>
          <a:bodyPr>
            <a:no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圣灵就是启示的灵、</a:t>
            </a:r>
            <a:r>
              <a:rPr lang="en-GB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真理的灵。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圣灵默示圣经。</a:t>
            </a:r>
            <a:endParaRPr lang="en-GB" sz="13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6552728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彼後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1:20-21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第一要紧的、该知道经上所有的豫言、没有可随私意解说的．因为豫言从来没有出於人意的、乃是人被圣灵感动说出神的话来。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6552728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约壹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2:20, 27 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你们从那圣者受了恩膏、并且知道这一切的事。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或作都有知识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〕 27 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你们从主所受的恩膏、常存在你们心里、并不用人教训你们．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6552728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自有主的恩膏在凡事上教训你们．这恩膏是真的、不是假的．你们要按这恩膏的教训、住在主里面。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2304256"/>
          </a:xfrm>
          <a:noFill/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圣灵就是智慧的灵。</a:t>
            </a:r>
            <a:endParaRPr lang="en-GB" sz="1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2132856"/>
            <a:ext cx="8712968" cy="4608512"/>
          </a:xfrm>
          <a:solidFill>
            <a:srgbClr val="000000">
              <a:alpha val="63137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1:17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使你们真知道他．使你们知道他的恩召有何等指望．他在圣徒中得的基业、有何等丰盛的荣耀．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3528392"/>
          </a:xfrm>
          <a:noFill/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知道，就是认识，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而且有很直接交往的关係。</a:t>
            </a:r>
            <a:endParaRPr lang="en-GB" sz="1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solidFill>
            <a:srgbClr val="000000">
              <a:alpha val="63137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2:6-14 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然而在完全的人中、我们也讲智慧．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但不是这世上的智慧、也不是这世上有权有位将要败亡之人的智慧．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solidFill>
            <a:srgbClr val="000000">
              <a:alpha val="63137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我们讲的、乃是从前所隐藏、神奥秘的智慧、就是神在万世以前、豫定使我们得荣耀的．这智慧世上有权有位的人没有一个知道的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0648"/>
            <a:ext cx="8964488" cy="6480720"/>
          </a:xfrm>
          <a:solidFill>
            <a:srgbClr val="000000">
              <a:alpha val="63137"/>
            </a:srgbClr>
          </a:solidFill>
        </p:spPr>
        <p:txBody>
          <a:bodyPr>
            <a:noAutofit/>
          </a:bodyPr>
          <a:lstStyle/>
          <a:p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10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只有神藉著圣灵向我们显明了．因为圣灵参透万事、就是神深奥的事也参透了。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12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我们所领受的、并不是世上的灵、乃是从神来的灵、叫我们能知道神开恩赐给我们的事。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solidFill>
            <a:srgbClr val="000000">
              <a:alpha val="63137"/>
            </a:srgbClr>
          </a:solidFill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并且我们讲说这些事、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不是用人智慧所指教的言语、乃是用圣灵所指教的言语、将属灵的话、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解释属灵的事。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2952328"/>
          </a:xfrm>
          <a:noFill/>
        </p:spPr>
        <p:txBody>
          <a:bodyPr>
            <a:no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圣灵让我们作主的见證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16:14-15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他要荣耀我．因为他要将受於我的、告诉你们。凡父所有的、都是我的、所以我说、他要将受於我的、告诉你们。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徒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1:8 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但圣灵降临在你们身上、你们就必得著能力．并要在耶路撒冷、犹太全地、和撒玛利亚、直到地极、作我的见證。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6552728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1:18-22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并且照明你们心中的眼睛、使你们知道他的恩召有何等指望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他在圣徒中得的基业、有何等丰盛的荣耀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并知道他向我们这信的人所显的能力、是何等浩大、就是照他在基督身上、所运行的大能大力、使他从死里复活、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叫他在天上坐在自己的右边、远超过一切执政的、掌权的、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有能的、主治的、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和一切有名的．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不但是今世的、连来世的也都超过了．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保罗给提摩太的书信中，吩咐在以弗所教会中事奉的提摩太要好像「基督耶稣的精兵」。基督的精兵是很特别，因为在基督里，我们已经是誇胜了，</a:t>
            </a:r>
            <a:endParaRPr lang="en-GB" sz="115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15:57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感谢神、使我们借着我们的主耶稣基督得胜。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10:3-5 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因为我们虽然在血气中行事、却不凭着血气争战．我们争战的兵器、本不是属血气的、乃是在神面前有能力、可以攻破坚固的营垒、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将各样的计谋、各样拦阻人认识神的那些自高之事、一概攻破了、又将人所有的心意夺回、使他都顺服基督．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1:22-23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又将万有服在他的脚下、使他为教会作万有之首．教会是他的身体、是那充满万有者所充满的。圣灵就是这样帅领教会。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12:12-13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就如身子是一个、却有许多肢体、而且肢体虽多、仍是一个身子．基督也是这样。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我们不拘是犹太人、是希利尼人、是为奴的、是自主的、都从一位圣灵受洗、成了一个身体．</a:t>
            </a:r>
            <a: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饮於一位圣灵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12:4-11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恩赐原有分别、圣灵却是一位。职事也有分别、主却是一位。功用也有分别、神却是一位、在众人里面运行一切的事。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712968" cy="6336704"/>
          </a:xfrm>
          <a:noFill/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圣灵显在各人身上、是叫人得益处。这人蒙圣灵赐他智慧的言语．那人也蒙这位圣灵赐他知识的言语．</a:t>
            </a:r>
            <a:r>
              <a:rPr lang="en-US" altLang="zh-CN" sz="6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…11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这一切都是这位圣灵所运行、随己意分给各人的。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1000" b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528" y="3933056"/>
            <a:ext cx="8496944" cy="2736304"/>
          </a:xfrm>
          <a:ln/>
        </p:spPr>
        <p:txBody>
          <a:bodyPr/>
          <a:lstStyle/>
          <a:p>
            <a:r>
              <a:rPr lang="zh-CN" altLang="en-US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恳求圣灵充满我</a:t>
            </a:r>
            <a:endParaRPr lang="en-GB" altLang="zh-CN" sz="8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en-GB" altLang="zh-CN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Holy Spirit, fill 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536" y="1196752"/>
            <a:ext cx="8496944" cy="4608512"/>
          </a:xfrm>
          <a:ln/>
        </p:spPr>
        <p:txBody>
          <a:bodyPr/>
          <a:lstStyle/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恳求圣灵充满我，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直到心洁如璧，</a:t>
            </a: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让主光辉照遍心底，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使无黑云遮蔽。</a:t>
            </a:r>
            <a:endParaRPr lang="en-US" dirty="0"/>
          </a:p>
        </p:txBody>
      </p:sp>
      <p:pic>
        <p:nvPicPr>
          <p:cNvPr id="4" name="Holy Spirit Fill me恳求圣灵充满我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507560" y="54868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536" y="692696"/>
            <a:ext cx="8496944" cy="5544616"/>
          </a:xfrm>
          <a:ln/>
        </p:spPr>
        <p:txBody>
          <a:bodyPr/>
          <a:lstStyle/>
          <a:p>
            <a:r>
              <a:rPr lang="zh-CN" altLang="en-US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副歌：</a:t>
            </a:r>
            <a:endParaRPr lang="en-GB" altLang="zh-CN" sz="4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充满我，充满我，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恳求圣灵充满我，</a:t>
            </a: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求将我心洗涤洁净，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恳求圣灵充满我。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536" y="1196752"/>
            <a:ext cx="8496944" cy="4608512"/>
          </a:xfrm>
          <a:ln/>
        </p:spPr>
        <p:txBody>
          <a:bodyPr/>
          <a:lstStyle/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恳求圣灵充满我，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使顽固变柔顺，</a:t>
            </a: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教我生命光辉之道，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惟主旨意是遵。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536" y="692696"/>
            <a:ext cx="8496944" cy="5544616"/>
          </a:xfrm>
          <a:ln/>
        </p:spPr>
        <p:txBody>
          <a:bodyPr/>
          <a:lstStyle/>
          <a:p>
            <a:r>
              <a:rPr lang="zh-CN" altLang="en-US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副歌：</a:t>
            </a:r>
            <a:endParaRPr lang="en-GB" altLang="zh-CN" sz="4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充满我，充满我，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恳求圣灵充满我，</a:t>
            </a: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求将我心洗涤洁净，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恳求圣灵充满我。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536" y="1196752"/>
            <a:ext cx="8496944" cy="4608512"/>
          </a:xfrm>
          <a:ln/>
        </p:spPr>
        <p:txBody>
          <a:bodyPr/>
          <a:lstStyle/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恳求圣灵充满我，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直到我全属你，</a:t>
            </a: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更愿专为上主而活，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主旨作我心意。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536" y="692696"/>
            <a:ext cx="8496944" cy="5544616"/>
          </a:xfrm>
          <a:ln/>
        </p:spPr>
        <p:txBody>
          <a:bodyPr/>
          <a:lstStyle/>
          <a:p>
            <a:r>
              <a:rPr lang="zh-CN" altLang="en-US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副歌：</a:t>
            </a:r>
            <a:endParaRPr lang="en-GB" altLang="zh-CN" sz="4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充满我，充满我，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恳求圣灵充满我，</a:t>
            </a: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求将我心洗涤洁净，</a:t>
            </a:r>
            <a:endParaRPr lang="en-GB" altLang="zh-CN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恳求圣灵充满我。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1000" b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23528" y="3933056"/>
            <a:ext cx="8496944" cy="2736304"/>
          </a:xfrm>
          <a:ln/>
        </p:spPr>
        <p:txBody>
          <a:bodyPr/>
          <a:lstStyle/>
          <a:p>
            <a:pPr>
              <a:spcBef>
                <a:spcPts val="600"/>
              </a:spcBef>
            </a:pPr>
            <a:r>
              <a:rPr lang="zh-CN" altLang="en-US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恳求圣灵</a:t>
            </a:r>
            <a:endParaRPr lang="en-GB" altLang="zh-CN" sz="8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充满我</a:t>
            </a:r>
            <a:endParaRPr lang="en-GB" altLang="zh-CN" sz="8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0Coventry03">
  <a:themeElements>
    <a:clrScheme name="Office Theme 1">
      <a:dk1>
        <a:srgbClr val="3C0023"/>
      </a:dk1>
      <a:lt1>
        <a:srgbClr val="FFFFFF"/>
      </a:lt1>
      <a:dk2>
        <a:srgbClr val="B50069"/>
      </a:dk2>
      <a:lt2>
        <a:srgbClr val="FFFF00"/>
      </a:lt2>
      <a:accent1>
        <a:srgbClr val="6699FF"/>
      </a:accent1>
      <a:accent2>
        <a:srgbClr val="FF33CC"/>
      </a:accent2>
      <a:accent3>
        <a:srgbClr val="D7AAB9"/>
      </a:accent3>
      <a:accent4>
        <a:srgbClr val="DADADA"/>
      </a:accent4>
      <a:accent5>
        <a:srgbClr val="B8CAFF"/>
      </a:accent5>
      <a:accent6>
        <a:srgbClr val="E72DB9"/>
      </a:accent6>
      <a:hlink>
        <a:srgbClr val="00FFFF"/>
      </a:hlink>
      <a:folHlink>
        <a:srgbClr val="FF3399"/>
      </a:folHlink>
    </a:clrScheme>
    <a:fontScheme name="Office Theme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ffice Theme 1">
        <a:dk1>
          <a:srgbClr val="3C0023"/>
        </a:dk1>
        <a:lt1>
          <a:srgbClr val="FFFFFF"/>
        </a:lt1>
        <a:dk2>
          <a:srgbClr val="B50069"/>
        </a:dk2>
        <a:lt2>
          <a:srgbClr val="FFFF00"/>
        </a:lt2>
        <a:accent1>
          <a:srgbClr val="6699FF"/>
        </a:accent1>
        <a:accent2>
          <a:srgbClr val="FF33CC"/>
        </a:accent2>
        <a:accent3>
          <a:srgbClr val="D7AAB9"/>
        </a:accent3>
        <a:accent4>
          <a:srgbClr val="DADADA"/>
        </a:accent4>
        <a:accent5>
          <a:srgbClr val="B8CAFF"/>
        </a:accent5>
        <a:accent6>
          <a:srgbClr val="E72DB9"/>
        </a:accent6>
        <a:hlink>
          <a:srgbClr val="00FFFF"/>
        </a:hlink>
        <a:folHlink>
          <a:srgbClr val="FF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CC00CC"/>
        </a:dk2>
        <a:lt2>
          <a:srgbClr val="FFFFFF"/>
        </a:lt2>
        <a:accent1>
          <a:srgbClr val="3399FF"/>
        </a:accent1>
        <a:accent2>
          <a:srgbClr val="9900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00E7"/>
        </a:accent6>
        <a:hlink>
          <a:srgbClr val="66FF33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0Coventry03">
  <a:themeElements>
    <a:clrScheme name="Office Theme 1">
      <a:dk1>
        <a:srgbClr val="3C0023"/>
      </a:dk1>
      <a:lt1>
        <a:srgbClr val="FFFFFF"/>
      </a:lt1>
      <a:dk2>
        <a:srgbClr val="B50069"/>
      </a:dk2>
      <a:lt2>
        <a:srgbClr val="FFFF00"/>
      </a:lt2>
      <a:accent1>
        <a:srgbClr val="6699FF"/>
      </a:accent1>
      <a:accent2>
        <a:srgbClr val="FF33CC"/>
      </a:accent2>
      <a:accent3>
        <a:srgbClr val="D7AAB9"/>
      </a:accent3>
      <a:accent4>
        <a:srgbClr val="DADADA"/>
      </a:accent4>
      <a:accent5>
        <a:srgbClr val="B8CAFF"/>
      </a:accent5>
      <a:accent6>
        <a:srgbClr val="E72DB9"/>
      </a:accent6>
      <a:hlink>
        <a:srgbClr val="00FFFF"/>
      </a:hlink>
      <a:folHlink>
        <a:srgbClr val="FF3399"/>
      </a:folHlink>
    </a:clrScheme>
    <a:fontScheme name="Office Theme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ffice Theme 1">
        <a:dk1>
          <a:srgbClr val="3C0023"/>
        </a:dk1>
        <a:lt1>
          <a:srgbClr val="FFFFFF"/>
        </a:lt1>
        <a:dk2>
          <a:srgbClr val="B50069"/>
        </a:dk2>
        <a:lt2>
          <a:srgbClr val="FFFF00"/>
        </a:lt2>
        <a:accent1>
          <a:srgbClr val="6699FF"/>
        </a:accent1>
        <a:accent2>
          <a:srgbClr val="FF33CC"/>
        </a:accent2>
        <a:accent3>
          <a:srgbClr val="D7AAB9"/>
        </a:accent3>
        <a:accent4>
          <a:srgbClr val="DADADA"/>
        </a:accent4>
        <a:accent5>
          <a:srgbClr val="B8CAFF"/>
        </a:accent5>
        <a:accent6>
          <a:srgbClr val="E72DB9"/>
        </a:accent6>
        <a:hlink>
          <a:srgbClr val="00FFFF"/>
        </a:hlink>
        <a:folHlink>
          <a:srgbClr val="FF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CC00CC"/>
        </a:dk2>
        <a:lt2>
          <a:srgbClr val="FFFFFF"/>
        </a:lt2>
        <a:accent1>
          <a:srgbClr val="3399FF"/>
        </a:accent1>
        <a:accent2>
          <a:srgbClr val="9900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00E7"/>
        </a:accent6>
        <a:hlink>
          <a:srgbClr val="66FF33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ove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0Coventry03">
  <a:themeElements>
    <a:clrScheme name="Office Theme 1">
      <a:dk1>
        <a:srgbClr val="3C0023"/>
      </a:dk1>
      <a:lt1>
        <a:srgbClr val="FFFFFF"/>
      </a:lt1>
      <a:dk2>
        <a:srgbClr val="B50069"/>
      </a:dk2>
      <a:lt2>
        <a:srgbClr val="FFFF00"/>
      </a:lt2>
      <a:accent1>
        <a:srgbClr val="6699FF"/>
      </a:accent1>
      <a:accent2>
        <a:srgbClr val="FF33CC"/>
      </a:accent2>
      <a:accent3>
        <a:srgbClr val="D7AAB9"/>
      </a:accent3>
      <a:accent4>
        <a:srgbClr val="DADADA"/>
      </a:accent4>
      <a:accent5>
        <a:srgbClr val="B8CAFF"/>
      </a:accent5>
      <a:accent6>
        <a:srgbClr val="E72DB9"/>
      </a:accent6>
      <a:hlink>
        <a:srgbClr val="00FFFF"/>
      </a:hlink>
      <a:folHlink>
        <a:srgbClr val="FF3399"/>
      </a:folHlink>
    </a:clrScheme>
    <a:fontScheme name="Office Theme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ffice Theme 1">
        <a:dk1>
          <a:srgbClr val="3C0023"/>
        </a:dk1>
        <a:lt1>
          <a:srgbClr val="FFFFFF"/>
        </a:lt1>
        <a:dk2>
          <a:srgbClr val="B50069"/>
        </a:dk2>
        <a:lt2>
          <a:srgbClr val="FFFF00"/>
        </a:lt2>
        <a:accent1>
          <a:srgbClr val="6699FF"/>
        </a:accent1>
        <a:accent2>
          <a:srgbClr val="FF33CC"/>
        </a:accent2>
        <a:accent3>
          <a:srgbClr val="D7AAB9"/>
        </a:accent3>
        <a:accent4>
          <a:srgbClr val="DADADA"/>
        </a:accent4>
        <a:accent5>
          <a:srgbClr val="B8CAFF"/>
        </a:accent5>
        <a:accent6>
          <a:srgbClr val="E72DB9"/>
        </a:accent6>
        <a:hlink>
          <a:srgbClr val="00FFFF"/>
        </a:hlink>
        <a:folHlink>
          <a:srgbClr val="FF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CC00CC"/>
        </a:dk2>
        <a:lt2>
          <a:srgbClr val="FFFFFF"/>
        </a:lt2>
        <a:accent1>
          <a:srgbClr val="3399FF"/>
        </a:accent1>
        <a:accent2>
          <a:srgbClr val="9900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00E7"/>
        </a:accent6>
        <a:hlink>
          <a:srgbClr val="66FF33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709</Words>
  <Application>Microsoft Office PowerPoint</Application>
  <PresentationFormat>On-screen Show (4:3)</PresentationFormat>
  <Paragraphs>75</Paragraphs>
  <Slides>48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Office Theme</vt:lpstr>
      <vt:lpstr>0Coventry03</vt:lpstr>
      <vt:lpstr>1_0Coventry03</vt:lpstr>
      <vt:lpstr>dove</vt:lpstr>
      <vt:lpstr>2_0Coventry03</vt:lpstr>
      <vt:lpstr>Slide 1</vt:lpstr>
      <vt:lpstr>以弗所书 给以外邦信徒为主 的教会。</vt:lpstr>
      <vt:lpstr>弗1:15 因此、我既听见你们信从主耶稣、亲爱众圣徒、… </vt:lpstr>
      <vt:lpstr>他们(和我们都)已经是相信主耶稣，所以神  在基督里拣选了我们、 使我们在他面前成为圣洁、无有瑕疵．(弗1:4) </vt:lpstr>
      <vt:lpstr>他们(和我们都)已经是相信主耶稣，所以神  又因爱我们、就按著自己意旨所喜悦的、豫定我们、藉著耶稣基督 得儿子的名分 (弗1:5)</vt:lpstr>
      <vt:lpstr>他们(和我们都)已经是相信主耶稣，所以  我们也在他里面得了基业、(弗1:11)</vt:lpstr>
      <vt:lpstr>他们(和我们都)已经是相信主耶稣，所以 你们既听见真理的道、就是那叫你们得救的福音、也信了基督、既然信他、就受了所应许的圣灵 为印记．(弗1:13) </vt:lpstr>
      <vt:lpstr>他们(和我们都)已经是相信主耶稣，所以   这圣灵、是我们得基业的凭据、…( 弗1:14)</vt:lpstr>
      <vt:lpstr>我们相信主耶稣， 便有圣灵在我们里面。 圣灵重生了我们， 让我们得到 从神而生的新生命。</vt:lpstr>
      <vt:lpstr>圣灵是神(三一真神)  太28:19  所以你们要去、使万民作我的门徒、奉父子圣灵的名(Name - 单数singular)、给他们施洗．</vt:lpstr>
      <vt:lpstr>约14:16-17  我要求父、父就另外赐给你们一位保惠师、叫他永远与你们同在、就是真理的圣灵、…你们却认识他．因他常与你们同在、也要在你们里面。</vt:lpstr>
      <vt:lpstr>弗1:16-17 就为你们不住的感谢神、祷告的时候、常题到你们．求我们主耶稣基督的神、荣耀的父、将那赐人智慧和启示的灵、 赏给你们、</vt:lpstr>
      <vt:lpstr>圣灵就是启示的灵、 真理的灵。</vt:lpstr>
      <vt:lpstr>弗1:18 并且照明你们心中的眼睛、使你们知道…</vt:lpstr>
      <vt:lpstr>圣灵就是启示的灵、 真理的灵。 圣灵默示圣经。</vt:lpstr>
      <vt:lpstr>彼後1:20-21 第一要紧的、该知道经上所有的豫言、没有可随私意解说的．因为豫言从来没有出於人意的、乃是人被圣灵感动说出神的话来。</vt:lpstr>
      <vt:lpstr>约壹2:20, 27  你们从那圣者受了恩膏、并且知道这一切的事。〔或作都有知识〕 27 你们从主所受的恩膏、常存在你们心里、并不用人教训你们．</vt:lpstr>
      <vt:lpstr>自有主的恩膏在凡事上教训你们．这恩膏是真的、不是假的．你们要按这恩膏的教训、住在主里面。</vt:lpstr>
      <vt:lpstr>圣灵就是智慧的灵。</vt:lpstr>
      <vt:lpstr>弗1:17 …使你们真知道他．使你们知道他的恩召有何等指望．他在圣徒中得的基业、有何等丰盛的荣耀．</vt:lpstr>
      <vt:lpstr>知道，就是认识， 而且有很直接交往的关係。</vt:lpstr>
      <vt:lpstr>林前2:6-14  然而在完全的人中、我们也讲智慧． 但不是这世上的智慧、也不是这世上有权有位将要败亡之人的智慧．</vt:lpstr>
      <vt:lpstr>我们讲的、乃是从前所隐藏、神奥秘的智慧、就是神在万世以前、豫定使我们得荣耀的．这智慧世上有权有位的人没有一个知道的...</vt:lpstr>
      <vt:lpstr>10只有神藉著圣灵向我们显明了．因为圣灵参透万事、就是神深奥的事也参透了。12我们所领受的、并不是世上的灵、乃是从神来的灵、叫我们能知道神开恩赐给我们的事。</vt:lpstr>
      <vt:lpstr>并且我们讲说这些事、 不是用人智慧所指教的言语、乃是用圣灵所指教的言语、将属灵的话、 解释属灵的事。...</vt:lpstr>
      <vt:lpstr>圣灵让我们作主的见證。</vt:lpstr>
      <vt:lpstr>约16:14-15 他要荣耀我．因为他要将受於我的、告诉你们。凡父所有的、都是我的、所以我说、他要将受於我的、告诉你们。</vt:lpstr>
      <vt:lpstr>徒1:8  但圣灵降临在你们身上、你们就必得著能力．并要在耶路撒冷、犹太全地、和撒玛利亚、直到地极、作我的见證。</vt:lpstr>
      <vt:lpstr>弗1:18-22 并且照明你们心中的眼睛、使你们知道他的恩召有何等指望.他在圣徒中得的基业、有何等丰盛的荣耀.</vt:lpstr>
      <vt:lpstr>并知道他向我们这信的人所显的能力、是何等浩大、就是照他在基督身上、所运行的大能大力、使他从死里复活、</vt:lpstr>
      <vt:lpstr>叫他在天上坐在自己的右边、远超过一切执政的、掌权的、 有能的、主治的、 和一切有名的． 不但是今世的、连来世的也都超过了．</vt:lpstr>
      <vt:lpstr>保罗给提摩太的书信中，吩咐在以弗所教会中事奉的提摩太要好像「基督耶稣的精兵」。基督的精兵是很特别，因为在基督里，我们已经是誇胜了，</vt:lpstr>
      <vt:lpstr>林前15:57 感谢神、使我们借着我们的主耶稣基督得胜。</vt:lpstr>
      <vt:lpstr>林后10:3-5  因为我们虽然在血气中行事、却不凭着血气争战．我们争战的兵器、本不是属血气的、乃是在神面前有能力、可以攻破坚固的营垒、</vt:lpstr>
      <vt:lpstr>将各样的计谋、各样拦阻人认识神的那些自高之事、一概攻破了、又将人所有的心意夺回、使他都顺服基督．</vt:lpstr>
      <vt:lpstr>弗1:22-23 又将万有服在他的脚下、使他为教会作万有之首．教会是他的身体、是那充满万有者所充满的。圣灵就是这样帅领教会。</vt:lpstr>
      <vt:lpstr>林前12:12-13 就如身子是一个、却有许多肢体、而且肢体虽多、仍是一个身子．基督也是这样。</vt:lpstr>
      <vt:lpstr>我们不拘是犹太人、是希利尼人、是为奴的、是自主的、都从一位圣灵受洗、成了一个身体． 饮於一位圣灵</vt:lpstr>
      <vt:lpstr>林前12:4-11 恩赐原有分别、圣灵却是一位。职事也有分别、主却是一位。功用也有分别、神却是一位、在众人里面运行一切的事。</vt:lpstr>
      <vt:lpstr>圣灵显在各人身上、是叫人得益处。这人蒙圣灵赐他智慧的言语．那人也蒙这位圣灵赐他知识的言语．…11这一切都是这位圣灵所运行、随己意分给各人的。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Edward</cp:lastModifiedBy>
  <cp:revision>6</cp:revision>
  <dcterms:created xsi:type="dcterms:W3CDTF">2014-11-09T02:02:28Z</dcterms:created>
  <dcterms:modified xsi:type="dcterms:W3CDTF">2014-11-09T02:59:17Z</dcterms:modified>
</cp:coreProperties>
</file>