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theme/theme12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theme/theme10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  <p:sldMasterId id="2147483664" r:id="rId4"/>
    <p:sldMasterId id="2147483666" r:id="rId5"/>
    <p:sldMasterId id="2147483668" r:id="rId6"/>
    <p:sldMasterId id="2147483670" r:id="rId7"/>
    <p:sldMasterId id="2147483672" r:id="rId8"/>
    <p:sldMasterId id="2147483674" r:id="rId9"/>
    <p:sldMasterId id="2147483676" r:id="rId10"/>
    <p:sldMasterId id="2147483678" r:id="rId11"/>
    <p:sldMasterId id="2147483680" r:id="rId12"/>
  </p:sldMasterIdLst>
  <p:sldIdLst>
    <p:sldId id="257" r:id="rId13"/>
    <p:sldId id="258" r:id="rId14"/>
    <p:sldId id="259" r:id="rId15"/>
    <p:sldId id="260" r:id="rId16"/>
    <p:sldId id="261" r:id="rId17"/>
    <p:sldId id="256" r:id="rId18"/>
    <p:sldId id="274" r:id="rId19"/>
    <p:sldId id="273" r:id="rId20"/>
    <p:sldId id="275" r:id="rId21"/>
    <p:sldId id="276" r:id="rId22"/>
    <p:sldId id="278" r:id="rId23"/>
    <p:sldId id="279" r:id="rId24"/>
    <p:sldId id="280" r:id="rId25"/>
    <p:sldId id="281" r:id="rId26"/>
    <p:sldId id="289" r:id="rId27"/>
    <p:sldId id="282" r:id="rId28"/>
    <p:sldId id="285" r:id="rId29"/>
    <p:sldId id="286" r:id="rId30"/>
    <p:sldId id="287" r:id="rId31"/>
    <p:sldId id="288" r:id="rId32"/>
    <p:sldId id="290" r:id="rId33"/>
    <p:sldId id="283" r:id="rId34"/>
    <p:sldId id="291" r:id="rId35"/>
    <p:sldId id="272" r:id="rId36"/>
    <p:sldId id="292" r:id="rId37"/>
    <p:sldId id="294" r:id="rId38"/>
    <p:sldId id="295" r:id="rId39"/>
    <p:sldId id="262" r:id="rId40"/>
    <p:sldId id="263" r:id="rId41"/>
    <p:sldId id="264" r:id="rId42"/>
    <p:sldId id="265" r:id="rId43"/>
    <p:sldId id="266" r:id="rId44"/>
    <p:sldId id="267" r:id="rId45"/>
    <p:sldId id="268" r:id="rId46"/>
    <p:sldId id="269" r:id="rId47"/>
    <p:sldId id="270" r:id="rId48"/>
    <p:sldId id="271" r:id="rId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9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slide" Target="slides/slide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8" Type="http://schemas.openxmlformats.org/officeDocument/2006/relationships/slideMaster" Target="slideMasters/slideMaster8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owerpointstyles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4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5.xml"/></Relationships>
</file>

<file path=ppt/slideMasters/_rels/slideMaster6.xml.rels><?xml version="1.0" encoding="UTF-8" standalone="yes"?>
<Relationships xmlns="http://schemas.openxmlformats.org/package/2006/relationships"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6.xml"/></Relationships>
</file>

<file path=ppt/slideMasters/_rels/slideMaster7.xml.rels><?xml version="1.0" encoding="UTF-8" standalone="yes"?>
<Relationships xmlns="http://schemas.openxmlformats.org/package/2006/relationships"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7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0.xml"/></Relationships>
</file>

<file path=ppt/slideMasters/_rels/slideMaster1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21.xml"/></Relationships>
</file>

<file path=ppt/slideMasters/_rels/slideMaster12.xml.rels><?xml version="1.0" encoding="UTF-8" standalone="yes"?>
<Relationships xmlns="http://schemas.openxmlformats.org/package/2006/relationships"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B6C4D-2222-4446-94FB-5CD2C8A0C9B0}" type="datetimeFigureOut">
              <a:rPr lang="en-GB" smtClean="0"/>
              <a:pPr/>
              <a:t>16/11/2014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D61A6-3369-4ED6-9650-B3A589F63BD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Text Box 34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>
                <a:solidFill>
                  <a:srgbClr val="000000"/>
                </a:solidFill>
                <a:hlinkClick r:id="rId3"/>
              </a:rPr>
              <a:t>Free Powerpoint Templates</a:t>
            </a:r>
            <a:endParaRPr lang="fr-FR">
              <a:solidFill>
                <a:srgbClr val="000000"/>
              </a:solidFill>
            </a:endParaRPr>
          </a:p>
        </p:txBody>
      </p:sp>
      <p:pic>
        <p:nvPicPr>
          <p:cNvPr id="1061" name="Picture 37" descr="fds rtfsdhrt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8035925" y="6237288"/>
            <a:ext cx="1073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FR" b="1">
                <a:solidFill>
                  <a:srgbClr val="FFFFFF"/>
                </a:solidFill>
              </a:rPr>
              <a:t>Page </a:t>
            </a:r>
            <a:fld id="{009C96D9-C6EF-4084-ABF0-087A03666009}" type="slidenum">
              <a:rPr lang="fr-FR" b="1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fr-FR" b="1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536EAC-BF74-4BAD-A42C-4D992AEF901E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16/11/2014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A7C8E-D822-44FD-8E4E-C24C9DC92479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4.xml"/><Relationship Id="rId1" Type="http://schemas.openxmlformats.org/officeDocument/2006/relationships/audio" Target="file:///C:\Users\ekcwei\Dropbox\New%20sermons\I%20love%20to%20share%20Christ's%20Gospel&#25105;&#24859;&#20659;&#35611;&#20027;&#31119;&#38899;.mp3" TargetMode="Externa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"/>
            <a:ext cx="4788568" cy="3020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l="13421"/>
          <a:stretch>
            <a:fillRect/>
          </a:stretch>
        </p:blipFill>
        <p:spPr bwMode="auto">
          <a:xfrm>
            <a:off x="4003919" y="3368846"/>
            <a:ext cx="5140081" cy="314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1684425" y="3215363"/>
            <a:ext cx="7459579" cy="3626420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54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剑桥华人基督教</a:t>
            </a:r>
            <a:r>
              <a:rPr lang="zh-CN" altLang="en-US" sz="54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会</a:t>
            </a:r>
            <a:endParaRPr lang="en-GB" altLang="zh-CN" sz="54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韦</a:t>
            </a:r>
            <a:r>
              <a:rPr lang="zh-TW" alt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焜墀牧</a:t>
            </a:r>
            <a:r>
              <a:rPr lang="zh-TW" altLang="en-US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师</a:t>
            </a:r>
            <a:endParaRPr lang="en-GB" altLang="zh-CN" sz="5400" b="1" cap="all" dirty="0" smtClean="0">
              <a:ln w="9000" cmpd="sng">
                <a:solidFill>
                  <a:prstClr val="white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imHei" pitchFamily="49" charset="-122"/>
              <a:ea typeface="SimHei" pitchFamily="49" charset="-122"/>
              <a:cs typeface="Times New Roman" pitchFamily="18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cs typeface="Times New Roman" pitchFamily="18" charset="0"/>
              </a:rPr>
              <a:t>2014-11-16</a:t>
            </a:r>
            <a:endParaRPr lang="en-US" altLang="zh-CN" sz="2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  <a:p>
            <a:pPr algn="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8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  <a:p>
            <a:pPr algn="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Cambridge </a:t>
            </a:r>
            <a:r>
              <a:rPr lang="en-US" altLang="zh-CN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7030A0"/>
                </a:solidFill>
                <a:effectLst>
                  <a:outerShdw blurRad="50800" algn="tl" rotWithShape="0">
                    <a:srgbClr val="000000"/>
                  </a:outerShdw>
                  <a:reflection blurRad="6350" stA="55000" endA="300" endPos="45500" dir="5400000" sy="-100000" algn="bl" rotWithShape="0"/>
                </a:effectLst>
                <a:latin typeface="Arial Rounded MT Bold" pitchFamily="34" charset="0"/>
                <a:ea typeface="汉鼎简楷体"/>
                <a:cs typeface="Times New Roman" pitchFamily="18" charset="0"/>
              </a:rPr>
              <a:t>Chinese Christian Church</a:t>
            </a:r>
            <a:endParaRPr lang="en-US" sz="2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7030A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Century Schoolbook"/>
              <a:cs typeface="Arial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4469" y="-28205"/>
            <a:ext cx="7459579" cy="2338888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合一的</a:t>
            </a:r>
            <a:r>
              <a:rPr lang="zh-CN" altLang="en-US" sz="8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见证</a:t>
            </a:r>
            <a:r>
              <a:rPr lang="en-US" altLang="zh-CN" sz="8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提多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3:9-15)</a:t>
            </a:r>
            <a:endParaRPr lang="en-US" altLang="zh-CN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pic>
        <p:nvPicPr>
          <p:cNvPr id="10" name="Picture 1" descr="image034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46778">
            <a:off x="1109591" y="3173434"/>
            <a:ext cx="2530475" cy="225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" descr="image03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14849">
            <a:off x="597700" y="5298242"/>
            <a:ext cx="1477962" cy="1319213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2758360" y="5251448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3217085" y="2195477"/>
            <a:ext cx="1036462" cy="1158900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 descr="image034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6819912" y="2423939"/>
            <a:ext cx="577850" cy="646112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8055829" y="2336384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38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444500" indent="-44450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多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3:9-15</a:t>
            </a:r>
            <a:endParaRPr lang="en-US" altLang="zh-CN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444500" indent="-4445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9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要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远避无知的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辩论和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家谱的空谈、以及分争、并因律法而起的争竞．因为这都是虚妄无益的。</a:t>
            </a:r>
          </a:p>
          <a:p>
            <a:pPr marL="444500" indent="-4445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10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分门结党的人、警戒过一两次、就要弃绝他．</a:t>
            </a:r>
          </a:p>
          <a:p>
            <a:pPr marL="444500" indent="-4445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11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因为知道这等人已经背道、犯了罪、自己明知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不是还是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去作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zh-CN" altLang="en-US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625475" indent="-6254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12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我打发亚提马、或是推基古、到你那里去的时候、你要赶紧往尼哥波立去见我．因为我已经定意在那里过冬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en-GB" altLang="zh-CN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625475" indent="-6254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13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你要赶紧给律师西纳、和亚波罗送行、叫他们没有缺乏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。</a:t>
            </a:r>
            <a:endParaRPr lang="zh-CN" altLang="en-US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625475" indent="-6254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14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并且我们的人要学习正经事业、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〔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或作要学习行善</a:t>
            </a: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〕</a:t>
            </a:r>
            <a:r>
              <a:rPr lang="zh-CN" altLang="en-US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豫备所需用的、免得不结果子。</a:t>
            </a:r>
            <a:endParaRPr lang="en-GB" altLang="zh-CN" sz="4800" b="1" dirty="0" smtClean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  <a:p>
            <a:pPr marL="625475" indent="-625475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800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15</a:t>
            </a:r>
            <a:r>
              <a:rPr lang="zh-CN" altLang="en-US" sz="4800" b="1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</a:rPr>
              <a:t>同我在一处的人都问你安。请代问那些因有信心爱我们的人安。愿恩惠常与你们众人同在。</a:t>
            </a:r>
          </a:p>
          <a:p>
            <a:pPr marL="625475" indent="-625475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4800" b="1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22"/>
            <a:ext cx="6235662" cy="393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1684421" y="4293096"/>
            <a:ext cx="7459579" cy="2338888"/>
          </a:xfrm>
          <a:prstGeom prst="rect">
            <a:avLst/>
          </a:prstGeom>
          <a:noFill/>
        </p:spPr>
        <p:txBody>
          <a:bodyPr wrap="square" lIns="91223" tIns="45614" rIns="91223" bIns="45614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8000" b="1" cap="all" dirty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合一的</a:t>
            </a:r>
            <a:r>
              <a:rPr lang="zh-CN" altLang="en-US" sz="8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见证</a:t>
            </a:r>
            <a:r>
              <a:rPr lang="en-US" altLang="zh-CN" sz="80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(</a:t>
            </a:r>
            <a:r>
              <a:rPr lang="zh-TW" altLang="en-US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提多</a:t>
            </a:r>
            <a:r>
              <a:rPr lang="en-US" altLang="zh-TW" sz="6600" b="1" cap="all" dirty="0" smtClean="0">
                <a:ln w="9000" cmpd="sng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imHei" pitchFamily="49" charset="-122"/>
                <a:ea typeface="SimHei" pitchFamily="49" charset="-122"/>
                <a:cs typeface="Times New Roman" pitchFamily="18" charset="0"/>
              </a:rPr>
              <a:t>3:9-15)</a:t>
            </a:r>
            <a:endParaRPr lang="en-US" altLang="zh-CN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  <a:reflection blurRad="6350" stA="55000" endA="300" endPos="45500" dir="5400000" sy="-100000" algn="bl" rotWithShape="0"/>
              </a:effectLst>
              <a:latin typeface="Arial Rounded MT Bold" pitchFamily="34" charset="0"/>
              <a:ea typeface="汉鼎简楷体"/>
              <a:cs typeface="Times New Roman" pitchFamily="18" charset="0"/>
            </a:endParaRPr>
          </a:p>
        </p:txBody>
      </p:sp>
      <p:pic>
        <p:nvPicPr>
          <p:cNvPr id="10" name="Picture 1" descr="image034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246778">
            <a:off x="6187500" y="725162"/>
            <a:ext cx="2530475" cy="225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Picture 1" descr="image034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14849">
            <a:off x="202163" y="5298243"/>
            <a:ext cx="1477962" cy="1319213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 descr="image03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2686352" y="5323455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1920942" y="4211702"/>
            <a:ext cx="1036462" cy="1158900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 descr="image034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11525">
            <a:off x="7900031" y="3432052"/>
            <a:ext cx="577850" cy="646112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 descr="image034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FF9"/>
              </a:clrFrom>
              <a:clrTo>
                <a:srgbClr val="FEFFF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849541">
            <a:off x="5278639" y="2947191"/>
            <a:ext cx="938213" cy="1049337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32000"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今天的经文</a:t>
            </a:r>
            <a: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提多书的总结，</a:t>
            </a:r>
            <a: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重申保罗所关心的真理，</a:t>
            </a:r>
            <a: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属于这题目：</a:t>
            </a:r>
            <a: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合一的见证。</a:t>
            </a:r>
            <a:endParaRPr lang="en-GB" sz="66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远避</a:t>
            </a:r>
            <a:r>
              <a:rPr lang="en-GB" altLang="zh-CN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en-US" altLang="zh-CN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提多</a:t>
            </a:r>
            <a:r>
              <a:rPr lang="en-US" altLang="zh-CN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3:9-11)</a:t>
            </a:r>
            <a:endParaRPr lang="en-GB" sz="8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4797152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</a:t>
            </a:r>
            <a:b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要远避无知的辩论、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和家谱的空谈</a:t>
            </a:r>
            <a:r>
              <a:rPr lang="zh-CN" altLang="en-US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、</a:t>
            </a:r>
            <a:endParaRPr lang="en-GB" sz="56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</a:t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要远避无知的辩论、和家谱的空谈、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圣经清楚的教导，</a:t>
            </a:r>
            <a: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我们要全然接受，</a:t>
            </a:r>
            <a: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绝对听从。</a:t>
            </a:r>
            <a:endParaRPr lang="en-GB" sz="66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要远避无知的辩论、和家谱的空谈、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但圣经不是非常清楚，</a:t>
            </a:r>
            <a: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通常是圣经道理的应用，可以</a:t>
            </a:r>
            <a: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SimHei" pitchFamily="49" charset="-122"/>
                <a:cs typeface="Arial" pitchFamily="34" charset="0"/>
              </a:rPr>
              <a:t>"agree to disagree"</a:t>
            </a: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，接受可能有不同的看法，而不要争辨。</a:t>
            </a:r>
            <a:endParaRPr lang="en-GB" sz="60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重要的是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2:13-14</a:t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至大的神、和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[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或作无和字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]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我们救主耶稣基督， 他为我们舍了自己、要赎我们脱离一切罪恶、</a:t>
            </a:r>
            <a: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又洁净我们、特作自己的子民、热心为善。</a:t>
            </a:r>
            <a:endParaRPr lang="en-GB" sz="60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4797152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</a:t>
            </a:r>
            <a:b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分争、</a:t>
            </a:r>
            <a: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并因律法而起的争竞。</a:t>
            </a:r>
            <a:endParaRPr lang="en-GB" sz="56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分争、并因律法而起的争竞。</a:t>
            </a:r>
            <a: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很多基督常讨论「可行或不可行」的事宜，</a:t>
            </a:r>
            <a: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甚至成为新的「法利赛人」，走入律法主义。</a:t>
            </a:r>
            <a:endParaRPr lang="en-GB" sz="60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3:9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分争、并因律法而起的争竞。</a:t>
            </a:r>
            <a: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多</a:t>
            </a:r>
            <a: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1:15 </a:t>
            </a:r>
            <a:b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在洁净的人、凡物都洁净．在污秽不信的人、</a:t>
            </a:r>
            <a:r>
              <a:rPr lang="zh-TW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什</a:t>
            </a: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么都不洁净．</a:t>
            </a: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4797152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</a:t>
            </a:r>
            <a:r>
              <a:rPr lang="en-US" altLang="zh-CN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3:10-11</a:t>
            </a:r>
            <a:b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分门结党的人、</a:t>
            </a:r>
            <a:r>
              <a:rPr lang="en-US" altLang="zh-TW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…</a:t>
            </a:r>
            <a:endParaRPr lang="en-GB" sz="56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要远避</a:t>
            </a:r>
            <a: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60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3:10-11</a:t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分门结党的人、警戒过一两次、就要弃绝他．因为知道这等人已经背道、犯了罪、自己明知不是、还是去作。</a:t>
            </a:r>
            <a:endParaRPr lang="en-GB" sz="64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面对异端：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犹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20-23. </a:t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亲爱的弟兄阿、你们却要在至圣的真道上造就自己、在圣灵里祷告、保守自己常在神的爱中、仰望我们主耶稣基督的怜悯、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直到永生。</a:t>
            </a:r>
            <a:endParaRPr lang="en-GB" sz="64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面对异端：</a:t>
            </a: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犹</a:t>
            </a:r>
            <a: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20-23. </a:t>
            </a:r>
            <a:b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有些人存疑心、</a:t>
            </a:r>
            <a:r>
              <a:rPr lang="en-US" altLang="zh-CN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8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你们要怜悯他们．</a:t>
            </a:r>
            <a:endParaRPr lang="en-GB" sz="66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面对异端：</a:t>
            </a: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犹</a:t>
            </a:r>
            <a: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20-23. </a:t>
            </a:r>
            <a:b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有些人你们要从火中抢出来搭救他们．</a:t>
            </a:r>
            <a:endParaRPr lang="en-GB" sz="66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6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面对异端：</a:t>
            </a: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犹</a:t>
            </a:r>
            <a: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20-23. </a:t>
            </a:r>
            <a:br>
              <a:rPr lang="en-US" altLang="zh-CN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有些人你们要存惧怕的心怜悯他们．连那被情欲沾染的衣服也当厌恶。</a:t>
            </a:r>
            <a:endParaRPr lang="en-GB" sz="66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在宣扬福音中合一</a:t>
            </a:r>
            <a:r>
              <a:rPr lang="en-US" altLang="zh-CN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(</a:t>
            </a:r>
            <a:r>
              <a:rPr lang="zh-CN" altLang="en-US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提多</a:t>
            </a:r>
            <a:r>
              <a:rPr lang="en-US" altLang="zh-CN" sz="8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3:12-15)</a:t>
            </a:r>
            <a:endParaRPr lang="en-GB" sz="80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7389440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3:15</a:t>
            </a:r>
            <a:b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同我在一处的人都问你安。请代问那些因有信心爱我们的人安。愿恩惠常与你们众人同在。</a:t>
            </a:r>
            <a:endParaRPr lang="en-GB" sz="56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7389440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福音伙伴</a:t>
            </a:r>
            <a:r>
              <a:rPr lang="en-US" altLang="zh-CN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/ </a:t>
            </a:r>
            <a:r>
              <a:rPr lang="zh-CN" altLang="en-US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同工 </a:t>
            </a:r>
            <a:r>
              <a:rPr lang="en-US" altLang="zh-CN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US" altLang="zh-CN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3:12</a:t>
            </a:r>
            <a:endParaRPr lang="en-GB" sz="5600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3:12</a:t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我打发亚提马、或是推基古、到你那里去的时候、你要赶紧往尼哥波立去见我．因为我已经定意在那里过冬。</a:t>
            </a:r>
            <a:endParaRPr lang="en-GB" sz="64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7389440"/>
          </a:xfrm>
        </p:spPr>
        <p:txBody>
          <a:bodyPr>
            <a:noAutofit/>
          </a:bodyPr>
          <a:lstStyle/>
          <a:p>
            <a:r>
              <a:rPr lang="zh-CN" altLang="en-US" sz="7200" b="1" dirty="0" smtClean="0">
                <a:solidFill>
                  <a:srgbClr val="F8F8F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差传宣教，直到地极</a:t>
            </a:r>
            <a:r>
              <a:rPr lang="zh-CN" altLang="en-US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7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3:13-14</a:t>
            </a:r>
            <a:endParaRPr lang="en-GB" sz="5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9108504" cy="6858000"/>
          </a:xfrm>
        </p:spPr>
        <p:txBody>
          <a:bodyPr>
            <a:noAutofit/>
          </a:bodyPr>
          <a:lstStyle/>
          <a:p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多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3:13-14</a:t>
            </a:r>
            <a:b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你要赶紧给律师西纳、和亚波罗送行、叫他们没有缺乏。并且我们的人要学习正经事业、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〔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或作要学习行善</a:t>
            </a:r>
            <a:r>
              <a:rPr lang="en-US" altLang="zh-CN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〕</a:t>
            </a:r>
            <a:r>
              <a:rPr lang="zh-CN" altLang="en-US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豫备所需用的、免得不结果子。</a:t>
            </a:r>
            <a:endParaRPr lang="en-GB" sz="6400" b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2000"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2987824" y="2420888"/>
            <a:ext cx="1979712" cy="908720"/>
          </a:xfrm>
        </p:spPr>
        <p:txBody>
          <a:bodyPr>
            <a:noAutofit/>
          </a:bodyPr>
          <a:lstStyle/>
          <a:p>
            <a:r>
              <a:rPr lang="en-GB" altLang="zh-CN" sz="6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Judy</a:t>
            </a:r>
            <a:endParaRPr lang="en-GB" sz="6400" b="1" i="1" dirty="0">
              <a:solidFill>
                <a:srgbClr val="F8F8F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1026" name="Picture 2" descr="C:\Users\Edward Desktop\Dropbox\Camera Uploads\2014-11-16 10.11.39.jpg"/>
          <p:cNvPicPr>
            <a:picLocks noChangeAspect="1" noChangeArrowheads="1"/>
          </p:cNvPicPr>
          <p:nvPr/>
        </p:nvPicPr>
        <p:blipFill>
          <a:blip r:embed="rId3" cstate="print"/>
          <a:srcRect l="26521" t="28996" r="32136"/>
          <a:stretch>
            <a:fillRect/>
          </a:stretch>
        </p:blipFill>
        <p:spPr bwMode="auto">
          <a:xfrm>
            <a:off x="6372200" y="3789040"/>
            <a:ext cx="2180253" cy="28083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27" name="Picture 3" descr="C:\Users\Edward Desktop\Dropbox\Camera Uploads\2014-11-16 10.10.14.jpg"/>
          <p:cNvPicPr>
            <a:picLocks noChangeAspect="1" noChangeArrowheads="1"/>
          </p:cNvPicPr>
          <p:nvPr/>
        </p:nvPicPr>
        <p:blipFill>
          <a:blip r:embed="rId4" cstate="print"/>
          <a:srcRect l="11025" b="7601"/>
          <a:stretch>
            <a:fillRect/>
          </a:stretch>
        </p:blipFill>
        <p:spPr bwMode="auto">
          <a:xfrm>
            <a:off x="1171673" y="3933056"/>
            <a:ext cx="3328319" cy="259228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8" name="Picture 4" descr="C:\Users\Edward Desktop\Dropbox\Camera Uploads\2014-11-16 10.07.3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0112" y="692696"/>
            <a:ext cx="3264362" cy="24482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9" name="Picture 5" descr="C:\Users\Edward Desktop\Dropbox\Camera Uploads\2014-11-16 10.07.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260648"/>
            <a:ext cx="2268253" cy="302433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4727575"/>
          </a:xfrm>
        </p:spPr>
        <p:txBody>
          <a:bodyPr>
            <a:noAutofit/>
          </a:bodyPr>
          <a:lstStyle/>
          <a:p>
            <a:r>
              <a:rPr lang="en-GB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I love to share </a:t>
            </a:r>
            <a:br>
              <a:rPr lang="en-GB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en-GB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Christ's Gospel</a:t>
            </a:r>
            <a:br>
              <a:rPr lang="en-GB" sz="6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</a:br>
            <a:r>
              <a:rPr lang="zh-TW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我愛傳講主福音</a:t>
            </a:r>
            <a:r>
              <a:rPr lang="en-GB" altLang="zh-TW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TW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en-GB" altLang="zh-TW" sz="7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TW" sz="7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endParaRPr lang="en-GB" sz="6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8280920" cy="6858000"/>
          </a:xfrm>
        </p:spPr>
        <p:txBody>
          <a:bodyPr>
            <a:noAutofit/>
          </a:bodyPr>
          <a:lstStyle/>
          <a:p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传讲天上妙事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传讲耶稣爱罪人，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传讲他为人死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我爱传扬主福音，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福音是神大能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能救罪人免沉沦，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能叫死人得生</a:t>
            </a:r>
            <a:endParaRPr lang="en-GB" sz="56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  <p:pic>
        <p:nvPicPr>
          <p:cNvPr id="6" name="I love to share Christ's Gospel我愛傳講主福音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011616" y="69269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6000" contrast="-24000"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4176465"/>
          </a:xfrm>
        </p:spPr>
        <p:txBody>
          <a:bodyPr>
            <a:noAutofit/>
          </a:bodyPr>
          <a:lstStyle/>
          <a:p>
            <a:r>
              <a:rPr lang="zh-CN" altLang="en-US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副歌：</a:t>
            </a:r>
            <a: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传讲老旧的福音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,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传讲耶稣爱罪人，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传讲耶稣救恩</a:t>
            </a:r>
            <a:endParaRPr 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8280920" cy="6858000"/>
          </a:xfrm>
        </p:spPr>
        <p:txBody>
          <a:bodyPr>
            <a:noAutofit/>
          </a:bodyPr>
          <a:lstStyle/>
          <a:p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因人多未听见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神是如何的慈仁，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如何充满爱怜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因那常听之人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仍是饥渴要听闻，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像那未听之人</a:t>
            </a:r>
            <a:endParaRPr lang="en-GB" sz="56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6000" contrast="-24000"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4176465"/>
          </a:xfrm>
        </p:spPr>
        <p:txBody>
          <a:bodyPr>
            <a:noAutofit/>
          </a:bodyPr>
          <a:lstStyle/>
          <a:p>
            <a:r>
              <a:rPr lang="zh-CN" altLang="en-US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副歌：</a:t>
            </a:r>
            <a: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传讲老旧的福音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,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传讲耶稣爱罪人，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传讲耶稣救恩</a:t>
            </a:r>
            <a:endParaRPr 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8280920" cy="6858000"/>
          </a:xfrm>
        </p:spPr>
        <p:txBody>
          <a:bodyPr>
            <a:noAutofit/>
          </a:bodyPr>
          <a:lstStyle/>
          <a:p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常讲耶稣之道，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重複述说给亲邻，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倍觉馨香美好，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还有多处未闻，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我应普遍告万民，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使人蒙神指引。</a:t>
            </a:r>
            <a:endParaRPr lang="en-GB" sz="56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6000" contrast="-24000"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4176465"/>
          </a:xfrm>
        </p:spPr>
        <p:txBody>
          <a:bodyPr>
            <a:noAutofit/>
          </a:bodyPr>
          <a:lstStyle/>
          <a:p>
            <a:r>
              <a:rPr lang="zh-CN" altLang="en-US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副歌：</a:t>
            </a:r>
            <a: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传讲老旧的福音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,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传讲耶稣爱罪人，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传讲耶稣救恩</a:t>
            </a:r>
            <a:endParaRPr 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35496" y="0"/>
            <a:ext cx="8280920" cy="6858000"/>
          </a:xfrm>
        </p:spPr>
        <p:txBody>
          <a:bodyPr>
            <a:noAutofit/>
          </a:bodyPr>
          <a:lstStyle/>
          <a:p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越传越觉甘甜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每逢对人来讲论，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越讲越觉新鲜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等我进到荣耀地，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所唱之歌必新</a:t>
            </a:r>
            <a:b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虽新，仍是这一生</a:t>
            </a:r>
            <a: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5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所爱老旧福音</a:t>
            </a:r>
            <a:endParaRPr lang="en-GB" sz="56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 bright="-16000" contrast="-24000"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4176465"/>
          </a:xfrm>
        </p:spPr>
        <p:txBody>
          <a:bodyPr>
            <a:noAutofit/>
          </a:bodyPr>
          <a:lstStyle/>
          <a:p>
            <a:r>
              <a:rPr lang="zh-CN" altLang="en-US" sz="4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副歌：</a:t>
            </a:r>
            <a: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72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我爱传讲主福音，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传讲老旧的福音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,</a:t>
            </a: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 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传讲耶稣爱罪人，</a:t>
            </a:r>
            <a: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/>
            </a:r>
            <a:br>
              <a:rPr lang="en-GB" altLang="zh-CN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</a:br>
            <a:r>
              <a:rPr lang="zh-CN" altLang="en-US" sz="60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传讲耶稣救恩</a:t>
            </a:r>
            <a:endParaRPr lang="en-GB" sz="4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2666727"/>
          </a:xfrm>
        </p:spPr>
        <p:txBody>
          <a:bodyPr>
            <a:noAutofit/>
          </a:bodyPr>
          <a:lstStyle/>
          <a:p>
            <a:r>
              <a:rPr lang="zh-TW" altLang="en-US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mHei" pitchFamily="49" charset="-122"/>
                <a:ea typeface="SimHei" pitchFamily="49" charset="-122"/>
                <a:cs typeface="Arial" pitchFamily="34" charset="0"/>
              </a:rPr>
              <a:t>我愛傳講主福音</a:t>
            </a:r>
            <a:endParaRPr lang="en-GB" sz="6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mHei" pitchFamily="49" charset="-122"/>
              <a:ea typeface="SimHei" pitchFamily="49" charset="-122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eartstars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393</Words>
  <Application>Microsoft Office PowerPoint</Application>
  <PresentationFormat>On-screen Show (4:3)</PresentationFormat>
  <Paragraphs>49</Paragraphs>
  <Slides>37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12</vt:i4>
      </vt:variant>
      <vt:variant>
        <vt:lpstr>Slide Titles</vt:lpstr>
      </vt:variant>
      <vt:variant>
        <vt:i4>37</vt:i4>
      </vt:variant>
    </vt:vector>
  </HeadingPairs>
  <TitlesOfParts>
    <vt:vector size="49" baseType="lpstr">
      <vt:lpstr>Office Theme</vt:lpstr>
      <vt:lpstr>heartstars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8_Office Theme</vt:lpstr>
      <vt:lpstr>9_Office Theme</vt:lpstr>
      <vt:lpstr>10_Office Theme</vt:lpstr>
      <vt:lpstr>Slide 1</vt:lpstr>
      <vt:lpstr>Slide 2</vt:lpstr>
      <vt:lpstr>Slide 3</vt:lpstr>
      <vt:lpstr>Slide 4</vt:lpstr>
      <vt:lpstr>Slide 5</vt:lpstr>
      <vt:lpstr>今天的经文 提多书的总结， 重申保罗所关心的真理， 属于这题目： 合一的见证。</vt:lpstr>
      <vt:lpstr>远避 (提多3:9-11)</vt:lpstr>
      <vt:lpstr>多3:9 要远避无知的辩论、 和家谱的空谈、</vt:lpstr>
      <vt:lpstr>多3:9 要远避无知的辩论、和家谱的空谈、 圣经清楚的教导， 我们要全然接受， 绝对听从。</vt:lpstr>
      <vt:lpstr>多3:9要远避无知的辩论、和家谱的空谈、 但圣经不是非常清楚， 通常是圣经道理的应用，可以"agree to disagree"，接受可能有不同的看法，而不要争辨。</vt:lpstr>
      <vt:lpstr>重要的是多2:13-14 …至大的神、和[或作无和字]我们救主耶稣基督， 他为我们舍了自己、要赎我们脱离一切罪恶、 又洁净我们、特作自己的子民、热心为善。</vt:lpstr>
      <vt:lpstr>多3:9 要远避…分争、 并因律法而起的争竞。</vt:lpstr>
      <vt:lpstr>多3:9要远避…分争、并因律法而起的争竞。 很多基督常讨论「可行或不可行」的事宜， 甚至成为新的「法利赛人」，走入律法主义。</vt:lpstr>
      <vt:lpstr>多3:9要远避…分争、并因律法而起的争竞。  多1:15  在洁净的人、凡物都洁净．在污秽不信的人、什么都不洁净．</vt:lpstr>
      <vt:lpstr>要远避 多3:10-11 分门结党的人、…</vt:lpstr>
      <vt:lpstr>要远避 多3:10-11 分门结党的人、警戒过一两次、就要弃绝他．因为知道这等人已经背道、犯了罪、自己明知不是、还是去作。</vt:lpstr>
      <vt:lpstr>面对异端：犹20-23.  亲爱的弟兄阿、你们却要在至圣的真道上造就自己、在圣灵里祷告、保守自己常在神的爱中、仰望我们主耶稣基督的怜悯、 直到永生。</vt:lpstr>
      <vt:lpstr>面对异端：犹20-23.  有些人存疑心、 你们要怜悯他们．</vt:lpstr>
      <vt:lpstr>面对异端：犹20-23.  有些人你们要从火中抢出来搭救他们．</vt:lpstr>
      <vt:lpstr>面对异端：犹20-23.  有些人你们要存惧怕的心怜悯他们．连那被情欲沾染的衣服也当厌恶。</vt:lpstr>
      <vt:lpstr>在宣扬福音中合一(提多3:12-15)</vt:lpstr>
      <vt:lpstr>多3:15 同我在一处的人都问你安。请代问那些因有信心爱我们的人安。愿恩惠常与你们众人同在。</vt:lpstr>
      <vt:lpstr>福音伙伴/ 同工  多3:12</vt:lpstr>
      <vt:lpstr>多3:12 我打发亚提马、或是推基古、到你那里去的时候、你要赶紧往尼哥波立去见我．因为我已经定意在那里过冬。</vt:lpstr>
      <vt:lpstr>差传宣教，直到地极多3:13-14</vt:lpstr>
      <vt:lpstr>多3:13-14 你要赶紧给律师西纳、和亚波罗送行、叫他们没有缺乏。并且我们的人要学习正经事业、〔或作要学习行善〕豫备所需用的、免得不结果子。</vt:lpstr>
      <vt:lpstr>Judy</vt:lpstr>
      <vt:lpstr>I love to share  Christ's Gospel 我愛傳講主福音  </vt:lpstr>
      <vt:lpstr>我爱传讲主福音， 传讲天上妙事 传讲耶稣爱罪人， 传讲他为人死 我爱传扬主福音， 福音是神大能 能救罪人免沉沦， 能叫死人得生</vt:lpstr>
      <vt:lpstr>副歌： 我爱传讲主福音， 传讲老旧的福音,  传讲耶稣爱罪人， 传讲耶稣救恩</vt:lpstr>
      <vt:lpstr>我爱传讲主福音， 因人多未听见 神是如何的慈仁， 如何充满爱怜 我爱传讲主福音， 因那常听之人 仍是饥渴要听闻， 像那未听之人</vt:lpstr>
      <vt:lpstr>副歌： 我爱传讲主福音， 传讲老旧的福音,  传讲耶稣爱罪人， 传讲耶稣救恩</vt:lpstr>
      <vt:lpstr>我爱传讲主福音， 常讲耶稣之道， 重複述说给亲邻， 倍觉馨香美好， 我爱传讲主福音， 还有多处未闻， 我应普遍告万民， 使人蒙神指引。</vt:lpstr>
      <vt:lpstr>副歌： 我爱传讲主福音， 传讲老旧的福音,  传讲耶稣爱罪人， 传讲耶稣救恩</vt:lpstr>
      <vt:lpstr>我爱传讲主福音， 越传越觉甘甜 每逢对人来讲论， 越讲越觉新鲜 等我进到荣耀地， 所唱之歌必新 虽新，仍是这一生 所爱老旧福音</vt:lpstr>
      <vt:lpstr>副歌： 我爱传讲主福音， 传讲老旧的福音,  传讲耶稣爱罪人， 传讲耶稣救恩</vt:lpstr>
      <vt:lpstr>我愛傳講主福音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Edward</dc:creator>
  <cp:lastModifiedBy>ekcwei</cp:lastModifiedBy>
  <cp:revision>9</cp:revision>
  <dcterms:created xsi:type="dcterms:W3CDTF">2014-11-16T03:24:29Z</dcterms:created>
  <dcterms:modified xsi:type="dcterms:W3CDTF">2014-11-16T10:52:28Z</dcterms:modified>
</cp:coreProperties>
</file>