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8.xml" ContentType="application/vnd.openxmlformats-officedocument.theme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theme/theme14.xml" ContentType="application/vnd.openxmlformats-officedocument.them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1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Masters/slideMaster14.xml" ContentType="application/vnd.openxmlformats-officedocument.presentationml.slideMaster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17.xml" ContentType="application/vnd.openxmlformats-officedocument.them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slideMasters/slideMaster13.xml" ContentType="application/vnd.openxmlformats-officedocument.presentationml.slideMaster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  <p:sldMasterId id="2147483678" r:id="rId11"/>
    <p:sldMasterId id="2147483680" r:id="rId12"/>
    <p:sldMasterId id="2147483682" r:id="rId13"/>
    <p:sldMasterId id="2147483684" r:id="rId14"/>
    <p:sldMasterId id="2147483686" r:id="rId15"/>
    <p:sldMasterId id="2147483688" r:id="rId16"/>
    <p:sldMasterId id="2147483690" r:id="rId17"/>
  </p:sldMasterIdLst>
  <p:notesMasterIdLst>
    <p:notesMasterId r:id="rId71"/>
  </p:notesMasterIdLst>
  <p:sldIdLst>
    <p:sldId id="258" r:id="rId18"/>
    <p:sldId id="256" r:id="rId19"/>
    <p:sldId id="260" r:id="rId20"/>
    <p:sldId id="261" r:id="rId21"/>
    <p:sldId id="263" r:id="rId22"/>
    <p:sldId id="262" r:id="rId23"/>
    <p:sldId id="264" r:id="rId24"/>
    <p:sldId id="266" r:id="rId25"/>
    <p:sldId id="265" r:id="rId26"/>
    <p:sldId id="267" r:id="rId27"/>
    <p:sldId id="268" r:id="rId28"/>
    <p:sldId id="269" r:id="rId29"/>
    <p:sldId id="271" r:id="rId30"/>
    <p:sldId id="272" r:id="rId31"/>
    <p:sldId id="273" r:id="rId32"/>
    <p:sldId id="274" r:id="rId33"/>
    <p:sldId id="275" r:id="rId34"/>
    <p:sldId id="276" r:id="rId35"/>
    <p:sldId id="277" r:id="rId36"/>
    <p:sldId id="278" r:id="rId37"/>
    <p:sldId id="279" r:id="rId38"/>
    <p:sldId id="270" r:id="rId39"/>
    <p:sldId id="280" r:id="rId40"/>
    <p:sldId id="281" r:id="rId41"/>
    <p:sldId id="282" r:id="rId42"/>
    <p:sldId id="283" r:id="rId43"/>
    <p:sldId id="284" r:id="rId44"/>
    <p:sldId id="285" r:id="rId45"/>
    <p:sldId id="286" r:id="rId46"/>
    <p:sldId id="287" r:id="rId47"/>
    <p:sldId id="288" r:id="rId48"/>
    <p:sldId id="289" r:id="rId49"/>
    <p:sldId id="290" r:id="rId50"/>
    <p:sldId id="291" r:id="rId51"/>
    <p:sldId id="292" r:id="rId52"/>
    <p:sldId id="293" r:id="rId53"/>
    <p:sldId id="294" r:id="rId54"/>
    <p:sldId id="295" r:id="rId55"/>
    <p:sldId id="296" r:id="rId56"/>
    <p:sldId id="297" r:id="rId57"/>
    <p:sldId id="298" r:id="rId58"/>
    <p:sldId id="299" r:id="rId59"/>
    <p:sldId id="300" r:id="rId60"/>
    <p:sldId id="301" r:id="rId61"/>
    <p:sldId id="302" r:id="rId62"/>
    <p:sldId id="303" r:id="rId63"/>
    <p:sldId id="304" r:id="rId64"/>
    <p:sldId id="305" r:id="rId65"/>
    <p:sldId id="306" r:id="rId66"/>
    <p:sldId id="307" r:id="rId67"/>
    <p:sldId id="308" r:id="rId68"/>
    <p:sldId id="309" r:id="rId69"/>
    <p:sldId id="310" r:id="rId7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9F5A5"/>
    <a:srgbClr val="FFFF99"/>
    <a:srgbClr val="FDE9E7"/>
    <a:srgbClr val="FFFFFF"/>
    <a:srgbClr val="FF964F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72" y="-30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1.xml"/><Relationship Id="rId26" Type="http://schemas.openxmlformats.org/officeDocument/2006/relationships/slide" Target="slides/slide9.xml"/><Relationship Id="rId39" Type="http://schemas.openxmlformats.org/officeDocument/2006/relationships/slide" Target="slides/slide22.xml"/><Relationship Id="rId21" Type="http://schemas.openxmlformats.org/officeDocument/2006/relationships/slide" Target="slides/slide4.xml"/><Relationship Id="rId34" Type="http://schemas.openxmlformats.org/officeDocument/2006/relationships/slide" Target="slides/slide17.xml"/><Relationship Id="rId42" Type="http://schemas.openxmlformats.org/officeDocument/2006/relationships/slide" Target="slides/slide25.xml"/><Relationship Id="rId47" Type="http://schemas.openxmlformats.org/officeDocument/2006/relationships/slide" Target="slides/slide30.xml"/><Relationship Id="rId50" Type="http://schemas.openxmlformats.org/officeDocument/2006/relationships/slide" Target="slides/slide33.xml"/><Relationship Id="rId55" Type="http://schemas.openxmlformats.org/officeDocument/2006/relationships/slide" Target="slides/slide38.xml"/><Relationship Id="rId63" Type="http://schemas.openxmlformats.org/officeDocument/2006/relationships/slide" Target="slides/slide46.xml"/><Relationship Id="rId68" Type="http://schemas.openxmlformats.org/officeDocument/2006/relationships/slide" Target="slides/slide51.xml"/><Relationship Id="rId7" Type="http://schemas.openxmlformats.org/officeDocument/2006/relationships/slideMaster" Target="slideMasters/slideMaster7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12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7.xml"/><Relationship Id="rId32" Type="http://schemas.openxmlformats.org/officeDocument/2006/relationships/slide" Target="slides/slide15.xml"/><Relationship Id="rId37" Type="http://schemas.openxmlformats.org/officeDocument/2006/relationships/slide" Target="slides/slide20.xml"/><Relationship Id="rId40" Type="http://schemas.openxmlformats.org/officeDocument/2006/relationships/slide" Target="slides/slide23.xml"/><Relationship Id="rId45" Type="http://schemas.openxmlformats.org/officeDocument/2006/relationships/slide" Target="slides/slide28.xml"/><Relationship Id="rId53" Type="http://schemas.openxmlformats.org/officeDocument/2006/relationships/slide" Target="slides/slide36.xml"/><Relationship Id="rId58" Type="http://schemas.openxmlformats.org/officeDocument/2006/relationships/slide" Target="slides/slide41.xml"/><Relationship Id="rId66" Type="http://schemas.openxmlformats.org/officeDocument/2006/relationships/slide" Target="slides/slide49.xml"/><Relationship Id="rId7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6.xml"/><Relationship Id="rId28" Type="http://schemas.openxmlformats.org/officeDocument/2006/relationships/slide" Target="slides/slide11.xml"/><Relationship Id="rId36" Type="http://schemas.openxmlformats.org/officeDocument/2006/relationships/slide" Target="slides/slide19.xml"/><Relationship Id="rId49" Type="http://schemas.openxmlformats.org/officeDocument/2006/relationships/slide" Target="slides/slide32.xml"/><Relationship Id="rId57" Type="http://schemas.openxmlformats.org/officeDocument/2006/relationships/slide" Target="slides/slide40.xml"/><Relationship Id="rId61" Type="http://schemas.openxmlformats.org/officeDocument/2006/relationships/slide" Target="slides/slide4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2.xml"/><Relationship Id="rId31" Type="http://schemas.openxmlformats.org/officeDocument/2006/relationships/slide" Target="slides/slide14.xml"/><Relationship Id="rId44" Type="http://schemas.openxmlformats.org/officeDocument/2006/relationships/slide" Target="slides/slide27.xml"/><Relationship Id="rId52" Type="http://schemas.openxmlformats.org/officeDocument/2006/relationships/slide" Target="slides/slide35.xml"/><Relationship Id="rId60" Type="http://schemas.openxmlformats.org/officeDocument/2006/relationships/slide" Target="slides/slide43.xml"/><Relationship Id="rId65" Type="http://schemas.openxmlformats.org/officeDocument/2006/relationships/slide" Target="slides/slide48.xml"/><Relationship Id="rId73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5.xml"/><Relationship Id="rId27" Type="http://schemas.openxmlformats.org/officeDocument/2006/relationships/slide" Target="slides/slide10.xml"/><Relationship Id="rId30" Type="http://schemas.openxmlformats.org/officeDocument/2006/relationships/slide" Target="slides/slide13.xml"/><Relationship Id="rId35" Type="http://schemas.openxmlformats.org/officeDocument/2006/relationships/slide" Target="slides/slide18.xml"/><Relationship Id="rId43" Type="http://schemas.openxmlformats.org/officeDocument/2006/relationships/slide" Target="slides/slide26.xml"/><Relationship Id="rId48" Type="http://schemas.openxmlformats.org/officeDocument/2006/relationships/slide" Target="slides/slide31.xml"/><Relationship Id="rId56" Type="http://schemas.openxmlformats.org/officeDocument/2006/relationships/slide" Target="slides/slide39.xml"/><Relationship Id="rId64" Type="http://schemas.openxmlformats.org/officeDocument/2006/relationships/slide" Target="slides/slide47.xml"/><Relationship Id="rId69" Type="http://schemas.openxmlformats.org/officeDocument/2006/relationships/slide" Target="slides/slide52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4.xml"/><Relationship Id="rId72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8.xml"/><Relationship Id="rId33" Type="http://schemas.openxmlformats.org/officeDocument/2006/relationships/slide" Target="slides/slide16.xml"/><Relationship Id="rId38" Type="http://schemas.openxmlformats.org/officeDocument/2006/relationships/slide" Target="slides/slide21.xml"/><Relationship Id="rId46" Type="http://schemas.openxmlformats.org/officeDocument/2006/relationships/slide" Target="slides/slide29.xml"/><Relationship Id="rId59" Type="http://schemas.openxmlformats.org/officeDocument/2006/relationships/slide" Target="slides/slide42.xml"/><Relationship Id="rId67" Type="http://schemas.openxmlformats.org/officeDocument/2006/relationships/slide" Target="slides/slide50.xml"/><Relationship Id="rId20" Type="http://schemas.openxmlformats.org/officeDocument/2006/relationships/slide" Target="slides/slide3.xml"/><Relationship Id="rId41" Type="http://schemas.openxmlformats.org/officeDocument/2006/relationships/slide" Target="slides/slide24.xml"/><Relationship Id="rId54" Type="http://schemas.openxmlformats.org/officeDocument/2006/relationships/slide" Target="slides/slide37.xml"/><Relationship Id="rId62" Type="http://schemas.openxmlformats.org/officeDocument/2006/relationships/slide" Target="slides/slide45.xml"/><Relationship Id="rId70" Type="http://schemas.openxmlformats.org/officeDocument/2006/relationships/slide" Target="slides/slide53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E1ADA4-F9AA-4E2A-BAC5-4A4ECF04A280}" type="datetimeFigureOut">
              <a:rPr lang="en-GB" smtClean="0"/>
              <a:t>30/11/2014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BB4EAB-37AD-41DF-8453-293DAFE433D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A2BFA2A-7FC8-4F0D-A2A8-B0E3729CAA22}" type="slidenum">
              <a:rPr lang="en-GB" smtClean="0">
                <a:solidFill>
                  <a:prstClr val="black"/>
                </a:solidFill>
                <a:latin typeface="Arial" pitchFamily="34" charset="0"/>
              </a:rPr>
              <a:pPr/>
              <a:t>40</a:t>
            </a:fld>
            <a:endParaRPr lang="en-GB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image" Target="../media/image2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07E3-A164-4D94-9FF7-C12FA5CDA426}" type="datetimeFigureOut">
              <a:rPr lang="en-GB" smtClean="0"/>
              <a:t>30/11/2014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A2CC9-980F-4E06-9AE3-B4B03763635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07E3-A164-4D94-9FF7-C12FA5CDA426}" type="datetimeFigureOut">
              <a:rPr lang="en-GB" smtClean="0"/>
              <a:t>30/11/2014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A2CC9-980F-4E06-9AE3-B4B03763635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07E3-A164-4D94-9FF7-C12FA5CDA426}" type="datetimeFigureOut">
              <a:rPr lang="en-GB" smtClean="0"/>
              <a:t>30/11/2014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A2CC9-980F-4E06-9AE3-B4B03763635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07E3-A164-4D94-9FF7-C12FA5CDA426}" type="datetimeFigureOut">
              <a:rPr lang="en-GB" smtClean="0"/>
              <a:t>30/11/2014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A2CC9-980F-4E06-9AE3-B4B03763635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07E3-A164-4D94-9FF7-C12FA5CDA426}" type="datetimeFigureOut">
              <a:rPr lang="en-GB" smtClean="0"/>
              <a:t>30/11/2014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A2CC9-980F-4E06-9AE3-B4B03763635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07E3-A164-4D94-9FF7-C12FA5CDA426}" type="datetimeFigureOut">
              <a:rPr lang="en-GB" smtClean="0"/>
              <a:t>30/11/2014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A2CC9-980F-4E06-9AE3-B4B03763635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07E3-A164-4D94-9FF7-C12FA5CDA426}" type="datetimeFigureOut">
              <a:rPr lang="en-GB" smtClean="0"/>
              <a:t>30/11/2014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A2CC9-980F-4E06-9AE3-B4B03763635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07E3-A164-4D94-9FF7-C12FA5CDA426}" type="datetimeFigureOut">
              <a:rPr lang="en-GB" smtClean="0"/>
              <a:t>30/11/2014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A2CC9-980F-4E06-9AE3-B4B03763635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07E3-A164-4D94-9FF7-C12FA5CDA426}" type="datetimeFigureOut">
              <a:rPr lang="en-GB" smtClean="0"/>
              <a:t>30/11/2014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A2CC9-980F-4E06-9AE3-B4B03763635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07E3-A164-4D94-9FF7-C12FA5CDA426}" type="datetimeFigureOut">
              <a:rPr lang="en-GB" smtClean="0"/>
              <a:t>30/11/2014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A2CC9-980F-4E06-9AE3-B4B03763635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07E3-A164-4D94-9FF7-C12FA5CDA426}" type="datetimeFigureOut">
              <a:rPr lang="en-GB" smtClean="0"/>
              <a:t>30/11/2014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A2CC9-980F-4E06-9AE3-B4B03763635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8"/>
            <a:ext cx="4800600" cy="1470025"/>
          </a:xfrm>
        </p:spPr>
        <p:txBody>
          <a:bodyPr anchor="ctr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7" y="3886202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7578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578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578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7B02181-E45B-48C3-97DC-DE2F4083B77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1761-68C0-4DEB-9A06-0B19672E135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jpeg"/><Relationship Id="rId4" Type="http://schemas.openxmlformats.org/officeDocument/2006/relationships/tags" Target="../tags/tag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26.xml"/></Relationships>
</file>

<file path=ppt/slideMasters/_rels/slideMaster17.xml.rels><?xml version="1.0" encoding="UTF-8" standalone="yes"?>
<Relationships xmlns="http://schemas.openxmlformats.org/package/2006/relationships"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907E3-A164-4D94-9FF7-C12FA5CDA426}" type="datetimeFigureOut">
              <a:rPr lang="en-GB" smtClean="0"/>
              <a:t>30/11/2014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CA2CC9-980F-4E06-9AE3-B4B03763635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23" tIns="45614" rIns="91223" bIns="45614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4"/>
            </p:custDataLst>
          </p:nvPr>
        </p:nvSpPr>
        <p:spPr bwMode="auto">
          <a:xfrm>
            <a:off x="2693988" y="1600203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23" tIns="45614" rIns="91223" bIns="456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23" tIns="45614" rIns="91223" bIns="45614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23" tIns="45614" rIns="91223" bIns="45614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23" tIns="45614" rIns="91223" bIns="45614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FC526D-E1E2-4CA2-8498-D59F6FA76C68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5pPr>
      <a:lvl6pPr marL="456156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6pPr>
      <a:lvl7pPr marL="912317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7pPr>
      <a:lvl8pPr marL="1368476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8pPr>
      <a:lvl9pPr marL="1824633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118" indent="-34211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1257" indent="-285102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rgbClr val="000000"/>
          </a:solidFill>
          <a:latin typeface="+mn-lt"/>
          <a:cs typeface="+mn-cs"/>
        </a:defRPr>
      </a:lvl2pPr>
      <a:lvl3pPr marL="1140399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sz="2000">
          <a:solidFill>
            <a:srgbClr val="000000"/>
          </a:solidFill>
          <a:latin typeface="+mn-lt"/>
          <a:cs typeface="+mn-cs"/>
        </a:defRPr>
      </a:lvl3pPr>
      <a:lvl4pPr marL="1596550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rgbClr val="000000"/>
          </a:solidFill>
          <a:latin typeface="+mn-lt"/>
          <a:cs typeface="+mn-cs"/>
        </a:defRPr>
      </a:lvl4pPr>
      <a:lvl5pPr marL="2052713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5pPr>
      <a:lvl6pPr marL="2508871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65031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1188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77347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56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317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476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633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794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950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102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9266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6C5A36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6C5A36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6C5A36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6C5A36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6C5A36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6C5A36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6C5A36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6C5A36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6C5A36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6C5A36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6C5A36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6C5A36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6C5A36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6C5A36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6C5A36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6C5A36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6C5A36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6C5A36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AABB83-EF78-45E2-A963-A907D867F0F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5.xml"/><Relationship Id="rId1" Type="http://schemas.openxmlformats.org/officeDocument/2006/relationships/audio" Target="file:///C:\Users\Edward%20Desktop\Music\Playlists\I%20will%20follow%20You.mp3" TargetMode="External"/><Relationship Id="rId4" Type="http://schemas.openxmlformats.org/officeDocument/2006/relationships/image" Target="../media/image21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7.xml"/><Relationship Id="rId1" Type="http://schemas.openxmlformats.org/officeDocument/2006/relationships/audio" Target="file:///D:\My%20document2\Songs\raw%20materials\song%20IwillfollowYou.mp3" TargetMode="Externa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2"/>
            <a:ext cx="4788568" cy="3020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13421"/>
          <a:stretch>
            <a:fillRect/>
          </a:stretch>
        </p:blipFill>
        <p:spPr bwMode="auto">
          <a:xfrm>
            <a:off x="4003919" y="3368846"/>
            <a:ext cx="5140081" cy="3140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1684425" y="3215363"/>
            <a:ext cx="7459579" cy="3626420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r">
              <a:defRPr/>
            </a:pPr>
            <a:r>
              <a:rPr lang="zh-CN" altLang="en-US" sz="54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剑桥华人基督教</a:t>
            </a:r>
            <a:r>
              <a:rPr lang="zh-CN" altLang="en-US" sz="54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会</a:t>
            </a:r>
            <a:endParaRPr lang="en-GB" altLang="zh-CN" sz="5400" b="1" cap="all" dirty="0">
              <a:ln w="9000" cmpd="sng">
                <a:solidFill>
                  <a:prstClr val="white"/>
                </a:solidFill>
                <a:prstDash val="solid"/>
              </a:ln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r">
              <a:defRPr/>
            </a:pPr>
            <a:r>
              <a:rPr lang="zh-TW" alt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韦</a:t>
            </a:r>
            <a:r>
              <a:rPr lang="zh-TW" alt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焜墀牧</a:t>
            </a:r>
            <a:r>
              <a:rPr lang="zh-TW" alt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师</a:t>
            </a:r>
            <a:endParaRPr lang="en-GB" altLang="zh-CN" sz="5400" b="1" cap="all" dirty="0">
              <a:ln w="9000" cmpd="sng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r">
              <a:defRPr/>
            </a:pPr>
            <a:r>
              <a:rPr lang="en-US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cs typeface="Times New Roman" pitchFamily="18" charset="0"/>
              </a:rPr>
              <a:t>2014-11-30</a:t>
            </a:r>
            <a:endParaRPr lang="en-US" altLang="zh-CN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  <a:p>
            <a:pPr algn="r">
              <a:lnSpc>
                <a:spcPts val="2500"/>
              </a:lnSpc>
              <a:defRPr/>
            </a:pPr>
            <a:endParaRPr lang="en-US" altLang="zh-CN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  <a:p>
            <a:pPr algn="r">
              <a:lnSpc>
                <a:spcPts val="2500"/>
              </a:lnSpc>
              <a:defRPr/>
            </a:pPr>
            <a:r>
              <a:rPr lang="en-US" altLang="zh-CN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Cambridge </a:t>
            </a:r>
            <a:r>
              <a:rPr lang="en-US" altLang="zh-CN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Chinese Christian Church</a:t>
            </a:r>
            <a:endParaRPr lang="en-U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Century Schoolbook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04469" y="-28205"/>
            <a:ext cx="7459579" cy="2215777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r">
              <a:defRPr/>
            </a:pPr>
            <a:r>
              <a:rPr lang="zh-CN" altLang="en-US" sz="6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「</a:t>
            </a:r>
            <a:r>
              <a:rPr lang="zh-CN" altLang="en-US" sz="72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来，跟从我</a:t>
            </a:r>
            <a:r>
              <a:rPr lang="zh-CN" altLang="en-US" sz="54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。</a:t>
            </a:r>
            <a:r>
              <a:rPr lang="zh-CN" altLang="en-US" sz="6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」</a:t>
            </a:r>
            <a:endParaRPr lang="en-GB" altLang="zh-CN" sz="7200" b="1" cap="all" dirty="0">
              <a:ln w="9000" cmpd="sng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r">
              <a:defRPr/>
            </a:pPr>
            <a:r>
              <a:rPr lang="en-US" altLang="zh-TW" sz="66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(</a:t>
            </a:r>
            <a:r>
              <a:rPr lang="zh-TW" altLang="en-US" sz="66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提多</a:t>
            </a:r>
            <a:r>
              <a:rPr lang="en-US" altLang="zh-TW" sz="66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2:1-8)</a:t>
            </a:r>
            <a:endParaRPr lang="en-US" altLang="zh-CN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</p:txBody>
      </p:sp>
      <p:pic>
        <p:nvPicPr>
          <p:cNvPr id="10" name="Picture 1" descr="image034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246778">
            <a:off x="1253609" y="3015101"/>
            <a:ext cx="2530475" cy="22590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1" descr="image034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14849">
            <a:off x="3045970" y="2013359"/>
            <a:ext cx="1477962" cy="1319213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" descr="image034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49541">
            <a:off x="3118400" y="858959"/>
            <a:ext cx="938213" cy="1049337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" descr="image034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11525">
            <a:off x="2785037" y="5147805"/>
            <a:ext cx="1036462" cy="1158900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" descr="image034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11525">
            <a:off x="6675896" y="2639964"/>
            <a:ext cx="577850" cy="646112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 descr="image034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49541">
            <a:off x="8055829" y="2336384"/>
            <a:ext cx="938213" cy="1049337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>
              <a:defRPr/>
            </a:pPr>
            <a:r>
              <a:rPr lang="zh-CN" altLang="en-US" sz="8000" b="1" dirty="0"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/>
              </a:rPr>
              <a:t>西门彼得的</a:t>
            </a:r>
            <a:r>
              <a:rPr lang="zh-CN" altLang="en-US" sz="8000" b="1" dirty="0" smtClean="0"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/>
              </a:rPr>
              <a:t>人生</a:t>
            </a:r>
            <a:endParaRPr lang="en-GB" altLang="zh-CN" sz="8000" b="1" dirty="0" smtClean="0"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  <a:p>
            <a:pPr marL="92075">
              <a:defRPr/>
            </a:pPr>
            <a:endParaRPr lang="en-GB" altLang="zh-CN" sz="4000" b="1" dirty="0" smtClean="0"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  <a:p>
            <a:pPr marL="92075">
              <a:defRPr/>
            </a:pPr>
            <a:r>
              <a:rPr lang="zh-CN" altLang="en-US" sz="6600" b="1" dirty="0" smtClean="0"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/>
              </a:rPr>
              <a:t>今天</a:t>
            </a:r>
            <a:r>
              <a:rPr lang="en-GB" altLang="zh-CN" sz="6600" b="1" dirty="0" smtClean="0"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/>
              </a:rPr>
              <a:t>:</a:t>
            </a:r>
          </a:p>
          <a:p>
            <a:pPr marL="92075">
              <a:defRPr/>
            </a:pPr>
            <a:r>
              <a:rPr lang="zh-CN" altLang="en-US" sz="7200" b="1" dirty="0" smtClean="0"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/>
              </a:rPr>
              <a:t>他怎样成为门徒，</a:t>
            </a:r>
            <a:endParaRPr lang="en-GB" altLang="zh-CN" sz="7200" b="1" dirty="0" smtClean="0"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  <a:p>
            <a:pPr marL="92075">
              <a:defRPr/>
            </a:pPr>
            <a:r>
              <a:rPr lang="zh-CN" altLang="en-US" sz="7200" b="1" dirty="0" smtClean="0"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/>
              </a:rPr>
              <a:t>跟从</a:t>
            </a:r>
            <a:r>
              <a:rPr lang="zh-CN" altLang="en-US" sz="7200" b="1" dirty="0"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/>
              </a:rPr>
              <a:t>主、相信</a:t>
            </a:r>
            <a:r>
              <a:rPr lang="zh-CN" altLang="en-US" sz="7200" b="1" dirty="0" smtClean="0"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/>
              </a:rPr>
              <a:t>主</a:t>
            </a:r>
            <a:endParaRPr lang="zh-CN" altLang="en-US" sz="7200" b="1" dirty="0"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r>
              <a:rPr lang="zh-TW" alt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马可福音</a:t>
            </a:r>
            <a:endParaRPr lang="en-US" sz="80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6024" y="188640"/>
            <a:ext cx="8892480" cy="6408712"/>
          </a:xfrm>
        </p:spPr>
        <p:txBody>
          <a:bodyPr>
            <a:noAutofit/>
          </a:bodyPr>
          <a:lstStyle/>
          <a:p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可</a:t>
            </a: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3:13-19 </a:t>
            </a:r>
            <a:b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耶稣上了山、随自己的意思叫人来、他们便来到他那里。他就设立十二个人、要他们常和自己同在、也要差他们去传道、 并给他们权柄赶鬼。这十二个人有西门、耶稣又给他起名叫彼得．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还有</a:t>
            </a: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endParaRPr lang="en-US" sz="5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r>
              <a:rPr lang="zh-TW" alt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马太福音</a:t>
            </a:r>
            <a:endParaRPr lang="en-US" sz="80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6024" y="260648"/>
            <a:ext cx="8892480" cy="633670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太</a:t>
            </a:r>
            <a:r>
              <a:rPr lang="en-US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4:17-20 </a:t>
            </a:r>
            <a:br>
              <a:rPr lang="en-US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从那时候耶稣就传起道来、说、天国近了、你们应当悔改。耶稣在加利利海边行走、看见弟兄二人、就是那称呼彼得的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西门和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他兄弟安得烈、在海里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撒网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endParaRPr lang="en-US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6024" y="260648"/>
            <a:ext cx="8892480" cy="633670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他们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本是打鱼的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耶稣对他们说、来跟从我、我要叫你们得人如得鱼一样。他们就立刻捨了网、跟从了他。</a:t>
            </a:r>
            <a:endParaRPr lang="en-US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r>
              <a:rPr lang="zh-TW" alt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约翰福音</a:t>
            </a:r>
            <a:endParaRPr lang="en-US" sz="80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6024" y="260648"/>
            <a:ext cx="8892480" cy="633670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约</a:t>
            </a:r>
            <a:r>
              <a:rPr lang="en-US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1:35-42 </a:t>
            </a:r>
            <a:br>
              <a:rPr lang="en-US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再次日、约翰同两个门徒站在那里。他见耶稣行走、就说、看哪、这是神的羔羊。两个门徒听见他的话、就跟从了耶稣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US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6024" y="260648"/>
            <a:ext cx="8892480" cy="633670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转过身来、看见他们跟著、就问他们说、你们要什么。他们说、拉比、在那里住。（拉比繙出来、就是夫子。）耶稣说、你们来看。</a:t>
            </a:r>
            <a:endParaRPr lang="en-US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6024" y="260648"/>
            <a:ext cx="8892480" cy="633670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他们就去看他在那里住、这一天便与他同住、那时约有申正了。听见约翰的话、跟从耶稣的那两个人、一个是西门彼得的兄弟安得烈。</a:t>
            </a:r>
            <a:endParaRPr lang="en-US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他先找著自己的哥哥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西门对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说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遇见弥赛亚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了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,(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弥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赛亚繙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出来就是基督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於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是领他去见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看著他说、你是约翰的儿子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西门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要称为矶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法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矶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法繙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出来就是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彼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得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.)</a:t>
            </a:r>
            <a:endParaRPr lang="en-US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45000" b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施洗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约翰的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见證叫安得烈成为主的门徒，而彼得是由安得烈把主耶稣介绍给他认识</a:t>
            </a:r>
            <a:r>
              <a:rPr lang="zh-CN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endParaRPr lang="en-US" sz="72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45000" b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因此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他们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知道主耶稣是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：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TW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从</a:t>
            </a:r>
            <a:r>
              <a:rPr lang="zh-TW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约</a:t>
            </a:r>
            <a:r>
              <a:rPr lang="en-US" altLang="zh-TW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1:14-34)</a:t>
            </a:r>
            <a:r>
              <a:rPr lang="zh-CN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endParaRPr lang="en-US" sz="72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神的羔羊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en-GB" altLang="zh-CN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除去</a:t>
            </a:r>
            <a:r>
              <a:rPr lang="en-US" altLang="zh-CN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〔</a:t>
            </a:r>
            <a:r>
              <a:rPr lang="zh-CN" altLang="en-US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或作背负</a:t>
            </a:r>
            <a:r>
              <a:rPr lang="en-US" altLang="zh-CN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〕</a:t>
            </a:r>
            <a:br>
              <a:rPr lang="en-US" altLang="zh-CN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世人</a:t>
            </a:r>
            <a:r>
              <a:rPr lang="zh-CN" altLang="en-US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罪孽的。</a:t>
            </a:r>
            <a:endParaRPr lang="en-US" sz="8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弥赛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亚（</a:t>
            </a:r>
            <a:r>
              <a:rPr lang="en-GB" altLang="zh-CN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基督）</a:t>
            </a:r>
            <a:r>
              <a:rPr lang="en-GB" altLang="zh-CN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endParaRPr lang="en-US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弥赛亚（</a:t>
            </a:r>
            <a:r>
              <a:rPr lang="en-GB" altLang="zh-CN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基督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）非常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尊贵</a:t>
            </a:r>
            <a:r>
              <a:rPr lang="zh-CN" altLang="en-US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GB" altLang="zh-CN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</a:t>
            </a:r>
            <a:r>
              <a:rPr lang="zh-CN" altLang="en-US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我给他解鞋带、也不配。」</a:t>
            </a:r>
            <a:endParaRPr lang="en-US" sz="7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2008" y="260648"/>
            <a:ext cx="8892480" cy="6336704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弥赛亚（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基督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）</a:t>
            </a:r>
            <a:r>
              <a:rPr lang="zh-TW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GB" altLang="zh-TW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TW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TW" altLang="en-US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身份</a:t>
            </a:r>
            <a:r>
              <a:rPr lang="en-GB" altLang="zh-TW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:</a:t>
            </a:r>
            <a:r>
              <a:rPr lang="zh-TW" altLang="en-US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神道</a:t>
            </a:r>
            <a:r>
              <a:rPr lang="zh-TW" altLang="en-US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成</a:t>
            </a:r>
            <a:r>
              <a:rPr lang="zh-TW" altLang="en-US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肉身</a:t>
            </a:r>
            <a:r>
              <a:rPr lang="zh-TW" altLang="en-US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GB" altLang="zh-CN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6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「这就是我曾说、有一位在我以后来、反成了在我以前的．因他本来在我以前。」</a:t>
            </a:r>
            <a:endParaRPr lang="en-US" sz="6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神的儿子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GB" altLang="zh-CN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用圣灵</a:t>
            </a:r>
            <a:r>
              <a:rPr lang="en-GB" altLang="zh-CN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叫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人得生命。</a:t>
            </a:r>
            <a:endParaRPr lang="en-US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用圣灵叫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人得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生命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72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「你看见圣灵降下来、住在谁的身上、谁就是用圣灵施洗的。我看见了、就證明这是神的儿子。」</a:t>
            </a:r>
            <a:endParaRPr lang="en-US" sz="7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r>
              <a:rPr lang="zh-TW" alt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路加福音</a:t>
            </a:r>
            <a:endParaRPr lang="en-US" sz="80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路</a:t>
            </a:r>
            <a:r>
              <a:rPr lang="en-US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5:1-11 </a:t>
            </a:r>
            <a:br>
              <a:rPr lang="en-US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耶稣站在革尼撒勒湖边、众人拥挤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他要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听神的道。他见有两只船湾在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湖边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打鱼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的人却离开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船洗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网去了。有一只船、是西门的、耶稣就上去、请他把船撑开、</a:t>
            </a:r>
            <a:endParaRPr lang="en-US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稍微离岸、就坐下、从船上教训众人。讲完了、对西门说、把船开到水深之处、下网打鱼。西门说、夫子、我们整夜劳力、并没有打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著</a:t>
            </a:r>
            <a:r>
              <a:rPr lang="zh-TW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什么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．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但依从你的话、我就下网。</a:t>
            </a:r>
            <a:endParaRPr lang="en-US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他们下了网、就圈住许多鱼、网险些裂开．便招呼那只船上的同伴来帮助。他们就来把鱼装满了两只船、甚至船要沉下去。</a:t>
            </a:r>
            <a:endParaRPr lang="en-US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西门彼得看见、就俯伏在耶稣膝前、说、主阿、离开我、我是个罪人。</a:t>
            </a:r>
            <a:endParaRPr lang="en-US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他和一切同在的人、都惊讶这一网所打的鱼．他的夥伴西庇太的儿子、雅各、约翰、也是这样。</a:t>
            </a:r>
            <a:endParaRPr lang="en-US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成为基督徒</a:t>
            </a:r>
            <a:r>
              <a:rPr lang="zh-CN" altLang="en-US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US" altLang="zh-CN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即</a:t>
            </a:r>
            <a:r>
              <a:rPr lang="zh-CN" altLang="en-US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跟从主</a:t>
            </a:r>
            <a:r>
              <a:rPr lang="en-US" altLang="zh-CN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(=</a:t>
            </a:r>
            <a:r>
              <a:rPr lang="zh-CN" altLang="en-US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门徒</a:t>
            </a:r>
            <a:r>
              <a:rPr lang="en-US" altLang="zh-CN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US" altLang="zh-CN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相信</a:t>
            </a:r>
            <a:r>
              <a:rPr lang="zh-CN" altLang="en-US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祂</a:t>
            </a:r>
            <a:r>
              <a:rPr lang="en-US" altLang="zh-CN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(=</a:t>
            </a:r>
            <a:r>
              <a:rPr lang="zh-CN" altLang="en-US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信徒</a:t>
            </a:r>
            <a:r>
              <a:rPr lang="en-US" altLang="zh-CN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8000" b="1" dirty="0" smtClean="0">
                <a:solidFill>
                  <a:srgbClr val="66FF33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：</a:t>
            </a:r>
            <a:endParaRPr lang="en-US" sz="8000" b="1" dirty="0">
              <a:solidFill>
                <a:srgbClr val="66FF33"/>
              </a:solidFill>
              <a:effectLst>
                <a:glow rad="101600">
                  <a:srgbClr val="7030A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我们需要明白自己</a:t>
            </a:r>
            <a:r>
              <a:rPr lang="zh-CN" altLang="en-US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其实</a:t>
            </a:r>
            <a:r>
              <a:rPr lang="en-US" altLang="zh-CN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96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真正</a:t>
            </a:r>
            <a:r>
              <a:rPr lang="zh-CN" altLang="en-US" sz="96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是一个</a:t>
            </a:r>
            <a:r>
              <a:rPr lang="zh-CN" altLang="en-US" sz="96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罪人</a:t>
            </a:r>
            <a:endParaRPr lang="en-US" sz="8000" b="1" dirty="0">
              <a:solidFill>
                <a:schemeClr val="accent5"/>
              </a:solidFill>
              <a:effectLst>
                <a:glow rad="101600">
                  <a:srgbClr val="7030A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en-US" altLang="zh-CN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真正</a:t>
            </a:r>
            <a:r>
              <a:rPr lang="zh-CN" altLang="en-US" sz="72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是一个</a:t>
            </a:r>
            <a:r>
              <a:rPr lang="zh-CN" altLang="en-US" sz="72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罪人</a:t>
            </a:r>
            <a:r>
              <a:rPr lang="en-US" altLang="zh-CN" sz="72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72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罪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包括邪恶，但基本上的意思就是偏离了</a:t>
            </a:r>
            <a:r>
              <a:rPr lang="en-US" altLang="zh-CN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(=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射不中</a:t>
            </a:r>
            <a:r>
              <a:rPr lang="en-US" altLang="zh-CN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；</a:t>
            </a:r>
            <a:endParaRPr lang="en-US" sz="8000" b="1" dirty="0">
              <a:solidFill>
                <a:srgbClr val="FFFF00"/>
              </a:solidFill>
              <a:effectLst>
                <a:glow rad="101600">
                  <a:srgbClr val="7030A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真正</a:t>
            </a:r>
            <a:r>
              <a:rPr lang="zh-CN" altLang="en-US" sz="72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是一个</a:t>
            </a:r>
            <a:r>
              <a:rPr lang="zh-CN" altLang="en-US" sz="72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罪人</a:t>
            </a:r>
            <a:r>
              <a:rPr lang="en-US" altLang="zh-CN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离开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了神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US" altLang="zh-CN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的人生是达不到应有的意义，浪费了</a:t>
            </a:r>
            <a:r>
              <a:rPr lang="zh-CN" altLang="en-US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US" sz="8000" b="1" dirty="0">
              <a:solidFill>
                <a:schemeClr val="accent5"/>
              </a:solidFill>
              <a:effectLst>
                <a:glow rad="101600">
                  <a:srgbClr val="7030A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8800" b="1" dirty="0" smtClean="0">
                <a:solidFill>
                  <a:srgbClr val="FDE9E7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</a:t>
            </a:r>
            <a:r>
              <a:rPr lang="zh-CN" altLang="en-US" sz="8800" b="1" dirty="0" smtClean="0">
                <a:solidFill>
                  <a:srgbClr val="FDE9E7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需要</a:t>
            </a:r>
            <a:r>
              <a:rPr lang="en-US" altLang="zh-CN" sz="8800" b="1" dirty="0" smtClean="0">
                <a:solidFill>
                  <a:srgbClr val="FDE9E7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800" b="1" dirty="0" smtClean="0">
                <a:solidFill>
                  <a:srgbClr val="FDE9E7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11500" b="1" dirty="0" smtClean="0">
                <a:solidFill>
                  <a:srgbClr val="FDE9E7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认识</a:t>
            </a:r>
            <a:r>
              <a:rPr lang="zh-CN" altLang="en-US" sz="11500" b="1" dirty="0" smtClean="0">
                <a:solidFill>
                  <a:srgbClr val="FDE9E7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</a:t>
            </a:r>
            <a:r>
              <a:rPr lang="zh-CN" altLang="en-US" sz="11500" b="1" dirty="0" smtClean="0">
                <a:solidFill>
                  <a:srgbClr val="FDE9E7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</a:t>
            </a:r>
            <a:endParaRPr lang="en-US" sz="9600" b="1" dirty="0">
              <a:solidFill>
                <a:srgbClr val="FDE9E7"/>
              </a:solidFill>
              <a:effectLst>
                <a:glow rad="101600">
                  <a:srgbClr val="7030A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DE9E7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认识</a:t>
            </a:r>
            <a:r>
              <a:rPr lang="zh-CN" altLang="en-US" sz="7200" b="1" dirty="0" smtClean="0">
                <a:solidFill>
                  <a:srgbClr val="FDE9E7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主耶稣。祂是 </a:t>
            </a:r>
            <a:r>
              <a:rPr lang="en-US" altLang="zh-CN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弥赛亚基督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US" altLang="zh-CN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的儿子</a:t>
            </a:r>
            <a:endParaRPr lang="en-US" sz="8000" b="1" dirty="0">
              <a:solidFill>
                <a:schemeClr val="accent5"/>
              </a:solidFill>
              <a:effectLst>
                <a:glow rad="101600">
                  <a:srgbClr val="7030A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DE9E7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认识</a:t>
            </a:r>
            <a:r>
              <a:rPr lang="zh-CN" altLang="en-US" sz="7200" b="1" dirty="0" smtClean="0">
                <a:solidFill>
                  <a:srgbClr val="FDE9E7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主耶稣。祂是 </a:t>
            </a:r>
            <a:r>
              <a:rPr lang="en-US" altLang="zh-CN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神道成肉身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US" altLang="zh-CN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极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尊贵荣耀。</a:t>
            </a:r>
            <a:endParaRPr lang="en-US" sz="8000" b="1" dirty="0">
              <a:solidFill>
                <a:schemeClr val="accent5"/>
              </a:solidFill>
              <a:effectLst>
                <a:glow rad="101600">
                  <a:srgbClr val="7030A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DE9E7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认识</a:t>
            </a:r>
            <a:r>
              <a:rPr lang="zh-CN" altLang="en-US" sz="7200" b="1" dirty="0" smtClean="0">
                <a:solidFill>
                  <a:srgbClr val="FDE9E7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主耶稣。祂是 </a:t>
            </a:r>
            <a:r>
              <a:rPr lang="en-US" altLang="zh-CN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000" b="1" dirty="0" smtClean="0">
                <a:solidFill>
                  <a:schemeClr val="accent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祂是神的羔羊，捨命替我们赎罪</a:t>
            </a:r>
            <a:endParaRPr lang="en-US" sz="8000" b="1" dirty="0">
              <a:solidFill>
                <a:schemeClr val="accent5"/>
              </a:solidFill>
              <a:effectLst>
                <a:glow rad="101600">
                  <a:srgbClr val="7030A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115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</a:t>
            </a:r>
            <a:r>
              <a:rPr lang="zh-CN" altLang="en-US" sz="115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需要</a:t>
            </a:r>
            <a:r>
              <a:rPr lang="en-US" altLang="zh-CN" sz="115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115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115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撇下</a:t>
            </a:r>
            <a:r>
              <a:rPr lang="zh-CN" altLang="en-US" sz="115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一切</a:t>
            </a:r>
            <a:r>
              <a:rPr lang="zh-CN" altLang="en-US" sz="115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US" altLang="zh-CN" sz="115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115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115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认识</a:t>
            </a:r>
            <a:r>
              <a:rPr lang="zh-CN" altLang="en-US" sz="115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相信</a:t>
            </a:r>
            <a:r>
              <a:rPr lang="zh-CN" altLang="en-US" sz="115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祂</a:t>
            </a:r>
            <a:endParaRPr lang="en-US" sz="13800" b="1" dirty="0">
              <a:solidFill>
                <a:srgbClr val="F9F5A5"/>
              </a:solidFill>
              <a:effectLst>
                <a:glow rad="101600">
                  <a:srgbClr val="7030A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撇下一切认识</a:t>
            </a:r>
            <a:r>
              <a:rPr lang="zh-CN" altLang="en-US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相信</a:t>
            </a:r>
            <a:r>
              <a:rPr lang="zh-CN" altLang="en-US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祂</a:t>
            </a:r>
            <a:r>
              <a:rPr lang="en-US" altLang="zh-CN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祂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便用圣灵施洗，叫我们重生得着新而永远的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生命</a:t>
            </a:r>
            <a:endParaRPr lang="en-US" sz="8000" b="1" dirty="0">
              <a:solidFill>
                <a:srgbClr val="FFFF00"/>
              </a:solidFill>
              <a:effectLst>
                <a:glow rad="101600">
                  <a:srgbClr val="7030A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撇下一切认识</a:t>
            </a:r>
            <a:r>
              <a:rPr lang="zh-CN" altLang="en-US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相信</a:t>
            </a:r>
            <a:r>
              <a:rPr lang="zh-CN" altLang="en-US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祂</a:t>
            </a:r>
            <a:r>
              <a:rPr lang="en-US" altLang="zh-CN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在祂里面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US" altLang="zh-CN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不单是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石块</a:t>
            </a:r>
            <a:r>
              <a:rPr lang="en-US" altLang="zh-CN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西门</a:t>
            </a:r>
            <a:r>
              <a:rPr lang="en-US" altLang="zh-CN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，是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连着祂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</a:t>
            </a:r>
            <a:r>
              <a:rPr lang="en-US" altLang="zh-CN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磐石</a:t>
            </a:r>
            <a:r>
              <a:rPr lang="en-US" altLang="zh-CN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矶法、彼得</a:t>
            </a:r>
            <a:r>
              <a:rPr lang="en-US" altLang="zh-CN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80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endParaRPr lang="en-US" sz="7200" b="1" dirty="0">
              <a:solidFill>
                <a:srgbClr val="FFFF00"/>
              </a:solidFill>
              <a:effectLst>
                <a:glow rad="101600">
                  <a:srgbClr val="7030A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60648"/>
            <a:ext cx="9108504" cy="6336704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撇下一切认识</a:t>
            </a:r>
            <a:r>
              <a:rPr lang="zh-CN" altLang="en-US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相信</a:t>
            </a:r>
            <a:r>
              <a:rPr lang="zh-CN" altLang="en-US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祂</a:t>
            </a:r>
            <a:r>
              <a:rPr lang="en-US" altLang="zh-CN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7200" b="1" dirty="0" smtClean="0">
                <a:solidFill>
                  <a:srgbClr val="F9F5A5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在祂里面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US" altLang="zh-CN" sz="72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72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115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丰盛</a:t>
            </a:r>
            <a:r>
              <a:rPr lang="zh-CN" altLang="en-US" sz="115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的生命</a:t>
            </a:r>
            <a:r>
              <a:rPr lang="zh-CN" altLang="en-US" sz="115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US" altLang="zh-CN" sz="115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115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115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得</a:t>
            </a:r>
            <a:r>
              <a:rPr lang="zh-CN" altLang="en-US" sz="11500" b="1" dirty="0" smtClean="0">
                <a:solidFill>
                  <a:srgbClr val="FFFF00"/>
                </a:solidFill>
                <a:effectLst>
                  <a:glow rad="101600">
                    <a:srgbClr val="7030A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人如得鱼。</a:t>
            </a:r>
            <a:endParaRPr lang="en-US" sz="6600" b="1" dirty="0">
              <a:solidFill>
                <a:srgbClr val="FFFF00"/>
              </a:solidFill>
              <a:effectLst>
                <a:glow rad="101600">
                  <a:srgbClr val="7030A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260648"/>
            <a:ext cx="8928992" cy="6336704"/>
          </a:xfrm>
        </p:spPr>
        <p:txBody>
          <a:bodyPr>
            <a:noAutofit/>
          </a:bodyPr>
          <a:lstStyle/>
          <a:p>
            <a:r>
              <a:rPr lang="zh-CN" altLang="en-US" sz="80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成为</a:t>
            </a:r>
            <a:r>
              <a:rPr lang="zh-CN" altLang="en-US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基督徒</a:t>
            </a:r>
            <a:r>
              <a:rPr lang="zh-CN" altLang="en-US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US" altLang="zh-CN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跟从</a:t>
            </a:r>
            <a:r>
              <a:rPr lang="zh-CN" altLang="en-US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</a:t>
            </a:r>
            <a:r>
              <a:rPr lang="en-US" altLang="zh-CN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(=</a:t>
            </a:r>
            <a:r>
              <a:rPr lang="zh-CN" altLang="en-US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门徒</a:t>
            </a:r>
            <a:r>
              <a:rPr lang="en-US" altLang="zh-CN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en-US" altLang="zh-CN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相信</a:t>
            </a:r>
            <a:r>
              <a:rPr lang="zh-CN" altLang="en-US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祂</a:t>
            </a:r>
            <a:r>
              <a:rPr lang="en-US" altLang="zh-CN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(=</a:t>
            </a:r>
            <a:r>
              <a:rPr lang="zh-CN" altLang="en-US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信徒</a:t>
            </a:r>
            <a:r>
              <a:rPr lang="en-US" altLang="zh-CN" sz="9600" b="1" dirty="0" smtClean="0"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endParaRPr lang="en-US" sz="9600" b="1" dirty="0">
              <a:solidFill>
                <a:srgbClr val="FFFFFF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5029200"/>
            <a:ext cx="77724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GB" sz="6000" b="1" smtClean="0">
                <a:solidFill>
                  <a:srgbClr val="FFCC00"/>
                </a:solidFill>
                <a:ea typeface="DFHeiMedium-B5" pitchFamily="49" charset="-128"/>
              </a:rPr>
              <a:t>我要跟随袮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228600" y="0"/>
            <a:ext cx="8458200" cy="5589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600" b="1" dirty="0" err="1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晴空丽日照大地</a:t>
            </a:r>
            <a:r>
              <a:rPr lang="en-GB" sz="6600" b="1" dirty="0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600" b="1" dirty="0" err="1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万物焕发生机</a:t>
            </a:r>
            <a:r>
              <a:rPr lang="en-GB" sz="6600" b="1" dirty="0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600" b="1" dirty="0" err="1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春花秋月夏雨冬雪</a:t>
            </a:r>
            <a:r>
              <a:rPr lang="en-GB" sz="6600" b="1" dirty="0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600" b="1" dirty="0" err="1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是袮安排四季</a:t>
            </a:r>
            <a:r>
              <a:rPr lang="en-GB" sz="6600" b="1" dirty="0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</p:txBody>
      </p:sp>
      <p:pic>
        <p:nvPicPr>
          <p:cNvPr id="3" name="I will follow You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32813" y="765175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228600" y="1295400"/>
            <a:ext cx="8458200" cy="5301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仰望星空璀璨炫丽</a:t>
            </a:r>
            <a:r>
              <a:rPr lang="en-GB" sz="7200" b="1" dirty="0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叹宇宙奥秘</a:t>
            </a:r>
            <a:r>
              <a:rPr lang="en-GB" sz="7200" b="1" dirty="0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万物微妙相联系</a:t>
            </a:r>
            <a:r>
              <a:rPr lang="en-GB" sz="7200" b="1" dirty="0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FFFFF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袮精心设计</a:t>
            </a:r>
            <a:endParaRPr lang="en-GB" sz="7200" b="1" dirty="0">
              <a:solidFill>
                <a:srgbClr val="FFFFFF"/>
              </a:solidFill>
              <a:effectLst>
                <a:glow rad="228600">
                  <a:srgbClr val="FF3300"/>
                </a:glow>
                <a:outerShdw blurRad="38100" dist="38100" dir="2700000" algn="tl">
                  <a:srgbClr val="C0C0C0"/>
                </a:outerShdw>
              </a:effectLst>
              <a:latin typeface="SimHei" pitchFamily="49" charset="-122"/>
              <a:ea typeface="SimHei" pitchFamily="49" charset="-122"/>
              <a:cs typeface="DFPHeiMedium-B5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228600" y="457200"/>
            <a:ext cx="89154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3300"/>
                </a:solidFill>
                <a:effectLst>
                  <a:glow rad="101600">
                    <a:srgbClr val="FFFF99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</a:rPr>
              <a:t>我要跟随袮</a:t>
            </a:r>
            <a:r>
              <a:rPr lang="en-GB" sz="6000" b="1" dirty="0">
                <a:solidFill>
                  <a:srgbClr val="FF3300"/>
                </a:solidFill>
                <a:effectLst>
                  <a:glow rad="101600">
                    <a:srgbClr val="FFFF99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3300"/>
                </a:solidFill>
                <a:effectLst>
                  <a:glow rad="101600">
                    <a:srgbClr val="FFFF99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</a:rPr>
              <a:t>我原就属于袮</a:t>
            </a:r>
            <a:r>
              <a:rPr lang="en-GB" sz="6000" b="1" dirty="0">
                <a:solidFill>
                  <a:srgbClr val="FF3300"/>
                </a:solidFill>
                <a:effectLst>
                  <a:glow rad="101600">
                    <a:srgbClr val="FFFF99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3300"/>
                </a:solidFill>
                <a:effectLst>
                  <a:glow rad="101600">
                    <a:srgbClr val="FFFF99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</a:rPr>
              <a:t>心灵深处早有空位等待袮</a:t>
            </a:r>
            <a:r>
              <a:rPr lang="en-GB" sz="6000" b="1" dirty="0">
                <a:solidFill>
                  <a:srgbClr val="FF3300"/>
                </a:solidFill>
                <a:effectLst>
                  <a:glow rad="101600">
                    <a:srgbClr val="FFFF99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3300"/>
                </a:solidFill>
                <a:effectLst>
                  <a:glow rad="101600">
                    <a:srgbClr val="FFFF99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</a:rPr>
              <a:t>我要跟随袮</a:t>
            </a:r>
            <a:r>
              <a:rPr lang="en-GB" sz="6000" b="1" dirty="0">
                <a:solidFill>
                  <a:srgbClr val="FF3300"/>
                </a:solidFill>
                <a:effectLst>
                  <a:glow rad="101600">
                    <a:srgbClr val="FFFF99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3300"/>
                </a:solidFill>
                <a:effectLst>
                  <a:glow rad="101600">
                    <a:srgbClr val="FFFF99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</a:rPr>
              <a:t>袮是我永恒的靠依</a:t>
            </a:r>
            <a:r>
              <a:rPr lang="en-GB" sz="6000" b="1" dirty="0">
                <a:solidFill>
                  <a:srgbClr val="FF3300"/>
                </a:solidFill>
                <a:effectLst>
                  <a:glow rad="101600">
                    <a:srgbClr val="FFFF99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3300"/>
                </a:solidFill>
                <a:effectLst>
                  <a:glow rad="101600">
                    <a:srgbClr val="FFFF99"/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</a:rPr>
              <a:t>袮的话我藏在心里</a:t>
            </a:r>
            <a:endParaRPr lang="en-GB" sz="6000" b="1" dirty="0">
              <a:solidFill>
                <a:srgbClr val="FF3300"/>
              </a:solidFill>
              <a:effectLst>
                <a:glow rad="101600">
                  <a:srgbClr val="FFFF99"/>
                </a:glow>
                <a:outerShdw blurRad="38100" dist="38100" dir="2700000" algn="tl">
                  <a:srgbClr val="C0C0C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228600" y="0"/>
            <a:ext cx="84582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袮降生在马槽里</a:t>
            </a:r>
            <a:r>
              <a:rPr lang="en-GB" sz="7200" b="1" dirty="0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身怀无比神力</a:t>
            </a:r>
            <a:r>
              <a:rPr lang="en-GB" sz="7200" b="1" dirty="0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谦卑服侍慈爱宽容</a:t>
            </a:r>
            <a:r>
              <a:rPr lang="en-GB" sz="7200" b="1" dirty="0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立下效法样式</a:t>
            </a:r>
            <a:r>
              <a:rPr lang="en-GB" sz="7200" b="1" dirty="0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228600" y="0"/>
            <a:ext cx="84582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GB" sz="60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DFPHeiMedium-B5" pitchFamily="34" charset="-128"/>
              <a:ea typeface="DFPHeiMedium-B5" pitchFamily="34" charset="-128"/>
              <a:cs typeface="DFPHeiMedium-B5" pitchFamily="34" charset="-128"/>
            </a:endParaRP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8000" b="1" dirty="0" err="1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传扬福音驱邪行医</a:t>
            </a:r>
            <a:r>
              <a:rPr lang="en-GB" sz="8000" b="1" dirty="0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8000" b="1" dirty="0" err="1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袮广行神迹</a:t>
            </a:r>
            <a:r>
              <a:rPr lang="en-GB" sz="8000" b="1" dirty="0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8000" b="1" dirty="0" err="1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万世掌管袮手里</a:t>
            </a:r>
            <a:r>
              <a:rPr lang="en-GB" sz="8000" b="1" dirty="0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8000" b="1" dirty="0" err="1">
                <a:solidFill>
                  <a:srgbClr val="FDE9E7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审判有日期</a:t>
            </a:r>
            <a:endParaRPr lang="en-GB" sz="6000" b="1" dirty="0">
              <a:solidFill>
                <a:srgbClr val="FDE9E7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C0C0C0"/>
                </a:outerShdw>
              </a:effectLst>
              <a:latin typeface="SimHei" pitchFamily="49" charset="-122"/>
              <a:ea typeface="SimHei" pitchFamily="49" charset="-122"/>
              <a:cs typeface="DFPHeiMedium-B5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228600" y="0"/>
            <a:ext cx="89154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000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我要跟随袮</a:t>
            </a:r>
            <a:r>
              <a:rPr lang="en-GB" sz="6000" b="1" dirty="0">
                <a:solidFill>
                  <a:srgbClr val="FF000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000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生命得有意义</a:t>
            </a:r>
            <a:r>
              <a:rPr lang="en-GB" sz="6000" b="1" dirty="0">
                <a:solidFill>
                  <a:srgbClr val="FF000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000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心灵自由摆脱世俗享安息</a:t>
            </a:r>
            <a:r>
              <a:rPr lang="en-GB" sz="6000" b="1" dirty="0">
                <a:solidFill>
                  <a:srgbClr val="FF000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000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我要跟随袮</a:t>
            </a:r>
            <a:r>
              <a:rPr lang="en-GB" sz="6000" b="1" dirty="0">
                <a:solidFill>
                  <a:srgbClr val="FF000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000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渴慕袮圣洁和公义</a:t>
            </a:r>
            <a:r>
              <a:rPr lang="en-GB" sz="6000" b="1" dirty="0">
                <a:solidFill>
                  <a:srgbClr val="FF000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000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愿生命流动袮气息</a:t>
            </a:r>
            <a:endParaRPr lang="en-GB" sz="6000" b="1" dirty="0">
              <a:solidFill>
                <a:srgbClr val="FF0000"/>
              </a:solidFill>
              <a:effectLst>
                <a:glow rad="101600">
                  <a:srgbClr val="FFFFFF">
                    <a:alpha val="60000"/>
                  </a:srgbClr>
                </a:glow>
                <a:outerShdw blurRad="38100" dist="38100" dir="2700000" algn="tl">
                  <a:srgbClr val="C0C0C0"/>
                </a:outerShdw>
              </a:effectLst>
              <a:latin typeface="SimHei" pitchFamily="49" charset="-122"/>
              <a:ea typeface="SimHei" pitchFamily="49" charset="-122"/>
              <a:cs typeface="DFPHeiMedium-B5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228600" y="0"/>
            <a:ext cx="84582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DE9E7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十架上当赎罪祭</a:t>
            </a:r>
            <a:r>
              <a:rPr lang="en-GB" sz="7200" b="1" dirty="0">
                <a:solidFill>
                  <a:srgbClr val="FDE9E7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DE9E7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是袮慈爱心意</a:t>
            </a:r>
            <a:r>
              <a:rPr lang="en-GB" sz="7200" b="1" dirty="0">
                <a:solidFill>
                  <a:srgbClr val="FDE9E7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DE9E7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袮为我们预备天国</a:t>
            </a:r>
            <a:r>
              <a:rPr lang="en-GB" sz="7200" b="1" dirty="0">
                <a:solidFill>
                  <a:srgbClr val="FDE9E7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DE9E7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袮是真道唯一</a:t>
            </a:r>
            <a:r>
              <a:rPr lang="en-GB" sz="7200" b="1" dirty="0">
                <a:solidFill>
                  <a:srgbClr val="FDE9E7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228600" y="188640"/>
            <a:ext cx="8458200" cy="6212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DE9E7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如鹿切切渴慕溪水</a:t>
            </a:r>
            <a:r>
              <a:rPr lang="en-GB" sz="7200" b="1" dirty="0">
                <a:solidFill>
                  <a:srgbClr val="FDE9E7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DE9E7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我心渴慕袮</a:t>
            </a:r>
            <a:r>
              <a:rPr lang="en-GB" sz="7200" b="1" dirty="0">
                <a:solidFill>
                  <a:srgbClr val="FDE9E7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DE9E7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流奶与蜜应许地</a:t>
            </a:r>
            <a:r>
              <a:rPr lang="en-GB" sz="7200" b="1" dirty="0">
                <a:solidFill>
                  <a:srgbClr val="FDE9E7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DE9E7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成就袮美意</a:t>
            </a:r>
            <a:endParaRPr lang="en-GB" sz="7200" b="1" dirty="0">
              <a:solidFill>
                <a:srgbClr val="FDE9E7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C0C0C0"/>
                </a:outerShdw>
              </a:effectLst>
              <a:latin typeface="SimHei" pitchFamily="49" charset="-122"/>
              <a:ea typeface="SimHei" pitchFamily="49" charset="-122"/>
              <a:cs typeface="DFPHeiMedium-B5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228600" y="457200"/>
            <a:ext cx="89154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0000"/>
                </a:solidFill>
                <a:effectLst>
                  <a:glow rad="101600">
                    <a:srgbClr val="FFFF99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我要跟随袮</a:t>
            </a:r>
            <a:r>
              <a:rPr lang="en-GB" sz="6000" b="1" dirty="0">
                <a:solidFill>
                  <a:srgbClr val="FF0000"/>
                </a:solidFill>
                <a:effectLst>
                  <a:glow rad="101600">
                    <a:srgbClr val="FFFF99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0000"/>
                </a:solidFill>
                <a:effectLst>
                  <a:glow rad="101600">
                    <a:srgbClr val="FFFF99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活在袮计划里</a:t>
            </a:r>
            <a:r>
              <a:rPr lang="en-GB" sz="6000" b="1" dirty="0">
                <a:solidFill>
                  <a:srgbClr val="FF0000"/>
                </a:solidFill>
                <a:effectLst>
                  <a:glow rad="101600">
                    <a:srgbClr val="FFFF99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0000"/>
                </a:solidFill>
                <a:effectLst>
                  <a:glow rad="101600">
                    <a:srgbClr val="FFFF99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拋却忧虑满怀信心和希冀</a:t>
            </a:r>
            <a:r>
              <a:rPr lang="en-GB" sz="6000" b="1" dirty="0">
                <a:solidFill>
                  <a:srgbClr val="FF0000"/>
                </a:solidFill>
                <a:effectLst>
                  <a:glow rad="101600">
                    <a:srgbClr val="FFFF99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0000"/>
                </a:solidFill>
                <a:effectLst>
                  <a:glow rad="101600">
                    <a:srgbClr val="FFFF99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我要跟随袮</a:t>
            </a:r>
            <a:r>
              <a:rPr lang="en-GB" sz="6000" b="1" dirty="0">
                <a:solidFill>
                  <a:srgbClr val="FF0000"/>
                </a:solidFill>
                <a:effectLst>
                  <a:glow rad="101600">
                    <a:srgbClr val="FFFF99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0000"/>
                </a:solidFill>
                <a:effectLst>
                  <a:glow rad="101600">
                    <a:srgbClr val="FFFF99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把握袮赐予的时机</a:t>
            </a:r>
            <a:r>
              <a:rPr lang="en-GB" sz="6000" b="1" dirty="0">
                <a:solidFill>
                  <a:srgbClr val="FF0000"/>
                </a:solidFill>
                <a:effectLst>
                  <a:glow rad="101600">
                    <a:srgbClr val="FFFF99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F0000"/>
                </a:solidFill>
                <a:effectLst>
                  <a:glow rad="101600">
                    <a:srgbClr val="FFFF99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成为光让荣耀归袮</a:t>
            </a:r>
            <a:endParaRPr lang="en-GB" sz="6000" b="1" dirty="0">
              <a:solidFill>
                <a:srgbClr val="FF0000"/>
              </a:solidFill>
              <a:effectLst>
                <a:glow rad="101600">
                  <a:srgbClr val="FFFF99">
                    <a:alpha val="60000"/>
                  </a:srgbClr>
                </a:glow>
                <a:outerShdw blurRad="38100" dist="38100" dir="2700000" algn="tl">
                  <a:srgbClr val="C0C0C0"/>
                </a:outerShdw>
              </a:effectLst>
              <a:latin typeface="SimHei" pitchFamily="49" charset="-122"/>
              <a:ea typeface="SimHei" pitchFamily="49" charset="-122"/>
              <a:cs typeface="DFPHeiMedium-B5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228600" y="188640"/>
            <a:ext cx="8915400" cy="636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9F5A5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我要跟随袮</a:t>
            </a:r>
            <a:r>
              <a:rPr lang="en-GB" sz="6000" b="1" dirty="0">
                <a:solidFill>
                  <a:srgbClr val="F9F5A5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9F5A5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活在袮计划里</a:t>
            </a:r>
            <a:r>
              <a:rPr lang="en-GB" sz="6000" b="1" dirty="0">
                <a:solidFill>
                  <a:srgbClr val="F9F5A5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9F5A5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拋却忧虑满怀信心和希冀</a:t>
            </a:r>
            <a:r>
              <a:rPr lang="en-GB" sz="6000" b="1" dirty="0">
                <a:solidFill>
                  <a:srgbClr val="F9F5A5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9F5A5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我要跟随袮</a:t>
            </a:r>
            <a:r>
              <a:rPr lang="en-GB" sz="6000" b="1" dirty="0">
                <a:solidFill>
                  <a:srgbClr val="F9F5A5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9F5A5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毫无保留献上自己</a:t>
            </a:r>
            <a:r>
              <a:rPr lang="en-GB" sz="6000" b="1" dirty="0">
                <a:solidFill>
                  <a:srgbClr val="F9F5A5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dirty="0" err="1">
                <a:solidFill>
                  <a:srgbClr val="F9F5A5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生命活出爱的真谛</a:t>
            </a:r>
            <a:endParaRPr lang="en-GB" sz="6000" b="1" dirty="0">
              <a:solidFill>
                <a:srgbClr val="F9F5A5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C0C0C0"/>
                </a:outerShdw>
              </a:effectLst>
              <a:latin typeface="SimHei" pitchFamily="49" charset="-122"/>
              <a:ea typeface="SimHei" pitchFamily="49" charset="-122"/>
              <a:cs typeface="DFPHeiMedium-B5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7" name="song IwillfollowYou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1600" y="5257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228600" y="2276872"/>
            <a:ext cx="8915400" cy="4276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8800" b="1" dirty="0" err="1">
                <a:solidFill>
                  <a:srgbClr val="FFFF00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我要跟随袮</a:t>
            </a:r>
            <a:r>
              <a:rPr lang="en-GB" sz="8800" b="1" dirty="0">
                <a:solidFill>
                  <a:srgbClr val="FFFF00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FFF00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毫无保留献上自己</a:t>
            </a:r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 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dirty="0" err="1">
                <a:solidFill>
                  <a:srgbClr val="FFFF00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38100" dir="2700000" algn="tl">
                    <a:srgbClr val="C0C0C0"/>
                  </a:outerShdw>
                </a:effectLst>
                <a:latin typeface="SimHei" pitchFamily="49" charset="-122"/>
                <a:ea typeface="SimHei" pitchFamily="49" charset="-122"/>
                <a:cs typeface="DFPHeiMedium-B5" pitchFamily="34" charset="-128"/>
              </a:rPr>
              <a:t>生命活出爱的真谛</a:t>
            </a:r>
            <a:endParaRPr lang="en-GB" sz="7200" b="1" dirty="0">
              <a:solidFill>
                <a:srgbClr val="FFFF00"/>
              </a:solidFill>
              <a:effectLst>
                <a:glow rad="101600">
                  <a:srgbClr val="FF3300">
                    <a:alpha val="60000"/>
                  </a:srgbClr>
                </a:glow>
                <a:outerShdw blurRad="38100" dist="38100" dir="2700000" algn="tl">
                  <a:srgbClr val="C0C0C0"/>
                </a:outerShdw>
              </a:effectLst>
              <a:latin typeface="SimHei" pitchFamily="49" charset="-122"/>
              <a:ea typeface="SimHei" pitchFamily="49" charset="-122"/>
              <a:cs typeface="DFPHeiMedium-B5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270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6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70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nda">
  <a:themeElements>
    <a:clrScheme name="Office Theme 2">
      <a:dk1>
        <a:srgbClr val="000000"/>
      </a:dk1>
      <a:lt1>
        <a:srgbClr val="C8EDE9"/>
      </a:lt1>
      <a:dk2>
        <a:srgbClr val="000000"/>
      </a:dk2>
      <a:lt2>
        <a:srgbClr val="B2B2B2"/>
      </a:lt2>
      <a:accent1>
        <a:srgbClr val="B0FF05"/>
      </a:accent1>
      <a:accent2>
        <a:srgbClr val="058BFF"/>
      </a:accent2>
      <a:accent3>
        <a:srgbClr val="E0F4F2"/>
      </a:accent3>
      <a:accent4>
        <a:srgbClr val="000000"/>
      </a:accent4>
      <a:accent5>
        <a:srgbClr val="D4FFAA"/>
      </a:accent5>
      <a:accent6>
        <a:srgbClr val="047DE7"/>
      </a:accent6>
      <a:hlink>
        <a:srgbClr val="007565"/>
      </a:hlink>
      <a:folHlink>
        <a:srgbClr val="003E75"/>
      </a:folHlink>
    </a:clrScheme>
    <a:fontScheme name="Office Them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C8EDE9"/>
        </a:lt1>
        <a:dk2>
          <a:srgbClr val="000000"/>
        </a:dk2>
        <a:lt2>
          <a:srgbClr val="B2B2B2"/>
        </a:lt2>
        <a:accent1>
          <a:srgbClr val="05FFDE"/>
        </a:accent1>
        <a:accent2>
          <a:srgbClr val="7BD4CA"/>
        </a:accent2>
        <a:accent3>
          <a:srgbClr val="E0F4F2"/>
        </a:accent3>
        <a:accent4>
          <a:srgbClr val="000000"/>
        </a:accent4>
        <a:accent5>
          <a:srgbClr val="AAFFEC"/>
        </a:accent5>
        <a:accent6>
          <a:srgbClr val="6FC0B7"/>
        </a:accent6>
        <a:hlink>
          <a:srgbClr val="007568"/>
        </a:hlink>
        <a:folHlink>
          <a:srgbClr val="0952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C8EDE9"/>
        </a:lt1>
        <a:dk2>
          <a:srgbClr val="000000"/>
        </a:dk2>
        <a:lt2>
          <a:srgbClr val="B2B2B2"/>
        </a:lt2>
        <a:accent1>
          <a:srgbClr val="B0FF05"/>
        </a:accent1>
        <a:accent2>
          <a:srgbClr val="058BFF"/>
        </a:accent2>
        <a:accent3>
          <a:srgbClr val="E0F4F2"/>
        </a:accent3>
        <a:accent4>
          <a:srgbClr val="000000"/>
        </a:accent4>
        <a:accent5>
          <a:srgbClr val="D4FFAA"/>
        </a:accent5>
        <a:accent6>
          <a:srgbClr val="047DE7"/>
        </a:accent6>
        <a:hlink>
          <a:srgbClr val="007565"/>
        </a:hlink>
        <a:folHlink>
          <a:srgbClr val="003E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C8EDE9"/>
        </a:lt1>
        <a:dk2>
          <a:srgbClr val="000000"/>
        </a:dk2>
        <a:lt2>
          <a:srgbClr val="B2B2B2"/>
        </a:lt2>
        <a:accent1>
          <a:srgbClr val="05FFD9"/>
        </a:accent1>
        <a:accent2>
          <a:srgbClr val="FF8505"/>
        </a:accent2>
        <a:accent3>
          <a:srgbClr val="E0F4F2"/>
        </a:accent3>
        <a:accent4>
          <a:srgbClr val="000000"/>
        </a:accent4>
        <a:accent5>
          <a:srgbClr val="AAFFE9"/>
        </a:accent5>
        <a:accent6>
          <a:srgbClr val="E77804"/>
        </a:accent6>
        <a:hlink>
          <a:srgbClr val="750029"/>
        </a:hlink>
        <a:folHlink>
          <a:srgbClr val="00756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C8EDE9"/>
        </a:lt1>
        <a:dk2>
          <a:srgbClr val="000000"/>
        </a:dk2>
        <a:lt2>
          <a:srgbClr val="B2B2B2"/>
        </a:lt2>
        <a:accent1>
          <a:srgbClr val="FFF005"/>
        </a:accent1>
        <a:accent2>
          <a:srgbClr val="FF4C05"/>
        </a:accent2>
        <a:accent3>
          <a:srgbClr val="E0F4F2"/>
        </a:accent3>
        <a:accent4>
          <a:srgbClr val="000000"/>
        </a:accent4>
        <a:accent5>
          <a:srgbClr val="FFF6AA"/>
        </a:accent5>
        <a:accent6>
          <a:srgbClr val="E74404"/>
        </a:accent6>
        <a:hlink>
          <a:srgbClr val="270075"/>
        </a:hlink>
        <a:folHlink>
          <a:srgbClr val="006B5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5FFDE"/>
        </a:accent1>
        <a:accent2>
          <a:srgbClr val="7BD4CA"/>
        </a:accent2>
        <a:accent3>
          <a:srgbClr val="FFFFFF"/>
        </a:accent3>
        <a:accent4>
          <a:srgbClr val="000000"/>
        </a:accent4>
        <a:accent5>
          <a:srgbClr val="AAFFEC"/>
        </a:accent5>
        <a:accent6>
          <a:srgbClr val="6FC0B7"/>
        </a:accent6>
        <a:hlink>
          <a:srgbClr val="007568"/>
        </a:hlink>
        <a:folHlink>
          <a:srgbClr val="0952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0FF05"/>
        </a:accent1>
        <a:accent2>
          <a:srgbClr val="058BFF"/>
        </a:accent2>
        <a:accent3>
          <a:srgbClr val="FFFFFF"/>
        </a:accent3>
        <a:accent4>
          <a:srgbClr val="000000"/>
        </a:accent4>
        <a:accent5>
          <a:srgbClr val="D4FFAA"/>
        </a:accent5>
        <a:accent6>
          <a:srgbClr val="047DE7"/>
        </a:accent6>
        <a:hlink>
          <a:srgbClr val="007565"/>
        </a:hlink>
        <a:folHlink>
          <a:srgbClr val="003E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5FFD9"/>
        </a:accent1>
        <a:accent2>
          <a:srgbClr val="FF8505"/>
        </a:accent2>
        <a:accent3>
          <a:srgbClr val="FFFFFF"/>
        </a:accent3>
        <a:accent4>
          <a:srgbClr val="000000"/>
        </a:accent4>
        <a:accent5>
          <a:srgbClr val="AAFFE9"/>
        </a:accent5>
        <a:accent6>
          <a:srgbClr val="E77804"/>
        </a:accent6>
        <a:hlink>
          <a:srgbClr val="750029"/>
        </a:hlink>
        <a:folHlink>
          <a:srgbClr val="00756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F005"/>
        </a:accent1>
        <a:accent2>
          <a:srgbClr val="FF4C05"/>
        </a:accent2>
        <a:accent3>
          <a:srgbClr val="FFFFFF"/>
        </a:accent3>
        <a:accent4>
          <a:srgbClr val="000000"/>
        </a:accent4>
        <a:accent5>
          <a:srgbClr val="FFF6AA"/>
        </a:accent5>
        <a:accent6>
          <a:srgbClr val="E74404"/>
        </a:accent6>
        <a:hlink>
          <a:srgbClr val="270075"/>
        </a:hlink>
        <a:folHlink>
          <a:srgbClr val="006B5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eterboro130604Eph6 1-9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4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5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6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7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8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9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0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1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2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3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543</Words>
  <Application>Microsoft Office PowerPoint</Application>
  <PresentationFormat>On-screen Show (4:3)</PresentationFormat>
  <Paragraphs>103</Paragraphs>
  <Slides>53</Slides>
  <Notes>1</Notes>
  <HiddenSlides>0</HiddenSlides>
  <MMClips>2</MMClips>
  <ScaleCrop>false</ScaleCrop>
  <HeadingPairs>
    <vt:vector size="4" baseType="variant">
      <vt:variant>
        <vt:lpstr>Theme</vt:lpstr>
      </vt:variant>
      <vt:variant>
        <vt:i4>17</vt:i4>
      </vt:variant>
      <vt:variant>
        <vt:lpstr>Slide Titles</vt:lpstr>
      </vt:variant>
      <vt:variant>
        <vt:i4>53</vt:i4>
      </vt:variant>
    </vt:vector>
  </HeadingPairs>
  <TitlesOfParts>
    <vt:vector size="70" baseType="lpstr">
      <vt:lpstr>Office Theme</vt:lpstr>
      <vt:lpstr>Panda</vt:lpstr>
      <vt:lpstr>Peterboro130604Eph6 1-9</vt:lpstr>
      <vt:lpstr>Blank</vt:lpstr>
      <vt:lpstr>1_Blank</vt:lpstr>
      <vt:lpstr>2_Blank</vt:lpstr>
      <vt:lpstr>3_Blank</vt:lpstr>
      <vt:lpstr>4_Blank</vt:lpstr>
      <vt:lpstr>5_Blank</vt:lpstr>
      <vt:lpstr>6_Blank</vt:lpstr>
      <vt:lpstr>7_Blank</vt:lpstr>
      <vt:lpstr>8_Blank</vt:lpstr>
      <vt:lpstr>9_Blank</vt:lpstr>
      <vt:lpstr>10_Blank</vt:lpstr>
      <vt:lpstr>11_Blank</vt:lpstr>
      <vt:lpstr>12_Blank</vt:lpstr>
      <vt:lpstr>13_Blank</vt:lpstr>
      <vt:lpstr>Slide 1</vt:lpstr>
      <vt:lpstr>Slide 2</vt:lpstr>
      <vt:lpstr>马可福音</vt:lpstr>
      <vt:lpstr>可3:13-19  耶稣上了山、随自己的意思叫人来、他们便来到他那里。他就设立十二个人、要他们常和自己同在、也要差他们去传道、 并给他们权柄赶鬼。这十二个人有西门、耶稣又给他起名叫彼得．还有…</vt:lpstr>
      <vt:lpstr>马太福音</vt:lpstr>
      <vt:lpstr>太4:17-20  从那时候耶稣就传起道来、说、天国近了、你们应当悔改。耶稣在加利利海边行走、看见弟兄二人、就是那称呼彼得的西门和他兄弟安得烈、在海里撒网.</vt:lpstr>
      <vt:lpstr>他们本是打鱼的。 耶稣对他们说、来跟从我、我要叫你们得人如得鱼一样。他们就立刻捨了网、跟从了他。</vt:lpstr>
      <vt:lpstr>约翰福音</vt:lpstr>
      <vt:lpstr>约1:35-42  再次日、约翰同两个门徒站在那里。他见耶稣行走、就说、看哪、这是神的羔羊。两个门徒听见他的话、就跟从了耶稣。</vt:lpstr>
      <vt:lpstr>耶稣转过身来、看见他们跟著、就问他们说、你们要什么。他们说、拉比、在那里住。（拉比繙出来、就是夫子。）耶稣说、你们来看。</vt:lpstr>
      <vt:lpstr>他们就去看他在那里住、这一天便与他同住、那时约有申正了。听见约翰的话、跟从耶稣的那两个人、一个是西门彼得的兄弟安得烈。</vt:lpstr>
      <vt:lpstr>他先找著自己的哥哥西门对他说,我们遇见弥赛亚了,(弥赛亚繙出来就是基督)於是领他去见耶稣.耶稣看著他说、你是约翰的儿子西门,你要称为矶法(矶法繙出来就是彼得.)</vt:lpstr>
      <vt:lpstr>施洗约翰的见證叫安得烈成为主的门徒，而彼得是由安得烈把主耶稣介绍给他认识，</vt:lpstr>
      <vt:lpstr>因此， 他们知道主耶稣是： (从约1:14-34)，</vt:lpstr>
      <vt:lpstr>神的羔羊、 除去〔或作背负〕 世人罪孽的。</vt:lpstr>
      <vt:lpstr>弥赛亚（=基督） </vt:lpstr>
      <vt:lpstr>弥赛亚（=基督）非常尊贵， 「我给他解鞋带、也不配。」</vt:lpstr>
      <vt:lpstr>弥赛亚（=基督）  身份:神道成肉身   「这就是我曾说、有一位在我以后来、反成了在我以前的．因他本来在我以前。」</vt:lpstr>
      <vt:lpstr>神的儿子， 用圣灵 叫人得生命。</vt:lpstr>
      <vt:lpstr>用圣灵叫人得生命  「你看见圣灵降下来、住在谁的身上、谁就是用圣灵施洗的。我看见了、就證明这是神的儿子。」</vt:lpstr>
      <vt:lpstr>路加福音</vt:lpstr>
      <vt:lpstr>路5:1-11  耶稣站在革尼撒勒湖边、众人拥挤他要听神的道。他见有两只船湾在湖边.打鱼的人却离开船洗网去了。有一只船、是西门的、耶稣就上去、请他把船撑开、</vt:lpstr>
      <vt:lpstr>稍微离岸、就坐下、从船上教训众人。讲完了、对西门说、把船开到水深之处、下网打鱼。西门说、夫子、我们整夜劳力、并没有打著什么．但依从你的话、我就下网。</vt:lpstr>
      <vt:lpstr>他们下了网、就圈住许多鱼、网险些裂开．便招呼那只船上的同伴来帮助。他们就来把鱼装满了两只船、甚至船要沉下去。</vt:lpstr>
      <vt:lpstr>西门彼得看见、就俯伏在耶稣膝前、说、主阿、离开我、我是个罪人。</vt:lpstr>
      <vt:lpstr>他和一切同在的人、都惊讶这一网所打的鱼．他的夥伴西庇太的儿子、雅各、约翰、也是这样。</vt:lpstr>
      <vt:lpstr>成为基督徒， 即跟从主(=门徒)， 相信祂(=信徒)：</vt:lpstr>
      <vt:lpstr>我们需要明白自己其实 真正是一个罪人</vt:lpstr>
      <vt:lpstr> 真正是一个罪人 罪包括邪恶，但基本上的意思就是偏离了(=射不中)；</vt:lpstr>
      <vt:lpstr>真正是一个罪人 离开了神， 我们的人生是达不到应有的意义，浪费了。</vt:lpstr>
      <vt:lpstr>我们需要 认识主耶稣</vt:lpstr>
      <vt:lpstr>认识主耶稣。祂是   弥赛亚基督， 神的儿子</vt:lpstr>
      <vt:lpstr>认识主耶稣。祂是   神道成肉身， 极尊贵荣耀。</vt:lpstr>
      <vt:lpstr>认识主耶稣。祂是   祂是神的羔羊，捨命替我们赎罪</vt:lpstr>
      <vt:lpstr>我们需要 撇下一切， 认识相信祂</vt:lpstr>
      <vt:lpstr>撇下一切认识相信祂 祂便用圣灵施洗，叫我们重生得着新而永远的生命</vt:lpstr>
      <vt:lpstr>撇下一切认识相信祂  在祂里面， 不单是石块(西门)，是连着祂的 磐石(矶法、彼得)，</vt:lpstr>
      <vt:lpstr>撇下一切认识相信祂  在祂里面， 丰盛的生命， 得人如得鱼。</vt:lpstr>
      <vt:lpstr>成为基督徒， 跟从主(=门徒)， 相信祂(=信徒)</vt:lpstr>
      <vt:lpstr>我要跟随袮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Edward</dc:creator>
  <cp:lastModifiedBy>Edward</cp:lastModifiedBy>
  <cp:revision>3</cp:revision>
  <dcterms:created xsi:type="dcterms:W3CDTF">2014-11-30T06:32:05Z</dcterms:created>
  <dcterms:modified xsi:type="dcterms:W3CDTF">2014-11-30T09:48:26Z</dcterms:modified>
</cp:coreProperties>
</file>