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3.xml" ContentType="application/vnd.openxmlformats-officedocument.presentationml.slideMaster+xml"/>
  <Override PartName="/ppt/theme/theme14.xml" ContentType="application/vnd.openxmlformats-officedocument.them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theme/theme12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10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Masters/slideMaster14.xml" ContentType="application/vnd.openxmlformats-officedocument.presentationml.slideMaster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theme/theme7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  <p:sldMasterId id="2147483672" r:id="rId8"/>
    <p:sldMasterId id="2147483674" r:id="rId9"/>
    <p:sldMasterId id="2147483676" r:id="rId10"/>
    <p:sldMasterId id="2147483678" r:id="rId11"/>
    <p:sldMasterId id="2147483680" r:id="rId12"/>
    <p:sldMasterId id="2147483682" r:id="rId13"/>
    <p:sldMasterId id="2147483686" r:id="rId14"/>
  </p:sldMasterIdLst>
  <p:notesMasterIdLst>
    <p:notesMasterId r:id="rId65"/>
  </p:notesMasterIdLst>
  <p:sldIdLst>
    <p:sldId id="256" r:id="rId15"/>
    <p:sldId id="259" r:id="rId16"/>
    <p:sldId id="260" r:id="rId17"/>
    <p:sldId id="261" r:id="rId18"/>
    <p:sldId id="257" r:id="rId19"/>
    <p:sldId id="262" r:id="rId20"/>
    <p:sldId id="258" r:id="rId21"/>
    <p:sldId id="264" r:id="rId22"/>
    <p:sldId id="263" r:id="rId23"/>
    <p:sldId id="265" r:id="rId24"/>
    <p:sldId id="266" r:id="rId25"/>
    <p:sldId id="267" r:id="rId26"/>
    <p:sldId id="268" r:id="rId27"/>
    <p:sldId id="270" r:id="rId28"/>
    <p:sldId id="271" r:id="rId29"/>
    <p:sldId id="269" r:id="rId30"/>
    <p:sldId id="272" r:id="rId31"/>
    <p:sldId id="273" r:id="rId32"/>
    <p:sldId id="274" r:id="rId33"/>
    <p:sldId id="275" r:id="rId34"/>
    <p:sldId id="276" r:id="rId35"/>
    <p:sldId id="277" r:id="rId36"/>
    <p:sldId id="278" r:id="rId37"/>
    <p:sldId id="279" r:id="rId38"/>
    <p:sldId id="280" r:id="rId39"/>
    <p:sldId id="281" r:id="rId40"/>
    <p:sldId id="282" r:id="rId41"/>
    <p:sldId id="283" r:id="rId42"/>
    <p:sldId id="284" r:id="rId43"/>
    <p:sldId id="285" r:id="rId44"/>
    <p:sldId id="286" r:id="rId45"/>
    <p:sldId id="287" r:id="rId46"/>
    <p:sldId id="288" r:id="rId47"/>
    <p:sldId id="289" r:id="rId48"/>
    <p:sldId id="290" r:id="rId49"/>
    <p:sldId id="291" r:id="rId50"/>
    <p:sldId id="292" r:id="rId51"/>
    <p:sldId id="293" r:id="rId52"/>
    <p:sldId id="294" r:id="rId53"/>
    <p:sldId id="295" r:id="rId54"/>
    <p:sldId id="296" r:id="rId55"/>
    <p:sldId id="297" r:id="rId56"/>
    <p:sldId id="298" r:id="rId57"/>
    <p:sldId id="299" r:id="rId58"/>
    <p:sldId id="300" r:id="rId59"/>
    <p:sldId id="301" r:id="rId60"/>
    <p:sldId id="302" r:id="rId61"/>
    <p:sldId id="303" r:id="rId62"/>
    <p:sldId id="304" r:id="rId63"/>
    <p:sldId id="306" r:id="rId6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174517"/>
    <a:srgbClr val="339933"/>
    <a:srgbClr val="660033"/>
    <a:srgbClr val="F8F8F8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72" y="-30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9" Type="http://schemas.openxmlformats.org/officeDocument/2006/relationships/slide" Target="slides/slide25.xml"/><Relationship Id="rId21" Type="http://schemas.openxmlformats.org/officeDocument/2006/relationships/slide" Target="slides/slide7.xml"/><Relationship Id="rId34" Type="http://schemas.openxmlformats.org/officeDocument/2006/relationships/slide" Target="slides/slide20.xml"/><Relationship Id="rId42" Type="http://schemas.openxmlformats.org/officeDocument/2006/relationships/slide" Target="slides/slide28.xml"/><Relationship Id="rId47" Type="http://schemas.openxmlformats.org/officeDocument/2006/relationships/slide" Target="slides/slide33.xml"/><Relationship Id="rId50" Type="http://schemas.openxmlformats.org/officeDocument/2006/relationships/slide" Target="slides/slide36.xml"/><Relationship Id="rId55" Type="http://schemas.openxmlformats.org/officeDocument/2006/relationships/slide" Target="slides/slide41.xml"/><Relationship Id="rId63" Type="http://schemas.openxmlformats.org/officeDocument/2006/relationships/slide" Target="slides/slide49.xml"/><Relationship Id="rId68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slide" Target="slides/slide18.xml"/><Relationship Id="rId37" Type="http://schemas.openxmlformats.org/officeDocument/2006/relationships/slide" Target="slides/slide23.xml"/><Relationship Id="rId40" Type="http://schemas.openxmlformats.org/officeDocument/2006/relationships/slide" Target="slides/slide26.xml"/><Relationship Id="rId45" Type="http://schemas.openxmlformats.org/officeDocument/2006/relationships/slide" Target="slides/slide31.xml"/><Relationship Id="rId53" Type="http://schemas.openxmlformats.org/officeDocument/2006/relationships/slide" Target="slides/slide39.xml"/><Relationship Id="rId58" Type="http://schemas.openxmlformats.org/officeDocument/2006/relationships/slide" Target="slides/slide44.xml"/><Relationship Id="rId66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slide" Target="slides/slide22.xml"/><Relationship Id="rId49" Type="http://schemas.openxmlformats.org/officeDocument/2006/relationships/slide" Target="slides/slide35.xml"/><Relationship Id="rId57" Type="http://schemas.openxmlformats.org/officeDocument/2006/relationships/slide" Target="slides/slide43.xml"/><Relationship Id="rId61" Type="http://schemas.openxmlformats.org/officeDocument/2006/relationships/slide" Target="slides/slide47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4" Type="http://schemas.openxmlformats.org/officeDocument/2006/relationships/slide" Target="slides/slide30.xml"/><Relationship Id="rId52" Type="http://schemas.openxmlformats.org/officeDocument/2006/relationships/slide" Target="slides/slide38.xml"/><Relationship Id="rId60" Type="http://schemas.openxmlformats.org/officeDocument/2006/relationships/slide" Target="slides/slide46.xml"/><Relationship Id="rId65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slide" Target="slides/slide21.xml"/><Relationship Id="rId43" Type="http://schemas.openxmlformats.org/officeDocument/2006/relationships/slide" Target="slides/slide29.xml"/><Relationship Id="rId48" Type="http://schemas.openxmlformats.org/officeDocument/2006/relationships/slide" Target="slides/slide34.xml"/><Relationship Id="rId56" Type="http://schemas.openxmlformats.org/officeDocument/2006/relationships/slide" Target="slides/slide42.xml"/><Relationship Id="rId64" Type="http://schemas.openxmlformats.org/officeDocument/2006/relationships/slide" Target="slides/slide50.xml"/><Relationship Id="rId69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7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slide" Target="slides/slide19.xml"/><Relationship Id="rId38" Type="http://schemas.openxmlformats.org/officeDocument/2006/relationships/slide" Target="slides/slide24.xml"/><Relationship Id="rId46" Type="http://schemas.openxmlformats.org/officeDocument/2006/relationships/slide" Target="slides/slide32.xml"/><Relationship Id="rId59" Type="http://schemas.openxmlformats.org/officeDocument/2006/relationships/slide" Target="slides/slide45.xml"/><Relationship Id="rId67" Type="http://schemas.openxmlformats.org/officeDocument/2006/relationships/viewProps" Target="viewProps.xml"/><Relationship Id="rId20" Type="http://schemas.openxmlformats.org/officeDocument/2006/relationships/slide" Target="slides/slide6.xml"/><Relationship Id="rId41" Type="http://schemas.openxmlformats.org/officeDocument/2006/relationships/slide" Target="slides/slide27.xml"/><Relationship Id="rId54" Type="http://schemas.openxmlformats.org/officeDocument/2006/relationships/slide" Target="slides/slide40.xml"/><Relationship Id="rId62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D7EE51-4B04-4D52-AF09-FE00266E873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F2D17AE-4178-4972-9328-BD7FC80BABE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7AA92-F6C0-4AA4-9D5E-3BCEC4BFA0C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EE29B-F703-4FCF-B018-7484816E063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74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FCBB-4331-4510-8A0B-6AB0EDF0DF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60CD-8B43-4391-B577-52EDEFDD5D3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92B0E6-98C4-46F9-A486-917AFD387F8E}" type="datetimeFigureOut">
              <a:rPr lang="zh-CN" altLang="en-US"/>
              <a:pPr/>
              <a:t>2015/3/1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F5CAC-E80E-4517-9E88-F3A7C22C5C3C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F21B4E-9848-48B0-B0E9-9DCD3A7BFE1D}" type="datetimeFigureOut">
              <a:rPr lang="zh-CN" altLang="en-US"/>
              <a:pPr/>
              <a:t>2015/3/1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13A6F-2DB5-40F5-A535-E77168F072F0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F21B4E-9848-48B0-B0E9-9DCD3A7BFE1D}" type="datetimeFigureOut">
              <a:rPr lang="zh-CN" altLang="en-US"/>
              <a:pPr/>
              <a:t>2015/3/1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13A6F-2DB5-40F5-A535-E77168F072F0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F21B4E-9848-48B0-B0E9-9DCD3A7BFE1D}" type="datetimeFigureOut">
              <a:rPr lang="zh-CN" altLang="en-US"/>
              <a:pPr/>
              <a:t>2015/3/1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13A6F-2DB5-40F5-A535-E77168F072F0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F21B4E-9848-48B0-B0E9-9DCD3A7BFE1D}" type="datetimeFigureOut">
              <a:rPr lang="zh-CN" altLang="en-US"/>
              <a:pPr/>
              <a:t>2015/3/1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13A6F-2DB5-40F5-A535-E77168F072F0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F21B4E-9848-48B0-B0E9-9DCD3A7BFE1D}" type="datetimeFigureOut">
              <a:rPr lang="zh-CN" altLang="en-US"/>
              <a:pPr/>
              <a:t>2015/3/1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13A6F-2DB5-40F5-A535-E77168F072F0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F21B4E-9848-48B0-B0E9-9DCD3A7BFE1D}" type="datetimeFigureOut">
              <a:rPr lang="zh-CN" altLang="en-US"/>
              <a:pPr/>
              <a:t>2015/3/1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13A6F-2DB5-40F5-A535-E77168F072F0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64001-C229-448C-B068-CDD59DA39C3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F21B4E-9848-48B0-B0E9-9DCD3A7BFE1D}" type="datetimeFigureOut">
              <a:rPr lang="zh-CN" altLang="en-US"/>
              <a:pPr/>
              <a:t>2015/3/1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13A6F-2DB5-40F5-A535-E77168F072F0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F21B4E-9848-48B0-B0E9-9DCD3A7BFE1D}" type="datetimeFigureOut">
              <a:rPr lang="zh-CN" altLang="en-US"/>
              <a:pPr/>
              <a:t>2015/3/1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13A6F-2DB5-40F5-A535-E77168F072F0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F21B4E-9848-48B0-B0E9-9DCD3A7BFE1D}" type="datetimeFigureOut">
              <a:rPr lang="zh-CN" altLang="en-US"/>
              <a:pPr/>
              <a:t>2015/3/1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13A6F-2DB5-40F5-A535-E77168F072F0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F21B4E-9848-48B0-B0E9-9DCD3A7BFE1D}" type="datetimeFigureOut">
              <a:rPr lang="zh-CN" altLang="en-US"/>
              <a:pPr/>
              <a:t>2015/3/1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13A6F-2DB5-40F5-A535-E77168F072F0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92B0E6-98C4-46F9-A486-917AFD387F8E}" type="datetimeFigureOut">
              <a:rPr lang="zh-CN" altLang="en-US"/>
              <a:pPr/>
              <a:t>2015/3/1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F5CAC-E80E-4517-9E88-F3A7C22C5C3C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85B08-81EF-4486-8AF7-93F4F7C1545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386C9-D3BD-44D6-BB69-946B2C3EC2D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837A2-E4E7-40AD-A3A2-A7A6294D7E1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547AA-4615-4DA9-9491-98B7A7A6C63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C3E77-9CB5-4DDE-8B39-BAFD52E4084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3344A-A201-4050-85E3-9A849A4A872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517CC-59CB-4921-BC72-C76F8F1114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6B3C56-7566-47DB-ADC1-5EFB9A2B89A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67D1239E-8AB2-4CD9-8FB0-0DCF9E7F5D3C}" type="datetimeFigureOut">
              <a:rPr lang="zh-CN" altLang="en-US">
                <a:latin typeface="Times New Roman" pitchFamily="18" charset="0"/>
                <a:cs typeface="+mn-cs"/>
              </a:rPr>
              <a:pPr/>
              <a:t>2015/3/1</a:t>
            </a:fld>
            <a:endParaRPr lang="zh-CN" altLang="en-US">
              <a:latin typeface="Times New Roman" pitchFamily="18" charset="0"/>
              <a:cs typeface="+mn-cs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en-US">
              <a:latin typeface="Times New Roman" pitchFamily="18" charset="0"/>
              <a:cs typeface="+mn-cs"/>
            </a:endParaRPr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E4B06EE-23BB-477B-9787-5454BBFE56FB}" type="slidenum">
              <a:rPr lang="zh-CN" altLang="en-US">
                <a:latin typeface="Times New Roman" pitchFamily="18" charset="0"/>
                <a:cs typeface="+mn-cs"/>
              </a:rPr>
              <a:pPr/>
              <a:t>‹#›</a:t>
            </a:fld>
            <a:endParaRPr lang="zh-CN" altLang="en-US"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67D1239E-8AB2-4CD9-8FB0-0DCF9E7F5D3C}" type="datetimeFigureOut">
              <a:rPr lang="zh-CN" altLang="en-US">
                <a:latin typeface="Times New Roman" pitchFamily="18" charset="0"/>
                <a:cs typeface="+mn-cs"/>
              </a:rPr>
              <a:pPr/>
              <a:t>2015/3/1</a:t>
            </a:fld>
            <a:endParaRPr lang="zh-CN" altLang="en-US">
              <a:latin typeface="Times New Roman" pitchFamily="18" charset="0"/>
              <a:cs typeface="+mn-cs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en-US">
              <a:latin typeface="Times New Roman" pitchFamily="18" charset="0"/>
              <a:cs typeface="+mn-cs"/>
            </a:endParaRPr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E4B06EE-23BB-477B-9787-5454BBFE56FB}" type="slidenum">
              <a:rPr lang="zh-CN" altLang="en-US">
                <a:latin typeface="Times New Roman" pitchFamily="18" charset="0"/>
                <a:cs typeface="+mn-cs"/>
              </a:rPr>
              <a:pPr/>
              <a:t>‹#›</a:t>
            </a:fld>
            <a:endParaRPr lang="zh-CN" altLang="en-US"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67D1239E-8AB2-4CD9-8FB0-0DCF9E7F5D3C}" type="datetimeFigureOut">
              <a:rPr lang="zh-CN" altLang="en-US">
                <a:latin typeface="Times New Roman" pitchFamily="18" charset="0"/>
                <a:cs typeface="+mn-cs"/>
              </a:rPr>
              <a:pPr/>
              <a:t>2015/3/1</a:t>
            </a:fld>
            <a:endParaRPr lang="zh-CN" altLang="en-US">
              <a:latin typeface="Times New Roman" pitchFamily="18" charset="0"/>
              <a:cs typeface="+mn-cs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en-US">
              <a:latin typeface="Times New Roman" pitchFamily="18" charset="0"/>
              <a:cs typeface="+mn-cs"/>
            </a:endParaRPr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E4B06EE-23BB-477B-9787-5454BBFE56FB}" type="slidenum">
              <a:rPr lang="zh-CN" altLang="en-US">
                <a:latin typeface="Times New Roman" pitchFamily="18" charset="0"/>
                <a:cs typeface="+mn-cs"/>
              </a:rPr>
              <a:pPr/>
              <a:t>‹#›</a:t>
            </a:fld>
            <a:endParaRPr lang="zh-CN" altLang="en-US"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67D1239E-8AB2-4CD9-8FB0-0DCF9E7F5D3C}" type="datetimeFigureOut">
              <a:rPr lang="zh-CN" altLang="en-US">
                <a:latin typeface="Times New Roman" pitchFamily="18" charset="0"/>
                <a:cs typeface="+mn-cs"/>
              </a:rPr>
              <a:pPr/>
              <a:t>2015/3/1</a:t>
            </a:fld>
            <a:endParaRPr lang="zh-CN" altLang="en-US">
              <a:latin typeface="Times New Roman" pitchFamily="18" charset="0"/>
              <a:cs typeface="+mn-cs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en-US">
              <a:latin typeface="Times New Roman" pitchFamily="18" charset="0"/>
              <a:cs typeface="+mn-cs"/>
            </a:endParaRPr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E4B06EE-23BB-477B-9787-5454BBFE56FB}" type="slidenum">
              <a:rPr lang="zh-CN" altLang="en-US">
                <a:latin typeface="Times New Roman" pitchFamily="18" charset="0"/>
                <a:cs typeface="+mn-cs"/>
              </a:rPr>
              <a:pPr/>
              <a:t>‹#›</a:t>
            </a:fld>
            <a:endParaRPr lang="zh-CN" altLang="en-US"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2052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AA938FA6-606D-4DFB-AC1F-30054568F991}" type="datetimeFigureOut">
              <a:rPr lang="zh-CN" altLang="en-US">
                <a:latin typeface="Times New Roman" pitchFamily="18" charset="0"/>
                <a:cs typeface="+mn-cs"/>
              </a:rPr>
              <a:pPr/>
              <a:t>2015/3/1</a:t>
            </a:fld>
            <a:endParaRPr lang="zh-CN" altLang="en-US">
              <a:latin typeface="Times New Roman" pitchFamily="18" charset="0"/>
              <a:cs typeface="+mn-cs"/>
            </a:endParaRPr>
          </a:p>
        </p:txBody>
      </p:sp>
      <p:sp>
        <p:nvSpPr>
          <p:cNvPr id="2053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en-US">
              <a:latin typeface="Times New Roman" pitchFamily="18" charset="0"/>
              <a:cs typeface="+mn-cs"/>
            </a:endParaRPr>
          </a:p>
        </p:txBody>
      </p:sp>
      <p:sp>
        <p:nvSpPr>
          <p:cNvPr id="2054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53262C2-82A6-4D01-AF4B-D084C775B163}" type="slidenum">
              <a:rPr lang="zh-CN" altLang="en-US">
                <a:latin typeface="Times New Roman" pitchFamily="18" charset="0"/>
                <a:cs typeface="+mn-cs"/>
              </a:rPr>
              <a:pPr/>
              <a:t>‹#›</a:t>
            </a:fld>
            <a:endParaRPr lang="zh-CN" altLang="en-US"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F5EFCBB-4331-4510-8A0B-6AB0EDF0DF06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01/03/2015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97F60CD-8B43-4391-B577-52EDEFDD5D36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2052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AA938FA6-606D-4DFB-AC1F-30054568F991}" type="datetimeFigureOut">
              <a:rPr lang="zh-CN" altLang="en-US">
                <a:latin typeface="Times New Roman" pitchFamily="18" charset="0"/>
                <a:cs typeface="+mn-cs"/>
              </a:rPr>
              <a:pPr/>
              <a:t>2015/3/1</a:t>
            </a:fld>
            <a:endParaRPr lang="zh-CN" altLang="en-US">
              <a:latin typeface="Times New Roman" pitchFamily="18" charset="0"/>
              <a:cs typeface="+mn-cs"/>
            </a:endParaRPr>
          </a:p>
        </p:txBody>
      </p:sp>
      <p:sp>
        <p:nvSpPr>
          <p:cNvPr id="2053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en-US">
              <a:latin typeface="Times New Roman" pitchFamily="18" charset="0"/>
              <a:cs typeface="+mn-cs"/>
            </a:endParaRPr>
          </a:p>
        </p:txBody>
      </p:sp>
      <p:sp>
        <p:nvSpPr>
          <p:cNvPr id="2054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53262C2-82A6-4D01-AF4B-D084C775B163}" type="slidenum">
              <a:rPr lang="zh-CN" altLang="en-US">
                <a:latin typeface="Times New Roman" pitchFamily="18" charset="0"/>
                <a:cs typeface="+mn-cs"/>
              </a:rPr>
              <a:pPr/>
              <a:t>‹#›</a:t>
            </a:fld>
            <a:endParaRPr lang="zh-CN" altLang="en-US"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67D1239E-8AB2-4CD9-8FB0-0DCF9E7F5D3C}" type="datetimeFigureOut">
              <a:rPr lang="zh-CN" altLang="en-US">
                <a:latin typeface="Times New Roman" pitchFamily="18" charset="0"/>
                <a:cs typeface="+mn-cs"/>
              </a:rPr>
              <a:pPr/>
              <a:t>2015/3/1</a:t>
            </a:fld>
            <a:endParaRPr lang="zh-CN" altLang="en-US">
              <a:latin typeface="Times New Roman" pitchFamily="18" charset="0"/>
              <a:cs typeface="+mn-cs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en-US">
              <a:latin typeface="Times New Roman" pitchFamily="18" charset="0"/>
              <a:cs typeface="+mn-cs"/>
            </a:endParaRPr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E4B06EE-23BB-477B-9787-5454BBFE56FB}" type="slidenum">
              <a:rPr lang="zh-CN" altLang="en-US">
                <a:latin typeface="Times New Roman" pitchFamily="18" charset="0"/>
                <a:cs typeface="+mn-cs"/>
              </a:rPr>
              <a:pPr/>
              <a:t>‹#›</a:t>
            </a:fld>
            <a:endParaRPr lang="zh-CN" altLang="en-US"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67D1239E-8AB2-4CD9-8FB0-0DCF9E7F5D3C}" type="datetimeFigureOut">
              <a:rPr lang="zh-CN" altLang="en-US">
                <a:latin typeface="Times New Roman" pitchFamily="18" charset="0"/>
                <a:cs typeface="+mn-cs"/>
              </a:rPr>
              <a:pPr/>
              <a:t>2015/3/1</a:t>
            </a:fld>
            <a:endParaRPr lang="zh-CN" altLang="en-US">
              <a:latin typeface="Times New Roman" pitchFamily="18" charset="0"/>
              <a:cs typeface="+mn-cs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en-US">
              <a:latin typeface="Times New Roman" pitchFamily="18" charset="0"/>
              <a:cs typeface="+mn-cs"/>
            </a:endParaRPr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E4B06EE-23BB-477B-9787-5454BBFE56FB}" type="slidenum">
              <a:rPr lang="zh-CN" altLang="en-US">
                <a:latin typeface="Times New Roman" pitchFamily="18" charset="0"/>
                <a:cs typeface="+mn-cs"/>
              </a:rPr>
              <a:pPr/>
              <a:t>‹#›</a:t>
            </a:fld>
            <a:endParaRPr lang="zh-CN" altLang="en-US"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67D1239E-8AB2-4CD9-8FB0-0DCF9E7F5D3C}" type="datetimeFigureOut">
              <a:rPr lang="zh-CN" altLang="en-US">
                <a:latin typeface="Times New Roman" pitchFamily="18" charset="0"/>
                <a:cs typeface="+mn-cs"/>
              </a:rPr>
              <a:pPr/>
              <a:t>2015/3/1</a:t>
            </a:fld>
            <a:endParaRPr lang="zh-CN" altLang="en-US">
              <a:latin typeface="Times New Roman" pitchFamily="18" charset="0"/>
              <a:cs typeface="+mn-cs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en-US">
              <a:latin typeface="Times New Roman" pitchFamily="18" charset="0"/>
              <a:cs typeface="+mn-cs"/>
            </a:endParaRPr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E4B06EE-23BB-477B-9787-5454BBFE56FB}" type="slidenum">
              <a:rPr lang="zh-CN" altLang="en-US">
                <a:latin typeface="Times New Roman" pitchFamily="18" charset="0"/>
                <a:cs typeface="+mn-cs"/>
              </a:rPr>
              <a:pPr/>
              <a:t>‹#›</a:t>
            </a:fld>
            <a:endParaRPr lang="zh-CN" altLang="en-US"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67D1239E-8AB2-4CD9-8FB0-0DCF9E7F5D3C}" type="datetimeFigureOut">
              <a:rPr lang="zh-CN" altLang="en-US">
                <a:latin typeface="Times New Roman" pitchFamily="18" charset="0"/>
                <a:cs typeface="+mn-cs"/>
              </a:rPr>
              <a:pPr/>
              <a:t>2015/3/1</a:t>
            </a:fld>
            <a:endParaRPr lang="zh-CN" altLang="en-US">
              <a:latin typeface="Times New Roman" pitchFamily="18" charset="0"/>
              <a:cs typeface="+mn-cs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en-US">
              <a:latin typeface="Times New Roman" pitchFamily="18" charset="0"/>
              <a:cs typeface="+mn-cs"/>
            </a:endParaRPr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E4B06EE-23BB-477B-9787-5454BBFE56FB}" type="slidenum">
              <a:rPr lang="zh-CN" altLang="en-US">
                <a:latin typeface="Times New Roman" pitchFamily="18" charset="0"/>
                <a:cs typeface="+mn-cs"/>
              </a:rPr>
              <a:pPr/>
              <a:t>‹#›</a:t>
            </a:fld>
            <a:endParaRPr lang="zh-CN" altLang="en-US"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67D1239E-8AB2-4CD9-8FB0-0DCF9E7F5D3C}" type="datetimeFigureOut">
              <a:rPr lang="zh-CN" altLang="en-US">
                <a:latin typeface="Times New Roman" pitchFamily="18" charset="0"/>
                <a:cs typeface="+mn-cs"/>
              </a:rPr>
              <a:pPr/>
              <a:t>2015/3/1</a:t>
            </a:fld>
            <a:endParaRPr lang="zh-CN" altLang="en-US">
              <a:latin typeface="Times New Roman" pitchFamily="18" charset="0"/>
              <a:cs typeface="+mn-cs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en-US">
              <a:latin typeface="Times New Roman" pitchFamily="18" charset="0"/>
              <a:cs typeface="+mn-cs"/>
            </a:endParaRPr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E4B06EE-23BB-477B-9787-5454BBFE56FB}" type="slidenum">
              <a:rPr lang="zh-CN" altLang="en-US">
                <a:latin typeface="Times New Roman" pitchFamily="18" charset="0"/>
                <a:cs typeface="+mn-cs"/>
              </a:rPr>
              <a:pPr/>
              <a:t>‹#›</a:t>
            </a:fld>
            <a:endParaRPr lang="zh-CN" altLang="en-US"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67D1239E-8AB2-4CD9-8FB0-0DCF9E7F5D3C}" type="datetimeFigureOut">
              <a:rPr lang="zh-CN" altLang="en-US">
                <a:latin typeface="Times New Roman" pitchFamily="18" charset="0"/>
                <a:cs typeface="+mn-cs"/>
              </a:rPr>
              <a:pPr/>
              <a:t>2015/3/1</a:t>
            </a:fld>
            <a:endParaRPr lang="zh-CN" altLang="en-US">
              <a:latin typeface="Times New Roman" pitchFamily="18" charset="0"/>
              <a:cs typeface="+mn-cs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en-US">
              <a:latin typeface="Times New Roman" pitchFamily="18" charset="0"/>
              <a:cs typeface="+mn-cs"/>
            </a:endParaRPr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E4B06EE-23BB-477B-9787-5454BBFE56FB}" type="slidenum">
              <a:rPr lang="zh-CN" altLang="en-US">
                <a:latin typeface="Times New Roman" pitchFamily="18" charset="0"/>
                <a:cs typeface="+mn-cs"/>
              </a:rPr>
              <a:pPr/>
              <a:t>‹#›</a:t>
            </a:fld>
            <a:endParaRPr lang="zh-CN" altLang="en-US"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Microsoft YaHei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4.xml"/><Relationship Id="rId1" Type="http://schemas.openxmlformats.org/officeDocument/2006/relationships/audio" Target="file:///C:\Users\Edward%20Desktop\Music\Playlists\Take%20Me%20into%20Your%20Holy%20Place&#24118;&#25105;&#36914;&#20837;&#20320;&#30340;&#21516;&#22312;.mp3" TargetMode="External"/><Relationship Id="rId4" Type="http://schemas.openxmlformats.org/officeDocument/2006/relationships/image" Target="../media/image10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9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0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92881" y="5818505"/>
            <a:ext cx="5090160" cy="1130935"/>
          </a:xfrm>
        </p:spPr>
        <p:txBody>
          <a:bodyPr/>
          <a:lstStyle/>
          <a:p>
            <a:r>
              <a:rPr lang="zh-CN" altLang="en-US" b="1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DFPHeiMedium-B5" pitchFamily="34" charset="-128"/>
                <a:cs typeface="DFPHeiMedium-B5" pitchFamily="34" charset="-128"/>
              </a:rPr>
              <a:t>卢敦华人基督教</a:t>
            </a:r>
            <a:r>
              <a:rPr lang="zh-CN" alt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DFPHeiMedium-B5" pitchFamily="34" charset="-128"/>
                <a:cs typeface="DFPHeiMedium-B5" pitchFamily="34" charset="-128"/>
              </a:rPr>
              <a:t>会</a:t>
            </a:r>
            <a:r>
              <a:rPr lang="en-US" altLang="zh-CN" sz="2400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DFPHeiMedium-B5" pitchFamily="34" charset="-128"/>
                <a:cs typeface="DFPHeiMedium-B5" pitchFamily="34" charset="-128"/>
              </a:rPr>
              <a:t/>
            </a:r>
            <a:br>
              <a:rPr lang="en-US" altLang="zh-CN" sz="2400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DFPHeiMedium-B5" pitchFamily="34" charset="-128"/>
                <a:cs typeface="DFPHeiMedium-B5" pitchFamily="34" charset="-128"/>
              </a:rPr>
            </a:br>
            <a:r>
              <a:rPr lang="en-US" altLang="zh-TW" sz="2400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DFPHeiMedium-B5" pitchFamily="34" charset="-128"/>
                <a:cs typeface="DFPHeiMedium-B5" pitchFamily="34" charset="-128"/>
              </a:rPr>
              <a:t>L</a:t>
            </a:r>
            <a:r>
              <a:rPr lang="en-GB" altLang="zh-TW" sz="2400" b="1" dirty="0" err="1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DFPHeiMedium-B5" pitchFamily="34" charset="-128"/>
                <a:cs typeface="DFPHeiMedium-B5" pitchFamily="34" charset="-128"/>
              </a:rPr>
              <a:t>uton</a:t>
            </a:r>
            <a:r>
              <a:rPr lang="en-GB" altLang="zh-TW" sz="2400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DFPHeiMedium-B5" pitchFamily="34" charset="-128"/>
                <a:cs typeface="DFPHeiMedium-B5" pitchFamily="34" charset="-128"/>
              </a:rPr>
              <a:t> Chinese Christian Church</a:t>
            </a:r>
            <a:r>
              <a:rPr lang="en-GB" altLang="zh-TW" sz="2400" b="1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DFPHeiMedium-B5" pitchFamily="34" charset="-128"/>
                <a:cs typeface="DFPHeiMedium-B5" pitchFamily="34" charset="-128"/>
              </a:rPr>
              <a:t> </a:t>
            </a:r>
            <a:endParaRPr lang="en-US" sz="2400" b="1" dirty="0"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DFPHeiMedium-B5" pitchFamily="34" charset="-128"/>
              <a:cs typeface="DFPHeiMedium-B5" pitchFamily="34" charset="-128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8572" y="5821680"/>
            <a:ext cx="870508" cy="103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432560" y="515035"/>
            <a:ext cx="69037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在圣灵的恩膏</a:t>
            </a:r>
            <a:r>
              <a:rPr lang="zh-CN" altLang="en-US" sz="5400" b="1" dirty="0" smtClean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里</a:t>
            </a:r>
            <a:endParaRPr lang="en-GB" altLang="zh-CN" sz="5400" b="1" dirty="0" smtClean="0">
              <a:solidFill>
                <a:srgbClr val="FFFF00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r>
              <a:rPr lang="en-US" altLang="zh-CN" sz="5400" b="1" dirty="0" smtClean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(</a:t>
            </a:r>
            <a:r>
              <a:rPr lang="zh-CN" altLang="en-US" sz="5400" b="1" dirty="0" smtClean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约壹 </a:t>
            </a:r>
            <a:r>
              <a:rPr lang="en-US" altLang="zh-CN" sz="5400" b="1" dirty="0" smtClean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2 20-29)</a:t>
            </a:r>
            <a:endParaRPr lang="en-GB" altLang="zh-CN" sz="4800" b="1" dirty="0" smtClean="0">
              <a:solidFill>
                <a:srgbClr val="FFFF00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r>
              <a:rPr lang="zh-CN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韦</a:t>
            </a: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焜墀</a:t>
            </a:r>
            <a:r>
              <a:rPr lang="zh-CN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牧师</a:t>
            </a:r>
            <a:endParaRPr lang="en-GB" altLang="zh-CN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r>
              <a:rPr lang="en-GB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150301</a:t>
            </a:r>
            <a:endParaRPr lang="en-GB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2664" y="252663"/>
            <a:ext cx="85664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zh-CN" sz="5400" b="1" dirty="0" smtClean="0">
                <a:solidFill>
                  <a:srgbClr val="F8F8F8"/>
                </a:solidFill>
                <a:effectLst>
                  <a:glow rad="101600">
                    <a:schemeClr val="accent1">
                      <a:lumMod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…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chemeClr val="accent1">
                      <a:lumMod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我们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chemeClr val="accent1">
                      <a:lumMod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主耶稣基督的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chemeClr val="accent1">
                      <a:lumMod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父神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chemeClr val="accent1">
                      <a:lumMod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、他曾照自己的大怜悯、藉著耶稣基督从死里复活、重生了我们、叫我们有活泼的盼望、可以得著不能朽坏、不能玷污、不能衰残、为你们存留在天上的基业。</a:t>
            </a:r>
            <a:endParaRPr lang="en-GB" altLang="zh-CN" sz="5400" b="1" dirty="0" smtClean="0">
              <a:solidFill>
                <a:srgbClr val="F8F8F8"/>
              </a:solidFill>
              <a:effectLst>
                <a:glow rad="101600">
                  <a:schemeClr val="accent1">
                    <a:lumMod val="2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2664" y="252663"/>
            <a:ext cx="85664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6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西</a:t>
            </a:r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FF006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1:21-22 </a:t>
            </a:r>
            <a:endParaRPr lang="en-US" altLang="zh-CN" sz="5400" b="1" dirty="0" smtClean="0">
              <a:solidFill>
                <a:srgbClr val="F8F8F8"/>
              </a:solidFill>
              <a:effectLst>
                <a:glow rad="101600">
                  <a:srgbClr val="FF0066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6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你们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6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从前与　神隔绝、因著恶行、心里与他为敌．但如今他藉著基督的肉身受死、叫你们与自己和好、都成了圣洁、没有瑕疵、无可责备、把你们引到自己面前。</a:t>
            </a:r>
            <a:endParaRPr lang="en-GB" altLang="zh-CN" sz="5400" b="1" dirty="0" smtClean="0">
              <a:solidFill>
                <a:srgbClr val="F8F8F8"/>
              </a:solidFill>
              <a:effectLst>
                <a:glow rad="101600">
                  <a:srgbClr val="FF0066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2664" y="252663"/>
            <a:ext cx="85664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6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彼前</a:t>
            </a:r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FF006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2:9 </a:t>
            </a:r>
            <a:endParaRPr lang="en-US" altLang="zh-CN" sz="5400" b="1" dirty="0" smtClean="0">
              <a:solidFill>
                <a:srgbClr val="F8F8F8"/>
              </a:solidFill>
              <a:effectLst>
                <a:glow rad="101600">
                  <a:srgbClr val="FF0066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6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惟有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6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你们是被拣选的族类、是有君尊的祭司、是圣洁的国度、是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6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属神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6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的子民、要叫你们宣扬那召你们出黑暗入奇妙光明者的美德。</a:t>
            </a:r>
            <a:endParaRPr lang="en-GB" altLang="zh-CN" sz="5400" b="1" dirty="0" smtClean="0">
              <a:solidFill>
                <a:srgbClr val="F8F8F8"/>
              </a:solidFill>
              <a:effectLst>
                <a:glow rad="101600">
                  <a:srgbClr val="FF0066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4853" y="1"/>
            <a:ext cx="85664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 smtClean="0">
                <a:solidFill>
                  <a:srgbClr val="FFC0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约壹</a:t>
            </a:r>
            <a:r>
              <a:rPr lang="en-US" altLang="zh-CN" sz="6000" b="1" dirty="0" smtClean="0">
                <a:solidFill>
                  <a:srgbClr val="FFC0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2:21, </a:t>
            </a:r>
            <a:r>
              <a:rPr lang="en-US" altLang="zh-CN" sz="6000" b="1" dirty="0" smtClean="0">
                <a:solidFill>
                  <a:srgbClr val="FFC0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26</a:t>
            </a:r>
          </a:p>
          <a:p>
            <a:pPr algn="ctr"/>
            <a:r>
              <a:rPr lang="zh-CN" altLang="en-US" sz="5400" b="1" dirty="0" smtClean="0">
                <a:solidFill>
                  <a:srgbClr val="FFC0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我</a:t>
            </a:r>
            <a:r>
              <a:rPr lang="zh-CN" altLang="en-US" sz="5400" b="1" dirty="0" smtClean="0">
                <a:solidFill>
                  <a:srgbClr val="FFC0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写信给你们</a:t>
            </a:r>
            <a:r>
              <a:rPr lang="zh-CN" altLang="en-US" sz="5400" b="1" dirty="0" smtClean="0">
                <a:solidFill>
                  <a:srgbClr val="FFC0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、</a:t>
            </a:r>
            <a:endParaRPr lang="en-GB" altLang="zh-CN" sz="5400" b="1" dirty="0" smtClean="0">
              <a:solidFill>
                <a:srgbClr val="FFC000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不是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因你们不知道真理、正是因你们知道、并且知道没有虚谎是从出真理出来的。</a:t>
            </a:r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26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我将这些话写给你们、是指著那引诱你们的人说的。</a:t>
            </a:r>
            <a:endParaRPr lang="en-GB" altLang="zh-CN" sz="5400" b="1" dirty="0" smtClean="0">
              <a:solidFill>
                <a:srgbClr val="F8F8F8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4853" y="1"/>
            <a:ext cx="856648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 smtClean="0">
                <a:solidFill>
                  <a:srgbClr val="FFC0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參</a:t>
            </a:r>
            <a:r>
              <a:rPr lang="en-GB" altLang="zh-CN" sz="6000" b="1" dirty="0" smtClean="0">
                <a:solidFill>
                  <a:srgbClr val="FFC0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: 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约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壹</a:t>
            </a:r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2:19 </a:t>
            </a:r>
            <a:endParaRPr lang="en-US" altLang="zh-CN" sz="5400" b="1" dirty="0" smtClean="0">
              <a:solidFill>
                <a:srgbClr val="F8F8F8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他们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从我们中间出去、却不是属我们的．若是属我们的、就必仍旧与我们同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在</a:t>
            </a:r>
            <a:r>
              <a:rPr lang="en-GB" altLang="zh-CN" sz="5400" b="1" dirty="0" smtClean="0">
                <a:solidFill>
                  <a:srgbClr val="F8F8F8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.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他们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出去、显明都不是属我们的。</a:t>
            </a:r>
            <a:endParaRPr lang="en-GB" altLang="zh-CN" sz="5400" b="1" dirty="0" smtClean="0">
              <a:solidFill>
                <a:srgbClr val="F8F8F8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4537" y="515035"/>
            <a:ext cx="81317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7200" b="1" dirty="0" smtClean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圣灵与圣灵的恩膏</a:t>
            </a:r>
            <a:endParaRPr lang="en-GB" altLang="zh-CN" sz="6600" b="1" dirty="0" smtClean="0">
              <a:solidFill>
                <a:srgbClr val="FFFF00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2664" y="252663"/>
            <a:ext cx="85664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C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约</a:t>
            </a:r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C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3:5-8 </a:t>
            </a:r>
            <a:endParaRPr lang="en-US" altLang="zh-CN" sz="5400" b="1" dirty="0" smtClean="0">
              <a:solidFill>
                <a:srgbClr val="F8F8F8"/>
              </a:solidFill>
              <a:effectLst>
                <a:glow rad="101600">
                  <a:srgbClr val="C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C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耶稣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C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说、我实实在在的告诉你、人若不是从水和圣灵生的、就不能进　神的国。从肉身生的、就是肉身．从灵生的、就是灵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C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。</a:t>
            </a:r>
            <a:endParaRPr lang="en-GB" altLang="zh-CN" sz="5400" b="1" dirty="0" smtClean="0">
              <a:solidFill>
                <a:srgbClr val="F8F8F8"/>
              </a:solidFill>
              <a:effectLst>
                <a:glow rad="101600">
                  <a:srgbClr val="C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2664" y="252663"/>
            <a:ext cx="85664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C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我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C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说、你们必须重生、你不要以为希奇。风随著意思吹、你听见风的响声、却不晓得从那里来、往那里去．凡从圣灵生的、也是如此。</a:t>
            </a:r>
            <a:endParaRPr lang="en-GB" altLang="zh-CN" sz="5400" b="1" dirty="0" smtClean="0">
              <a:solidFill>
                <a:srgbClr val="F8F8F8"/>
              </a:solidFill>
              <a:effectLst>
                <a:glow rad="101600">
                  <a:srgbClr val="C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4537" y="515035"/>
            <a:ext cx="81317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7200" b="1" dirty="0" smtClean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真理的灵</a:t>
            </a:r>
            <a:endParaRPr lang="en-GB" altLang="zh-CN" sz="6600" b="1" dirty="0" smtClean="0">
              <a:solidFill>
                <a:srgbClr val="FFFF00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2664" y="252663"/>
            <a:ext cx="85664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约壹</a:t>
            </a:r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2:20</a:t>
            </a:r>
          </a:p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你们从那圣者受了恩膏、并且知道这一切的事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。</a:t>
            </a:r>
            <a:endParaRPr lang="en-GB" altLang="zh-CN" sz="5400" b="1" dirty="0" smtClean="0">
              <a:solidFill>
                <a:srgbClr val="F8F8F8"/>
              </a:solidFill>
              <a:effectLst>
                <a:glow rad="101600">
                  <a:srgbClr val="660033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〔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或作都有知识</a:t>
            </a:r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〕</a:t>
            </a:r>
            <a:endParaRPr lang="en-GB" altLang="zh-CN" sz="5400" b="1" dirty="0" smtClean="0">
              <a:solidFill>
                <a:srgbClr val="F8F8F8"/>
              </a:solidFill>
              <a:effectLst>
                <a:glow rad="101600">
                  <a:srgbClr val="660033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红钻贺岁新年好原创CDR"/>
          <p:cNvPicPr>
            <a:picLocks noChangeAspect="1" noChangeArrowheads="1"/>
          </p:cNvPicPr>
          <p:nvPr/>
        </p:nvPicPr>
        <p:blipFill>
          <a:blip r:embed="rId2" cstate="print"/>
          <a:srcRect t="5067" b="20839"/>
          <a:stretch>
            <a:fillRect/>
          </a:stretch>
        </p:blipFill>
        <p:spPr bwMode="auto">
          <a:xfrm>
            <a:off x="-36512" y="-2126"/>
            <a:ext cx="9180512" cy="68882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2664" y="252663"/>
            <a:ext cx="85664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约壹</a:t>
            </a:r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2:27</a:t>
            </a:r>
          </a:p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你们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从主所受的恩膏、常存在你们心里、并不用人教训你们．自有主的恩膏在凡事上教训你们．这恩膏是真的、不是假的．你们要按这恩膏的教训、住在主里面。</a:t>
            </a:r>
            <a:endParaRPr lang="en-GB" altLang="zh-CN" sz="5400" b="1" dirty="0" smtClean="0">
              <a:solidFill>
                <a:srgbClr val="F8F8F8"/>
              </a:solidFill>
              <a:effectLst>
                <a:glow rad="101600">
                  <a:srgbClr val="660033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2664" y="252663"/>
            <a:ext cx="85664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约</a:t>
            </a:r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14:16-17</a:t>
            </a:r>
          </a:p>
          <a:p>
            <a:pPr algn="ctr"/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 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我要求父、父就另外赐给你们一位保惠师、</a:t>
            </a:r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〔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或作训慰师下同</a:t>
            </a:r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〕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叫他永远与你们同在、 就是真理的圣灵。</a:t>
            </a:r>
            <a:endParaRPr lang="en-GB" altLang="zh-CN" sz="5400" b="1" dirty="0" smtClean="0">
              <a:solidFill>
                <a:srgbClr val="F8F8F8"/>
              </a:solidFill>
              <a:effectLst>
                <a:glow rad="101600">
                  <a:srgbClr val="660033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2664" y="252663"/>
            <a:ext cx="85664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约</a:t>
            </a:r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16:13 </a:t>
            </a:r>
            <a:endParaRPr lang="en-US" altLang="zh-CN" sz="5400" b="1" dirty="0" smtClean="0">
              <a:solidFill>
                <a:srgbClr val="F8F8F8"/>
              </a:solidFill>
              <a:effectLst>
                <a:glow rad="101600">
                  <a:srgbClr val="660033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只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等真理的圣灵来了、他要引导你们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明白</a:t>
            </a:r>
            <a:endParaRPr lang="en-GB" altLang="zh-CN" sz="5400" b="1" dirty="0" smtClean="0">
              <a:solidFill>
                <a:srgbClr val="F8F8F8"/>
              </a:solidFill>
              <a:effectLst>
                <a:glow rad="101600">
                  <a:srgbClr val="660033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〔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原文作进入</a:t>
            </a:r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〕</a:t>
            </a:r>
          </a:p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一切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的真理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．</a:t>
            </a:r>
            <a:endParaRPr lang="en-GB" altLang="zh-CN" sz="5400" b="1" dirty="0" smtClean="0">
              <a:solidFill>
                <a:srgbClr val="F8F8F8"/>
              </a:solidFill>
              <a:effectLst>
                <a:glow rad="101600">
                  <a:srgbClr val="660033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2664" y="252663"/>
            <a:ext cx="85664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NB  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彼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後</a:t>
            </a:r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1:20-21 </a:t>
            </a:r>
            <a:endParaRPr lang="en-US" altLang="zh-CN" sz="5400" b="1" dirty="0" smtClean="0">
              <a:solidFill>
                <a:srgbClr val="F8F8F8"/>
              </a:solidFill>
              <a:effectLst>
                <a:glow rad="101600">
                  <a:srgbClr val="660033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第一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6600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要紧的、该知道经上所有的豫言、没有可随私意解说的．因为豫言从来没有出於人意的、乃是人被圣灵感动说出神的话来。</a:t>
            </a:r>
            <a:endParaRPr lang="en-GB" altLang="zh-CN" sz="5400" b="1" dirty="0" smtClean="0">
              <a:solidFill>
                <a:srgbClr val="F8F8F8"/>
              </a:solidFill>
              <a:effectLst>
                <a:glow rad="101600">
                  <a:srgbClr val="660033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4537" y="515035"/>
            <a:ext cx="81317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7200" b="1" dirty="0" smtClean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见證的灵</a:t>
            </a:r>
            <a:endParaRPr lang="en-GB" altLang="zh-CN" sz="6600" b="1" dirty="0" smtClean="0">
              <a:solidFill>
                <a:srgbClr val="FFFF00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2664" y="252663"/>
            <a:ext cx="85664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约</a:t>
            </a:r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FF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16:14 </a:t>
            </a:r>
            <a:endParaRPr lang="en-US" altLang="zh-CN" sz="5400" b="1" dirty="0" smtClean="0">
              <a:solidFill>
                <a:srgbClr val="F8F8F8"/>
              </a:solidFill>
              <a:effectLst>
                <a:glow rad="101600">
                  <a:srgbClr val="FF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他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要荣耀我．因为他要将受於我的、告诉你们。</a:t>
            </a:r>
            <a:endParaRPr lang="en-GB" altLang="zh-CN" sz="5400" b="1" dirty="0" smtClean="0">
              <a:solidFill>
                <a:srgbClr val="F8F8F8"/>
              </a:solidFill>
              <a:effectLst>
                <a:glow rad="101600">
                  <a:srgbClr val="FF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2664" y="252663"/>
            <a:ext cx="85664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徒</a:t>
            </a:r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FF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1:8 </a:t>
            </a:r>
            <a:endParaRPr lang="en-US" altLang="zh-CN" sz="5400" b="1" dirty="0" smtClean="0">
              <a:solidFill>
                <a:srgbClr val="F8F8F8"/>
              </a:solidFill>
              <a:effectLst>
                <a:glow rad="101600">
                  <a:srgbClr val="FF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但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圣灵降临在你们身上、你们就必得著能力．并要在耶路撒冷、犹太全地、和撒玛利亚、直到地极、作我的见證。</a:t>
            </a:r>
            <a:endParaRPr lang="en-GB" altLang="zh-CN" sz="5400" b="1" dirty="0" smtClean="0">
              <a:solidFill>
                <a:srgbClr val="F8F8F8"/>
              </a:solidFill>
              <a:effectLst>
                <a:glow rad="101600">
                  <a:srgbClr val="FF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2664" y="252663"/>
            <a:ext cx="85664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约壹</a:t>
            </a:r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FF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2:22</a:t>
            </a:r>
          </a:p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谁是说谎话的呢．不是那不认耶稣基督的麽．不认父与子的、这就是敌基督的。</a:t>
            </a:r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FF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23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凡不认子的就没有父．认子的连父也有了。</a:t>
            </a:r>
            <a:endParaRPr lang="en-GB" altLang="zh-CN" sz="5400" b="1" dirty="0" smtClean="0">
              <a:solidFill>
                <a:srgbClr val="F8F8F8"/>
              </a:solidFill>
              <a:effectLst>
                <a:glow rad="101600">
                  <a:srgbClr val="FF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4537" y="515035"/>
            <a:ext cx="81317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7200" b="1" dirty="0" smtClean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成事的灵</a:t>
            </a:r>
            <a:endParaRPr lang="en-GB" altLang="zh-CN" sz="6600" b="1" dirty="0" smtClean="0">
              <a:solidFill>
                <a:srgbClr val="FFFF00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2664" y="252663"/>
            <a:ext cx="85664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亚</a:t>
            </a:r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4:6 </a:t>
            </a:r>
            <a:endParaRPr lang="en-US" altLang="zh-CN" sz="5400" b="1" dirty="0" smtClean="0">
              <a:solidFill>
                <a:srgbClr val="F8F8F8"/>
              </a:solidFill>
              <a:effectLst>
                <a:glow rad="101600">
                  <a:srgbClr val="174517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万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军之耶和华说、不是倚靠势力、不是倚靠才能、乃是倚靠我的灵、方能成事。</a:t>
            </a:r>
            <a:endParaRPr lang="en-GB" altLang="zh-CN" sz="5400" b="1" dirty="0" smtClean="0">
              <a:solidFill>
                <a:srgbClr val="F8F8F8"/>
              </a:solidFill>
              <a:effectLst>
                <a:glow rad="101600">
                  <a:srgbClr val="174517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67944" y="620688"/>
            <a:ext cx="158417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TW" altLang="en-US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rgbClr val="C0504D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Hei" pitchFamily="49" charset="-122"/>
                <a:ea typeface="SimHei" pitchFamily="49" charset="-122"/>
                <a:cs typeface="+mn-cs"/>
              </a:rPr>
              <a:t>喜气羊羊</a:t>
            </a:r>
            <a:endParaRPr lang="en-GB" sz="8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rgbClr val="C0504D">
                    <a:satMod val="175000"/>
                    <a:alpha val="4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imHei" pitchFamily="49" charset="-122"/>
              <a:ea typeface="SimHei" pitchFamily="49" charset="-122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61746" y="3450740"/>
            <a:ext cx="2382253" cy="347787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endParaRPr lang="en-GB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endParaRPr lang="en-GB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endParaRPr lang="en-GB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endParaRPr lang="en-GB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endParaRPr lang="en-GB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3380125"/>
            <a:ext cx="1937084" cy="347787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endParaRPr lang="en-GB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endParaRPr lang="en-GB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endParaRPr lang="en-GB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endParaRPr lang="en-GB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endParaRPr lang="en-GB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404664"/>
            <a:ext cx="241176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TW" altLang="en-US" sz="1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C0504D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Hei" pitchFamily="49" charset="-122"/>
                <a:ea typeface="SimHei" pitchFamily="49" charset="-122"/>
                <a:cs typeface="+mn-cs"/>
              </a:rPr>
              <a:t>羊年</a:t>
            </a:r>
            <a:endParaRPr lang="en-GB" sz="1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C0504D">
                    <a:satMod val="175000"/>
                    <a:alpha val="4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imHei" pitchFamily="49" charset="-122"/>
              <a:ea typeface="SimHei" pitchFamily="49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2664" y="252663"/>
            <a:ext cx="85664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创</a:t>
            </a:r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1:1-3 </a:t>
            </a:r>
            <a:endParaRPr lang="en-US" altLang="zh-CN" sz="5400" b="1" dirty="0" smtClean="0">
              <a:solidFill>
                <a:srgbClr val="F8F8F8"/>
              </a:solidFill>
              <a:effectLst>
                <a:glow rad="101600">
                  <a:srgbClr val="174517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起初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神创造天地。地是空虚混沌．渊面黑暗．神的灵运行在水面上。神说、要有光、就有了光。</a:t>
            </a:r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...</a:t>
            </a:r>
            <a:endParaRPr lang="en-GB" altLang="zh-CN" sz="5400" b="1" dirty="0" smtClean="0">
              <a:solidFill>
                <a:srgbClr val="F8F8F8"/>
              </a:solidFill>
              <a:effectLst>
                <a:glow rad="101600">
                  <a:srgbClr val="174517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2664" y="252663"/>
            <a:ext cx="85664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约壹</a:t>
            </a:r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2:28</a:t>
            </a:r>
          </a:p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小子们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哪、你们要住在主里面．这样、他若显现、我们就可以坦然无惧．当他来的时候、在他面前也不至於惭愧。</a:t>
            </a:r>
            <a:endParaRPr lang="en-GB" altLang="zh-CN" sz="5400" b="1" dirty="0" smtClean="0">
              <a:solidFill>
                <a:srgbClr val="F8F8F8"/>
              </a:solidFill>
              <a:effectLst>
                <a:glow rad="101600">
                  <a:srgbClr val="174517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2664" y="252663"/>
            <a:ext cx="85664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林前</a:t>
            </a:r>
            <a:r>
              <a:rPr lang="en-US" altLang="zh-TW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12:4 -</a:t>
            </a:r>
            <a:r>
              <a:rPr lang="en-US" altLang="zh-TW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11</a:t>
            </a:r>
          </a:p>
          <a:p>
            <a:pPr algn="ctr"/>
            <a:r>
              <a:rPr lang="zh-TW" altLang="en-US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恩</a:t>
            </a:r>
            <a:r>
              <a:rPr lang="zh-TW" altLang="en-US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賜原有分別、聖靈卻是一位。職事也有分別、主卻是一位。功用也有分別、神卻是一位、在眾人裡面運行一切的事。聖靈顯在各人身上、是叫人得益處</a:t>
            </a:r>
            <a:r>
              <a:rPr lang="zh-TW" altLang="en-US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。</a:t>
            </a:r>
            <a:endParaRPr lang="en-GB" altLang="zh-CN" sz="5400" b="1" dirty="0" smtClean="0">
              <a:solidFill>
                <a:srgbClr val="F8F8F8"/>
              </a:solidFill>
              <a:effectLst>
                <a:glow rad="101600">
                  <a:srgbClr val="174517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2664" y="252663"/>
            <a:ext cx="85664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這</a:t>
            </a:r>
            <a:r>
              <a:rPr lang="zh-TW" altLang="en-US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人蒙聖靈賜他智慧的言語．那人也蒙這位聖靈賜他知識的言語．</a:t>
            </a:r>
            <a:r>
              <a:rPr lang="en-US" altLang="zh-TW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...11</a:t>
            </a:r>
            <a:r>
              <a:rPr lang="zh-TW" altLang="en-US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這一切都是這位聖靈所運行、隨己意分給各人的。</a:t>
            </a:r>
            <a:endParaRPr lang="en-GB" altLang="zh-CN" sz="5400" b="1" dirty="0" smtClean="0">
              <a:solidFill>
                <a:srgbClr val="F8F8F8"/>
              </a:solidFill>
              <a:effectLst>
                <a:glow rad="101600">
                  <a:srgbClr val="174517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4537" y="515035"/>
            <a:ext cx="81317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7200" b="1" dirty="0" smtClean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圣洁的灵</a:t>
            </a:r>
            <a:endParaRPr lang="en-GB" altLang="zh-CN" sz="6600" b="1" dirty="0" smtClean="0">
              <a:solidFill>
                <a:srgbClr val="FFFF00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加</a:t>
            </a:r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5:22-25 </a:t>
            </a:r>
            <a:endParaRPr lang="en-US" altLang="zh-CN" sz="5400" b="1" dirty="0" smtClean="0">
              <a:solidFill>
                <a:srgbClr val="F8F8F8"/>
              </a:solidFill>
              <a:effectLst>
                <a:glow rad="101600">
                  <a:srgbClr val="174517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圣灵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所结的果子、就是仁爱、喜乐、和平、忍耐、恩慈、良善、信实、温柔、节制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．</a:t>
            </a:r>
            <a:r>
              <a:rPr lang="en-GB" altLang="zh-CN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…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凡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属基督耶稣的人、是已经把肉体、连肉体的邪情私慾、同钉在十字架上了。我们若是靠圣灵得生、就当靠圣灵行事。</a:t>
            </a:r>
            <a:endParaRPr lang="en-GB" altLang="zh-CN" sz="5400" b="1" dirty="0" smtClean="0">
              <a:solidFill>
                <a:srgbClr val="F8F8F8"/>
              </a:solidFill>
              <a:effectLst>
                <a:glow rad="101600">
                  <a:srgbClr val="174517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约壹</a:t>
            </a:r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2:29</a:t>
            </a:r>
          </a:p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你们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若知道他是公义的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、</a:t>
            </a:r>
            <a:endParaRPr lang="en-GB" altLang="zh-CN" sz="5400" b="1" dirty="0" smtClean="0">
              <a:solidFill>
                <a:srgbClr val="F8F8F8"/>
              </a:solidFill>
              <a:effectLst>
                <a:glow rad="101600">
                  <a:srgbClr val="174517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就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17451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知道凡行公义之人都是他所生的。</a:t>
            </a:r>
            <a:endParaRPr lang="en-GB" altLang="zh-CN" sz="5400" b="1" dirty="0" smtClean="0">
              <a:solidFill>
                <a:srgbClr val="F8F8F8"/>
              </a:solidFill>
              <a:effectLst>
                <a:glow rad="101600">
                  <a:srgbClr val="174517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4537" y="515035"/>
            <a:ext cx="813174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7200" b="1" dirty="0" smtClean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同在的</a:t>
            </a:r>
            <a:r>
              <a:rPr lang="zh-CN" altLang="en-US" sz="7200" b="1" dirty="0" smtClean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灵</a:t>
            </a:r>
            <a:endParaRPr lang="en-GB" altLang="zh-CN" sz="7200" b="1" dirty="0" smtClean="0">
              <a:solidFill>
                <a:srgbClr val="FFFF00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endParaRPr lang="en-GB" altLang="zh-CN" sz="7200" b="1" dirty="0" smtClean="0">
              <a:solidFill>
                <a:srgbClr val="FFFF00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r>
              <a:rPr lang="zh-TW" altLang="en-US" sz="6000" b="1" dirty="0" smtClean="0">
                <a:solidFill>
                  <a:srgbClr val="FFC0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保惠师</a:t>
            </a:r>
            <a:endParaRPr lang="en-GB" altLang="zh-TW" sz="6000" b="1" dirty="0" smtClean="0">
              <a:solidFill>
                <a:srgbClr val="FFC000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r>
              <a:rPr lang="en-GB" altLang="zh-CN" sz="6000" b="1" dirty="0" err="1" smtClean="0">
                <a:solidFill>
                  <a:srgbClr val="FFC0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Paracletos</a:t>
            </a:r>
            <a:r>
              <a:rPr lang="zh-TW" altLang="en-US" sz="6000" b="1" dirty="0" smtClean="0">
                <a:solidFill>
                  <a:srgbClr val="FFC0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 </a:t>
            </a:r>
            <a:r>
              <a:rPr lang="en-GB" altLang="zh-CN" sz="6000" b="1" dirty="0" smtClean="0">
                <a:solidFill>
                  <a:srgbClr val="FFC0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(</a:t>
            </a:r>
            <a:r>
              <a:rPr lang="en-GB" altLang="zh-CN" sz="6000" b="1" dirty="0" err="1" smtClean="0">
                <a:solidFill>
                  <a:srgbClr val="FFC0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cf</a:t>
            </a:r>
            <a:r>
              <a:rPr lang="en-GB" altLang="zh-CN" sz="6000" b="1" dirty="0" smtClean="0">
                <a:solidFill>
                  <a:srgbClr val="FFC0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 </a:t>
            </a:r>
            <a:r>
              <a:rPr lang="en-GB" altLang="zh-CN" sz="6000" b="1" dirty="0" smtClean="0">
                <a:solidFill>
                  <a:srgbClr val="FFC0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parallel)</a:t>
            </a:r>
            <a:endParaRPr lang="en-GB" altLang="zh-CN" sz="6000" b="1" dirty="0" smtClean="0">
              <a:solidFill>
                <a:srgbClr val="FFC000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6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约壹</a:t>
            </a:r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FF006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2:24-25</a:t>
            </a:r>
          </a:p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6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论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6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到你们、务要将那从起初所听见的事存在心里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6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．</a:t>
            </a:r>
            <a:endParaRPr lang="en-US" altLang="zh-CN" sz="5400" b="1" dirty="0" smtClean="0">
              <a:solidFill>
                <a:srgbClr val="F8F8F8"/>
              </a:solidFill>
              <a:effectLst>
                <a:glow rad="101600">
                  <a:srgbClr val="FF0066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6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若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6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将从起初所听见的存在心里、你们就必住在子里面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6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、</a:t>
            </a:r>
            <a:endParaRPr lang="en-US" altLang="zh-CN" sz="5400" b="1" dirty="0" smtClean="0">
              <a:solidFill>
                <a:srgbClr val="F8F8F8"/>
              </a:solidFill>
              <a:effectLst>
                <a:glow rad="101600">
                  <a:srgbClr val="FF0066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6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也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6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必住在父里面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6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。</a:t>
            </a:r>
            <a:endParaRPr lang="en-US" altLang="zh-CN" sz="5400" b="1" dirty="0" smtClean="0">
              <a:solidFill>
                <a:srgbClr val="F8F8F8"/>
              </a:solidFill>
              <a:effectLst>
                <a:glow rad="101600">
                  <a:srgbClr val="FF0066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6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主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6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所应许我们的就是永生。</a:t>
            </a:r>
            <a:endParaRPr lang="en-GB" altLang="zh-CN" sz="5400" b="1" dirty="0" smtClean="0">
              <a:solidFill>
                <a:srgbClr val="F8F8F8"/>
              </a:solidFill>
              <a:effectLst>
                <a:glow rad="101600">
                  <a:srgbClr val="FF0066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ctrTitle" idx="4294967295"/>
          </p:nvPr>
        </p:nvSpPr>
        <p:spPr>
          <a:xfrm>
            <a:off x="684213" y="4149081"/>
            <a:ext cx="7772400" cy="165618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Take Me into Your Holy Place</a:t>
            </a:r>
            <a:b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zh-TW" alt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帶我進入你的同在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32560" y="515035"/>
            <a:ext cx="69037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 smtClean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在圣灵的恩膏</a:t>
            </a:r>
            <a:r>
              <a:rPr lang="zh-CN" altLang="en-US" sz="6000" b="1" dirty="0" smtClean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里</a:t>
            </a:r>
            <a:endParaRPr lang="en-GB" altLang="zh-CN" sz="6000" b="1" dirty="0" smtClean="0">
              <a:solidFill>
                <a:srgbClr val="FFFF00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r>
              <a:rPr lang="en-US" altLang="zh-CN" sz="6000" b="1" dirty="0" smtClean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(</a:t>
            </a:r>
            <a:r>
              <a:rPr lang="zh-CN" altLang="en-US" sz="6000" b="1" dirty="0" smtClean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约壹 </a:t>
            </a:r>
            <a:r>
              <a:rPr lang="en-US" altLang="zh-CN" sz="6000" b="1" dirty="0" smtClean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2 20-29</a:t>
            </a:r>
            <a:r>
              <a:rPr lang="en-US" altLang="zh-CN" sz="6000" b="1" dirty="0" smtClean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)</a:t>
            </a:r>
            <a:endParaRPr lang="en-GB" altLang="zh-CN" sz="5400" b="1" dirty="0" smtClean="0">
              <a:solidFill>
                <a:srgbClr val="FFFF00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568952" cy="6106690"/>
          </a:xfrm>
        </p:spPr>
        <p:txBody>
          <a:bodyPr/>
          <a:lstStyle/>
          <a:p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万军之耶和华</a:t>
            </a:r>
            <a:b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你的居所何等可爱</a:t>
            </a:r>
            <a:b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我羡慕渴想你的院宇</a:t>
            </a:r>
            <a:b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我心肠肉体向你呼籲</a:t>
            </a:r>
            <a:endParaRPr lang="en-US" sz="6000" dirty="0">
              <a:solidFill>
                <a:srgbClr val="FFFFFF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" name="Take Me into Your Holy Place帶我進入你的同在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516216" y="980728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060848"/>
            <a:ext cx="8568952" cy="4306490"/>
          </a:xfrm>
        </p:spPr>
        <p:txBody>
          <a:bodyPr/>
          <a:lstStyle/>
          <a:p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万军之耶和华</a:t>
            </a:r>
            <a:b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你的居所何等可爱</a:t>
            </a:r>
            <a:b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我羡慕渴想你的院宇</a:t>
            </a:r>
            <a:b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我心肠肉体向你呼籲</a:t>
            </a:r>
            <a:endParaRPr lang="en-US" sz="6000" dirty="0">
              <a:solidFill>
                <a:srgbClr val="FFFFFF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568952" cy="6106690"/>
          </a:xfrm>
        </p:spPr>
        <p:txBody>
          <a:bodyPr/>
          <a:lstStyle/>
          <a:p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带我进入你的同在</a:t>
            </a:r>
            <a:b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我不满足只停留现在</a:t>
            </a:r>
            <a:b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带我进入你的同在</a:t>
            </a:r>
            <a:b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我心渴慕你永恒的爱</a:t>
            </a:r>
            <a:endParaRPr lang="en-US" sz="6000" dirty="0">
              <a:solidFill>
                <a:srgbClr val="FFFFFF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556792"/>
            <a:ext cx="8568952" cy="4810546"/>
          </a:xfrm>
        </p:spPr>
        <p:txBody>
          <a:bodyPr/>
          <a:lstStyle/>
          <a:p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带我进入你的同在</a:t>
            </a:r>
            <a:b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我不满足只停留现在</a:t>
            </a:r>
            <a:b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带我进入你的同在</a:t>
            </a:r>
            <a:b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我心渴慕你永恒的爱</a:t>
            </a:r>
            <a:endParaRPr lang="en-US" sz="6000" dirty="0">
              <a:solidFill>
                <a:srgbClr val="FFFFFF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568952" cy="6106690"/>
          </a:xfrm>
        </p:spPr>
        <p:txBody>
          <a:bodyPr/>
          <a:lstStyle/>
          <a:p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愿你的荣耀从天降下来</a:t>
            </a:r>
            <a:b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燃烧每颗爱慕你的心</a:t>
            </a:r>
            <a:b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愿你的荣耀从天降下来</a:t>
            </a:r>
            <a:b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充满这地与我们相遇</a:t>
            </a:r>
            <a:endParaRPr lang="en-US" sz="6000" dirty="0">
              <a:solidFill>
                <a:srgbClr val="FFFFFF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700808"/>
            <a:ext cx="8568952" cy="4666530"/>
          </a:xfrm>
        </p:spPr>
        <p:txBody>
          <a:bodyPr/>
          <a:lstStyle/>
          <a:p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愿你的荣耀从天降下来</a:t>
            </a:r>
            <a:b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燃烧每颗爱慕你的心</a:t>
            </a:r>
            <a:b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愿你的荣耀从天降下来</a:t>
            </a:r>
            <a:b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充满这地与我们相遇</a:t>
            </a:r>
            <a:endParaRPr lang="en-US" sz="6000" dirty="0">
              <a:solidFill>
                <a:srgbClr val="FFFFFF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568952" cy="6106690"/>
          </a:xfrm>
        </p:spPr>
        <p:txBody>
          <a:bodyPr/>
          <a:lstStyle/>
          <a:p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带我进入你的同在</a:t>
            </a:r>
            <a:b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我不满足只停留现在</a:t>
            </a:r>
            <a:b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带我进入你的同在</a:t>
            </a:r>
            <a:b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我心渴慕你永恒的爱</a:t>
            </a:r>
            <a:endParaRPr lang="en-US" sz="6000" dirty="0">
              <a:solidFill>
                <a:srgbClr val="FFFFFF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568952" cy="4176464"/>
          </a:xfrm>
        </p:spPr>
        <p:txBody>
          <a:bodyPr/>
          <a:lstStyle/>
          <a:p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带我进入你的同在</a:t>
            </a:r>
            <a:b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我不满足只停留现在</a:t>
            </a:r>
            <a:b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带我进入你的同在</a:t>
            </a:r>
            <a:b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我心渴慕你永恒的爱</a:t>
            </a:r>
            <a:endParaRPr lang="en-US" sz="6000" dirty="0">
              <a:solidFill>
                <a:srgbClr val="FFFFFF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568952" cy="6106690"/>
          </a:xfrm>
        </p:spPr>
        <p:txBody>
          <a:bodyPr/>
          <a:lstStyle/>
          <a:p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愿你的荣耀从天降下来</a:t>
            </a:r>
            <a:b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燃烧每颗爱慕你的心</a:t>
            </a:r>
            <a:b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愿你的荣耀从天降下来</a:t>
            </a:r>
            <a:b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充满这地与我们相遇</a:t>
            </a:r>
            <a:endParaRPr lang="en-US" sz="6000" dirty="0">
              <a:solidFill>
                <a:srgbClr val="FFFFFF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700808"/>
            <a:ext cx="8568952" cy="4666530"/>
          </a:xfrm>
        </p:spPr>
        <p:txBody>
          <a:bodyPr/>
          <a:lstStyle/>
          <a:p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愿你的荣耀从天降下来</a:t>
            </a:r>
            <a:b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燃烧每颗爱慕你的心</a:t>
            </a:r>
            <a:b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愿你的荣耀从天降下来</a:t>
            </a:r>
            <a:b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CN" altLang="en-US" sz="6000" dirty="0" smtClean="0"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充满这地与我们相遇</a:t>
            </a:r>
            <a:endParaRPr lang="en-US" sz="6000" dirty="0">
              <a:solidFill>
                <a:srgbClr val="FFFFFF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4853" y="515035"/>
            <a:ext cx="856648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 smtClean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圣灵</a:t>
            </a:r>
            <a:r>
              <a:rPr lang="zh-CN" altLang="en-US" sz="6000" b="1" dirty="0" smtClean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的恩</a:t>
            </a:r>
            <a:r>
              <a:rPr lang="zh-CN" altLang="en-US" sz="6000" b="1" dirty="0" smtClean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膏</a:t>
            </a:r>
            <a:endParaRPr lang="en-GB" altLang="zh-CN" sz="6000" b="1" dirty="0" smtClean="0">
              <a:solidFill>
                <a:srgbClr val="FFFF00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约壹</a:t>
            </a:r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2:20 </a:t>
            </a:r>
          </a:p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你们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从那圣者受了恩膏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、</a:t>
            </a:r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…</a:t>
            </a:r>
          </a:p>
          <a:p>
            <a:pPr algn="ctr"/>
            <a:endParaRPr lang="en-US" altLang="zh-CN" sz="5400" b="1" dirty="0" smtClean="0">
              <a:solidFill>
                <a:srgbClr val="F8F8F8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r>
              <a:rPr lang="zh-CN" altLang="en-US" sz="6000" b="1" dirty="0" smtClean="0">
                <a:solidFill>
                  <a:srgbClr val="FFC0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圣者就是圣灵</a:t>
            </a:r>
            <a:endParaRPr lang="en-GB" altLang="zh-CN" sz="6000" b="1" dirty="0" smtClean="0">
              <a:solidFill>
                <a:srgbClr val="FFC000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23528" y="260648"/>
            <a:ext cx="8568952" cy="64087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zh-CN" altLang="en-US" sz="6000" b="1" kern="0" dirty="0" smtClean="0">
                <a:solidFill>
                  <a:srgbClr val="FFFFFF"/>
                </a:solidFill>
                <a:effectLst>
                  <a:glow rad="101600">
                    <a:srgbClr val="000000">
                      <a:satMod val="175000"/>
                      <a:alpha val="40000"/>
                    </a:srgbClr>
                  </a:glow>
                </a:effectLst>
                <a:latin typeface="Impact"/>
                <a:ea typeface="Microsoft YaHei"/>
                <a:cs typeface="+mn-cs"/>
              </a:rPr>
              <a:t>带我进入你的同在</a:t>
            </a:r>
            <a:br>
              <a:rPr lang="zh-CN" altLang="en-US" sz="6000" b="1" kern="0" dirty="0" smtClean="0">
                <a:solidFill>
                  <a:srgbClr val="FFFFFF"/>
                </a:solidFill>
                <a:effectLst>
                  <a:glow rad="101600">
                    <a:srgbClr val="000000">
                      <a:satMod val="175000"/>
                      <a:alpha val="40000"/>
                    </a:srgbClr>
                  </a:glow>
                </a:effectLst>
                <a:latin typeface="Impact"/>
                <a:ea typeface="Microsoft YaHei"/>
                <a:cs typeface="+mn-cs"/>
              </a:rPr>
            </a:br>
            <a:r>
              <a:rPr lang="zh-CN" altLang="en-US" sz="6000" b="1" kern="0" dirty="0" smtClean="0">
                <a:solidFill>
                  <a:srgbClr val="FFFFFF"/>
                </a:solidFill>
                <a:effectLst>
                  <a:glow rad="101600">
                    <a:srgbClr val="000000">
                      <a:satMod val="175000"/>
                      <a:alpha val="40000"/>
                    </a:srgbClr>
                  </a:glow>
                </a:effectLst>
                <a:latin typeface="Impact"/>
                <a:ea typeface="Microsoft YaHei"/>
                <a:cs typeface="+mn-cs"/>
              </a:rPr>
              <a:t>带我进入你的同在</a:t>
            </a:r>
            <a:br>
              <a:rPr lang="zh-CN" altLang="en-US" sz="6000" b="1" kern="0" dirty="0" smtClean="0">
                <a:solidFill>
                  <a:srgbClr val="FFFFFF"/>
                </a:solidFill>
                <a:effectLst>
                  <a:glow rad="101600">
                    <a:srgbClr val="000000">
                      <a:satMod val="175000"/>
                      <a:alpha val="40000"/>
                    </a:srgbClr>
                  </a:glow>
                </a:effectLst>
                <a:latin typeface="Impact"/>
                <a:ea typeface="Microsoft YaHei"/>
                <a:cs typeface="+mn-cs"/>
              </a:rPr>
            </a:br>
            <a:r>
              <a:rPr lang="en-GB" altLang="zh-CN" sz="6000" b="1" kern="0" dirty="0" smtClean="0">
                <a:solidFill>
                  <a:srgbClr val="FFFFFF"/>
                </a:solidFill>
                <a:effectLst>
                  <a:glow rad="101600">
                    <a:srgbClr val="000000">
                      <a:satMod val="175000"/>
                      <a:alpha val="40000"/>
                    </a:srgbClr>
                  </a:glow>
                </a:effectLst>
                <a:latin typeface="Impact"/>
                <a:ea typeface="Microsoft YaHei"/>
                <a:cs typeface="+mn-cs"/>
              </a:rPr>
              <a:t/>
            </a:r>
            <a:br>
              <a:rPr lang="en-GB" altLang="zh-CN" sz="6000" b="1" kern="0" dirty="0" smtClean="0">
                <a:solidFill>
                  <a:srgbClr val="FFFFFF"/>
                </a:solidFill>
                <a:effectLst>
                  <a:glow rad="101600">
                    <a:srgbClr val="000000">
                      <a:satMod val="175000"/>
                      <a:alpha val="40000"/>
                    </a:srgbClr>
                  </a:glow>
                </a:effectLst>
                <a:latin typeface="Impact"/>
                <a:ea typeface="Microsoft YaHei"/>
                <a:cs typeface="+mn-cs"/>
              </a:rPr>
            </a:br>
            <a:r>
              <a:rPr lang="zh-CN" altLang="en-US" sz="6000" b="1" kern="0" dirty="0" smtClean="0">
                <a:solidFill>
                  <a:srgbClr val="FFFFFF"/>
                </a:solidFill>
                <a:effectLst>
                  <a:glow rad="101600">
                    <a:srgbClr val="000000">
                      <a:satMod val="175000"/>
                      <a:alpha val="40000"/>
                    </a:srgbClr>
                  </a:glow>
                </a:effectLst>
                <a:latin typeface="Impact"/>
                <a:ea typeface="Microsoft YaHei"/>
                <a:cs typeface="+mn-cs"/>
              </a:rPr>
              <a:t> 我们相遇在这地。</a:t>
            </a:r>
            <a:r>
              <a:rPr lang="en-GB" altLang="zh-CN" sz="6000" b="1" kern="0" dirty="0" smtClean="0">
                <a:solidFill>
                  <a:srgbClr val="FFFFFF"/>
                </a:solidFill>
                <a:effectLst>
                  <a:glow rad="101600">
                    <a:srgbClr val="000000">
                      <a:satMod val="175000"/>
                      <a:alpha val="40000"/>
                    </a:srgbClr>
                  </a:glow>
                </a:effectLst>
                <a:latin typeface="Impact"/>
                <a:ea typeface="Microsoft YaHei"/>
                <a:cs typeface="+mn-cs"/>
              </a:rPr>
              <a:t/>
            </a:r>
            <a:br>
              <a:rPr lang="en-GB" altLang="zh-CN" sz="6000" b="1" kern="0" dirty="0" smtClean="0">
                <a:solidFill>
                  <a:srgbClr val="FFFFFF"/>
                </a:solidFill>
                <a:effectLst>
                  <a:glow rad="101600">
                    <a:srgbClr val="000000">
                      <a:satMod val="175000"/>
                      <a:alpha val="40000"/>
                    </a:srgbClr>
                  </a:glow>
                </a:effectLst>
                <a:latin typeface="Impact"/>
                <a:ea typeface="Microsoft YaHei"/>
                <a:cs typeface="+mn-cs"/>
              </a:rPr>
            </a:br>
            <a:endParaRPr lang="en-GB" altLang="zh-CN" sz="6000" b="1" kern="0" dirty="0" smtClean="0">
              <a:solidFill>
                <a:srgbClr val="FFFFFF"/>
              </a:solidFill>
              <a:effectLst>
                <a:glow rad="101600">
                  <a:srgbClr val="000000">
                    <a:satMod val="175000"/>
                    <a:alpha val="40000"/>
                  </a:srgbClr>
                </a:glow>
              </a:effectLst>
              <a:latin typeface="Impact"/>
              <a:ea typeface="Microsoft YaHei"/>
              <a:cs typeface="+mn-cs"/>
            </a:endParaRPr>
          </a:p>
          <a:p>
            <a:pPr algn="ctr">
              <a:defRPr/>
            </a:pPr>
            <a:r>
              <a:rPr lang="zh-CN" altLang="en-US" sz="6000" b="1" kern="0" dirty="0" smtClean="0">
                <a:solidFill>
                  <a:srgbClr val="FFFFFF"/>
                </a:solidFill>
                <a:effectLst>
                  <a:glow rad="101600">
                    <a:srgbClr val="000000">
                      <a:satMod val="175000"/>
                      <a:alpha val="40000"/>
                    </a:srgbClr>
                  </a:glow>
                </a:effectLst>
                <a:latin typeface="Impact"/>
                <a:ea typeface="Microsoft YaHei"/>
                <a:cs typeface="+mn-cs"/>
              </a:rPr>
              <a:t>带我进入</a:t>
            </a:r>
            <a:r>
              <a:rPr lang="en-GB" altLang="zh-CN" sz="6000" b="1" kern="0" dirty="0" smtClean="0">
                <a:solidFill>
                  <a:srgbClr val="FFFFFF"/>
                </a:solidFill>
                <a:effectLst>
                  <a:glow rad="101600">
                    <a:srgbClr val="000000">
                      <a:satMod val="175000"/>
                      <a:alpha val="40000"/>
                    </a:srgbClr>
                  </a:glow>
                </a:effectLst>
                <a:latin typeface="Impact"/>
                <a:ea typeface="Microsoft YaHei"/>
                <a:cs typeface="+mn-cs"/>
              </a:rPr>
              <a:t>…</a:t>
            </a:r>
            <a:endParaRPr lang="en-US" sz="6000" b="1" kern="0" dirty="0" smtClean="0">
              <a:solidFill>
                <a:srgbClr val="FFFFFF"/>
              </a:solidFill>
              <a:effectLst>
                <a:glow rad="101600">
                  <a:srgbClr val="000000">
                    <a:satMod val="175000"/>
                    <a:alpha val="40000"/>
                  </a:srgbClr>
                </a:glow>
              </a:effectLst>
              <a:latin typeface="Impact"/>
              <a:ea typeface="Microsoft YaHei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4853" y="515035"/>
            <a:ext cx="85664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 smtClean="0">
                <a:solidFill>
                  <a:srgbClr val="FFC0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恩膏</a:t>
            </a:r>
            <a:r>
              <a:rPr lang="en-US" altLang="zh-CN" sz="6000" b="1" dirty="0" smtClean="0">
                <a:solidFill>
                  <a:srgbClr val="FFC0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(</a:t>
            </a:r>
            <a:r>
              <a:rPr lang="zh-CN" altLang="en-US" sz="6000" b="1" dirty="0" smtClean="0">
                <a:solidFill>
                  <a:srgbClr val="FFC0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膏沫</a:t>
            </a:r>
            <a:r>
              <a:rPr lang="en-US" altLang="zh-CN" sz="6000" b="1" dirty="0" smtClean="0">
                <a:solidFill>
                  <a:srgbClr val="FFC0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)</a:t>
            </a:r>
          </a:p>
          <a:p>
            <a:pPr algn="ctr"/>
            <a:r>
              <a:rPr lang="zh-CN" altLang="en-US" sz="6000" b="1" dirty="0" smtClean="0">
                <a:solidFill>
                  <a:srgbClr val="FFC0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就是</a:t>
            </a:r>
            <a:r>
              <a:rPr lang="zh-CN" altLang="en-US" sz="6000" b="1" dirty="0" smtClean="0">
                <a:solidFill>
                  <a:srgbClr val="FFC0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授职礼仪中分别为</a:t>
            </a:r>
            <a:r>
              <a:rPr lang="zh-CN" altLang="en-US" sz="6000" b="1" dirty="0" smtClean="0">
                <a:solidFill>
                  <a:srgbClr val="FFC0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圣</a:t>
            </a:r>
            <a:endParaRPr lang="en-GB" altLang="zh-CN" sz="6000" b="1" dirty="0" smtClean="0">
              <a:solidFill>
                <a:srgbClr val="FFC000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2664" y="252663"/>
            <a:ext cx="85664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0000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出</a:t>
            </a:r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0000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29:1-7 </a:t>
            </a:r>
            <a:endParaRPr lang="en-US" altLang="zh-CN" sz="5400" b="1" dirty="0" smtClean="0">
              <a:solidFill>
                <a:srgbClr val="F8F8F8"/>
              </a:solidFill>
              <a:effectLst>
                <a:glow rad="101600">
                  <a:srgbClr val="0000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0000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你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0000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使亚伦和他儿子成圣、给我供祭司的职分、</a:t>
            </a:r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0000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...5 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0000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要给亚伦穿上内袍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0000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、</a:t>
            </a:r>
            <a:r>
              <a:rPr lang="en-GB" altLang="zh-CN" sz="5400" b="1" dirty="0" smtClean="0">
                <a:solidFill>
                  <a:srgbClr val="F8F8F8"/>
                </a:solidFill>
                <a:effectLst>
                  <a:glow rad="101600">
                    <a:srgbClr val="0000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… 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0000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把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0000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冠冕戴在他头上、将圣冠加在冠冕上。</a:t>
            </a:r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rgbClr val="0000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7 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rgbClr val="0000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就把膏油倒在他头上膏他。</a:t>
            </a:r>
            <a:endParaRPr lang="en-GB" altLang="zh-CN" sz="5400" b="1" dirty="0" smtClean="0">
              <a:solidFill>
                <a:srgbClr val="F8F8F8"/>
              </a:solidFill>
              <a:effectLst>
                <a:glow rad="101600">
                  <a:srgbClr val="00009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2822" y="2921350"/>
            <a:ext cx="85664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 smtClean="0">
                <a:solidFill>
                  <a:srgbClr val="FFC0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我们接纳相信主</a:t>
            </a:r>
            <a:r>
              <a:rPr lang="zh-CN" altLang="en-US" sz="6000" b="1" dirty="0" smtClean="0">
                <a:solidFill>
                  <a:srgbClr val="FFC0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耶稣</a:t>
            </a:r>
            <a:r>
              <a:rPr lang="en-GB" altLang="zh-CN" sz="6000" b="1" dirty="0" smtClean="0">
                <a:solidFill>
                  <a:srgbClr val="FFC0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2664" y="252663"/>
            <a:ext cx="85664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chemeClr val="accent1">
                      <a:lumMod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彼前</a:t>
            </a:r>
            <a:r>
              <a:rPr lang="en-US" altLang="zh-CN" sz="5400" b="1" dirty="0" smtClean="0">
                <a:solidFill>
                  <a:srgbClr val="F8F8F8"/>
                </a:solidFill>
                <a:effectLst>
                  <a:glow rad="101600">
                    <a:schemeClr val="accent1">
                      <a:lumMod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1:1-4 </a:t>
            </a:r>
          </a:p>
          <a:p>
            <a:pPr algn="ctr"/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chemeClr val="accent1">
                      <a:lumMod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耶稣基督的使徒彼得、写信给那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chemeClr val="accent1">
                      <a:lumMod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分散</a:t>
            </a:r>
            <a:r>
              <a:rPr lang="en-GB" altLang="zh-CN" sz="5400" b="1" dirty="0" smtClean="0">
                <a:solidFill>
                  <a:srgbClr val="F8F8F8"/>
                </a:solidFill>
                <a:effectLst>
                  <a:glow rad="101600">
                    <a:schemeClr val="accent1">
                      <a:lumMod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…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chemeClr val="accent1">
                      <a:lumMod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寄居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chemeClr val="accent1">
                      <a:lumMod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的．就是照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chemeClr val="accent1">
                      <a:lumMod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父神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chemeClr val="accent1">
                      <a:lumMod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的先见被拣选、藉著圣灵得成圣洁、以致顺服耶稣基督、又蒙他血所灑的人</a:t>
            </a:r>
            <a:r>
              <a:rPr lang="zh-CN" altLang="en-US" sz="5400" b="1" dirty="0" smtClean="0">
                <a:solidFill>
                  <a:srgbClr val="F8F8F8"/>
                </a:solidFill>
                <a:effectLst>
                  <a:glow rad="101600">
                    <a:schemeClr val="accent1">
                      <a:lumMod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DFPHeiMedium-B5" pitchFamily="34" charset="-128"/>
              </a:rPr>
              <a:t>．</a:t>
            </a:r>
            <a:endParaRPr lang="en-GB" altLang="zh-CN" sz="5400" b="1" dirty="0" smtClean="0">
              <a:solidFill>
                <a:srgbClr val="F8F8F8"/>
              </a:solidFill>
              <a:effectLst>
                <a:glow rad="101600">
                  <a:schemeClr val="accent1">
                    <a:lumMod val="2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DFPHeiMedium-B5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heme/theme1.xml><?xml version="1.0" encoding="utf-8"?>
<a:theme xmlns:a="http://schemas.openxmlformats.org/drawingml/2006/main" name="0Luton01">
  <a:themeElements>
    <a:clrScheme name="Default Design 1">
      <a:dk1>
        <a:srgbClr val="000000"/>
      </a:dk1>
      <a:lt1>
        <a:srgbClr val="76EEC6"/>
      </a:lt1>
      <a:dk2>
        <a:srgbClr val="000000"/>
      </a:dk2>
      <a:lt2>
        <a:srgbClr val="B2B2B2"/>
      </a:lt2>
      <a:accent1>
        <a:srgbClr val="D1F9EC"/>
      </a:accent1>
      <a:accent2>
        <a:srgbClr val="66CCAA"/>
      </a:accent2>
      <a:accent3>
        <a:srgbClr val="BDF5DF"/>
      </a:accent3>
      <a:accent4>
        <a:srgbClr val="000000"/>
      </a:accent4>
      <a:accent5>
        <a:srgbClr val="E5FBF4"/>
      </a:accent5>
      <a:accent6>
        <a:srgbClr val="5CB99A"/>
      </a:accent6>
      <a:hlink>
        <a:srgbClr val="00754D"/>
      </a:hlink>
      <a:folHlink>
        <a:srgbClr val="00422E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76EEC6"/>
        </a:lt1>
        <a:dk2>
          <a:srgbClr val="000000"/>
        </a:dk2>
        <a:lt2>
          <a:srgbClr val="B2B2B2"/>
        </a:lt2>
        <a:accent1>
          <a:srgbClr val="D1F9EC"/>
        </a:accent1>
        <a:accent2>
          <a:srgbClr val="66CCAA"/>
        </a:accent2>
        <a:accent3>
          <a:srgbClr val="BDF5DF"/>
        </a:accent3>
        <a:accent4>
          <a:srgbClr val="000000"/>
        </a:accent4>
        <a:accent5>
          <a:srgbClr val="E5FBF4"/>
        </a:accent5>
        <a:accent6>
          <a:srgbClr val="5CB99A"/>
        </a:accent6>
        <a:hlink>
          <a:srgbClr val="00754D"/>
        </a:hlink>
        <a:folHlink>
          <a:srgbClr val="0042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76EEC6"/>
        </a:lt1>
        <a:dk2>
          <a:srgbClr val="000000"/>
        </a:dk2>
        <a:lt2>
          <a:srgbClr val="B2B2B2"/>
        </a:lt2>
        <a:accent1>
          <a:srgbClr val="85B715"/>
        </a:accent1>
        <a:accent2>
          <a:srgbClr val="1772B5"/>
        </a:accent2>
        <a:accent3>
          <a:srgbClr val="BDF5DF"/>
        </a:accent3>
        <a:accent4>
          <a:srgbClr val="000000"/>
        </a:accent4>
        <a:accent5>
          <a:srgbClr val="C2D8AA"/>
        </a:accent5>
        <a:accent6>
          <a:srgbClr val="1467A4"/>
        </a:accent6>
        <a:hlink>
          <a:srgbClr val="004C31"/>
        </a:hlink>
        <a:folHlink>
          <a:srgbClr val="002C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76EEC6"/>
        </a:lt1>
        <a:dk2>
          <a:srgbClr val="000000"/>
        </a:dk2>
        <a:lt2>
          <a:srgbClr val="B2B2B2"/>
        </a:lt2>
        <a:accent1>
          <a:srgbClr val="C1380B"/>
        </a:accent1>
        <a:accent2>
          <a:srgbClr val="C1660B"/>
        </a:accent2>
        <a:accent3>
          <a:srgbClr val="BDF5DF"/>
        </a:accent3>
        <a:accent4>
          <a:srgbClr val="000000"/>
        </a:accent4>
        <a:accent5>
          <a:srgbClr val="DDAEAA"/>
        </a:accent5>
        <a:accent6>
          <a:srgbClr val="AF5C09"/>
        </a:accent6>
        <a:hlink>
          <a:srgbClr val="52001C"/>
        </a:hlink>
        <a:folHlink>
          <a:srgbClr val="004C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76EEC6"/>
        </a:lt1>
        <a:dk2>
          <a:srgbClr val="000000"/>
        </a:dk2>
        <a:lt2>
          <a:srgbClr val="B2B2B2"/>
        </a:lt2>
        <a:accent1>
          <a:srgbClr val="C1B00B"/>
        </a:accent1>
        <a:accent2>
          <a:srgbClr val="C1380B"/>
        </a:accent2>
        <a:accent3>
          <a:srgbClr val="BDF5DF"/>
        </a:accent3>
        <a:accent4>
          <a:srgbClr val="000000"/>
        </a:accent4>
        <a:accent5>
          <a:srgbClr val="DDD4AA"/>
        </a:accent5>
        <a:accent6>
          <a:srgbClr val="AF3209"/>
        </a:accent6>
        <a:hlink>
          <a:srgbClr val="190057"/>
        </a:hlink>
        <a:folHlink>
          <a:srgbClr val="00422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1F9EC"/>
        </a:accent1>
        <a:accent2>
          <a:srgbClr val="66CCAA"/>
        </a:accent2>
        <a:accent3>
          <a:srgbClr val="FFFFFF"/>
        </a:accent3>
        <a:accent4>
          <a:srgbClr val="000000"/>
        </a:accent4>
        <a:accent5>
          <a:srgbClr val="E5FBF4"/>
        </a:accent5>
        <a:accent6>
          <a:srgbClr val="5CB99A"/>
        </a:accent6>
        <a:hlink>
          <a:srgbClr val="00754D"/>
        </a:hlink>
        <a:folHlink>
          <a:srgbClr val="0042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5B715"/>
        </a:accent1>
        <a:accent2>
          <a:srgbClr val="1772B5"/>
        </a:accent2>
        <a:accent3>
          <a:srgbClr val="FFFFFF"/>
        </a:accent3>
        <a:accent4>
          <a:srgbClr val="000000"/>
        </a:accent4>
        <a:accent5>
          <a:srgbClr val="C2D8AA"/>
        </a:accent5>
        <a:accent6>
          <a:srgbClr val="1467A4"/>
        </a:accent6>
        <a:hlink>
          <a:srgbClr val="004C31"/>
        </a:hlink>
        <a:folHlink>
          <a:srgbClr val="002C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1380B"/>
        </a:accent1>
        <a:accent2>
          <a:srgbClr val="C1660B"/>
        </a:accent2>
        <a:accent3>
          <a:srgbClr val="FFFFFF"/>
        </a:accent3>
        <a:accent4>
          <a:srgbClr val="000000"/>
        </a:accent4>
        <a:accent5>
          <a:srgbClr val="DDAEAA"/>
        </a:accent5>
        <a:accent6>
          <a:srgbClr val="AF5C09"/>
        </a:accent6>
        <a:hlink>
          <a:srgbClr val="52001C"/>
        </a:hlink>
        <a:folHlink>
          <a:srgbClr val="004C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1B00B"/>
        </a:accent1>
        <a:accent2>
          <a:srgbClr val="C1380B"/>
        </a:accent2>
        <a:accent3>
          <a:srgbClr val="FFFFFF"/>
        </a:accent3>
        <a:accent4>
          <a:srgbClr val="000000"/>
        </a:accent4>
        <a:accent5>
          <a:srgbClr val="DDD4AA"/>
        </a:accent5>
        <a:accent6>
          <a:srgbClr val="AF3209"/>
        </a:accent6>
        <a:hlink>
          <a:srgbClr val="190057"/>
        </a:hlink>
        <a:folHlink>
          <a:srgbClr val="00422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6_landscape-ppt-template-019">
  <a:themeElements>
    <a:clrScheme name="风景1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风景1">
      <a:majorFont>
        <a:latin typeface="Impact"/>
        <a:ea typeface="Microsoft YaHei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风景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7_landscape-ppt-template-019">
  <a:themeElements>
    <a:clrScheme name="风景1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风景1">
      <a:majorFont>
        <a:latin typeface="Impact"/>
        <a:ea typeface="Microsoft YaHei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风景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8_landscape-ppt-template-019">
  <a:themeElements>
    <a:clrScheme name="风景1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风景1">
      <a:majorFont>
        <a:latin typeface="Impact"/>
        <a:ea typeface="Microsoft YaHei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风景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9_landscape-ppt-template-019">
  <a:themeElements>
    <a:clrScheme name="风景1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风景1">
      <a:majorFont>
        <a:latin typeface="Impact"/>
        <a:ea typeface="Microsoft YaHei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风景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2_风景1">
  <a:themeElements>
    <a:clrScheme name="1_风景1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风景1">
      <a:majorFont>
        <a:latin typeface="Impact"/>
        <a:ea typeface="Microsoft YaHei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风景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风景1">
  <a:themeElements>
    <a:clrScheme name="1_风景1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风景1">
      <a:majorFont>
        <a:latin typeface="Impact"/>
        <a:ea typeface="Microsoft YaHei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风景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ndscape-ppt-template-019">
  <a:themeElements>
    <a:clrScheme name="风景1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风景1">
      <a:majorFont>
        <a:latin typeface="Impact"/>
        <a:ea typeface="Microsoft YaHei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风景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andscape-ppt-template-019">
  <a:themeElements>
    <a:clrScheme name="风景1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风景1">
      <a:majorFont>
        <a:latin typeface="Impact"/>
        <a:ea typeface="Microsoft YaHei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风景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landscape-ppt-template-019">
  <a:themeElements>
    <a:clrScheme name="风景1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风景1">
      <a:majorFont>
        <a:latin typeface="Impact"/>
        <a:ea typeface="Microsoft YaHei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风景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landscape-ppt-template-019">
  <a:themeElements>
    <a:clrScheme name="风景1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风景1">
      <a:majorFont>
        <a:latin typeface="Impact"/>
        <a:ea typeface="Microsoft YaHei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风景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landscape-ppt-template-019">
  <a:themeElements>
    <a:clrScheme name="风景1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风景1">
      <a:majorFont>
        <a:latin typeface="Impact"/>
        <a:ea typeface="Microsoft YaHei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风景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5_landscape-ppt-template-019">
  <a:themeElements>
    <a:clrScheme name="风景1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风景1">
      <a:majorFont>
        <a:latin typeface="Impact"/>
        <a:ea typeface="Microsoft YaHei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风景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0Luton01</Template>
  <TotalTime>214</TotalTime>
  <Words>1237</Words>
  <Application>Microsoft Office PowerPoint</Application>
  <PresentationFormat>On-screen Show (4:3)</PresentationFormat>
  <Paragraphs>108</Paragraphs>
  <Slides>50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14</vt:i4>
      </vt:variant>
      <vt:variant>
        <vt:lpstr>Slide Titles</vt:lpstr>
      </vt:variant>
      <vt:variant>
        <vt:i4>50</vt:i4>
      </vt:variant>
    </vt:vector>
  </HeadingPairs>
  <TitlesOfParts>
    <vt:vector size="64" baseType="lpstr">
      <vt:lpstr>0Luton01</vt:lpstr>
      <vt:lpstr>Office Theme</vt:lpstr>
      <vt:lpstr>1_风景1</vt:lpstr>
      <vt:lpstr>landscape-ppt-template-019</vt:lpstr>
      <vt:lpstr>1_landscape-ppt-template-019</vt:lpstr>
      <vt:lpstr>2_landscape-ppt-template-019</vt:lpstr>
      <vt:lpstr>3_landscape-ppt-template-019</vt:lpstr>
      <vt:lpstr>4_landscape-ppt-template-019</vt:lpstr>
      <vt:lpstr>5_landscape-ppt-template-019</vt:lpstr>
      <vt:lpstr>6_landscape-ppt-template-019</vt:lpstr>
      <vt:lpstr>7_landscape-ppt-template-019</vt:lpstr>
      <vt:lpstr>8_landscape-ppt-template-019</vt:lpstr>
      <vt:lpstr>9_landscape-ppt-template-019</vt:lpstr>
      <vt:lpstr>2_风景1</vt:lpstr>
      <vt:lpstr>卢敦华人基督教会 Luton Chinese Christian Church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Take Me into Your Holy Place 帶我進入你的同在</vt:lpstr>
      <vt:lpstr>万军之耶和华 你的居所何等可爱 我羡慕渴想你的院宇 我心肠肉体向你呼籲</vt:lpstr>
      <vt:lpstr>万军之耶和华 你的居所何等可爱 我羡慕渴想你的院宇 我心肠肉体向你呼籲</vt:lpstr>
      <vt:lpstr>带我进入你的同在 我不满足只停留现在 带我进入你的同在 我心渴慕你永恒的爱</vt:lpstr>
      <vt:lpstr>带我进入你的同在 我不满足只停留现在 带我进入你的同在 我心渴慕你永恒的爱</vt:lpstr>
      <vt:lpstr>愿你的荣耀从天降下来 燃烧每颗爱慕你的心 愿你的荣耀从天降下来 充满这地与我们相遇</vt:lpstr>
      <vt:lpstr>愿你的荣耀从天降下来 燃烧每颗爱慕你的心 愿你的荣耀从天降下来 充满这地与我们相遇</vt:lpstr>
      <vt:lpstr>带我进入你的同在 我不满足只停留现在 带我进入你的同在 我心渴慕你永恒的爱</vt:lpstr>
      <vt:lpstr>带我进入你的同在 我不满足只停留现在 带我进入你的同在 我心渴慕你永恒的爱</vt:lpstr>
      <vt:lpstr>愿你的荣耀从天降下来 燃烧每颗爱慕你的心 愿你的荣耀从天降下来 充满这地与我们相遇</vt:lpstr>
      <vt:lpstr>愿你的荣耀从天降下来 燃烧每颗爱慕你的心 愿你的荣耀从天降下来 充满这地与我们相遇</vt:lpstr>
      <vt:lpstr>Slide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卢敦华人基督教会 Luton Chinese Christian Church </dc:title>
  <dc:creator>Edward</dc:creator>
  <cp:lastModifiedBy>Edward</cp:lastModifiedBy>
  <cp:revision>3</cp:revision>
  <dcterms:created xsi:type="dcterms:W3CDTF">2015-03-01T06:48:44Z</dcterms:created>
  <dcterms:modified xsi:type="dcterms:W3CDTF">2015-03-01T10:23:28Z</dcterms:modified>
</cp:coreProperties>
</file>