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</p:sldMasterIdLst>
  <p:sldIdLst>
    <p:sldId id="257" r:id="rId9"/>
    <p:sldId id="256" r:id="rId10"/>
    <p:sldId id="259" r:id="rId11"/>
    <p:sldId id="258" r:id="rId12"/>
    <p:sldId id="261" r:id="rId13"/>
    <p:sldId id="260" r:id="rId14"/>
    <p:sldId id="262" r:id="rId15"/>
    <p:sldId id="264" r:id="rId16"/>
    <p:sldId id="263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4" r:id="rId26"/>
    <p:sldId id="277" r:id="rId27"/>
    <p:sldId id="276" r:id="rId28"/>
    <p:sldId id="275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1" r:id="rId42"/>
    <p:sldId id="292" r:id="rId43"/>
    <p:sldId id="295" r:id="rId44"/>
    <p:sldId id="294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4124EE"/>
    <a:srgbClr val="DBEEF4"/>
    <a:srgbClr val="993300"/>
    <a:srgbClr val="393C14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03E6-5420-4254-9D06-F974A1DA12EB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D774-541F-4C74-8D46-CB738D630A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03E6-5420-4254-9D06-F974A1DA12EB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D774-541F-4C74-8D46-CB738D630A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03E6-5420-4254-9D06-F974A1DA12EB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D774-541F-4C74-8D46-CB738D630A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88D8-B9CB-4184-8F1A-4912331783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2D03-66DB-4402-B9DD-EEBE91E630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88D8-B9CB-4184-8F1A-4912331783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2D03-66DB-4402-B9DD-EEBE91E630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88D8-B9CB-4184-8F1A-4912331783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2D03-66DB-4402-B9DD-EEBE91E630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88D8-B9CB-4184-8F1A-4912331783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2D03-66DB-4402-B9DD-EEBE91E630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88D8-B9CB-4184-8F1A-4912331783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2D03-66DB-4402-B9DD-EEBE91E630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88D8-B9CB-4184-8F1A-4912331783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2D03-66DB-4402-B9DD-EEBE91E630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03E6-5420-4254-9D06-F974A1DA12EB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D774-541F-4C74-8D46-CB738D630A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03E6-5420-4254-9D06-F974A1DA12EB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D774-541F-4C74-8D46-CB738D630A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03E6-5420-4254-9D06-F974A1DA12EB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D774-541F-4C74-8D46-CB738D630A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03E6-5420-4254-9D06-F974A1DA12EB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D774-541F-4C74-8D46-CB738D630A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03E6-5420-4254-9D06-F974A1DA12EB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D774-541F-4C74-8D46-CB738D630A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03E6-5420-4254-9D06-F974A1DA12EB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D774-541F-4C74-8D46-CB738D630A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03E6-5420-4254-9D06-F974A1DA12EB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D774-541F-4C74-8D46-CB738D630A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03E6-5420-4254-9D06-F974A1DA12EB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D774-541F-4C74-8D46-CB738D630A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803E6-5420-4254-9D06-F974A1DA12EB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CD774-541F-4C74-8D46-CB738D630A5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88D8-B9CB-4184-8F1A-4912331783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2D03-66DB-4402-B9DD-EEBE91E630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88D8-B9CB-4184-8F1A-4912331783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2D03-66DB-4402-B9DD-EEBE91E630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88D8-B9CB-4184-8F1A-4912331783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2D03-66DB-4402-B9DD-EEBE91E630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88D8-B9CB-4184-8F1A-4912331783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2D03-66DB-4402-B9DD-EEBE91E630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88D8-B9CB-4184-8F1A-4912331783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2D03-66DB-4402-B9DD-EEBE91E630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88D8-B9CB-4184-8F1A-4912331783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2D03-66DB-4402-B9DD-EEBE91E630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ekcwei\Dropbox\Sermons\New%20sermons\It's%20So%20Sweet%20to%20Trust%20in%20Jesus&#20449;&#38752;&#32822;&#31308;&#30495;&#26159;&#29980;&#32654;.mp3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687616" y="0"/>
            <a:ext cx="34563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en-GB" altLang="zh-TW" sz="4800" b="1" dirty="0" smtClean="0">
                <a:solidFill>
                  <a:srgbClr val="A8FE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2015-3-22</a:t>
            </a:r>
            <a:endParaRPr lang="en-GB" altLang="zh-TW" sz="4800" b="1" dirty="0">
              <a:solidFill>
                <a:srgbClr val="A8FEA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zh-TW" altLang="en-GB" sz="28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韦焜墀牧师 </a:t>
            </a:r>
            <a:endParaRPr lang="en-GB" altLang="zh-TW" sz="2800" b="1" dirty="0">
              <a:solidFill>
                <a:srgbClr val="7BFD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en-GB" altLang="zh-TW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971600" y="5589240"/>
            <a:ext cx="81724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GB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40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1600" y="6273274"/>
            <a:ext cx="7221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sz="32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London Chinese Baptist Church  </a:t>
            </a:r>
            <a:endParaRPr lang="en-GB" sz="32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" name="Picture 10" descr="LCB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6242"/>
            <a:ext cx="936104" cy="15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6984776" cy="2808312"/>
          </a:xfrm>
          <a:prstGeom prst="rect">
            <a:avLst/>
          </a:prstGeom>
          <a:solidFill>
            <a:srgbClr val="C6D9F1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defRPr/>
            </a:pPr>
            <a:endParaRPr lang="zh-CN" altLang="en-US" sz="4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27584" y="1412776"/>
            <a:ext cx="7416824" cy="3888432"/>
          </a:xfrm>
          <a:prstGeom prst="ellipse">
            <a:avLst/>
          </a:prstGeom>
          <a:solidFill>
            <a:srgbClr val="8CE4E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zh-CN" altLang="en-US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信靠基督耶稣的生命 </a:t>
            </a:r>
            <a:endParaRPr lang="en-GB" altLang="zh-CN" sz="66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defRPr/>
            </a:pPr>
            <a:r>
              <a:rPr lang="zh-CN" alt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（</a:t>
            </a:r>
            <a:r>
              <a:rPr lang="zh-CN" alt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罗</a:t>
            </a:r>
            <a:r>
              <a:rPr lang="en-US" altLang="zh-CN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</a:t>
            </a:r>
            <a:r>
              <a:rPr lang="zh-CN" alt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</a:t>
            </a:r>
            <a:r>
              <a:rPr lang="en-US" altLang="zh-CN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23</a:t>
            </a:r>
            <a:r>
              <a:rPr lang="zh-CN" alt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－</a:t>
            </a:r>
            <a:r>
              <a:rPr lang="en-US" altLang="zh-CN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26</a:t>
            </a:r>
            <a:r>
              <a:rPr lang="zh-CN" alt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）</a:t>
            </a:r>
            <a:endParaRPr lang="zh-CN" altLang="en-US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4783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唯因信而称义。</a:t>
            </a:r>
            <a:endParaRPr lang="en-GB" sz="66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628800"/>
            <a:ext cx="8740080" cy="51125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罗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5:1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我们既因信称义、就借着我们的主耶稣基督、得与神相和。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4783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唯因信而称义。</a:t>
            </a:r>
            <a:endParaRPr lang="en-GB" sz="66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340768"/>
            <a:ext cx="8740080" cy="55172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罗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5:9-10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现在我们既靠着他的血称义、就更要借着他免去神的忿怒。因为我们作仇敌的时候、且借着神儿子的死、得与神和好、既已和好、就更要因他的生得救了。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4783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选择恩典</a:t>
            </a:r>
            <a:endParaRPr lang="en-GB" sz="66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340768"/>
            <a:ext cx="8740080" cy="55172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罗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4:4-5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作工的得工价不算恩典、乃是该得的、惟有不作工的只信称罪人为义的神、他的信就算为义。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1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选择恩典</a:t>
            </a:r>
            <a:endParaRPr lang="en-GB" sz="66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80728"/>
            <a:ext cx="8812088" cy="5877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罗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3:21-24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但如今神的义在律法以外已经显明出来、</a:t>
            </a:r>
            <a:r>
              <a:rPr lang="en-GB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…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就是神的义、因信耶稣基督、加给一切相信的人、并没有分别．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24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如今却蒙神的恩典、因基督耶稣的救赎、就白白的称义。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780927"/>
          </a:xfrm>
        </p:spPr>
        <p:txBody>
          <a:bodyPr>
            <a:noAutofit/>
          </a:bodyPr>
          <a:lstStyle/>
          <a:p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因信靠而进入与主结连的的关系，我们在基督里并祂在我们里面的生命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2708920"/>
            <a:ext cx="8812088" cy="4149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罗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5:11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不但如此、我们既借着我主耶稣基督、得与神和好、</a:t>
            </a:r>
            <a:endParaRPr lang="en-GB" altLang="zh-CN" sz="5500" b="1" dirty="0" smtClean="0"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也就借着他、以神为乐。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76871"/>
          </a:xfrm>
        </p:spPr>
        <p:txBody>
          <a:bodyPr>
            <a:noAutofit/>
          </a:bodyPr>
          <a:lstStyle/>
          <a:p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从神创世之前</a:t>
            </a:r>
            <a:r>
              <a:rPr lang="en-GB" altLang="zh-CN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已定立的救赎计划。</a:t>
            </a:r>
            <a:endParaRPr lang="en-GB" sz="60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556792"/>
            <a:ext cx="8812088" cy="53012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弗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1:4-5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就如神从创立世界以前、</a:t>
            </a:r>
            <a:endParaRPr lang="en-GB" altLang="zh-CN" sz="5500" b="1" dirty="0" smtClean="0"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在基督里拣选了我们、</a:t>
            </a:r>
            <a:endParaRPr lang="en-GB" altLang="zh-CN" sz="5500" b="1" dirty="0" smtClean="0"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使我们在他面前成为圣洁、无有瑕疵．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76871"/>
          </a:xfrm>
        </p:spPr>
        <p:txBody>
          <a:bodyPr>
            <a:noAutofit/>
          </a:bodyPr>
          <a:lstStyle/>
          <a:p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从神创世之前</a:t>
            </a:r>
            <a:r>
              <a:rPr lang="en-GB" altLang="zh-CN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已定立的救赎计划。</a:t>
            </a:r>
            <a:endParaRPr lang="en-GB" sz="60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556792"/>
            <a:ext cx="8812088" cy="53012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又因爱我们、</a:t>
            </a:r>
            <a:endParaRPr lang="en-GB" altLang="zh-CN" sz="5500" b="1" dirty="0" smtClean="0"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就按着自己意旨所喜悦的、豫定我们、</a:t>
            </a:r>
            <a:endParaRPr lang="en-GB" altLang="zh-CN" sz="5500" b="1" dirty="0" smtClean="0"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借着耶稣基督得儿子的名分、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301207"/>
          </a:xfrm>
        </p:spPr>
        <p:txBody>
          <a:bodyPr>
            <a:noAutofit/>
          </a:bodyPr>
          <a:lstStyle/>
          <a:p>
            <a:r>
              <a:rPr lang="zh-CN" altLang="en-US" sz="66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圣经</a:t>
            </a:r>
            <a:r>
              <a:rPr lang="en-GB" altLang="zh-CN" sz="66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6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US" altLang="zh-CN" sz="66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新旧「约」圣经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  <a:br>
              <a:rPr lang="en-US" altLang="zh-CN" sz="66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有两个神与人之间盟约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covenant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6000" b="1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(1)	</a:t>
            </a:r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「西乃山之约」</a:t>
            </a:r>
            <a:endParaRPr lang="en-GB" sz="60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80728"/>
            <a:ext cx="8812088" cy="5877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申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5:2-3, 29, 33 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耶和华我们的神在何烈山与我们立约。这约不是与我们列祖立的、乃是与我们今日在这里存活之人立的。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(1)	</a:t>
            </a:r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「西乃山之约」</a:t>
            </a:r>
            <a:endParaRPr lang="en-GB" sz="60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80728"/>
            <a:ext cx="8812088" cy="5877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29 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惟愿他们存这样的心、</a:t>
            </a:r>
            <a:endParaRPr lang="en-GB" altLang="zh-CN" sz="5500" b="1" dirty="0" smtClean="0"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敬畏我、常遵守我的一切诫命、使他们和他们的子孙、永远得福。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信靠基督耶稣的生命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今天我们要思想的题目，就是基督教最基本的信仰、主耶稣的福音。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我们会从罗</a:t>
            </a:r>
            <a: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3-5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章来研读。</a:t>
            </a:r>
            <a:endParaRPr lang="en-GB" sz="60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(1)	</a:t>
            </a:r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「西乃山之约」</a:t>
            </a:r>
            <a:endParaRPr lang="en-GB" sz="60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556792"/>
            <a:ext cx="8812088" cy="53012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33 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耶和华你们神所吩咐你们行的、你们都要去行、</a:t>
            </a:r>
            <a:endParaRPr lang="en-GB" altLang="zh-CN" sz="5500" b="1" dirty="0" smtClean="0"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使你们可以存活得福、并使你们的日子、在所要承受的地上、得以长久。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(1)	</a:t>
            </a:r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「西乃山之约」</a:t>
            </a:r>
            <a:endParaRPr lang="en-GB" sz="60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340768"/>
            <a:ext cx="8812088" cy="55172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申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31:16-18, 24-26 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耶和华又对摩西说、你必和你列祖同睡．这百姓要起来、在他们所要去的地上、在那地的人中、随从外邦神行邪淫、离弃我、违背我与他们所立的约。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15416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(1)	</a:t>
            </a:r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「西乃山之约」</a:t>
            </a:r>
            <a:endParaRPr lang="en-GB" sz="60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08720"/>
            <a:ext cx="8812088" cy="5949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那时我的怒气必向他们发作、我也必离弃他们、</a:t>
            </a:r>
            <a:r>
              <a:rPr lang="en-GB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…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以致他们被吞灭．并有许多的祸患灾难临到他们、那日他们必说、这些祸患临到我们、岂不是因我们的神不在我们中间么。</a:t>
            </a:r>
            <a:r>
              <a:rPr lang="en-GB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…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(1)	</a:t>
            </a:r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「西乃山之约」</a:t>
            </a:r>
            <a:endParaRPr lang="en-GB" sz="60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556792"/>
            <a:ext cx="8812088" cy="53012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摩西将这律法的话写在书上、及至写完了、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25 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就吩咐抬耶和华约柜的利未人说、将这律法书放在耶和华你们神的约柜旁、可以在那里见证以色列人的不是．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(1)	</a:t>
            </a:r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「西乃山之约」</a:t>
            </a:r>
            <a:endParaRPr lang="en-GB" sz="60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556792"/>
            <a:ext cx="8812088" cy="53012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因为我知道你们是悖逆的、是硬着颈项的、我今日还活着与你们同在、你们尚且悖逆耶和华、何况我死后呢。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(2)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恩典、唯因信称义之约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80728"/>
            <a:ext cx="8812088" cy="5877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创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3:15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我又要叫你和女人彼此为仇、你的后裔和女人的后裔、也彼此为仇．女人的后裔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[seed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单数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]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要伤你的头、你要伤他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[NB 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不是他的后裔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]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的脚跟。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(2)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恩典、唯因信称义之约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80728"/>
            <a:ext cx="8812088" cy="5877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rgbClr val="FFFF00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亚伯拉罕</a:t>
            </a:r>
            <a:endParaRPr lang="en-GB" altLang="zh-CN" sz="5500" b="1" dirty="0" smtClean="0">
              <a:solidFill>
                <a:srgbClr val="FFFF00"/>
              </a:solidFill>
              <a:effectLst>
                <a:glow rad="139700">
                  <a:srgbClr val="4124EE"/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罗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4:3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经上说什么呢．说、</a:t>
            </a:r>
            <a:endParaRPr lang="en-GB" altLang="zh-CN" sz="5500" b="1" dirty="0" smtClean="0"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『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亚伯拉罕信神、这就算为他的义。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』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(2)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恩典、唯因信称义之约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80728"/>
            <a:ext cx="8812088" cy="5877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rgbClr val="FFFF00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献祭，尤其是赎罪祭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(2)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恩典、唯因信称义之约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80728"/>
            <a:ext cx="8812088" cy="5877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rgbClr val="FFFF00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大卫 </a:t>
            </a:r>
            <a:endParaRPr lang="en-GB" altLang="zh-CN" sz="5500" b="1" dirty="0" smtClean="0">
              <a:solidFill>
                <a:srgbClr val="FFFF00"/>
              </a:solidFill>
              <a:effectLst>
                <a:glow rad="139700">
                  <a:srgbClr val="4124EE"/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罗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4:7-8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他说、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『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得赦免其过、遮盖其罪的、这人是有福的。主不算为有罪的、这人是有福的。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』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(2)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恩典、唯因信称义之约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80728"/>
            <a:ext cx="8812088" cy="5877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rgbClr val="FFFF00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众先知，例如：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结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36:25-26 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我必用清水洒在你们身上、你们就洁净了．我要洁净你们、使你们脱离一切的污秽、弃掉一切的偶像。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信靠基督耶稣的生命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28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en-GB" altLang="zh-CN" sz="48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48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48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这信仰和福音，绝对是与别不同</a:t>
            </a:r>
            <a:r>
              <a:rPr lang="en-GB" altLang="zh-CN" sz="48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48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en-GB" altLang="zh-CN" sz="2800" dirty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2800" dirty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信耶稣是一个「回转」</a:t>
            </a:r>
            <a:r>
              <a:rPr lang="en-US" altLang="zh-CN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“</a:t>
            </a:r>
            <a:r>
              <a:rPr lang="en-US" altLang="zh-CN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conversion</a:t>
            </a:r>
            <a:r>
              <a:rPr lang="en-US" altLang="zh-CN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” </a:t>
            </a:r>
            <a:r>
              <a:rPr lang="en-US" altLang="zh-CN" sz="5400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metamorphoo</a:t>
            </a:r>
            <a:r>
              <a:rPr lang="en-US" altLang="zh-CN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US" altLang="zh-CN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en-US" altLang="zh-CN" sz="5400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cf</a:t>
            </a:r>
            <a:r>
              <a:rPr lang="en-US" altLang="zh-CN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英语</a:t>
            </a:r>
            <a:r>
              <a:rPr lang="en-US" altLang="zh-CN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metamorphosis</a:t>
            </a:r>
            <a:r>
              <a:rPr lang="zh-CN" altLang="en-US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蜕变</a:t>
            </a:r>
            <a:r>
              <a:rPr lang="en-US" altLang="zh-CN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)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(2)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恩典、唯因信称义之约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80728"/>
            <a:ext cx="8812088" cy="5877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我也要赐给你们一个新心、将新灵放在你们里面．又从你们的肉体中除掉石心、</a:t>
            </a:r>
            <a:endParaRPr lang="en-GB" altLang="zh-CN" sz="5500" b="1" dirty="0" smtClean="0"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赐给你们肉心。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(2)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恩典、唯因信称义之约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80728"/>
            <a:ext cx="8812088" cy="5877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rgbClr val="FFFF00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众先知，例如：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赛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53:5-6 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那知他为我们的过犯受害、为我们的罪孽压伤．因他受的刑罚我们得平安．因他受的鞭伤我们得医治。我们都如羊走迷、各人偏行己路．耶和华使我们众人的罪孽都归在他身上。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…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(2)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恩典、唯因信称义之约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80728"/>
            <a:ext cx="8812088" cy="5877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rgbClr val="FFFF00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众先知，例如：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耶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31:33-34 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耶和华说、那些日子以后、我与以色列家所立的约、乃是这样．我要将我的律法放在他们里面、写在他们心上．我要作他们的神、他们要作我的子民。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(2)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恩典、唯因信称义之约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80728"/>
            <a:ext cx="8812088" cy="5877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他们各人不再教导自己的邻舍、和自己的弟兄、说、你该认识耶和华．因为他们从最小的、到至大的、都必认识我．我要赦免他们的罪孽、不再记念他们的罪恶．这是耶和华说的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Autofit/>
          </a:bodyPr>
          <a:lstStyle/>
          <a:p>
            <a: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(2)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恩典、唯因信称义之约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80728"/>
            <a:ext cx="8812088" cy="5877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rgbClr val="FFFF00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来</a:t>
            </a:r>
            <a:r>
              <a:rPr lang="en-US" altLang="zh-CN" sz="5500" b="1" dirty="0" smtClean="0">
                <a:solidFill>
                  <a:srgbClr val="FFFF00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11</a:t>
            </a:r>
            <a:r>
              <a:rPr lang="zh-CN" altLang="en-US" sz="5500" b="1" dirty="0" smtClean="0">
                <a:solidFill>
                  <a:srgbClr val="FFFF00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章 </a:t>
            </a:r>
            <a:endParaRPr lang="en-GB" altLang="zh-CN" sz="5500" b="1" dirty="0" smtClean="0">
              <a:solidFill>
                <a:srgbClr val="FFFF00"/>
              </a:solidFill>
              <a:effectLst>
                <a:glow rad="139700">
                  <a:srgbClr val="4124EE"/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11:39 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这些人都是因信得了美好的证据、却仍未得着所应许的．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12:1 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我们既有这许多的见证人、如同云彩围着我们、</a:t>
            </a:r>
            <a:r>
              <a:rPr lang="en-GB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…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CN" altLang="en-US" sz="66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信靠基督或不信靠</a:t>
            </a:r>
            <a:r>
              <a:rPr lang="en-GB" altLang="zh-CN" sz="66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6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endParaRPr lang="en-GB" sz="6000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信靠基督耶稣的生命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信耶稣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「回转」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生命的选择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不是选择善或选择恶，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而是选择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信靠基督或不信靠。</a:t>
            </a:r>
            <a:endParaRPr lang="en-GB" sz="60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780927"/>
          </a:xfrm>
        </p:spPr>
        <p:txBody>
          <a:bodyPr>
            <a:noAutofit/>
          </a:bodyPr>
          <a:lstStyle/>
          <a:p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因信靠而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进入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)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与主结连的的关系，我们在基督里并祂在我们里面的生命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2708920"/>
            <a:ext cx="8812088" cy="4149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罗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5:11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不但如此、我们既借着我主耶稣基督、得与神和好、</a:t>
            </a:r>
            <a:endParaRPr lang="en-GB" altLang="zh-CN" sz="5500" b="1" dirty="0" smtClean="0"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也就借着他、以神为乐。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GB" sz="54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It's So Sweet to Trust in Jesus</a:t>
            </a:r>
            <a:br>
              <a:rPr lang="en-GB" sz="54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TW" altLang="en-US" sz="80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信靠耶稣真是甜美</a:t>
            </a:r>
            <a:r>
              <a:rPr lang="en-GB" altLang="zh-TW" sz="6600" dirty="0" smtClean="0">
                <a:solidFill>
                  <a:schemeClr val="bg1"/>
                </a:solidFill>
              </a:rPr>
              <a:t/>
            </a:r>
            <a:br>
              <a:rPr lang="en-GB" altLang="zh-TW" sz="6600" dirty="0" smtClean="0">
                <a:solidFill>
                  <a:schemeClr val="bg1"/>
                </a:solidFill>
              </a:rPr>
            </a:br>
            <a:r>
              <a:rPr lang="en-GB" altLang="zh-TW" dirty="0">
                <a:solidFill>
                  <a:schemeClr val="bg1"/>
                </a:solidFill>
              </a:rPr>
              <a:t/>
            </a:r>
            <a:br>
              <a:rPr lang="en-GB" altLang="zh-TW" dirty="0">
                <a:solidFill>
                  <a:schemeClr val="bg1"/>
                </a:solidFill>
              </a:rPr>
            </a:br>
            <a:r>
              <a:rPr lang="en-GB" altLang="zh-TW" dirty="0" smtClean="0">
                <a:solidFill>
                  <a:schemeClr val="bg1"/>
                </a:solidFill>
              </a:rPr>
              <a:t/>
            </a:r>
            <a:br>
              <a:rPr lang="en-GB" altLang="zh-TW" dirty="0" smtClean="0">
                <a:solidFill>
                  <a:schemeClr val="bg1"/>
                </a:solidFill>
              </a:rPr>
            </a:br>
            <a:r>
              <a:rPr lang="zh-TW" altLang="en-US" dirty="0" smtClean="0">
                <a:solidFill>
                  <a:schemeClr val="bg1"/>
                </a:solidFill>
              </a:rPr>
              <a:t>诗集：世纪颂讚，</a:t>
            </a:r>
            <a:r>
              <a:rPr lang="en-US" altLang="zh-TW" dirty="0" smtClean="0">
                <a:solidFill>
                  <a:schemeClr val="bg1"/>
                </a:solidFill>
              </a:rPr>
              <a:t>323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信靠耶稣真是甜美，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只要信靠主恩言；</a:t>
            </a:r>
            <a:b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只要站在主应许上，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信靠主蒙福无边。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耶稣，耶稣，何等可靠，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多少事上已證明！</a:t>
            </a:r>
            <a:b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　　　耶稣，耶稣，宝贵耶稣，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愿我信心更坚定。 </a:t>
            </a:r>
            <a:endParaRPr lang="en-GB" sz="54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It's So Sweet to Trust in Jesus信靠耶穌真是甜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9269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CN" altLang="en-US" sz="6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信靠基督耶稣的生命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须作一个生命的选择；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不是选择善或选择恶，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而是选择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信靠基督或不信靠。</a:t>
            </a:r>
            <a:endParaRPr lang="en-GB" sz="60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信靠耶稣何等甜美，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只要信靠主宝血；</a:t>
            </a:r>
            <a:b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只要凭著纯一信心，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能洗罪污白如雪。 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耶稣，耶稣，何等可靠，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多少事上已證明！</a:t>
            </a:r>
            <a:b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　　　耶稣，耶稣，宝贵耶稣，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愿我信心更坚定。</a:t>
            </a:r>
            <a:endParaRPr lang="en-GB" sz="54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信靠耶稣确实甜美，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污秽本性即停止；</a:t>
            </a:r>
            <a:b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得著耶稣得著一切，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生命喜乐和安息。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耶稣，耶稣，何等可靠，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多少事上已證明！</a:t>
            </a:r>
            <a:b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　　　耶稣，耶稣，宝贵耶稣，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愿我信心更坚定。</a:t>
            </a:r>
            <a:endParaRPr lang="en-GB" sz="54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我真快乐我信靠你，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你是我救主良友；</a:t>
            </a:r>
            <a:b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我深信你与我同在，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从今时直到永久。</a:t>
            </a:r>
            <a:b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耶稣，耶稣，何等可靠，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多少事上已證明！</a:t>
            </a:r>
            <a:b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　　　耶稣，耶稣，宝贵耶稣，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altLang="zh-CN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愿我信心更坚定。</a:t>
            </a:r>
            <a:endParaRPr lang="en-GB" sz="54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信靠耶稣真是甜美</a:t>
            </a:r>
            <a:endParaRPr lang="en-GB" sz="80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92895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选择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「立功之法」</a:t>
            </a:r>
            <a: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律法</a:t>
            </a:r>
            <a: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)</a:t>
            </a:r>
            <a:br>
              <a:rPr lang="en-US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或「信主之法」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2204864"/>
            <a:ext cx="8740080" cy="45365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  <a:t>罗</a:t>
            </a:r>
            <a:r>
              <a:rPr kumimoji="0" lang="en-US" altLang="zh-CN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  <a:t>3:27</a:t>
            </a:r>
            <a:br>
              <a:rPr kumimoji="0" lang="en-US" altLang="zh-CN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</a:b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  <a:t>既是这样、那里能夸口呢．</a:t>
            </a:r>
            <a:r>
              <a:rPr kumimoji="0" lang="en-GB" altLang="zh-CN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kumimoji="0" lang="en-GB" altLang="zh-CN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</a:b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  <a:t>没有可夸的了。用何法没有的呢、是用立功之法么．</a:t>
            </a:r>
            <a:r>
              <a:rPr kumimoji="0" lang="en-GB" altLang="zh-CN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  <a:t/>
            </a:r>
            <a:br>
              <a:rPr kumimoji="0" lang="en-GB" altLang="zh-CN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</a:b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  <a:t>不是、乃用信主之法。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92895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不能靠律法用立功之法，因为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2204864"/>
            <a:ext cx="8740080" cy="45365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罗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3:23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因</a:t>
            </a:r>
            <a:r>
              <a:rPr lang="zh-CN" altLang="en-US" sz="5500" b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为世人都犯了罪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、</a:t>
            </a:r>
            <a:endParaRPr lang="en-GB" altLang="zh-CN" sz="5500" b="1" dirty="0" smtClean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亏</a:t>
            </a:r>
            <a:r>
              <a:rPr lang="zh-CN" altLang="en-US" sz="5500" b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缺了神的荣耀。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92895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不能靠律法用立功之法，因为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2204864"/>
            <a:ext cx="8740080" cy="45365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罗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3:20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所以凡有血气的没有一个、因行律法、能在神面前称义</a:t>
            </a:r>
            <a:r>
              <a:rPr lang="en-GB" altLang="zh-CN" sz="55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.</a:t>
            </a: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因为律法本是叫人知罪。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92895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主耶稣完成了的救赎，</a:t>
            </a:r>
            <a: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就是给罪人的福音。</a:t>
            </a:r>
            <a:endParaRPr lang="en-GB" sz="54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2204864"/>
            <a:ext cx="8740080" cy="45365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为义人死、是少有的、为仁人死、或者有敢作的。惟有基督在我们还作罪人的时候为我们死、神的爱就在此向我们显明了。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4783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唯因信而称义。</a:t>
            </a:r>
            <a:endParaRPr lang="en-GB" sz="6600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628800"/>
            <a:ext cx="8740080" cy="51125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罗</a:t>
            </a:r>
            <a:r>
              <a:rPr lang="en-US" altLang="zh-CN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3:26</a:t>
            </a:r>
          </a:p>
          <a:p>
            <a:pPr lvl="0" algn="ctr">
              <a:spcBef>
                <a:spcPct val="0"/>
              </a:spcBef>
            </a:pPr>
            <a:r>
              <a:rPr lang="zh-CN" altLang="en-US" sz="5500" b="1" dirty="0" smtClean="0">
                <a:solidFill>
                  <a:schemeClr val="bg1"/>
                </a:solidFill>
                <a:effectLst>
                  <a:glow rad="139700">
                    <a:srgbClr val="4124EE"/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好在今时显明他的义、使人知道他自己为义、也称信耶稣的人为义。</a:t>
            </a:r>
            <a:endParaRPr kumimoji="0" lang="en-GB" sz="4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4124EE"/>
                </a:glow>
              </a:effectLst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1491</Words>
  <Application>Microsoft Office PowerPoint</Application>
  <PresentationFormat>On-screen Show (4:3)</PresentationFormat>
  <Paragraphs>113</Paragraphs>
  <Slides>43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Office Theme</vt:lpstr>
      <vt:lpstr>0LCBC2013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Slide 1</vt:lpstr>
      <vt:lpstr>信靠基督耶稣的生命   今天我们要思想的题目，就是基督教最基本的信仰、主耶稣的福音。  我们会从罗3-5章来研读。</vt:lpstr>
      <vt:lpstr>信靠基督耶稣的生命   这信仰和福音，绝对是与别不同  信耶稣是一个「回转」“conversion” metamorphoo (cf 英语metamorphosis蜕变)</vt:lpstr>
      <vt:lpstr>信靠基督耶稣的生命 须作一个生命的选择； 不是选择善或选择恶， 而是选择 信靠基督或不信靠。</vt:lpstr>
      <vt:lpstr>选择:「立功之法」(律法) 或「信主之法」</vt:lpstr>
      <vt:lpstr>不能靠律法用立功之法，因为</vt:lpstr>
      <vt:lpstr>不能靠律法用立功之法，因为</vt:lpstr>
      <vt:lpstr>主耶稣完成了的救赎， 就是给罪人的福音。</vt:lpstr>
      <vt:lpstr>唯因信而称义。</vt:lpstr>
      <vt:lpstr>唯因信而称义。</vt:lpstr>
      <vt:lpstr>唯因信而称义。</vt:lpstr>
      <vt:lpstr>选择恩典</vt:lpstr>
      <vt:lpstr>选择恩典</vt:lpstr>
      <vt:lpstr>因信靠而进入与主结连的的关系，我们在基督里并祂在我们里面的生命</vt:lpstr>
      <vt:lpstr>从神创世之前 已定立的救赎计划。</vt:lpstr>
      <vt:lpstr>从神创世之前 已定立的救赎计划。</vt:lpstr>
      <vt:lpstr>圣经 (新旧「约」圣经) 有两个神与人之间盟约covenant。</vt:lpstr>
      <vt:lpstr>(1) 「西乃山之约」</vt:lpstr>
      <vt:lpstr>(1) 「西乃山之约」</vt:lpstr>
      <vt:lpstr>(1) 「西乃山之约」</vt:lpstr>
      <vt:lpstr>(1) 「西乃山之约」</vt:lpstr>
      <vt:lpstr>(1) 「西乃山之约」</vt:lpstr>
      <vt:lpstr>(1) 「西乃山之约」</vt:lpstr>
      <vt:lpstr>(1) 「西乃山之约」</vt:lpstr>
      <vt:lpstr>(2)恩典、唯因信称义之约</vt:lpstr>
      <vt:lpstr>(2)恩典、唯因信称义之约</vt:lpstr>
      <vt:lpstr>(2)恩典、唯因信称义之约</vt:lpstr>
      <vt:lpstr>(2)恩典、唯因信称义之约</vt:lpstr>
      <vt:lpstr>(2)恩典、唯因信称义之约</vt:lpstr>
      <vt:lpstr>(2)恩典、唯因信称义之约</vt:lpstr>
      <vt:lpstr>(2)恩典、唯因信称义之约</vt:lpstr>
      <vt:lpstr>(2)恩典、唯因信称义之约</vt:lpstr>
      <vt:lpstr>(2)恩典、唯因信称义之约</vt:lpstr>
      <vt:lpstr>(2)恩典、唯因信称义之约</vt:lpstr>
      <vt:lpstr>信靠基督或不信靠 </vt:lpstr>
      <vt:lpstr>信靠基督耶稣的生命 信耶稣-「回转」 生命的选择: 不是选择善或选择恶， 而是选择 信靠基督或不信靠。</vt:lpstr>
      <vt:lpstr>因信靠而(进入)与主结连的的关系，我们在基督里并祂在我们里面的生命</vt:lpstr>
      <vt:lpstr>It's So Sweet to Trust in Jesus 信靠耶稣真是甜美   诗集：世纪颂讚，323</vt:lpstr>
      <vt:lpstr>信靠耶稣真是甜美， 只要信靠主恩言； 只要站在主应许上， 信靠主蒙福无边。 耶稣，耶稣，何等可靠， 多少事上已證明！ 　　　耶稣，耶稣，宝贵耶稣， 愿我信心更坚定。 </vt:lpstr>
      <vt:lpstr>信靠耶稣何等甜美， 只要信靠主宝血； 只要凭著纯一信心， 能洗罪污白如雪。  耶稣，耶稣，何等可靠， 多少事上已證明！ 　　　耶稣，耶稣，宝贵耶稣， 愿我信心更坚定。</vt:lpstr>
      <vt:lpstr>信靠耶稣确实甜美， 污秽本性即停止； 得著耶稣得著一切， 生命喜乐和安息。 耶稣，耶稣，何等可靠， 多少事上已證明！ 　　　耶稣，耶稣，宝贵耶稣， 愿我信心更坚定。</vt:lpstr>
      <vt:lpstr>我真快乐我信靠你， 你是我救主良友； 我深信你与我同在， 从今时直到永久。 耶稣，耶稣，何等可靠， 多少事上已證明！ 　　　耶稣，耶稣，宝贵耶稣， 愿我信心更坚定。</vt:lpstr>
      <vt:lpstr>信靠耶稣真是甜美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ekcwei</cp:lastModifiedBy>
  <cp:revision>5</cp:revision>
  <dcterms:created xsi:type="dcterms:W3CDTF">2015-03-22T06:35:54Z</dcterms:created>
  <dcterms:modified xsi:type="dcterms:W3CDTF">2015-03-22T11:30:45Z</dcterms:modified>
</cp:coreProperties>
</file>