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Lst>
  <p:notesMasterIdLst>
    <p:notesMasterId r:id="rId82"/>
  </p:notesMasterIdLst>
  <p:sldIdLst>
    <p:sldId id="267" r:id="rId18"/>
    <p:sldId id="257" r:id="rId19"/>
    <p:sldId id="269" r:id="rId20"/>
    <p:sldId id="271" r:id="rId21"/>
    <p:sldId id="272" r:id="rId22"/>
    <p:sldId id="273" r:id="rId23"/>
    <p:sldId id="274" r:id="rId24"/>
    <p:sldId id="270" r:id="rId25"/>
    <p:sldId id="275" r:id="rId26"/>
    <p:sldId id="268" r:id="rId27"/>
    <p:sldId id="278" r:id="rId28"/>
    <p:sldId id="285" r:id="rId29"/>
    <p:sldId id="284" r:id="rId30"/>
    <p:sldId id="283" r:id="rId31"/>
    <p:sldId id="286" r:id="rId32"/>
    <p:sldId id="288" r:id="rId33"/>
    <p:sldId id="289" r:id="rId34"/>
    <p:sldId id="256" r:id="rId35"/>
    <p:sldId id="291" r:id="rId36"/>
    <p:sldId id="292" r:id="rId37"/>
    <p:sldId id="293" r:id="rId38"/>
    <p:sldId id="258" r:id="rId39"/>
    <p:sldId id="294" r:id="rId40"/>
    <p:sldId id="296" r:id="rId41"/>
    <p:sldId id="295" r:id="rId42"/>
    <p:sldId id="259" r:id="rId43"/>
    <p:sldId id="297" r:id="rId44"/>
    <p:sldId id="298" r:id="rId45"/>
    <p:sldId id="260" r:id="rId46"/>
    <p:sldId id="299" r:id="rId47"/>
    <p:sldId id="300" r:id="rId48"/>
    <p:sldId id="301" r:id="rId49"/>
    <p:sldId id="302" r:id="rId50"/>
    <p:sldId id="303" r:id="rId51"/>
    <p:sldId id="261" r:id="rId52"/>
    <p:sldId id="304" r:id="rId53"/>
    <p:sldId id="307" r:id="rId54"/>
    <p:sldId id="306" r:id="rId55"/>
    <p:sldId id="305" r:id="rId56"/>
    <p:sldId id="308" r:id="rId57"/>
    <p:sldId id="309" r:id="rId58"/>
    <p:sldId id="310" r:id="rId59"/>
    <p:sldId id="311" r:id="rId60"/>
    <p:sldId id="312" r:id="rId61"/>
    <p:sldId id="262" r:id="rId62"/>
    <p:sldId id="313" r:id="rId63"/>
    <p:sldId id="314" r:id="rId64"/>
    <p:sldId id="315" r:id="rId65"/>
    <p:sldId id="316" r:id="rId66"/>
    <p:sldId id="317" r:id="rId67"/>
    <p:sldId id="263" r:id="rId68"/>
    <p:sldId id="290" r:id="rId69"/>
    <p:sldId id="264" r:id="rId70"/>
    <p:sldId id="318" r:id="rId71"/>
    <p:sldId id="319" r:id="rId72"/>
    <p:sldId id="320" r:id="rId73"/>
    <p:sldId id="321" r:id="rId74"/>
    <p:sldId id="322" r:id="rId75"/>
    <p:sldId id="323" r:id="rId76"/>
    <p:sldId id="324" r:id="rId77"/>
    <p:sldId id="325" r:id="rId78"/>
    <p:sldId id="326" r:id="rId79"/>
    <p:sldId id="327" r:id="rId80"/>
    <p:sldId id="32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a:srgbClr val="8CE4E0"/>
    <a:srgbClr val="C6D9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2" y="-25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notesMaster" Target="notesMasters/notesMaster1.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7C258-92DE-456D-AE7D-BEEDF58AB49E}" type="datetimeFigureOut">
              <a:rPr lang="en-GB" smtClean="0"/>
              <a:t>21/02/2015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1904A-EC12-4707-8C56-69CDB99319C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5EFCBB-4331-4510-8A0B-6AB0EDF0DF06}" type="datetimeFigureOut">
              <a:rPr lang="en-GB" smtClean="0"/>
              <a:t>21/02/2015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EFCBB-4331-4510-8A0B-6AB0EDF0DF06}" type="datetimeFigureOut">
              <a:rPr lang="en-GB" smtClean="0"/>
              <a:t>21/02/2015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EFCBB-4331-4510-8A0B-6AB0EDF0DF06}" type="datetimeFigureOut">
              <a:rPr lang="en-GB" smtClean="0"/>
              <a:t>21/02/2015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DDB6A5-9C33-4E35-A426-9902B5C832D7}"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EDF025-25A5-42DA-B9AA-9C901A41536F}"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fld id="{8611FB02-ED72-48FB-88E0-1B8054A47436}" type="datetimeFigureOut">
              <a:rPr lang="en-GB"/>
              <a:pPr/>
              <a:t>22/02/2015</a:t>
            </a:fld>
            <a:endParaRPr lang="en-GB"/>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AFF9C841-B9F9-425C-9D18-4518F962B2B4}"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fld id="{8611FB02-ED72-48FB-88E0-1B8054A47436}" type="datetimeFigureOut">
              <a:rPr lang="en-GB"/>
              <a:pPr/>
              <a:t>22/02/2015</a:t>
            </a:fld>
            <a:endParaRPr lang="en-GB"/>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AFF9C841-B9F9-425C-9D18-4518F962B2B4}"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fld id="{8611FB02-ED72-48FB-88E0-1B8054A47436}" type="datetimeFigureOut">
              <a:rPr lang="en-GB"/>
              <a:pPr/>
              <a:t>22/02/2015</a:t>
            </a:fld>
            <a:endParaRPr lang="en-GB"/>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AFF9C841-B9F9-425C-9D18-4518F962B2B4}"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fld id="{8611FB02-ED72-48FB-88E0-1B8054A47436}" type="datetimeFigureOut">
              <a:rPr lang="en-GB"/>
              <a:pPr/>
              <a:t>22/02/2015</a:t>
            </a:fld>
            <a:endParaRPr lang="en-GB"/>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AFF9C841-B9F9-425C-9D18-4518F962B2B4}"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fld id="{8611FB02-ED72-48FB-88E0-1B8054A47436}" type="datetimeFigureOut">
              <a:rPr lang="en-GB"/>
              <a:pPr/>
              <a:t>22/02/2015</a:t>
            </a:fld>
            <a:endParaRPr lang="en-GB"/>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AFF9C841-B9F9-425C-9D18-4518F962B2B4}"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US"/>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fld id="{8611FB02-ED72-48FB-88E0-1B8054A47436}" type="datetimeFigureOut">
              <a:rPr lang="en-GB"/>
              <a:pPr/>
              <a:t>22/02/2015</a:t>
            </a:fld>
            <a:endParaRPr lang="en-GB"/>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AFF9C841-B9F9-425C-9D18-4518F962B2B4}"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EFCBB-4331-4510-8A0B-6AB0EDF0DF06}" type="datetimeFigureOut">
              <a:rPr lang="en-GB" smtClean="0"/>
              <a:t>21/02/2015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56"/>
            <a:ext cx="7772400" cy="1470025"/>
          </a:xfrm>
        </p:spPr>
        <p:txBody>
          <a:bodyPr/>
          <a:lstStyle/>
          <a:p>
            <a:r>
              <a:rPr lang="en-US" smtClean="0"/>
              <a:t>Click to edit Master title style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Espace réservé de la date 3"/>
          <p:cNvSpPr>
            <a:spLocks noGrp="1"/>
          </p:cNvSpPr>
          <p:nvPr>
            <p:ph type="dt" sz="half" idx="10"/>
          </p:nvPr>
        </p:nvSpPr>
        <p:spPr/>
        <p:txBody>
          <a:bodyPr/>
          <a:lstStyle>
            <a:lvl1pPr>
              <a:defRPr/>
            </a:lvl1pPr>
          </a:lstStyle>
          <a:p>
            <a:fld id="{4324F957-FABA-4294-B680-A4C86A381C75}" type="datetimeFigureOut">
              <a:rPr lang="en-GB"/>
              <a:pPr/>
              <a:t>22/02/2015</a:t>
            </a:fld>
            <a:endParaRPr lang="en-GB"/>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5D708482-57AC-4DCD-93A6-F9DCE65C2B05}"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5EFCBB-4331-4510-8A0B-6AB0EDF0DF06}" type="datetimeFigureOut">
              <a:rPr lang="en-GB" smtClean="0"/>
              <a:t>21/02/2015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5EFCBB-4331-4510-8A0B-6AB0EDF0DF06}" type="datetimeFigureOut">
              <a:rPr lang="en-GB" smtClean="0"/>
              <a:t>21/02/2015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5EFCBB-4331-4510-8A0B-6AB0EDF0DF06}" type="datetimeFigureOut">
              <a:rPr lang="en-GB" smtClean="0"/>
              <a:t>21/02/2015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5EFCBB-4331-4510-8A0B-6AB0EDF0DF06}" type="datetimeFigureOut">
              <a:rPr lang="en-GB" smtClean="0"/>
              <a:t>21/02/2015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EFCBB-4331-4510-8A0B-6AB0EDF0DF06}" type="datetimeFigureOut">
              <a:rPr lang="en-GB" smtClean="0"/>
              <a:t>21/02/2015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EFCBB-4331-4510-8A0B-6AB0EDF0DF06}" type="datetimeFigureOut">
              <a:rPr lang="en-GB" smtClean="0"/>
              <a:t>21/02/2015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8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EFCBB-4331-4510-8A0B-6AB0EDF0DF06}" type="datetimeFigureOut">
              <a:rPr lang="en-GB" smtClean="0"/>
              <a:t>21/02/2015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7F60CD-8B43-4391-B577-52EDEFDD5D3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EFCBB-4331-4510-8A0B-6AB0EDF0DF06}" type="datetimeFigureOut">
              <a:rPr lang="en-GB" smtClean="0"/>
              <a:t>21/02/2015</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F60CD-8B43-4391-B577-52EDEFDD5D3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027" name="Espace réservé du texte 2"/>
          <p:cNvSpPr>
            <a:spLocks noGrp="1"/>
          </p:cNvSpPr>
          <p:nvPr>
            <p:ph type="body" idx="1"/>
          </p:nvPr>
        </p:nvSpPr>
        <p:spPr bwMode="auto">
          <a:xfrm>
            <a:off x="457200" y="1600229"/>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79"/>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4A5DFF3C-3884-4BC4-A93A-36C525BB5D4F}" type="datetimeFigureOut">
              <a:rPr lang="en-GB"/>
              <a:pPr fontAlgn="base">
                <a:spcBef>
                  <a:spcPct val="0"/>
                </a:spcBef>
                <a:spcAft>
                  <a:spcPct val="0"/>
                </a:spcAft>
              </a:pPr>
              <a:t>22/02/2015</a:t>
            </a:fld>
            <a:endParaRPr lang="en-GB"/>
          </a:p>
        </p:txBody>
      </p:sp>
      <p:sp>
        <p:nvSpPr>
          <p:cNvPr id="5" name="Espace réservé du pied de page 4"/>
          <p:cNvSpPr>
            <a:spLocks noGrp="1"/>
          </p:cNvSpPr>
          <p:nvPr>
            <p:ph type="ftr" sz="quarter" idx="3"/>
          </p:nvPr>
        </p:nvSpPr>
        <p:spPr>
          <a:xfrm>
            <a:off x="3124200" y="6356379"/>
            <a:ext cx="2895600" cy="3661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p>
        </p:txBody>
      </p:sp>
      <p:sp>
        <p:nvSpPr>
          <p:cNvPr id="6" name="Espace réservé du numéro de diapositive 5"/>
          <p:cNvSpPr>
            <a:spLocks noGrp="1"/>
          </p:cNvSpPr>
          <p:nvPr>
            <p:ph type="sldNum" sz="quarter" idx="4"/>
          </p:nvPr>
        </p:nvSpPr>
        <p:spPr>
          <a:xfrm>
            <a:off x="6553200" y="6356379"/>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41556EA-9282-4B95-87C3-7D30C55ADA38}" type="slidenum">
              <a:rPr lang="en-GB"/>
              <a:pPr fontAlgn="base">
                <a:spcBef>
                  <a:spcPct val="0"/>
                </a:spcBef>
                <a:spcAft>
                  <a:spcPct val="0"/>
                </a:spcAft>
              </a:pPr>
              <a:t>‹#›</a:t>
            </a:fld>
            <a:endParaRPr lang="en-GB"/>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88509-B361-4060-B31C-CBAF23F87404}"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630D0-5EB2-4E09-84DC-22EB72D22A34}"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DB6A5-9C33-4E35-A426-9902B5C832D7}" type="datetimeFigureOut">
              <a:rPr lang="en-GB" smtClean="0">
                <a:solidFill>
                  <a:prstClr val="black">
                    <a:tint val="75000"/>
                  </a:prstClr>
                </a:solidFill>
              </a:rPr>
              <a:pPr/>
              <a:t>22/02/2015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DF025-25A5-42DA-B9AA-9C901A41536F}"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1" fontAlgn="base" hangingPunct="1">
        <a:spcBef>
          <a:spcPct val="0"/>
        </a:spcBef>
        <a:spcAft>
          <a:spcPct val="0"/>
        </a:spcAft>
        <a:defRPr sz="4400">
          <a:solidFill>
            <a:srgbClr val="EAEAEA"/>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a:solidFill>
            <a:srgbClr val="EAEAEA"/>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a:solidFill>
            <a:srgbClr val="EAEAEA"/>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a:solidFill>
            <a:srgbClr val="EAEAEA"/>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a:solidFill>
            <a:srgbClr val="EAEAEA"/>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a:solidFill>
            <a:srgbClr val="EAEAEA"/>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a:solidFill>
            <a:srgbClr val="EAEAEA"/>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a:solidFill>
            <a:srgbClr val="EAEAEA"/>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a:solidFill>
            <a:srgbClr val="EAEAEA"/>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3200">
          <a:solidFill>
            <a:srgbClr val="EAEAEA"/>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rgbClr val="EAEAEA"/>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har char="•"/>
        <a:defRPr sz="2400">
          <a:solidFill>
            <a:srgbClr val="EAEAEA"/>
          </a:solidFill>
          <a:effectLst>
            <a:outerShdw blurRad="38100" dist="38100" dir="2700000" algn="tl">
              <a:srgbClr val="C0C0C0"/>
            </a:outerShdw>
          </a:effectLst>
          <a:latin typeface="+mn-lt"/>
        </a:defRPr>
      </a:lvl3pPr>
      <a:lvl4pPr marL="1600200" indent="-228600" algn="l" rtl="0" eaLnBrk="1" fontAlgn="base" hangingPunct="1">
        <a:spcBef>
          <a:spcPct val="20000"/>
        </a:spcBef>
        <a:spcAft>
          <a:spcPct val="0"/>
        </a:spcAft>
        <a:buChar char="–"/>
        <a:defRPr sz="2000">
          <a:solidFill>
            <a:srgbClr val="EAEAEA"/>
          </a:solidFill>
          <a:effectLst>
            <a:outerShdw blurRad="38100" dist="38100" dir="2700000" algn="tl">
              <a:srgbClr val="C0C0C0"/>
            </a:outerShdw>
          </a:effectLst>
          <a:latin typeface="+mn-lt"/>
        </a:defRPr>
      </a:lvl4pPr>
      <a:lvl5pPr marL="2057400" indent="-228600" algn="l" rtl="0" eaLnBrk="1" fontAlgn="base" hangingPunct="1">
        <a:spcBef>
          <a:spcPct val="20000"/>
        </a:spcBef>
        <a:spcAft>
          <a:spcPct val="0"/>
        </a:spcAft>
        <a:buChar char="»"/>
        <a:defRPr sz="2000">
          <a:solidFill>
            <a:srgbClr val="EAEAEA"/>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har char="»"/>
        <a:defRPr sz="2000">
          <a:solidFill>
            <a:srgbClr val="EAEAEA"/>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har char="»"/>
        <a:defRPr sz="2000">
          <a:solidFill>
            <a:srgbClr val="EAEAEA"/>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har char="»"/>
        <a:defRPr sz="2000">
          <a:solidFill>
            <a:srgbClr val="EAEAEA"/>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har char="»"/>
        <a:defRPr sz="2000">
          <a:solidFill>
            <a:srgbClr val="EAEAEA"/>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027" name="Espace réservé du texte 2"/>
          <p:cNvSpPr>
            <a:spLocks noGrp="1"/>
          </p:cNvSpPr>
          <p:nvPr>
            <p:ph type="body" idx="1"/>
          </p:nvPr>
        </p:nvSpPr>
        <p:spPr bwMode="auto">
          <a:xfrm>
            <a:off x="457200" y="1600250"/>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401"/>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4A5DFF3C-3884-4BC4-A93A-36C525BB5D4F}" type="datetimeFigureOut">
              <a:rPr lang="en-GB"/>
              <a:pPr fontAlgn="base">
                <a:spcBef>
                  <a:spcPct val="0"/>
                </a:spcBef>
                <a:spcAft>
                  <a:spcPct val="0"/>
                </a:spcAft>
              </a:pPr>
              <a:t>22/02/2015</a:t>
            </a:fld>
            <a:endParaRPr lang="en-GB"/>
          </a:p>
        </p:txBody>
      </p:sp>
      <p:sp>
        <p:nvSpPr>
          <p:cNvPr id="5" name="Espace réservé du pied de page 4"/>
          <p:cNvSpPr>
            <a:spLocks noGrp="1"/>
          </p:cNvSpPr>
          <p:nvPr>
            <p:ph type="ftr" sz="quarter" idx="3"/>
          </p:nvPr>
        </p:nvSpPr>
        <p:spPr>
          <a:xfrm>
            <a:off x="3124200" y="6356401"/>
            <a:ext cx="2895600" cy="3661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p>
        </p:txBody>
      </p:sp>
      <p:sp>
        <p:nvSpPr>
          <p:cNvPr id="6" name="Espace réservé du numéro de diapositive 5"/>
          <p:cNvSpPr>
            <a:spLocks noGrp="1"/>
          </p:cNvSpPr>
          <p:nvPr>
            <p:ph type="sldNum" sz="quarter" idx="4"/>
          </p:nvPr>
        </p:nvSpPr>
        <p:spPr>
          <a:xfrm>
            <a:off x="6553200" y="6356401"/>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41556EA-9282-4B95-87C3-7D30C55ADA38}" type="slidenum">
              <a:rPr lang="en-GB"/>
              <a:pPr fontAlgn="base">
                <a:spcBef>
                  <a:spcPct val="0"/>
                </a:spcBef>
                <a:spcAft>
                  <a:spcPct val="0"/>
                </a:spcAft>
              </a:pPr>
              <a:t>‹#›</a:t>
            </a:fld>
            <a:endParaRPr lang="en-GB"/>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027" name="Espace réservé du texte 2"/>
          <p:cNvSpPr>
            <a:spLocks noGrp="1"/>
          </p:cNvSpPr>
          <p:nvPr>
            <p:ph type="body" idx="1"/>
          </p:nvPr>
        </p:nvSpPr>
        <p:spPr bwMode="auto">
          <a:xfrm>
            <a:off x="457200" y="1600249"/>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99"/>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4A5DFF3C-3884-4BC4-A93A-36C525BB5D4F}" type="datetimeFigureOut">
              <a:rPr lang="en-GB"/>
              <a:pPr fontAlgn="base">
                <a:spcBef>
                  <a:spcPct val="0"/>
                </a:spcBef>
                <a:spcAft>
                  <a:spcPct val="0"/>
                </a:spcAft>
              </a:pPr>
              <a:t>22/02/2015</a:t>
            </a:fld>
            <a:endParaRPr lang="en-GB"/>
          </a:p>
        </p:txBody>
      </p:sp>
      <p:sp>
        <p:nvSpPr>
          <p:cNvPr id="5" name="Espace réservé du pied de page 4"/>
          <p:cNvSpPr>
            <a:spLocks noGrp="1"/>
          </p:cNvSpPr>
          <p:nvPr>
            <p:ph type="ftr" sz="quarter" idx="3"/>
          </p:nvPr>
        </p:nvSpPr>
        <p:spPr>
          <a:xfrm>
            <a:off x="3124200" y="6356399"/>
            <a:ext cx="2895600" cy="3661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p>
        </p:txBody>
      </p:sp>
      <p:sp>
        <p:nvSpPr>
          <p:cNvPr id="6" name="Espace réservé du numéro de diapositive 5"/>
          <p:cNvSpPr>
            <a:spLocks noGrp="1"/>
          </p:cNvSpPr>
          <p:nvPr>
            <p:ph type="sldNum" sz="quarter" idx="4"/>
          </p:nvPr>
        </p:nvSpPr>
        <p:spPr>
          <a:xfrm>
            <a:off x="6553200" y="6356399"/>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41556EA-9282-4B95-87C3-7D30C55ADA38}" type="slidenum">
              <a:rPr lang="en-GB"/>
              <a:pPr fontAlgn="base">
                <a:spcBef>
                  <a:spcPct val="0"/>
                </a:spcBef>
                <a:spcAft>
                  <a:spcPct val="0"/>
                </a:spcAft>
              </a:pPr>
              <a:t>‹#›</a:t>
            </a:fld>
            <a:endParaRPr lang="en-GB"/>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027" name="Espace réservé du texte 2"/>
          <p:cNvSpPr>
            <a:spLocks noGrp="1"/>
          </p:cNvSpPr>
          <p:nvPr>
            <p:ph type="body" idx="1"/>
          </p:nvPr>
        </p:nvSpPr>
        <p:spPr bwMode="auto">
          <a:xfrm>
            <a:off x="457200" y="1600248"/>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98"/>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4A5DFF3C-3884-4BC4-A93A-36C525BB5D4F}" type="datetimeFigureOut">
              <a:rPr lang="en-GB"/>
              <a:pPr fontAlgn="base">
                <a:spcBef>
                  <a:spcPct val="0"/>
                </a:spcBef>
                <a:spcAft>
                  <a:spcPct val="0"/>
                </a:spcAft>
              </a:pPr>
              <a:t>22/02/2015</a:t>
            </a:fld>
            <a:endParaRPr lang="en-GB"/>
          </a:p>
        </p:txBody>
      </p:sp>
      <p:sp>
        <p:nvSpPr>
          <p:cNvPr id="5" name="Espace réservé du pied de page 4"/>
          <p:cNvSpPr>
            <a:spLocks noGrp="1"/>
          </p:cNvSpPr>
          <p:nvPr>
            <p:ph type="ftr" sz="quarter" idx="3"/>
          </p:nvPr>
        </p:nvSpPr>
        <p:spPr>
          <a:xfrm>
            <a:off x="3124200" y="6356398"/>
            <a:ext cx="2895600" cy="3661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p>
        </p:txBody>
      </p:sp>
      <p:sp>
        <p:nvSpPr>
          <p:cNvPr id="6" name="Espace réservé du numéro de diapositive 5"/>
          <p:cNvSpPr>
            <a:spLocks noGrp="1"/>
          </p:cNvSpPr>
          <p:nvPr>
            <p:ph type="sldNum" sz="quarter" idx="4"/>
          </p:nvPr>
        </p:nvSpPr>
        <p:spPr>
          <a:xfrm>
            <a:off x="6553200" y="6356398"/>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41556EA-9282-4B95-87C3-7D30C55ADA38}" type="slidenum">
              <a:rPr lang="en-GB"/>
              <a:pPr fontAlgn="base">
                <a:spcBef>
                  <a:spcPct val="0"/>
                </a:spcBef>
                <a:spcAft>
                  <a:spcPct val="0"/>
                </a:spcAft>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027" name="Espace réservé du texte 2"/>
          <p:cNvSpPr>
            <a:spLocks noGrp="1"/>
          </p:cNvSpPr>
          <p:nvPr>
            <p:ph type="body" idx="1"/>
          </p:nvPr>
        </p:nvSpPr>
        <p:spPr bwMode="auto">
          <a:xfrm>
            <a:off x="457200" y="1600245"/>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95"/>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4A5DFF3C-3884-4BC4-A93A-36C525BB5D4F}" type="datetimeFigureOut">
              <a:rPr lang="en-GB"/>
              <a:pPr fontAlgn="base">
                <a:spcBef>
                  <a:spcPct val="0"/>
                </a:spcBef>
                <a:spcAft>
                  <a:spcPct val="0"/>
                </a:spcAft>
              </a:pPr>
              <a:t>22/02/2015</a:t>
            </a:fld>
            <a:endParaRPr lang="en-GB"/>
          </a:p>
        </p:txBody>
      </p:sp>
      <p:sp>
        <p:nvSpPr>
          <p:cNvPr id="5" name="Espace réservé du pied de page 4"/>
          <p:cNvSpPr>
            <a:spLocks noGrp="1"/>
          </p:cNvSpPr>
          <p:nvPr>
            <p:ph type="ftr" sz="quarter" idx="3"/>
          </p:nvPr>
        </p:nvSpPr>
        <p:spPr>
          <a:xfrm>
            <a:off x="3124200" y="6356395"/>
            <a:ext cx="2895600" cy="3661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p>
        </p:txBody>
      </p:sp>
      <p:sp>
        <p:nvSpPr>
          <p:cNvPr id="6" name="Espace réservé du numéro de diapositive 5"/>
          <p:cNvSpPr>
            <a:spLocks noGrp="1"/>
          </p:cNvSpPr>
          <p:nvPr>
            <p:ph type="sldNum" sz="quarter" idx="4"/>
          </p:nvPr>
        </p:nvSpPr>
        <p:spPr>
          <a:xfrm>
            <a:off x="6553200" y="6356395"/>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41556EA-9282-4B95-87C3-7D30C55ADA38}" type="slidenum">
              <a:rPr lang="en-GB"/>
              <a:pPr fontAlgn="base">
                <a:spcBef>
                  <a:spcPct val="0"/>
                </a:spcBef>
                <a:spcAft>
                  <a:spcPct val="0"/>
                </a:spcAft>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027" name="Espace réservé du texte 2"/>
          <p:cNvSpPr>
            <a:spLocks noGrp="1"/>
          </p:cNvSpPr>
          <p:nvPr>
            <p:ph type="body" idx="1"/>
          </p:nvPr>
        </p:nvSpPr>
        <p:spPr bwMode="auto">
          <a:xfrm>
            <a:off x="457200" y="1600241"/>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91"/>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4A5DFF3C-3884-4BC4-A93A-36C525BB5D4F}" type="datetimeFigureOut">
              <a:rPr lang="en-GB"/>
              <a:pPr fontAlgn="base">
                <a:spcBef>
                  <a:spcPct val="0"/>
                </a:spcBef>
                <a:spcAft>
                  <a:spcPct val="0"/>
                </a:spcAft>
              </a:pPr>
              <a:t>22/02/2015</a:t>
            </a:fld>
            <a:endParaRPr lang="en-GB"/>
          </a:p>
        </p:txBody>
      </p:sp>
      <p:sp>
        <p:nvSpPr>
          <p:cNvPr id="5" name="Espace réservé du pied de page 4"/>
          <p:cNvSpPr>
            <a:spLocks noGrp="1"/>
          </p:cNvSpPr>
          <p:nvPr>
            <p:ph type="ftr" sz="quarter" idx="3"/>
          </p:nvPr>
        </p:nvSpPr>
        <p:spPr>
          <a:xfrm>
            <a:off x="3124200" y="6356391"/>
            <a:ext cx="2895600" cy="3661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p>
        </p:txBody>
      </p:sp>
      <p:sp>
        <p:nvSpPr>
          <p:cNvPr id="6" name="Espace réservé du numéro de diapositive 5"/>
          <p:cNvSpPr>
            <a:spLocks noGrp="1"/>
          </p:cNvSpPr>
          <p:nvPr>
            <p:ph type="sldNum" sz="quarter" idx="4"/>
          </p:nvPr>
        </p:nvSpPr>
        <p:spPr>
          <a:xfrm>
            <a:off x="6553200" y="6356391"/>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41556EA-9282-4B95-87C3-7D30C55ADA38}" type="slidenum">
              <a:rPr lang="en-GB"/>
              <a:pPr fontAlgn="base">
                <a:spcBef>
                  <a:spcPct val="0"/>
                </a:spcBef>
                <a:spcAft>
                  <a:spcPct val="0"/>
                </a:spcAft>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027" name="Espace réservé du texte 2"/>
          <p:cNvSpPr>
            <a:spLocks noGrp="1"/>
          </p:cNvSpPr>
          <p:nvPr>
            <p:ph type="body" idx="1"/>
          </p:nvPr>
        </p:nvSpPr>
        <p:spPr bwMode="auto">
          <a:xfrm>
            <a:off x="457200" y="1600235"/>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86"/>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4A5DFF3C-3884-4BC4-A93A-36C525BB5D4F}" type="datetimeFigureOut">
              <a:rPr lang="en-GB"/>
              <a:pPr fontAlgn="base">
                <a:spcBef>
                  <a:spcPct val="0"/>
                </a:spcBef>
                <a:spcAft>
                  <a:spcPct val="0"/>
                </a:spcAft>
              </a:pPr>
              <a:t>22/02/2015</a:t>
            </a:fld>
            <a:endParaRPr lang="en-GB"/>
          </a:p>
        </p:txBody>
      </p:sp>
      <p:sp>
        <p:nvSpPr>
          <p:cNvPr id="5" name="Espace réservé du pied de page 4"/>
          <p:cNvSpPr>
            <a:spLocks noGrp="1"/>
          </p:cNvSpPr>
          <p:nvPr>
            <p:ph type="ftr" sz="quarter" idx="3"/>
          </p:nvPr>
        </p:nvSpPr>
        <p:spPr>
          <a:xfrm>
            <a:off x="3124200" y="6356386"/>
            <a:ext cx="2895600" cy="36618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p>
        </p:txBody>
      </p:sp>
      <p:sp>
        <p:nvSpPr>
          <p:cNvPr id="6" name="Espace réservé du numéro de diapositive 5"/>
          <p:cNvSpPr>
            <a:spLocks noGrp="1"/>
          </p:cNvSpPr>
          <p:nvPr>
            <p:ph type="sldNum" sz="quarter" idx="4"/>
          </p:nvPr>
        </p:nvSpPr>
        <p:spPr>
          <a:xfrm>
            <a:off x="6553200" y="6356386"/>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041556EA-9282-4B95-87C3-7D30C55ADA38}" type="slidenum">
              <a:rPr lang="en-GB"/>
              <a:pPr fontAlgn="base">
                <a:spcBef>
                  <a:spcPct val="0"/>
                </a:spcBef>
                <a:spcAft>
                  <a:spcPct val="0"/>
                </a:spcAft>
              </a:pPr>
              <a:t>‹#›</a:t>
            </a:fld>
            <a:endParaRPr lang="en-GB"/>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2.xml"/><Relationship Id="rId1" Type="http://schemas.openxmlformats.org/officeDocument/2006/relationships/audio" Target="file:///C:\Users\Edward%20Desktop\Music\Playlists\Lamb%20of%20God%20(Your%20Only%20Son)%20&#31070;&#30340;&#32660;&#32650;%20(instrumental).wmv.mp3" TargetMode="Externa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0"/>
            <a:ext cx="9144000" cy="685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gn="ctr">
              <a:spcBef>
                <a:spcPct val="10000"/>
              </a:spcBef>
              <a:defRPr/>
            </a:pPr>
            <a:endParaRPr lang="en-US" altLang="zh-TW" sz="4000" b="1" dirty="0">
              <a:solidFill>
                <a:srgbClr val="FF3300"/>
              </a:solidFill>
            </a:endParaRPr>
          </a:p>
          <a:p>
            <a:pPr marL="342900" indent="-342900" algn="ctr">
              <a:spcBef>
                <a:spcPct val="10000"/>
              </a:spcBef>
              <a:defRPr/>
            </a:pPr>
            <a:endParaRPr lang="en-US" altLang="zh-TW" sz="4400" b="1" dirty="0">
              <a:solidFill>
                <a:srgbClr val="F79646">
                  <a:lumMod val="50000"/>
                </a:srgbClr>
              </a:solidFill>
              <a:effectLst>
                <a:outerShdw blurRad="38100" dist="38100" dir="2700000" algn="tl">
                  <a:srgbClr val="000000"/>
                </a:outerShdw>
              </a:effectLst>
              <a:latin typeface="Arial" pitchFamily="34" charset="0"/>
              <a:ea typeface="SimHei" pitchFamily="49" charset="-122"/>
              <a:cs typeface="Arial" pitchFamily="34" charset="0"/>
            </a:endParaRPr>
          </a:p>
          <a:p>
            <a:pPr marL="342900" indent="-342900" algn="ctr">
              <a:spcBef>
                <a:spcPct val="10000"/>
              </a:spcBef>
              <a:defRPr/>
            </a:pPr>
            <a:endParaRPr lang="en-US" altLang="zh-TW" sz="4400" b="1" dirty="0">
              <a:solidFill>
                <a:srgbClr val="F79646">
                  <a:lumMod val="50000"/>
                </a:srgbClr>
              </a:solidFill>
              <a:effectLst>
                <a:outerShdw blurRad="38100" dist="38100" dir="2700000" algn="tl">
                  <a:srgbClr val="000000"/>
                </a:outerShdw>
              </a:effectLst>
              <a:latin typeface="Arial" pitchFamily="34" charset="0"/>
              <a:ea typeface="SimHei" pitchFamily="49" charset="-122"/>
              <a:cs typeface="Arial" pitchFamily="34" charset="0"/>
            </a:endParaRPr>
          </a:p>
          <a:p>
            <a:pPr marL="342900" indent="-342900" algn="ctr">
              <a:spcBef>
                <a:spcPct val="10000"/>
              </a:spcBef>
              <a:defRPr/>
            </a:pPr>
            <a:endParaRPr lang="en-US" altLang="zh-TW" sz="4400" b="1" dirty="0">
              <a:solidFill>
                <a:srgbClr val="F79646">
                  <a:lumMod val="50000"/>
                </a:srgbClr>
              </a:solidFill>
              <a:effectLst>
                <a:outerShdw blurRad="38100" dist="38100" dir="2700000" algn="tl">
                  <a:srgbClr val="000000"/>
                </a:outerShdw>
              </a:effectLst>
              <a:latin typeface="Arial" pitchFamily="34" charset="0"/>
              <a:ea typeface="SimHei" pitchFamily="49" charset="-122"/>
              <a:cs typeface="Arial" pitchFamily="34" charset="0"/>
            </a:endParaRPr>
          </a:p>
          <a:p>
            <a:pPr marL="342900" indent="-342900" algn="ctr">
              <a:spcBef>
                <a:spcPct val="10000"/>
              </a:spcBef>
              <a:defRPr/>
            </a:pPr>
            <a:endParaRPr lang="en-US" altLang="zh-TW" sz="4400" b="1" dirty="0">
              <a:solidFill>
                <a:srgbClr val="F79646">
                  <a:lumMod val="50000"/>
                </a:srgbClr>
              </a:solidFill>
              <a:effectLst>
                <a:outerShdw blurRad="38100" dist="38100" dir="2700000" algn="tl">
                  <a:srgbClr val="000000"/>
                </a:outerShdw>
              </a:effectLst>
              <a:latin typeface="Arial" pitchFamily="34" charset="0"/>
              <a:ea typeface="SimHei" pitchFamily="49" charset="-122"/>
              <a:cs typeface="Arial" pitchFamily="34" charset="0"/>
            </a:endParaRPr>
          </a:p>
          <a:p>
            <a:pPr marL="342900" indent="-342900" algn="ctr">
              <a:spcBef>
                <a:spcPct val="10000"/>
              </a:spcBef>
              <a:defRPr/>
            </a:pPr>
            <a:endParaRPr lang="en-GB" altLang="zh-TW" sz="4400" b="1" dirty="0">
              <a:solidFill>
                <a:srgbClr val="F79646">
                  <a:lumMod val="50000"/>
                </a:srgbClr>
              </a:solidFill>
              <a:effectLst>
                <a:outerShdw blurRad="38100" dist="38100" dir="2700000" algn="tl">
                  <a:srgbClr val="000000"/>
                </a:outerShdw>
              </a:effectLst>
              <a:latin typeface="Arial" pitchFamily="34" charset="0"/>
              <a:ea typeface="SimHei" pitchFamily="49" charset="-122"/>
              <a:cs typeface="Arial" pitchFamily="34" charset="0"/>
            </a:endParaRPr>
          </a:p>
        </p:txBody>
      </p:sp>
      <p:sp>
        <p:nvSpPr>
          <p:cNvPr id="5" name="Rectangle 2"/>
          <p:cNvSpPr txBox="1">
            <a:spLocks noChangeArrowheads="1"/>
          </p:cNvSpPr>
          <p:nvPr/>
        </p:nvSpPr>
        <p:spPr bwMode="auto">
          <a:xfrm>
            <a:off x="5687616" y="0"/>
            <a:ext cx="3456384" cy="1340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gn="ctr" fontAlgn="base">
              <a:spcBef>
                <a:spcPct val="10000"/>
              </a:spcBef>
              <a:spcAft>
                <a:spcPct val="0"/>
              </a:spcAft>
              <a:defRPr/>
            </a:pPr>
            <a:r>
              <a:rPr lang="en-GB" altLang="zh-TW" sz="4800" b="1" dirty="0" smtClean="0">
                <a:solidFill>
                  <a:srgbClr val="A8FEAA"/>
                </a:solidFill>
                <a:effectLst>
                  <a:outerShdw blurRad="38100" dist="38100" dir="2700000" algn="tl">
                    <a:srgbClr val="000000"/>
                  </a:outerShdw>
                </a:effectLst>
                <a:latin typeface="Arial" pitchFamily="34" charset="0"/>
                <a:ea typeface="SimHei" pitchFamily="49" charset="-122"/>
                <a:cs typeface="Arial" pitchFamily="34" charset="0"/>
              </a:rPr>
              <a:t>2015-2-22</a:t>
            </a:r>
            <a:endParaRPr lang="en-GB" altLang="zh-TW" sz="4800" b="1" dirty="0">
              <a:solidFill>
                <a:srgbClr val="A8FEAA"/>
              </a:solidFill>
              <a:effectLst>
                <a:outerShdw blurRad="38100" dist="38100" dir="2700000" algn="tl">
                  <a:srgbClr val="000000"/>
                </a:outerShdw>
              </a:effectLst>
              <a:latin typeface="Arial" pitchFamily="34" charset="0"/>
              <a:ea typeface="SimHei" pitchFamily="49" charset="-122"/>
              <a:cs typeface="Arial" pitchFamily="34" charset="0"/>
            </a:endParaRPr>
          </a:p>
          <a:p>
            <a:pPr marL="342900" indent="-342900" algn="ctr" fontAlgn="base">
              <a:spcBef>
                <a:spcPct val="10000"/>
              </a:spcBef>
              <a:spcAft>
                <a:spcPct val="0"/>
              </a:spcAft>
              <a:defRPr/>
            </a:pPr>
            <a:r>
              <a:rPr lang="zh-TW" altLang="en-GB" sz="2800" b="1" dirty="0">
                <a:solidFill>
                  <a:srgbClr val="7BFD7E"/>
                </a:solidFill>
                <a:effectLst>
                  <a:outerShdw blurRad="38100" dist="38100" dir="2700000" algn="tl">
                    <a:srgbClr val="000000"/>
                  </a:outerShdw>
                </a:effectLst>
                <a:latin typeface="Arial" pitchFamily="34" charset="0"/>
                <a:ea typeface="SimHei" pitchFamily="49" charset="-122"/>
                <a:cs typeface="Arial" pitchFamily="34" charset="0"/>
              </a:rPr>
              <a:t>韦焜墀牧师 </a:t>
            </a:r>
            <a:endParaRPr lang="en-GB" altLang="zh-TW" sz="2800" b="1" dirty="0" smtClean="0">
              <a:solidFill>
                <a:srgbClr val="7BFD7E"/>
              </a:solidFill>
              <a:effectLst>
                <a:outerShdw blurRad="38100" dist="38100" dir="2700000" algn="tl">
                  <a:srgbClr val="000000"/>
                </a:outerShdw>
              </a:effectLst>
              <a:latin typeface="Arial" pitchFamily="34" charset="0"/>
              <a:ea typeface="SimHei" pitchFamily="49" charset="-122"/>
              <a:cs typeface="Arial" pitchFamily="34" charset="0"/>
            </a:endParaRPr>
          </a:p>
          <a:p>
            <a:pPr marL="342900" indent="-342900" algn="ctr" fontAlgn="base">
              <a:spcBef>
                <a:spcPct val="10000"/>
              </a:spcBef>
              <a:spcAft>
                <a:spcPct val="0"/>
              </a:spcAft>
              <a:defRPr/>
            </a:pPr>
            <a:r>
              <a:rPr lang="en-GB" altLang="zh-TW" b="1" dirty="0" smtClean="0">
                <a:solidFill>
                  <a:srgbClr val="7BFD7E"/>
                </a:solidFill>
                <a:effectLst>
                  <a:outerShdw blurRad="38100" dist="38100" dir="2700000" algn="tl">
                    <a:srgbClr val="000000"/>
                  </a:outerShdw>
                </a:effectLst>
                <a:latin typeface="Arial" pitchFamily="34" charset="0"/>
                <a:ea typeface="SimHei" pitchFamily="49" charset="-122"/>
                <a:cs typeface="Arial" pitchFamily="34" charset="0"/>
              </a:rPr>
              <a:t>Rev </a:t>
            </a:r>
            <a:r>
              <a:rPr lang="en-GB" altLang="zh-TW" b="1" dirty="0">
                <a:solidFill>
                  <a:srgbClr val="7BFD7E"/>
                </a:solidFill>
                <a:effectLst>
                  <a:outerShdw blurRad="38100" dist="38100" dir="2700000" algn="tl">
                    <a:srgbClr val="000000"/>
                  </a:outerShdw>
                </a:effectLst>
                <a:latin typeface="Arial" pitchFamily="34" charset="0"/>
                <a:ea typeface="SimHei" pitchFamily="49" charset="-122"/>
                <a:cs typeface="Arial" pitchFamily="34" charset="0"/>
              </a:rPr>
              <a:t>Edward Wei</a:t>
            </a:r>
          </a:p>
        </p:txBody>
      </p:sp>
      <p:sp>
        <p:nvSpPr>
          <p:cNvPr id="6" name="Text Box 4" descr="Purple mesh"/>
          <p:cNvSpPr txBox="1">
            <a:spLocks noChangeArrowheads="1"/>
          </p:cNvSpPr>
          <p:nvPr/>
        </p:nvSpPr>
        <p:spPr bwMode="auto">
          <a:xfrm>
            <a:off x="971600" y="5589240"/>
            <a:ext cx="8172400" cy="840230"/>
          </a:xfrm>
          <a:prstGeom prst="rect">
            <a:avLst/>
          </a:prstGeom>
          <a:noFill/>
          <a:ln w="9525">
            <a:noFill/>
            <a:miter lim="800000"/>
            <a:headEnd/>
            <a:tailEnd/>
          </a:ln>
          <a:effectLst/>
        </p:spPr>
        <p:txBody>
          <a:bodyPr wrap="square">
            <a:spAutoFit/>
          </a:bodyPr>
          <a:lstStyle/>
          <a:p>
            <a:pPr algn="ctr" fontAlgn="base">
              <a:lnSpc>
                <a:spcPct val="90000"/>
              </a:lnSpc>
              <a:spcBef>
                <a:spcPct val="0"/>
              </a:spcBef>
              <a:spcAft>
                <a:spcPct val="0"/>
              </a:spcAft>
            </a:pPr>
            <a:r>
              <a:rPr lang="zh-TW" altLang="en-GB" sz="5400" b="1"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SimHei" pitchFamily="49" charset="-122"/>
                <a:ea typeface="SimHei" pitchFamily="49" charset="-122"/>
              </a:rPr>
              <a:t>倫敦华人浸信</a:t>
            </a:r>
            <a:r>
              <a:rPr lang="zh-TW" altLang="en-GB" sz="5400" b="1"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Arial" charset="0"/>
                <a:ea typeface="DFHeiMedium-B5" pitchFamily="49" charset="-128"/>
              </a:rPr>
              <a:t>会</a:t>
            </a:r>
            <a:endParaRPr lang="en-GB" sz="4000" b="1"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latin typeface="Arial" charset="0"/>
              <a:ea typeface="DFHeiMedium-B5"/>
            </a:endParaRPr>
          </a:p>
        </p:txBody>
      </p:sp>
      <p:sp>
        <p:nvSpPr>
          <p:cNvPr id="9" name="Text Box 5"/>
          <p:cNvSpPr txBox="1">
            <a:spLocks noChangeArrowheads="1"/>
          </p:cNvSpPr>
          <p:nvPr/>
        </p:nvSpPr>
        <p:spPr bwMode="auto">
          <a:xfrm>
            <a:off x="971600" y="6273274"/>
            <a:ext cx="7221488" cy="584775"/>
          </a:xfrm>
          <a:prstGeom prst="rect">
            <a:avLst/>
          </a:prstGeom>
          <a:noFill/>
          <a:ln w="9525">
            <a:noFill/>
            <a:miter lim="800000"/>
            <a:headEnd/>
            <a:tailEnd/>
          </a:ln>
          <a:effectLst/>
        </p:spPr>
        <p:txBody>
          <a:bodyPr vert="horz" wrap="square" lIns="91440" tIns="45720" rIns="91440" bIns="45720" rtlCol="0">
            <a:spAutoFit/>
          </a:bodyPr>
          <a:lstStyle/>
          <a:p>
            <a:pPr marL="0" marR="0" lvl="0" indent="0" algn="r"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sz="3200" b="1" i="0" u="none" strike="noStrike" kern="1200" cap="none" spc="0" normalizeH="0" baseline="0" noProof="0" dirty="0"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uLnTx/>
                <a:uFillTx/>
                <a:latin typeface="Arial" charset="0"/>
                <a:ea typeface="+mn-ea"/>
                <a:cs typeface="+mn-cs"/>
              </a:rPr>
              <a:t>London Chinese Baptist Church  </a:t>
            </a:r>
            <a:endParaRPr kumimoji="0" lang="en-GB" sz="3200" b="1" i="0" u="none" strike="noStrike" kern="1200" cap="none" spc="0" normalizeH="0" baseline="0" noProof="0" dirty="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uLnTx/>
              <a:uFillTx/>
              <a:latin typeface="Arial" charset="0"/>
              <a:ea typeface="+mn-ea"/>
              <a:cs typeface="+mn-cs"/>
            </a:endParaRPr>
          </a:p>
        </p:txBody>
      </p:sp>
      <p:pic>
        <p:nvPicPr>
          <p:cNvPr id="11" name="Picture 10" descr="LCBC_01"/>
          <p:cNvPicPr>
            <a:picLocks noChangeAspect="1" noChangeArrowheads="1"/>
          </p:cNvPicPr>
          <p:nvPr/>
        </p:nvPicPr>
        <p:blipFill>
          <a:blip r:embed="rId3" cstate="print"/>
          <a:srcRect/>
          <a:stretch>
            <a:fillRect/>
          </a:stretch>
        </p:blipFill>
        <p:spPr bwMode="auto">
          <a:xfrm>
            <a:off x="0" y="5326242"/>
            <a:ext cx="936104" cy="1531807"/>
          </a:xfrm>
          <a:prstGeom prst="rect">
            <a:avLst/>
          </a:prstGeom>
          <a:noFill/>
          <a:ln w="9525">
            <a:noFill/>
            <a:miter lim="800000"/>
            <a:headEnd/>
            <a:tailEnd/>
          </a:ln>
        </p:spPr>
      </p:pic>
      <p:sp>
        <p:nvSpPr>
          <p:cNvPr id="12" name="Rectangle 2"/>
          <p:cNvSpPr txBox="1">
            <a:spLocks noChangeArrowheads="1"/>
          </p:cNvSpPr>
          <p:nvPr/>
        </p:nvSpPr>
        <p:spPr bwMode="auto">
          <a:xfrm>
            <a:off x="0" y="0"/>
            <a:ext cx="6984776" cy="2808312"/>
          </a:xfrm>
          <a:prstGeom prst="rect">
            <a:avLst/>
          </a:prstGeom>
          <a:solidFill>
            <a:srgbClr val="C6D9F1">
              <a:alpha val="50980"/>
            </a:srgbClr>
          </a:solidFill>
          <a:ln w="9525">
            <a:noFill/>
            <a:miter lim="800000"/>
            <a:headEnd/>
            <a:tailEnd/>
          </a:ln>
        </p:spPr>
        <p:txBody>
          <a:bodyPr vert="horz" wrap="square" lIns="91440" tIns="45720" rIns="91440" bIns="45720" numCol="1" anchor="ctr" anchorCtr="0" compatLnSpc="1">
            <a:prstTxWarp prst="textNoShape">
              <a:avLst/>
            </a:prstTxWarp>
          </a:bodyPr>
          <a:lstStyle/>
          <a:p>
            <a:pPr marL="342900" indent="-342900" algn="ctr">
              <a:defRPr/>
            </a:pPr>
            <a:endParaRPr lang="zh-CN" altLang="en-US"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endParaRPr>
          </a:p>
        </p:txBody>
      </p:sp>
      <p:sp>
        <p:nvSpPr>
          <p:cNvPr id="16" name="Oval 15"/>
          <p:cNvSpPr/>
          <p:nvPr/>
        </p:nvSpPr>
        <p:spPr>
          <a:xfrm>
            <a:off x="827584" y="1412776"/>
            <a:ext cx="7416824" cy="3888432"/>
          </a:xfrm>
          <a:prstGeom prst="ellipse">
            <a:avLst/>
          </a:prstGeom>
          <a:solidFill>
            <a:srgbClr val="8CE4E0">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defRPr/>
            </a:pPr>
            <a:r>
              <a:rPr lang="zh-CN" altLang="en-US" sz="66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蒙福得着</a:t>
            </a:r>
            <a:endParaRPr lang="en-GB" altLang="zh-CN" sz="66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endParaRPr>
          </a:p>
          <a:p>
            <a:pPr marL="342900" indent="-342900" algn="ctr">
              <a:defRPr/>
            </a:pPr>
            <a:r>
              <a:rPr lang="zh-CN" altLang="en-US" sz="66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神保守的生命</a:t>
            </a:r>
            <a:endParaRPr lang="en-GB" altLang="zh-CN" sz="66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endParaRPr>
          </a:p>
          <a:p>
            <a:pPr marL="342900" indent="-342900" algn="ctr">
              <a:defRPr/>
            </a:pPr>
            <a:r>
              <a:rPr lang="en-US" altLang="zh-CN"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a:t>
            </a:r>
            <a:r>
              <a:rPr lang="zh-CN" altLang="en-US"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创</a:t>
            </a:r>
            <a:r>
              <a:rPr lang="en-US" altLang="zh-CN"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12</a:t>
            </a:r>
            <a:r>
              <a:rPr lang="zh-CN" altLang="en-US"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a:t>
            </a:r>
            <a:r>
              <a:rPr lang="en-US" altLang="zh-CN"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1</a:t>
            </a:r>
            <a:r>
              <a:rPr lang="zh-CN" altLang="en-US"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a:t>
            </a:r>
            <a:r>
              <a:rPr lang="en-US" altLang="zh-CN"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20</a:t>
            </a:r>
            <a:r>
              <a:rPr lang="zh-CN" altLang="en-US"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a:t>
            </a:r>
            <a:r>
              <a:rPr lang="en-US" altLang="zh-CN"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rPr>
              <a:t>22:1-18 )</a:t>
            </a:r>
            <a:endParaRPr lang="zh-CN" altLang="en-US" sz="4800" b="1" dirty="0">
              <a:ln w="12700">
                <a:solidFill>
                  <a:srgbClr val="1F497D">
                    <a:satMod val="155000"/>
                  </a:srgbClr>
                </a:solidFill>
                <a:prstDash val="solid"/>
              </a:ln>
              <a:solidFill>
                <a:srgbClr val="FFFF00"/>
              </a:solidFill>
              <a:effectLst>
                <a:glow rad="101600">
                  <a:schemeClr val="accent5">
                    <a:satMod val="175000"/>
                    <a:alpha val="40000"/>
                  </a:schemeClr>
                </a:glow>
                <a:outerShdw blurRad="41275" dist="20320" dir="1800000" algn="tl" rotWithShape="0">
                  <a:srgbClr val="000000">
                    <a:alpha val="40000"/>
                  </a:srgbClr>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4000" contrast="-20000"/>
          </a:blip>
          <a:srcRect/>
          <a:stretch>
            <a:fillRect l="-3000" r="-3000"/>
          </a:stretch>
        </a:blipFill>
        <a:effectLst/>
      </p:bgPr>
    </p:bg>
    <p:spTree>
      <p:nvGrpSpPr>
        <p:cNvPr id="1" name=""/>
        <p:cNvGrpSpPr/>
        <p:nvPr/>
      </p:nvGrpSpPr>
      <p:grpSpPr>
        <a:xfrm>
          <a:off x="0" y="0"/>
          <a:ext cx="0" cy="0"/>
          <a:chOff x="0" y="0"/>
          <a:chExt cx="0" cy="0"/>
        </a:xfrm>
      </p:grpSpPr>
      <p:sp>
        <p:nvSpPr>
          <p:cNvPr id="4" name="Titre 3"/>
          <p:cNvSpPr txBox="1">
            <a:spLocks/>
          </p:cNvSpPr>
          <p:nvPr/>
        </p:nvSpPr>
        <p:spPr>
          <a:xfrm>
            <a:off x="457200" y="275216"/>
            <a:ext cx="8229600" cy="394592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38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SimHei" pitchFamily="49" charset="-122"/>
                <a:ea typeface="SimHei" pitchFamily="49" charset="-122"/>
                <a:cs typeface="+mj-cs"/>
              </a:rPr>
              <a:t>人生 </a:t>
            </a:r>
            <a:r>
              <a:rPr kumimoji="0" lang="en-US" altLang="zh-TW" sz="138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SimHei" pitchFamily="49" charset="-122"/>
                <a:ea typeface="SimHei" pitchFamily="49" charset="-122"/>
                <a:cs typeface="+mj-cs"/>
              </a:rPr>
              <a:t>?</a:t>
            </a:r>
            <a:endParaRPr kumimoji="0" lang="en-GB" sz="88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4000" contrast="-20000"/>
          </a:blip>
          <a:srcRect/>
          <a:stretch>
            <a:fillRect l="-3000" r="-3000"/>
          </a:stretch>
        </a:blipFill>
        <a:effectLst/>
      </p:bgPr>
    </p:bg>
    <p:spTree>
      <p:nvGrpSpPr>
        <p:cNvPr id="1" name=""/>
        <p:cNvGrpSpPr/>
        <p:nvPr/>
      </p:nvGrpSpPr>
      <p:grpSpPr>
        <a:xfrm>
          <a:off x="0" y="0"/>
          <a:ext cx="0" cy="0"/>
          <a:chOff x="0" y="0"/>
          <a:chExt cx="0" cy="0"/>
        </a:xfrm>
      </p:grpSpPr>
      <p:sp>
        <p:nvSpPr>
          <p:cNvPr id="4" name="Titre 3"/>
          <p:cNvSpPr txBox="1">
            <a:spLocks/>
          </p:cNvSpPr>
          <p:nvPr/>
        </p:nvSpPr>
        <p:spPr>
          <a:xfrm>
            <a:off x="179512" y="275171"/>
            <a:ext cx="8712968" cy="6394193"/>
          </a:xfrm>
          <a:prstGeom prst="rect">
            <a:avLst/>
          </a:prstGeom>
        </p:spPr>
        <p:txBody>
          <a:bodyPr vert="horz" lIns="91440" tIns="45720" rIns="91440" bIns="45720" rtlCol="0" anchor="ctr">
            <a:normAutofit/>
          </a:bodyPr>
          <a:lstStyle/>
          <a:p>
            <a:pPr lvl="0" algn="ctr">
              <a:spcBef>
                <a:spcPct val="0"/>
              </a:spcBef>
            </a:pPr>
            <a:r>
              <a:rPr lang="zh-CN" altLang="en-US" sz="6000" b="1" dirty="0" smtClean="0">
                <a:solidFill>
                  <a:schemeClr val="tx2">
                    <a:lumMod val="75000"/>
                  </a:schemeClr>
                </a:solidFill>
                <a:latin typeface="SimHei" pitchFamily="49" charset="-122"/>
                <a:ea typeface="SimHei" pitchFamily="49" charset="-122"/>
              </a:rPr>
              <a:t>诗</a:t>
            </a:r>
            <a:r>
              <a:rPr lang="en-US" altLang="zh-CN" sz="6000" b="1" dirty="0" smtClean="0">
                <a:solidFill>
                  <a:schemeClr val="tx2">
                    <a:lumMod val="75000"/>
                  </a:schemeClr>
                </a:solidFill>
                <a:latin typeface="SimHei" pitchFamily="49" charset="-122"/>
                <a:ea typeface="SimHei" pitchFamily="49" charset="-122"/>
              </a:rPr>
              <a:t>90:10 </a:t>
            </a:r>
            <a:br>
              <a:rPr lang="en-US" altLang="zh-CN" sz="6000" b="1" dirty="0" smtClean="0">
                <a:solidFill>
                  <a:schemeClr val="tx2">
                    <a:lumMod val="75000"/>
                  </a:schemeClr>
                </a:solidFill>
                <a:latin typeface="SimHei" pitchFamily="49" charset="-122"/>
                <a:ea typeface="SimHei" pitchFamily="49" charset="-122"/>
              </a:rPr>
            </a:br>
            <a:r>
              <a:rPr lang="zh-CN" altLang="en-US" sz="6000" b="1" dirty="0" smtClean="0">
                <a:solidFill>
                  <a:schemeClr val="tx2">
                    <a:lumMod val="75000"/>
                  </a:schemeClr>
                </a:solidFill>
                <a:latin typeface="SimHei" pitchFamily="49" charset="-122"/>
                <a:ea typeface="SimHei" pitchFamily="49" charset="-122"/>
              </a:rPr>
              <a:t>我们一生的年日是七十岁</a:t>
            </a:r>
            <a:r>
              <a:rPr lang="en-US" altLang="zh-TW" sz="6000" b="1" dirty="0" smtClean="0">
                <a:solidFill>
                  <a:schemeClr val="tx2">
                    <a:lumMod val="75000"/>
                  </a:schemeClr>
                </a:solidFill>
                <a:latin typeface="SimHei" pitchFamily="49" charset="-122"/>
                <a:ea typeface="SimHei" pitchFamily="49" charset="-122"/>
              </a:rPr>
              <a:t>.</a:t>
            </a:r>
            <a:r>
              <a:rPr lang="zh-CN" altLang="en-US" sz="6000" b="1" dirty="0" smtClean="0">
                <a:solidFill>
                  <a:schemeClr val="tx2">
                    <a:lumMod val="75000"/>
                  </a:schemeClr>
                </a:solidFill>
                <a:latin typeface="SimHei" pitchFamily="49" charset="-122"/>
                <a:ea typeface="SimHei" pitchFamily="49" charset="-122"/>
              </a:rPr>
              <a:t>若是强壮可到八十岁</a:t>
            </a:r>
            <a:r>
              <a:rPr lang="en-US" altLang="zh-TW" sz="6000" b="1" dirty="0" smtClean="0">
                <a:solidFill>
                  <a:schemeClr val="tx2">
                    <a:lumMod val="75000"/>
                  </a:schemeClr>
                </a:solidFill>
                <a:latin typeface="SimHei" pitchFamily="49" charset="-122"/>
                <a:ea typeface="SimHei" pitchFamily="49" charset="-122"/>
              </a:rPr>
              <a:t>.</a:t>
            </a:r>
          </a:p>
          <a:p>
            <a:pPr lvl="0" algn="ctr">
              <a:spcBef>
                <a:spcPct val="0"/>
              </a:spcBef>
            </a:pPr>
            <a:r>
              <a:rPr lang="zh-CN" altLang="en-US" sz="6000" b="1" dirty="0" smtClean="0">
                <a:solidFill>
                  <a:schemeClr val="tx2">
                    <a:lumMod val="75000"/>
                  </a:schemeClr>
                </a:solidFill>
                <a:latin typeface="SimHei" pitchFamily="49" charset="-122"/>
                <a:ea typeface="SimHei" pitchFamily="49" charset="-122"/>
              </a:rPr>
              <a:t>但其中所矜誇的、不过是劳苦愁烦．转眼成空、</a:t>
            </a:r>
            <a:endParaRPr lang="en-US" altLang="zh-CN" sz="6000" b="1" dirty="0" smtClean="0">
              <a:solidFill>
                <a:schemeClr val="tx2">
                  <a:lumMod val="75000"/>
                </a:schemeClr>
              </a:solidFill>
              <a:latin typeface="SimHei" pitchFamily="49" charset="-122"/>
              <a:ea typeface="SimHei" pitchFamily="49" charset="-122"/>
            </a:endParaRPr>
          </a:p>
          <a:p>
            <a:pPr lvl="0" algn="ctr">
              <a:spcBef>
                <a:spcPct val="0"/>
              </a:spcBef>
            </a:pPr>
            <a:r>
              <a:rPr lang="zh-CN" altLang="en-US" sz="6000" b="1" dirty="0" smtClean="0">
                <a:solidFill>
                  <a:schemeClr val="tx2">
                    <a:lumMod val="75000"/>
                  </a:schemeClr>
                </a:solidFill>
                <a:latin typeface="SimHei" pitchFamily="49" charset="-122"/>
                <a:ea typeface="SimHei" pitchFamily="49" charset="-122"/>
              </a:rPr>
              <a:t>我们便如飞而去。</a:t>
            </a:r>
            <a:endParaRPr kumimoji="0" lang="en-GB" sz="60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64288" y="4293142"/>
            <a:ext cx="1944216" cy="2481759"/>
          </a:xfrm>
        </p:spPr>
        <p:txBody>
          <a:bodyPr/>
          <a:lstStyle/>
          <a:p>
            <a:r>
              <a:rPr lang="zh-TW" altLang="en-US" b="1" dirty="0" smtClean="0">
                <a:solidFill>
                  <a:srgbClr val="7030A0"/>
                </a:solidFill>
                <a:latin typeface="SimHei" pitchFamily="49" charset="-122"/>
                <a:ea typeface="SimHei" pitchFamily="49" charset="-122"/>
              </a:rPr>
              <a:t>主耶穌</a:t>
            </a:r>
            <a:r>
              <a:rPr lang="en-US" altLang="zh-TW" b="1" dirty="0" smtClean="0">
                <a:solidFill>
                  <a:srgbClr val="7030A0"/>
                </a:solidFill>
                <a:latin typeface="SimHei" pitchFamily="49" charset="-122"/>
                <a:ea typeface="SimHei" pitchFamily="49" charset="-122"/>
              </a:rPr>
              <a:t/>
            </a:r>
            <a:br>
              <a:rPr lang="en-US" altLang="zh-TW" b="1" dirty="0" smtClean="0">
                <a:solidFill>
                  <a:srgbClr val="7030A0"/>
                </a:solidFill>
                <a:latin typeface="SimHei" pitchFamily="49" charset="-122"/>
                <a:ea typeface="SimHei" pitchFamily="49" charset="-122"/>
              </a:rPr>
            </a:br>
            <a:r>
              <a:rPr lang="en-US" altLang="zh-TW" b="1" dirty="0" smtClean="0">
                <a:solidFill>
                  <a:srgbClr val="7030A0"/>
                </a:solidFill>
                <a:latin typeface="SimHei" pitchFamily="49" charset="-122"/>
                <a:ea typeface="SimHei" pitchFamily="49" charset="-122"/>
              </a:rPr>
              <a:t>33</a:t>
            </a:r>
            <a:r>
              <a:rPr lang="zh-TW" altLang="en-US" b="1" dirty="0" smtClean="0">
                <a:solidFill>
                  <a:srgbClr val="7030A0"/>
                </a:solidFill>
                <a:latin typeface="SimHei" pitchFamily="49" charset="-122"/>
                <a:ea typeface="SimHei" pitchFamily="49" charset="-122"/>
              </a:rPr>
              <a:t>歲</a:t>
            </a:r>
            <a:endParaRPr lang="en-GB" b="1" dirty="0">
              <a:solidFill>
                <a:srgbClr val="7030A0"/>
              </a:solidFill>
              <a:latin typeface="SimHei" pitchFamily="49" charset="-122"/>
              <a:ea typeface="SimHei" pitchFamily="49" charset="-122"/>
            </a:endParaRPr>
          </a:p>
        </p:txBody>
      </p:sp>
      <p:pic>
        <p:nvPicPr>
          <p:cNvPr id="26626" name="Picture 2" descr="http://ebachan.com/wp-content/uploads/2013/03/jesus-on-the-cross.jpg"/>
          <p:cNvPicPr>
            <a:picLocks noChangeAspect="1" noChangeArrowheads="1"/>
          </p:cNvPicPr>
          <p:nvPr/>
        </p:nvPicPr>
        <p:blipFill>
          <a:blip r:embed="rId2" cstate="print"/>
          <a:srcRect/>
          <a:stretch>
            <a:fillRect/>
          </a:stretch>
        </p:blipFill>
        <p:spPr bwMode="auto">
          <a:xfrm>
            <a:off x="107537" y="260648"/>
            <a:ext cx="7079159" cy="628865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cocm.org.uk/system/events/posters/000/000/017/original/Rev_Frank_Cheung_Thanksgiving_Memorial_Service.jpg?1414486575"/>
          <p:cNvPicPr>
            <a:picLocks noChangeAspect="1" noChangeArrowheads="1"/>
          </p:cNvPicPr>
          <p:nvPr/>
        </p:nvPicPr>
        <p:blipFill>
          <a:blip r:embed="rId2" cstate="print"/>
          <a:srcRect b="41092"/>
          <a:stretch>
            <a:fillRect/>
          </a:stretch>
        </p:blipFill>
        <p:spPr bwMode="auto">
          <a:xfrm>
            <a:off x="1547664" y="164686"/>
            <a:ext cx="5904656" cy="642611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60652"/>
            <a:ext cx="9108504" cy="6514207"/>
          </a:xfrm>
        </p:spPr>
        <p:txBody>
          <a:bodyPr/>
          <a:lstStyle/>
          <a:p>
            <a:endParaRPr lang="zh-TW" altLang="en-US" sz="5400" b="1" dirty="0" smtClean="0">
              <a:solidFill>
                <a:srgbClr val="008000"/>
              </a:solidFill>
              <a:latin typeface="SimHei" pitchFamily="49" charset="-122"/>
              <a:ea typeface="SimHei" pitchFamily="49" charset="-122"/>
            </a:endParaRPr>
          </a:p>
        </p:txBody>
      </p:sp>
      <p:pic>
        <p:nvPicPr>
          <p:cNvPr id="1026" name="Picture 2" descr="C:\Users\ekcwei\Dropbox\Camera Uploads\2015-01-19 09.15.55.jpg"/>
          <p:cNvPicPr>
            <a:picLocks noChangeAspect="1" noChangeArrowheads="1"/>
          </p:cNvPicPr>
          <p:nvPr/>
        </p:nvPicPr>
        <p:blipFill>
          <a:blip r:embed="rId2" cstate="print"/>
          <a:srcRect/>
          <a:stretch>
            <a:fillRect/>
          </a:stretch>
        </p:blipFill>
        <p:spPr bwMode="auto">
          <a:xfrm>
            <a:off x="508000" y="423336"/>
            <a:ext cx="8128000" cy="601133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512" y="3"/>
            <a:ext cx="8784976" cy="6678844"/>
          </a:xfrm>
        </p:spPr>
        <p:txBody>
          <a:bodyPr/>
          <a:lstStyle/>
          <a:p>
            <a:r>
              <a:rPr lang="zh-TW" altLang="en-US" b="1" dirty="0" smtClean="0">
                <a:solidFill>
                  <a:srgbClr val="7030A0"/>
                </a:solidFill>
                <a:latin typeface="SimHei" pitchFamily="49" charset="-122"/>
                <a:ea typeface="SimHei" pitchFamily="49" charset="-122"/>
              </a:rPr>
              <a:t> </a:t>
            </a:r>
            <a:r>
              <a:rPr lang="zh-TW" altLang="en-US" sz="4800" b="1" dirty="0" smtClean="0">
                <a:solidFill>
                  <a:srgbClr val="7030A0"/>
                </a:solidFill>
                <a:latin typeface="SimHei" pitchFamily="49" charset="-122"/>
                <a:ea typeface="SimHei" pitchFamily="49" charset="-122"/>
              </a:rPr>
              <a:t>提後</a:t>
            </a:r>
            <a:r>
              <a:rPr lang="en-US" altLang="zh-TW" sz="4800" b="1" dirty="0" smtClean="0">
                <a:solidFill>
                  <a:srgbClr val="7030A0"/>
                </a:solidFill>
                <a:latin typeface="SimHei" pitchFamily="49" charset="-122"/>
                <a:ea typeface="SimHei" pitchFamily="49" charset="-122"/>
              </a:rPr>
              <a:t>4:6-8 </a:t>
            </a:r>
            <a:r>
              <a:rPr lang="en-US" altLang="zh-TW" sz="4800" b="1" dirty="0" smtClean="0">
                <a:solidFill>
                  <a:srgbClr val="7030A0"/>
                </a:solidFill>
                <a:latin typeface="SimHei" pitchFamily="49" charset="-122"/>
                <a:ea typeface="SimHei" pitchFamily="49" charset="-122"/>
              </a:rPr>
              <a:t/>
            </a:r>
            <a:br>
              <a:rPr lang="en-US" altLang="zh-TW" sz="4800" b="1" dirty="0" smtClean="0">
                <a:solidFill>
                  <a:srgbClr val="7030A0"/>
                </a:solidFill>
                <a:latin typeface="SimHei" pitchFamily="49" charset="-122"/>
                <a:ea typeface="SimHei" pitchFamily="49" charset="-122"/>
              </a:rPr>
            </a:br>
            <a:r>
              <a:rPr lang="zh-TW" altLang="en-US" sz="6000" b="1" dirty="0" smtClean="0">
                <a:solidFill>
                  <a:srgbClr val="7030A0"/>
                </a:solidFill>
                <a:effectLst>
                  <a:glow rad="101600">
                    <a:schemeClr val="bg1">
                      <a:alpha val="60000"/>
                    </a:schemeClr>
                  </a:glow>
                </a:effectLst>
                <a:latin typeface="SimHei" pitchFamily="49" charset="-122"/>
                <a:ea typeface="SimHei" pitchFamily="49" charset="-122"/>
              </a:rPr>
              <a:t>我</a:t>
            </a:r>
            <a:r>
              <a:rPr lang="zh-TW" altLang="en-US" sz="6000" b="1" dirty="0" smtClean="0">
                <a:solidFill>
                  <a:srgbClr val="7030A0"/>
                </a:solidFill>
                <a:effectLst>
                  <a:glow rad="101600">
                    <a:schemeClr val="bg1">
                      <a:alpha val="60000"/>
                    </a:schemeClr>
                  </a:glow>
                </a:effectLst>
                <a:latin typeface="SimHei" pitchFamily="49" charset="-122"/>
                <a:ea typeface="SimHei" pitchFamily="49" charset="-122"/>
              </a:rPr>
              <a:t>現在被澆奠、我離世的時候到了。那美好的仗我已經打過了．當跑的路我已經跑盡了</a:t>
            </a:r>
            <a:r>
              <a:rPr lang="zh-TW" altLang="en-US" sz="6000" b="1" dirty="0" smtClean="0">
                <a:solidFill>
                  <a:srgbClr val="7030A0"/>
                </a:solidFill>
                <a:effectLst>
                  <a:glow rad="101600">
                    <a:schemeClr val="bg1">
                      <a:alpha val="60000"/>
                    </a:schemeClr>
                  </a:glow>
                </a:effectLst>
                <a:latin typeface="SimHei" pitchFamily="49" charset="-122"/>
                <a:ea typeface="SimHei" pitchFamily="49" charset="-122"/>
              </a:rPr>
              <a:t>．所</a:t>
            </a:r>
            <a:r>
              <a:rPr lang="zh-TW" altLang="en-US" sz="6000" b="1" dirty="0" smtClean="0">
                <a:solidFill>
                  <a:srgbClr val="7030A0"/>
                </a:solidFill>
                <a:effectLst>
                  <a:glow rad="101600">
                    <a:schemeClr val="bg1">
                      <a:alpha val="60000"/>
                    </a:schemeClr>
                  </a:glow>
                </a:effectLst>
                <a:latin typeface="SimHei" pitchFamily="49" charset="-122"/>
                <a:ea typeface="SimHei" pitchFamily="49" charset="-122"/>
              </a:rPr>
              <a:t>信的道我已經守</a:t>
            </a:r>
            <a:r>
              <a:rPr lang="zh-TW" altLang="en-US" sz="6000" b="1" dirty="0" smtClean="0">
                <a:solidFill>
                  <a:srgbClr val="7030A0"/>
                </a:solidFill>
                <a:effectLst>
                  <a:glow rad="101600">
                    <a:schemeClr val="bg1">
                      <a:alpha val="60000"/>
                    </a:schemeClr>
                  </a:glow>
                </a:effectLst>
                <a:latin typeface="SimHei" pitchFamily="49" charset="-122"/>
                <a:ea typeface="SimHei" pitchFamily="49" charset="-122"/>
              </a:rPr>
              <a:t>住了</a:t>
            </a:r>
            <a:r>
              <a:rPr lang="en-US" altLang="zh-TW" sz="6000" b="1" dirty="0" smtClean="0">
                <a:solidFill>
                  <a:srgbClr val="7030A0"/>
                </a:solidFill>
                <a:effectLst>
                  <a:glow rad="101600">
                    <a:schemeClr val="bg1">
                      <a:alpha val="60000"/>
                    </a:schemeClr>
                  </a:glow>
                </a:effectLst>
                <a:latin typeface="SimHei" pitchFamily="49" charset="-122"/>
                <a:ea typeface="SimHei" pitchFamily="49" charset="-122"/>
              </a:rPr>
              <a:t>.…</a:t>
            </a:r>
            <a:endParaRPr lang="en-GB" sz="4000" b="1" dirty="0">
              <a:solidFill>
                <a:srgbClr val="7030A0"/>
              </a:solidFill>
              <a:effectLst>
                <a:glow rad="101600">
                  <a:schemeClr val="bg1">
                    <a:alpha val="60000"/>
                  </a:schemeClr>
                </a:glo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275183"/>
            <a:ext cx="8229600" cy="6322185"/>
          </a:xfrm>
        </p:spPr>
        <p:txBody>
          <a:bodyPr>
            <a:normAutofit/>
          </a:bodyPr>
          <a:lstStyle/>
          <a:p>
            <a:r>
              <a:rPr lang="zh-TW" altLang="en-US" sz="6000" b="1" dirty="0" smtClean="0">
                <a:solidFill>
                  <a:srgbClr val="002060"/>
                </a:solidFill>
                <a:latin typeface="SimHei" pitchFamily="49" charset="-122"/>
                <a:ea typeface="SimHei" pitchFamily="49" charset="-122"/>
              </a:rPr>
              <a:t>詩</a:t>
            </a:r>
            <a:r>
              <a:rPr lang="en-US" altLang="zh-TW" sz="6000" b="1" dirty="0" smtClean="0">
                <a:solidFill>
                  <a:srgbClr val="002060"/>
                </a:solidFill>
                <a:latin typeface="SimHei" pitchFamily="49" charset="-122"/>
                <a:ea typeface="SimHei" pitchFamily="49" charset="-122"/>
              </a:rPr>
              <a:t>16:4-6 </a:t>
            </a:r>
            <a:br>
              <a:rPr lang="en-US" altLang="zh-TW" sz="6000" b="1" dirty="0" smtClean="0">
                <a:solidFill>
                  <a:srgbClr val="002060"/>
                </a:solidFill>
                <a:latin typeface="SimHei" pitchFamily="49" charset="-122"/>
                <a:ea typeface="SimHei" pitchFamily="49" charset="-122"/>
              </a:rPr>
            </a:br>
            <a:r>
              <a:rPr lang="zh-TW" altLang="en-US" sz="6000" b="1" dirty="0" smtClean="0">
                <a:solidFill>
                  <a:srgbClr val="002060"/>
                </a:solidFill>
                <a:latin typeface="SimHei" pitchFamily="49" charset="-122"/>
                <a:ea typeface="SimHei" pitchFamily="49" charset="-122"/>
              </a:rPr>
              <a:t>以</a:t>
            </a:r>
            <a:r>
              <a:rPr lang="zh-TW" altLang="en-US" sz="6000" b="1" dirty="0" smtClean="0">
                <a:solidFill>
                  <a:srgbClr val="002060"/>
                </a:solidFill>
                <a:latin typeface="SimHei" pitchFamily="49" charset="-122"/>
                <a:ea typeface="SimHei" pitchFamily="49" charset="-122"/>
              </a:rPr>
              <a:t>別神代替耶和華的、</a:t>
            </a:r>
            <a:r>
              <a:rPr lang="en-US" altLang="zh-TW" sz="6000" b="1" dirty="0" smtClean="0">
                <a:solidFill>
                  <a:srgbClr val="002060"/>
                </a:solidFill>
                <a:latin typeface="SimHei" pitchFamily="49" charset="-122"/>
                <a:ea typeface="SimHei" pitchFamily="49" charset="-122"/>
              </a:rPr>
              <a:t>〔</a:t>
            </a:r>
            <a:r>
              <a:rPr lang="zh-TW" altLang="en-US" sz="6000" b="1" dirty="0" smtClean="0">
                <a:solidFill>
                  <a:srgbClr val="002060"/>
                </a:solidFill>
                <a:latin typeface="SimHei" pitchFamily="49" charset="-122"/>
                <a:ea typeface="SimHei" pitchFamily="49" charset="-122"/>
              </a:rPr>
              <a:t>或作送禮物給別神的</a:t>
            </a:r>
            <a:r>
              <a:rPr lang="en-US" altLang="zh-TW" sz="6000" b="1" dirty="0" smtClean="0">
                <a:solidFill>
                  <a:srgbClr val="002060"/>
                </a:solidFill>
                <a:latin typeface="SimHei" pitchFamily="49" charset="-122"/>
                <a:ea typeface="SimHei" pitchFamily="49" charset="-122"/>
              </a:rPr>
              <a:t>〕</a:t>
            </a:r>
            <a:r>
              <a:rPr lang="zh-TW" altLang="en-US" sz="6000" b="1" dirty="0" smtClean="0">
                <a:solidFill>
                  <a:srgbClr val="002060"/>
                </a:solidFill>
                <a:latin typeface="SimHei" pitchFamily="49" charset="-122"/>
                <a:ea typeface="SimHei" pitchFamily="49" charset="-122"/>
              </a:rPr>
              <a:t>他們的愁苦必加增</a:t>
            </a:r>
            <a:r>
              <a:rPr lang="zh-TW" altLang="en-US" sz="6000" b="1" dirty="0" smtClean="0">
                <a:solidFill>
                  <a:srgbClr val="002060"/>
                </a:solidFill>
                <a:latin typeface="SimHei" pitchFamily="49" charset="-122"/>
                <a:ea typeface="SimHei" pitchFamily="49" charset="-122"/>
              </a:rPr>
              <a:t>。</a:t>
            </a:r>
            <a:r>
              <a:rPr lang="en-US" altLang="zh-TW" sz="6000" b="1" dirty="0" smtClean="0">
                <a:solidFill>
                  <a:srgbClr val="002060"/>
                </a:solidFill>
                <a:latin typeface="SimHei" pitchFamily="49" charset="-122"/>
                <a:ea typeface="SimHei" pitchFamily="49" charset="-122"/>
              </a:rPr>
              <a:t>…</a:t>
            </a:r>
            <a:endParaRPr lang="en-GB" sz="6000" b="1" dirty="0" smtClean="0">
              <a:solidFill>
                <a:srgbClr val="002060"/>
              </a:solidFill>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275183"/>
            <a:ext cx="8229600" cy="6322185"/>
          </a:xfrm>
        </p:spPr>
        <p:txBody>
          <a:bodyPr>
            <a:normAutofit/>
          </a:bodyPr>
          <a:lstStyle/>
          <a:p>
            <a:r>
              <a:rPr lang="en-US" altLang="zh-TW" sz="6000" b="1" dirty="0" smtClean="0">
                <a:solidFill>
                  <a:srgbClr val="FF0000"/>
                </a:solidFill>
                <a:latin typeface="SimHei" pitchFamily="49" charset="-122"/>
                <a:ea typeface="SimHei" pitchFamily="49" charset="-122"/>
              </a:rPr>
              <a:t>5 </a:t>
            </a:r>
            <a:r>
              <a:rPr lang="zh-TW" altLang="en-US" sz="6000" b="1" dirty="0" smtClean="0">
                <a:solidFill>
                  <a:srgbClr val="FF0000"/>
                </a:solidFill>
                <a:latin typeface="SimHei" pitchFamily="49" charset="-122"/>
                <a:ea typeface="SimHei" pitchFamily="49" charset="-122"/>
              </a:rPr>
              <a:t>耶和華是我的產業、是我杯中的分．我所得的你為我持守。 </a:t>
            </a:r>
            <a:br>
              <a:rPr lang="zh-TW" altLang="en-US" sz="6000" b="1" dirty="0" smtClean="0">
                <a:solidFill>
                  <a:srgbClr val="FF0000"/>
                </a:solidFill>
                <a:latin typeface="SimHei" pitchFamily="49" charset="-122"/>
                <a:ea typeface="SimHei" pitchFamily="49" charset="-122"/>
              </a:rPr>
            </a:br>
            <a:r>
              <a:rPr lang="zh-TW" altLang="en-US" sz="6000" b="1" dirty="0" smtClean="0">
                <a:solidFill>
                  <a:srgbClr val="FF0000"/>
                </a:solidFill>
                <a:latin typeface="SimHei" pitchFamily="49" charset="-122"/>
                <a:ea typeface="SimHei" pitchFamily="49" charset="-122"/>
              </a:rPr>
              <a:t> </a:t>
            </a:r>
            <a:r>
              <a:rPr lang="en-US" altLang="zh-TW" sz="6000" b="1" dirty="0" smtClean="0">
                <a:solidFill>
                  <a:srgbClr val="FF0000"/>
                </a:solidFill>
                <a:latin typeface="SimHei" pitchFamily="49" charset="-122"/>
                <a:ea typeface="SimHei" pitchFamily="49" charset="-122"/>
              </a:rPr>
              <a:t>6 </a:t>
            </a:r>
            <a:r>
              <a:rPr lang="zh-TW" altLang="en-US" sz="6000" b="1" dirty="0" smtClean="0">
                <a:solidFill>
                  <a:srgbClr val="FF0000"/>
                </a:solidFill>
                <a:latin typeface="SimHei" pitchFamily="49" charset="-122"/>
                <a:ea typeface="SimHei" pitchFamily="49" charset="-122"/>
              </a:rPr>
              <a:t>用繩量給我的地界、坐落在佳美之處．我的產業實在美好。</a:t>
            </a:r>
            <a:endParaRPr lang="en-GB" sz="6000" b="1" dirty="0" smtClean="0">
              <a:solidFill>
                <a:srgbClr val="FF0000"/>
              </a:solidFill>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1000"/>
          </a:stretch>
        </a:blipFill>
        <a:effectLst/>
      </p:bgPr>
    </p:bg>
    <p:spTree>
      <p:nvGrpSpPr>
        <p:cNvPr id="1" name=""/>
        <p:cNvGrpSpPr/>
        <p:nvPr/>
      </p:nvGrpSpPr>
      <p:grpSpPr>
        <a:xfrm>
          <a:off x="0" y="0"/>
          <a:ext cx="0" cy="0"/>
          <a:chOff x="0" y="0"/>
          <a:chExt cx="0" cy="0"/>
        </a:xfrm>
      </p:grpSpPr>
      <p:sp>
        <p:nvSpPr>
          <p:cNvPr id="7" name="Titre 3"/>
          <p:cNvSpPr txBox="1">
            <a:spLocks/>
          </p:cNvSpPr>
          <p:nvPr/>
        </p:nvSpPr>
        <p:spPr>
          <a:xfrm>
            <a:off x="457200" y="275183"/>
            <a:ext cx="8229600" cy="6322185"/>
          </a:xfrm>
          <a:prstGeom prst="rect">
            <a:avLst/>
          </a:prstGeom>
        </p:spPr>
        <p:txBody>
          <a:bodyPr vert="horz" lIns="91440" tIns="45720" rIns="91440" bIns="45720" rtlCol="0" anchor="ctr">
            <a:normAutofit/>
          </a:bodyPr>
          <a:lstStyle/>
          <a:p>
            <a:pPr lvl="0" algn="ctr">
              <a:spcBef>
                <a:spcPct val="0"/>
              </a:spcBef>
            </a:pPr>
            <a:r>
              <a:rPr lang="zh-CN" altLang="en-US" sz="7200" b="1" dirty="0">
                <a:solidFill>
                  <a:schemeClr val="bg1"/>
                </a:solidFill>
                <a:effectLst>
                  <a:glow rad="228600">
                    <a:schemeClr val="accent5">
                      <a:satMod val="175000"/>
                      <a:alpha val="40000"/>
                    </a:schemeClr>
                  </a:glow>
                </a:effectLst>
                <a:latin typeface="SimHei" pitchFamily="49" charset="-122"/>
                <a:ea typeface="SimHei" pitchFamily="49" charset="-122"/>
                <a:cs typeface="+mj-cs"/>
              </a:rPr>
              <a:t>亚伯兰</a:t>
            </a:r>
            <a:r>
              <a:rPr lang="en-US" altLang="zh-CN" sz="7200" b="1" dirty="0">
                <a:solidFill>
                  <a:schemeClr val="bg1"/>
                </a:solidFill>
                <a:effectLst>
                  <a:glow rad="228600">
                    <a:schemeClr val="accent5">
                      <a:satMod val="175000"/>
                      <a:alpha val="40000"/>
                    </a:schemeClr>
                  </a:glow>
                </a:effectLst>
                <a:latin typeface="SimHei" pitchFamily="49" charset="-122"/>
                <a:ea typeface="SimHei" pitchFamily="49" charset="-122"/>
                <a:cs typeface="+mj-cs"/>
              </a:rPr>
              <a:t>/</a:t>
            </a:r>
            <a:r>
              <a:rPr lang="zh-CN" altLang="en-US" sz="7200" b="1" dirty="0">
                <a:solidFill>
                  <a:schemeClr val="bg1"/>
                </a:solidFill>
                <a:effectLst>
                  <a:glow rad="228600">
                    <a:schemeClr val="accent5">
                      <a:satMod val="175000"/>
                      <a:alpha val="40000"/>
                    </a:schemeClr>
                  </a:glow>
                </a:effectLst>
                <a:latin typeface="SimHei" pitchFamily="49" charset="-122"/>
                <a:ea typeface="SimHei" pitchFamily="49" charset="-122"/>
                <a:cs typeface="+mj-cs"/>
              </a:rPr>
              <a:t>亚伯拉罕</a:t>
            </a:r>
          </a:p>
          <a:p>
            <a:pPr lvl="0" algn="ctr">
              <a:spcBef>
                <a:spcPct val="0"/>
              </a:spcBef>
            </a:pPr>
            <a:r>
              <a:rPr lang="zh-CN" altLang="en-US" sz="6600" b="1" dirty="0">
                <a:solidFill>
                  <a:schemeClr val="bg1"/>
                </a:solidFill>
                <a:effectLst>
                  <a:glow rad="228600">
                    <a:schemeClr val="accent5">
                      <a:satMod val="175000"/>
                      <a:alpha val="40000"/>
                    </a:schemeClr>
                  </a:glow>
                </a:effectLst>
                <a:latin typeface="SimHei" pitchFamily="49" charset="-122"/>
                <a:ea typeface="SimHei" pitchFamily="49" charset="-122"/>
                <a:cs typeface="+mj-cs"/>
              </a:rPr>
              <a:t>蒙</a:t>
            </a:r>
            <a:r>
              <a:rPr lang="zh-CN" altLang="en-US" sz="6600" b="1" dirty="0" smtClean="0">
                <a:solidFill>
                  <a:schemeClr val="bg1"/>
                </a:solidFill>
                <a:effectLst>
                  <a:glow rad="228600">
                    <a:schemeClr val="accent5">
                      <a:satMod val="175000"/>
                      <a:alpha val="40000"/>
                    </a:schemeClr>
                  </a:glow>
                </a:effectLst>
                <a:latin typeface="SimHei" pitchFamily="49" charset="-122"/>
                <a:ea typeface="SimHei" pitchFamily="49" charset="-122"/>
                <a:cs typeface="+mj-cs"/>
              </a:rPr>
              <a:t>福</a:t>
            </a:r>
            <a:endParaRPr lang="en-US" altLang="zh-CN" sz="6600" b="1" dirty="0" smtClean="0">
              <a:solidFill>
                <a:schemeClr val="bg1"/>
              </a:solidFill>
              <a:effectLst>
                <a:glow rad="228600">
                  <a:schemeClr val="accent5">
                    <a:satMod val="175000"/>
                    <a:alpha val="40000"/>
                  </a:schemeClr>
                </a:glow>
              </a:effectLst>
              <a:latin typeface="SimHei" pitchFamily="49" charset="-122"/>
              <a:ea typeface="SimHei" pitchFamily="49" charset="-122"/>
              <a:cs typeface="+mj-cs"/>
            </a:endParaRPr>
          </a:p>
          <a:p>
            <a:pPr lvl="0" algn="ctr">
              <a:spcBef>
                <a:spcPct val="0"/>
              </a:spcBef>
            </a:pPr>
            <a:r>
              <a:rPr lang="zh-CN" altLang="en-US" sz="6600" b="1" dirty="0" smtClean="0">
                <a:solidFill>
                  <a:schemeClr val="bg1"/>
                </a:solidFill>
                <a:effectLst>
                  <a:glow rad="228600">
                    <a:schemeClr val="accent5">
                      <a:satMod val="175000"/>
                      <a:alpha val="40000"/>
                    </a:schemeClr>
                  </a:glow>
                </a:effectLst>
                <a:latin typeface="SimHei" pitchFamily="49" charset="-122"/>
                <a:ea typeface="SimHei" pitchFamily="49" charset="-122"/>
                <a:cs typeface="+mj-cs"/>
              </a:rPr>
              <a:t>得</a:t>
            </a:r>
            <a:r>
              <a:rPr lang="zh-CN" altLang="en-US" sz="6600" b="1" dirty="0">
                <a:solidFill>
                  <a:schemeClr val="bg1"/>
                </a:solidFill>
                <a:effectLst>
                  <a:glow rad="228600">
                    <a:schemeClr val="accent5">
                      <a:satMod val="175000"/>
                      <a:alpha val="40000"/>
                    </a:schemeClr>
                  </a:glow>
                </a:effectLst>
                <a:latin typeface="SimHei" pitchFamily="49" charset="-122"/>
                <a:ea typeface="SimHei" pitchFamily="49" charset="-122"/>
                <a:cs typeface="+mj-cs"/>
              </a:rPr>
              <a:t>着神</a:t>
            </a:r>
            <a:r>
              <a:rPr lang="zh-CN" altLang="en-US" sz="6600" b="1" dirty="0" smtClean="0">
                <a:solidFill>
                  <a:schemeClr val="bg1"/>
                </a:solidFill>
                <a:effectLst>
                  <a:glow rad="228600">
                    <a:schemeClr val="accent5">
                      <a:satMod val="175000"/>
                      <a:alpha val="40000"/>
                    </a:schemeClr>
                  </a:glow>
                </a:effectLst>
                <a:latin typeface="SimHei" pitchFamily="49" charset="-122"/>
                <a:ea typeface="SimHei" pitchFamily="49" charset="-122"/>
                <a:cs typeface="+mj-cs"/>
              </a:rPr>
              <a:t>保守</a:t>
            </a:r>
            <a:endParaRPr lang="en-US" altLang="zh-CN" sz="6600" b="1" dirty="0" smtClean="0">
              <a:solidFill>
                <a:schemeClr val="bg1"/>
              </a:solidFill>
              <a:effectLst>
                <a:glow rad="228600">
                  <a:schemeClr val="accent5">
                    <a:satMod val="175000"/>
                    <a:alpha val="40000"/>
                  </a:schemeClr>
                </a:glow>
              </a:effectLst>
              <a:latin typeface="SimHei" pitchFamily="49" charset="-122"/>
              <a:ea typeface="SimHei" pitchFamily="49" charset="-122"/>
              <a:cs typeface="+mj-cs"/>
            </a:endParaRPr>
          </a:p>
          <a:p>
            <a:pPr lvl="0" algn="ctr">
              <a:spcBef>
                <a:spcPct val="0"/>
              </a:spcBef>
            </a:pPr>
            <a:r>
              <a:rPr lang="zh-CN" altLang="en-US" sz="6600" b="1" dirty="0" smtClean="0">
                <a:solidFill>
                  <a:schemeClr val="bg1"/>
                </a:solidFill>
                <a:effectLst>
                  <a:glow rad="228600">
                    <a:schemeClr val="accent5">
                      <a:satMod val="175000"/>
                      <a:alpha val="40000"/>
                    </a:schemeClr>
                  </a:glow>
                </a:effectLst>
                <a:latin typeface="SimHei" pitchFamily="49" charset="-122"/>
                <a:ea typeface="SimHei" pitchFamily="49" charset="-122"/>
                <a:cs typeface="+mj-cs"/>
              </a:rPr>
              <a:t>的</a:t>
            </a:r>
            <a:r>
              <a:rPr lang="zh-CN" altLang="en-US" sz="6600" b="1" dirty="0">
                <a:solidFill>
                  <a:schemeClr val="bg1"/>
                </a:solidFill>
                <a:effectLst>
                  <a:glow rad="228600">
                    <a:schemeClr val="accent5">
                      <a:satMod val="175000"/>
                      <a:alpha val="40000"/>
                    </a:schemeClr>
                  </a:glow>
                </a:effectLst>
                <a:latin typeface="SimHei" pitchFamily="49" charset="-122"/>
                <a:ea typeface="SimHei" pitchFamily="49" charset="-122"/>
                <a:cs typeface="+mj-cs"/>
              </a:rPr>
              <a:t>生命</a:t>
            </a:r>
            <a:endParaRPr kumimoji="0" lang="en-GB" sz="6600" b="1" i="0" u="none" strike="noStrike" kern="1200" cap="none" spc="0" normalizeH="0" baseline="0" noProof="0" dirty="0" smtClean="0">
              <a:ln>
                <a:noFill/>
              </a:ln>
              <a:solidFill>
                <a:schemeClr val="bg1"/>
              </a:solidFill>
              <a:effectLst>
                <a:glow rad="228600">
                  <a:schemeClr val="accent5">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251520" y="0"/>
            <a:ext cx="8892480" cy="6858000"/>
          </a:xfrm>
          <a:prstGeom prst="rect">
            <a:avLst/>
          </a:prstGeom>
        </p:spPr>
        <p:txBody>
          <a:bodyPr vert="horz" lIns="91440" tIns="45720" rIns="91440" bIns="45720" rtlCol="0" anchor="ctr">
            <a:noAutofit/>
          </a:bodyPr>
          <a:lstStyle/>
          <a:p>
            <a:pPr lvl="0" algn="ctr">
              <a:spcBef>
                <a:spcPct val="0"/>
              </a:spcBef>
            </a:pPr>
            <a:r>
              <a:rPr lang="zh-CN" altLang="en-US" sz="6000" b="1" dirty="0" smtClean="0">
                <a:solidFill>
                  <a:schemeClr val="bg1"/>
                </a:solidFill>
                <a:effectLst>
                  <a:glow rad="228600">
                    <a:schemeClr val="accent2">
                      <a:satMod val="175000"/>
                      <a:alpha val="40000"/>
                    </a:schemeClr>
                  </a:glow>
                </a:effectLst>
                <a:latin typeface="SimHei" pitchFamily="49" charset="-122"/>
                <a:ea typeface="SimHei" pitchFamily="49" charset="-122"/>
                <a:cs typeface="+mj-cs"/>
              </a:rPr>
              <a:t>创</a:t>
            </a:r>
            <a:r>
              <a:rPr lang="en-US" altLang="zh-CN" sz="6000" b="1" dirty="0" smtClean="0">
                <a:solidFill>
                  <a:schemeClr val="bg1"/>
                </a:solidFill>
                <a:effectLst>
                  <a:glow rad="228600">
                    <a:schemeClr val="accent2">
                      <a:satMod val="175000"/>
                      <a:alpha val="40000"/>
                    </a:schemeClr>
                  </a:glow>
                </a:effectLst>
                <a:latin typeface="SimHei" pitchFamily="49" charset="-122"/>
                <a:ea typeface="SimHei" pitchFamily="49" charset="-122"/>
                <a:cs typeface="+mj-cs"/>
              </a:rPr>
              <a:t>17:1-7</a:t>
            </a:r>
          </a:p>
          <a:p>
            <a:pPr lvl="0" algn="ctr">
              <a:spcBef>
                <a:spcPct val="0"/>
              </a:spcBef>
            </a:pPr>
            <a:r>
              <a:rPr lang="zh-CN" altLang="en-US" sz="6000" b="1" dirty="0" smtClean="0">
                <a:solidFill>
                  <a:schemeClr val="bg1"/>
                </a:solidFill>
                <a:effectLst>
                  <a:glow rad="228600">
                    <a:schemeClr val="accent2">
                      <a:satMod val="175000"/>
                      <a:alpha val="40000"/>
                    </a:schemeClr>
                  </a:glow>
                </a:effectLst>
                <a:latin typeface="SimHei" pitchFamily="49" charset="-122"/>
                <a:ea typeface="SimHei" pitchFamily="49" charset="-122"/>
                <a:cs typeface="+mj-cs"/>
              </a:rPr>
              <a:t>亚伯兰年九十九岁的时候、耶和华向他显现、对他说、我是全能的神、你当在我面前作完全人。我就与你立约、使你的後裔极其繁多。</a:t>
            </a:r>
            <a:endParaRPr kumimoji="0" lang="en-GB" sz="5400" b="1" i="0" u="none" strike="noStrike" kern="1200" cap="none" spc="0" normalizeH="0" baseline="0" noProof="0" dirty="0" smtClean="0">
              <a:ln>
                <a:noFill/>
              </a:ln>
              <a:solidFill>
                <a:schemeClr val="bg1"/>
              </a:solidFill>
              <a:effectLst>
                <a:glow rad="228600">
                  <a:schemeClr val="accent2">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0" y="0"/>
            <a:ext cx="9144000" cy="6858000"/>
          </a:xfrm>
          <a:prstGeom prst="rect">
            <a:avLst/>
          </a:prstGeom>
        </p:spPr>
        <p:txBody>
          <a:bodyPr vert="horz" lIns="91440" tIns="45720" rIns="91440" bIns="45720" rtlCol="0" anchor="ctr">
            <a:noAutofit/>
          </a:bodyPr>
          <a:lstStyle/>
          <a:p>
            <a:pPr lvl="0" algn="ctr">
              <a:spcBef>
                <a:spcPct val="0"/>
              </a:spcBef>
            </a:pPr>
            <a:r>
              <a:rPr lang="zh-CN" altLang="en-US" sz="6000" b="1" dirty="0" smtClean="0">
                <a:solidFill>
                  <a:schemeClr val="bg1"/>
                </a:solidFill>
                <a:effectLst>
                  <a:glow rad="228600">
                    <a:schemeClr val="accent2">
                      <a:satMod val="175000"/>
                      <a:alpha val="40000"/>
                    </a:schemeClr>
                  </a:glow>
                </a:effectLst>
                <a:latin typeface="SimHei" pitchFamily="49" charset="-122"/>
                <a:ea typeface="SimHei" pitchFamily="49" charset="-122"/>
                <a:cs typeface="+mj-cs"/>
              </a:rPr>
              <a:t>亚伯兰俯伏在地、神又对他说、我与你立约、你要作多国的父。从此以後、你的名不再叫亚伯兰、要叫亚伯拉罕、因为我已立你作多国的父。</a:t>
            </a:r>
            <a:endParaRPr kumimoji="0" lang="en-GB" sz="5400" b="1" i="0" u="none" strike="noStrike" kern="1200" cap="none" spc="0" normalizeH="0" baseline="0" noProof="0" dirty="0" smtClean="0">
              <a:ln>
                <a:noFill/>
              </a:ln>
              <a:solidFill>
                <a:schemeClr val="bg1"/>
              </a:solidFill>
              <a:effectLst>
                <a:glow rad="228600">
                  <a:schemeClr val="accent2">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zh-CN" altLang="en-US" sz="6000" b="1" dirty="0" smtClean="0">
                <a:solidFill>
                  <a:schemeClr val="bg1"/>
                </a:solidFill>
                <a:effectLst>
                  <a:glow rad="228600">
                    <a:schemeClr val="accent2">
                      <a:satMod val="175000"/>
                      <a:alpha val="40000"/>
                    </a:schemeClr>
                  </a:glow>
                </a:effectLst>
                <a:latin typeface="SimHei" pitchFamily="49" charset="-122"/>
                <a:ea typeface="SimHei" pitchFamily="49" charset="-122"/>
                <a:cs typeface="+mj-cs"/>
              </a:rPr>
              <a:t>我必使你的後裔极其繁多、国度从你而立、君王从你而出。我要与你并你世世代代的後裔坚立我的约、作永远的约、是要作你和你後裔的神。</a:t>
            </a:r>
            <a:endParaRPr kumimoji="0" lang="en-GB" sz="5400" b="1" i="0" u="none" strike="noStrike" kern="1200" cap="none" spc="0" normalizeH="0" baseline="0" noProof="0" dirty="0" smtClean="0">
              <a:ln>
                <a:noFill/>
              </a:ln>
              <a:solidFill>
                <a:schemeClr val="bg1"/>
              </a:solidFill>
              <a:effectLst>
                <a:glow rad="228600">
                  <a:schemeClr val="accent2">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Titre 3"/>
          <p:cNvSpPr txBox="1">
            <a:spLocks/>
          </p:cNvSpPr>
          <p:nvPr/>
        </p:nvSpPr>
        <p:spPr>
          <a:xfrm>
            <a:off x="457200" y="275183"/>
            <a:ext cx="8229600" cy="6322185"/>
          </a:xfrm>
          <a:prstGeom prst="rect">
            <a:avLst/>
          </a:prstGeom>
        </p:spPr>
        <p:txBody>
          <a:bodyPr vert="horz" lIns="91440" tIns="45720" rIns="91440" bIns="45720" rtlCol="0" anchor="ctr">
            <a:normAutofit/>
          </a:bodyPr>
          <a:lstStyle/>
          <a:p>
            <a:pPr lvl="0" algn="ctr">
              <a:spcBef>
                <a:spcPct val="0"/>
              </a:spcBef>
            </a:pPr>
            <a:r>
              <a:rPr lang="zh-CN" altLang="en-US" sz="7200" b="1" dirty="0" smtClean="0">
                <a:solidFill>
                  <a:schemeClr val="bg1"/>
                </a:solidFill>
                <a:effectLst>
                  <a:glow rad="228600">
                    <a:srgbClr val="7030A0">
                      <a:alpha val="40000"/>
                    </a:srgbClr>
                  </a:glow>
                </a:effectLst>
                <a:latin typeface="SimHei" pitchFamily="49" charset="-122"/>
                <a:ea typeface="SimHei" pitchFamily="49" charset="-122"/>
                <a:cs typeface="+mj-cs"/>
              </a:rPr>
              <a:t>亚伯兰</a:t>
            </a:r>
            <a:endParaRPr lang="en-US" altLang="zh-CN" sz="7200" b="1" dirty="0" smtClean="0">
              <a:solidFill>
                <a:schemeClr val="bg1"/>
              </a:solidFill>
              <a:effectLst>
                <a:glow rad="228600">
                  <a:srgbClr val="7030A0">
                    <a:alpha val="40000"/>
                  </a:srgbClr>
                </a:glow>
              </a:effectLst>
              <a:latin typeface="SimHei" pitchFamily="49" charset="-122"/>
              <a:ea typeface="SimHei" pitchFamily="49" charset="-122"/>
              <a:cs typeface="+mj-cs"/>
            </a:endParaRPr>
          </a:p>
          <a:p>
            <a:pPr lvl="0" algn="ctr">
              <a:spcBef>
                <a:spcPct val="0"/>
              </a:spcBef>
            </a:pPr>
            <a:r>
              <a:rPr lang="zh-CN" altLang="en-US" sz="7200" b="1" dirty="0" smtClean="0">
                <a:solidFill>
                  <a:schemeClr val="bg1"/>
                </a:solidFill>
                <a:effectLst>
                  <a:glow rad="228600">
                    <a:srgbClr val="7030A0">
                      <a:alpha val="40000"/>
                    </a:srgbClr>
                  </a:glow>
                </a:effectLst>
                <a:latin typeface="SimHei" pitchFamily="49" charset="-122"/>
                <a:ea typeface="SimHei" pitchFamily="49" charset="-122"/>
                <a:cs typeface="+mj-cs"/>
              </a:rPr>
              <a:t>就照著耶和华</a:t>
            </a:r>
            <a:endParaRPr lang="en-US" altLang="zh-CN" sz="7200" b="1" dirty="0" smtClean="0">
              <a:solidFill>
                <a:schemeClr val="bg1"/>
              </a:solidFill>
              <a:effectLst>
                <a:glow rad="228600">
                  <a:srgbClr val="7030A0">
                    <a:alpha val="40000"/>
                  </a:srgbClr>
                </a:glow>
              </a:effectLst>
              <a:latin typeface="SimHei" pitchFamily="49" charset="-122"/>
              <a:ea typeface="SimHei" pitchFamily="49" charset="-122"/>
              <a:cs typeface="+mj-cs"/>
            </a:endParaRPr>
          </a:p>
          <a:p>
            <a:pPr lvl="0" algn="ctr">
              <a:spcBef>
                <a:spcPct val="0"/>
              </a:spcBef>
            </a:pPr>
            <a:r>
              <a:rPr lang="zh-CN" altLang="en-US" sz="7200" b="1" dirty="0" smtClean="0">
                <a:solidFill>
                  <a:schemeClr val="bg1"/>
                </a:solidFill>
                <a:effectLst>
                  <a:glow rad="228600">
                    <a:srgbClr val="7030A0">
                      <a:alpha val="40000"/>
                    </a:srgbClr>
                  </a:glow>
                </a:effectLst>
                <a:latin typeface="SimHei" pitchFamily="49" charset="-122"/>
                <a:ea typeface="SimHei" pitchFamily="49" charset="-122"/>
                <a:cs typeface="+mj-cs"/>
              </a:rPr>
              <a:t>的吩咐</a:t>
            </a:r>
            <a:endParaRPr lang="en-US" altLang="zh-CN" sz="7200" b="1" dirty="0" smtClean="0">
              <a:solidFill>
                <a:schemeClr val="bg1"/>
              </a:solidFill>
              <a:effectLst>
                <a:glow rad="228600">
                  <a:srgbClr val="7030A0">
                    <a:alpha val="40000"/>
                  </a:srgbClr>
                </a:glow>
              </a:effectLst>
              <a:latin typeface="SimHei" pitchFamily="49" charset="-122"/>
              <a:ea typeface="SimHei" pitchFamily="49" charset="-122"/>
              <a:cs typeface="+mj-cs"/>
            </a:endParaRPr>
          </a:p>
          <a:p>
            <a:pPr lvl="0" algn="ctr">
              <a:spcBef>
                <a:spcPct val="0"/>
              </a:spcBef>
            </a:pPr>
            <a:r>
              <a:rPr lang="zh-CN" altLang="en-US" sz="7200" b="1" dirty="0" smtClean="0">
                <a:solidFill>
                  <a:schemeClr val="bg1"/>
                </a:solidFill>
                <a:effectLst>
                  <a:glow rad="228600">
                    <a:srgbClr val="7030A0">
                      <a:alpha val="40000"/>
                    </a:srgbClr>
                  </a:glow>
                </a:effectLst>
                <a:latin typeface="SimHei" pitchFamily="49" charset="-122"/>
                <a:ea typeface="SimHei" pitchFamily="49" charset="-122"/>
                <a:cs typeface="+mj-cs"/>
              </a:rPr>
              <a:t>去了</a:t>
            </a:r>
            <a:endParaRPr kumimoji="0" lang="en-GB" sz="6600" b="1" i="0" u="none" strike="noStrike" kern="1200" cap="none" spc="0" normalizeH="0" baseline="0" noProof="0" dirty="0" smtClean="0">
              <a:ln>
                <a:noFill/>
              </a:ln>
              <a:solidFill>
                <a:schemeClr val="bg1"/>
              </a:solidFill>
              <a:effectLst>
                <a:glow rad="228600">
                  <a:srgbClr val="7030A0">
                    <a:alpha val="40000"/>
                  </a:srgb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zh-CN" altLang="en-US" sz="6000" b="1" dirty="0" smtClean="0">
                <a:solidFill>
                  <a:schemeClr val="bg1"/>
                </a:solidFill>
                <a:effectLst>
                  <a:glow rad="139700">
                    <a:schemeClr val="accent3">
                      <a:satMod val="175000"/>
                      <a:alpha val="40000"/>
                    </a:schemeClr>
                  </a:glow>
                </a:effectLst>
                <a:latin typeface="SimHei" pitchFamily="49" charset="-122"/>
                <a:ea typeface="SimHei" pitchFamily="49" charset="-122"/>
                <a:cs typeface="+mj-cs"/>
              </a:rPr>
              <a:t>创</a:t>
            </a:r>
            <a:r>
              <a:rPr lang="en-US" altLang="zh-CN" sz="6000" b="1" dirty="0" smtClean="0">
                <a:solidFill>
                  <a:schemeClr val="bg1"/>
                </a:solidFill>
                <a:effectLst>
                  <a:glow rad="139700">
                    <a:schemeClr val="accent3">
                      <a:satMod val="175000"/>
                      <a:alpha val="40000"/>
                    </a:schemeClr>
                  </a:glow>
                </a:effectLst>
                <a:latin typeface="SimHei" pitchFamily="49" charset="-122"/>
                <a:ea typeface="SimHei" pitchFamily="49" charset="-122"/>
                <a:cs typeface="+mj-cs"/>
              </a:rPr>
              <a:t>12:1-6</a:t>
            </a:r>
          </a:p>
          <a:p>
            <a:pPr lvl="0" algn="ctr">
              <a:spcBef>
                <a:spcPct val="0"/>
              </a:spcBef>
            </a:pPr>
            <a:r>
              <a:rPr lang="zh-CN" altLang="en-US" sz="6000" b="1" dirty="0" smtClean="0">
                <a:solidFill>
                  <a:schemeClr val="bg1"/>
                </a:solidFill>
                <a:effectLst>
                  <a:glow rad="139700">
                    <a:schemeClr val="accent3">
                      <a:satMod val="175000"/>
                      <a:alpha val="40000"/>
                    </a:schemeClr>
                  </a:glow>
                </a:effectLst>
                <a:latin typeface="SimHei" pitchFamily="49" charset="-122"/>
                <a:ea typeface="SimHei" pitchFamily="49" charset="-122"/>
                <a:cs typeface="+mj-cs"/>
              </a:rPr>
              <a:t>耶和华对亚伯兰说、你要离开本地、本族、父家、往我所要指示你的地去。我必叫你成为大国．我必赐福给你、叫你的名为大、你也要叫别人得福．</a:t>
            </a:r>
            <a:endParaRPr kumimoji="0" lang="en-GB" sz="5400" b="1" i="0" u="none" strike="noStrike" kern="1200" cap="none" spc="0" normalizeH="0" baseline="0" noProof="0" dirty="0" smtClean="0">
              <a:ln>
                <a:noFill/>
              </a:ln>
              <a:solidFill>
                <a:schemeClr val="bg1"/>
              </a:solidFill>
              <a:effectLst>
                <a:glow rad="139700">
                  <a:schemeClr val="accent3">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zh-CN" altLang="en-US" sz="6000" b="1" dirty="0" smtClean="0">
                <a:solidFill>
                  <a:schemeClr val="bg1"/>
                </a:solidFill>
                <a:effectLst>
                  <a:glow rad="139700">
                    <a:schemeClr val="accent3">
                      <a:satMod val="175000"/>
                      <a:alpha val="40000"/>
                    </a:schemeClr>
                  </a:glow>
                </a:effectLst>
                <a:latin typeface="SimHei" pitchFamily="49" charset="-122"/>
                <a:ea typeface="SimHei" pitchFamily="49" charset="-122"/>
                <a:cs typeface="+mj-cs"/>
              </a:rPr>
              <a:t>为你祝福的、我必赐福与他、那咒诅你的、我必咒诅他、地上的万族都要因你得福。亚伯兰就照著耶和华的吩咐去了．罗得也和他同去．亚伯兰出哈兰的时候、年七十五岁。</a:t>
            </a:r>
            <a:endParaRPr kumimoji="0" lang="en-GB" sz="5400" b="1" i="0" u="none" strike="noStrike" kern="1200" cap="none" spc="0" normalizeH="0" baseline="0" noProof="0" dirty="0" smtClean="0">
              <a:ln>
                <a:noFill/>
              </a:ln>
              <a:solidFill>
                <a:schemeClr val="bg1"/>
              </a:solidFill>
              <a:effectLst>
                <a:glow rad="139700">
                  <a:schemeClr val="accent3">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lnSpcReduction="10000"/>
          </a:bodyPr>
          <a:lstStyle/>
          <a:p>
            <a:pPr lvl="0" algn="ctr">
              <a:spcBef>
                <a:spcPct val="0"/>
              </a:spcBef>
            </a:pPr>
            <a:r>
              <a:rPr lang="zh-CN" altLang="en-US" sz="6000" b="1" dirty="0" smtClean="0">
                <a:solidFill>
                  <a:schemeClr val="bg1"/>
                </a:solidFill>
                <a:effectLst>
                  <a:glow rad="139700">
                    <a:schemeClr val="accent3">
                      <a:satMod val="175000"/>
                      <a:alpha val="40000"/>
                    </a:schemeClr>
                  </a:glow>
                </a:effectLst>
                <a:latin typeface="SimHei" pitchFamily="49" charset="-122"/>
                <a:ea typeface="SimHei" pitchFamily="49" charset="-122"/>
                <a:cs typeface="+mj-cs"/>
              </a:rPr>
              <a:t>亚伯兰将他妻子撒莱、和姪儿罗得、连他们在哈兰所积蓄的财物、所得的人口、都带往迦南地去．他们就到了迦南地。亚伯兰经过那地、到了示剑地方摩利橡树那里．那时迦南人住在那地。</a:t>
            </a:r>
            <a:endParaRPr kumimoji="0" lang="en-GB" sz="5400" b="1" i="0" u="none" strike="noStrike" kern="1200" cap="none" spc="0" normalizeH="0" baseline="0" noProof="0" dirty="0" smtClean="0">
              <a:ln>
                <a:noFill/>
              </a:ln>
              <a:solidFill>
                <a:schemeClr val="bg1"/>
              </a:solidFill>
              <a:effectLst>
                <a:glow rad="139700">
                  <a:schemeClr val="accent3">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Titre 3"/>
          <p:cNvSpPr txBox="1">
            <a:spLocks/>
          </p:cNvSpPr>
          <p:nvPr/>
        </p:nvSpPr>
        <p:spPr>
          <a:xfrm>
            <a:off x="457200" y="275183"/>
            <a:ext cx="8229600" cy="6322185"/>
          </a:xfrm>
          <a:prstGeom prst="rect">
            <a:avLst/>
          </a:prstGeom>
        </p:spPr>
        <p:txBody>
          <a:bodyPr vert="horz" lIns="91440" tIns="45720" rIns="91440" bIns="45720" rtlCol="0" anchor="ctr">
            <a:normAutofit/>
          </a:bodyPr>
          <a:lstStyle/>
          <a:p>
            <a:pPr lvl="0" algn="ctr">
              <a:spcBef>
                <a:spcPct val="0"/>
              </a:spcBef>
            </a:pPr>
            <a:r>
              <a:rPr lang="zh-CN" altLang="en-US" sz="7200" b="1" dirty="0" smtClean="0">
                <a:solidFill>
                  <a:schemeClr val="bg1"/>
                </a:solidFill>
                <a:effectLst>
                  <a:glow rad="228600">
                    <a:srgbClr val="7030A0">
                      <a:alpha val="40000"/>
                    </a:srgbClr>
                  </a:glow>
                </a:effectLst>
                <a:latin typeface="SimHei" pitchFamily="49" charset="-122"/>
                <a:ea typeface="SimHei" pitchFamily="49" charset="-122"/>
                <a:cs typeface="+mj-cs"/>
              </a:rPr>
              <a:t>为耶和华</a:t>
            </a:r>
            <a:endParaRPr lang="en-US" altLang="zh-CN" sz="7200" b="1" dirty="0" smtClean="0">
              <a:solidFill>
                <a:schemeClr val="bg1"/>
              </a:solidFill>
              <a:effectLst>
                <a:glow rad="228600">
                  <a:srgbClr val="7030A0">
                    <a:alpha val="40000"/>
                  </a:srgbClr>
                </a:glow>
              </a:effectLst>
              <a:latin typeface="SimHei" pitchFamily="49" charset="-122"/>
              <a:ea typeface="SimHei" pitchFamily="49" charset="-122"/>
              <a:cs typeface="+mj-cs"/>
            </a:endParaRPr>
          </a:p>
          <a:p>
            <a:pPr lvl="0" algn="ctr">
              <a:spcBef>
                <a:spcPct val="0"/>
              </a:spcBef>
            </a:pPr>
            <a:r>
              <a:rPr lang="zh-CN" altLang="en-US" sz="7200" b="1" dirty="0" smtClean="0">
                <a:solidFill>
                  <a:schemeClr val="bg1"/>
                </a:solidFill>
                <a:effectLst>
                  <a:glow rad="228600">
                    <a:srgbClr val="7030A0">
                      <a:alpha val="40000"/>
                    </a:srgbClr>
                  </a:glow>
                </a:effectLst>
                <a:latin typeface="SimHei" pitchFamily="49" charset="-122"/>
                <a:ea typeface="SimHei" pitchFamily="49" charset="-122"/>
                <a:cs typeface="+mj-cs"/>
              </a:rPr>
              <a:t>築坛</a:t>
            </a:r>
            <a:endParaRPr kumimoji="0" lang="en-GB" sz="6600" b="1" i="0" u="none" strike="noStrike" kern="1200" cap="none" spc="0" normalizeH="0" baseline="0" noProof="0" dirty="0" smtClean="0">
              <a:ln>
                <a:noFill/>
              </a:ln>
              <a:solidFill>
                <a:schemeClr val="bg1"/>
              </a:solidFill>
              <a:effectLst>
                <a:glow rad="228600">
                  <a:srgbClr val="7030A0">
                    <a:alpha val="40000"/>
                  </a:srgb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zh-CN" altLang="en-US"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创</a:t>
            </a:r>
            <a:r>
              <a:rPr lang="en-US" altLang="zh-CN"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12:7-9</a:t>
            </a:r>
          </a:p>
          <a:p>
            <a:pPr lvl="0" algn="ctr">
              <a:spcBef>
                <a:spcPct val="0"/>
              </a:spcBef>
            </a:pPr>
            <a:r>
              <a:rPr lang="zh-CN" altLang="en-US"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耶和华向亚伯兰显现、说、我要把这地赐给你的後裔．亚伯兰就在那里为向他显现的耶和华築了一座坛。</a:t>
            </a:r>
            <a:endParaRPr kumimoji="0" lang="en-GB" sz="5400" b="1" i="0" u="none" strike="noStrike" kern="1200" cap="none" spc="0" normalizeH="0" baseline="0" noProof="0" dirty="0" smtClean="0">
              <a:ln>
                <a:noFill/>
              </a:ln>
              <a:solidFill>
                <a:schemeClr val="bg1"/>
              </a:solidFill>
              <a:effectLst>
                <a:glow rad="139700">
                  <a:schemeClr val="accent2">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zh-CN" altLang="en-US"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从那里他又迁到伯特利东边的山、支搭帐棚．西边是伯特利、东边是艾．他在那里又为耶和华築了一座坛、求告耶和华的名。後来亚伯兰又渐渐迁往南地去。</a:t>
            </a:r>
            <a:endParaRPr kumimoji="0" lang="en-GB" sz="5400" b="1" i="0" u="none" strike="noStrike" kern="1200" cap="none" spc="0" normalizeH="0" baseline="0" noProof="0" dirty="0" smtClean="0">
              <a:ln>
                <a:noFill/>
              </a:ln>
              <a:solidFill>
                <a:schemeClr val="bg1"/>
              </a:solidFill>
              <a:effectLst>
                <a:glow rad="139700">
                  <a:schemeClr val="accent2">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1000"/>
          </a:stretch>
        </a:blipFill>
        <a:effectLst/>
      </p:bgPr>
    </p:bg>
    <p:spTree>
      <p:nvGrpSpPr>
        <p:cNvPr id="1" name=""/>
        <p:cNvGrpSpPr/>
        <p:nvPr/>
      </p:nvGrpSpPr>
      <p:grpSpPr>
        <a:xfrm>
          <a:off x="0" y="0"/>
          <a:ext cx="0" cy="0"/>
          <a:chOff x="0" y="0"/>
          <a:chExt cx="0" cy="0"/>
        </a:xfrm>
      </p:grpSpPr>
      <p:sp>
        <p:nvSpPr>
          <p:cNvPr id="2" name="Titre 3"/>
          <p:cNvSpPr txBox="1">
            <a:spLocks/>
          </p:cNvSpPr>
          <p:nvPr/>
        </p:nvSpPr>
        <p:spPr>
          <a:xfrm>
            <a:off x="457200" y="275183"/>
            <a:ext cx="8229600" cy="6322185"/>
          </a:xfrm>
          <a:prstGeom prst="rect">
            <a:avLst/>
          </a:prstGeom>
        </p:spPr>
        <p:txBody>
          <a:bodyPr vert="horz" lIns="91440" tIns="45720" rIns="91440" bIns="45720" rtlCol="0" anchor="ctr">
            <a:normAutofit/>
          </a:bodyPr>
          <a:lstStyle/>
          <a:p>
            <a:pPr lvl="0" algn="ctr">
              <a:spcBef>
                <a:spcPct val="0"/>
              </a:spcBef>
            </a:pPr>
            <a:r>
              <a:rPr lang="zh-CN" altLang="en-US" sz="7200" b="1" dirty="0" smtClean="0">
                <a:solidFill>
                  <a:schemeClr val="bg1"/>
                </a:solidFill>
                <a:effectLst>
                  <a:glow rad="228600">
                    <a:schemeClr val="tx2">
                      <a:lumMod val="50000"/>
                      <a:alpha val="40000"/>
                    </a:schemeClr>
                  </a:glow>
                </a:effectLst>
                <a:latin typeface="SimHei" pitchFamily="49" charset="-122"/>
                <a:ea typeface="SimHei" pitchFamily="49" charset="-122"/>
                <a:cs typeface="+mj-cs"/>
              </a:rPr>
              <a:t>有失败</a:t>
            </a:r>
          </a:p>
          <a:p>
            <a:pPr lvl="0" algn="ctr">
              <a:spcBef>
                <a:spcPct val="0"/>
              </a:spcBef>
            </a:pPr>
            <a:r>
              <a:rPr lang="zh-CN" altLang="en-US" sz="7200" b="1" dirty="0" smtClean="0">
                <a:solidFill>
                  <a:schemeClr val="bg1"/>
                </a:solidFill>
                <a:effectLst>
                  <a:glow rad="228600">
                    <a:schemeClr val="tx2">
                      <a:lumMod val="50000"/>
                      <a:alpha val="40000"/>
                    </a:schemeClr>
                  </a:glow>
                </a:effectLst>
                <a:latin typeface="SimHei" pitchFamily="49" charset="-122"/>
                <a:ea typeface="SimHei" pitchFamily="49" charset="-122"/>
                <a:cs typeface="+mj-cs"/>
              </a:rPr>
              <a:t>学习过程</a:t>
            </a:r>
            <a:endParaRPr kumimoji="0" lang="en-GB" sz="6600" b="1" i="0" u="none" strike="noStrike" kern="1200" cap="none" spc="0" normalizeH="0" baseline="0" noProof="0" dirty="0" smtClean="0">
              <a:ln>
                <a:noFill/>
              </a:ln>
              <a:solidFill>
                <a:schemeClr val="bg1"/>
              </a:solidFill>
              <a:effectLst>
                <a:glow rad="228600">
                  <a:schemeClr val="tx2">
                    <a:lumMod val="50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27652" name="Picture 4" descr="http://4.bp.blogspot.com/-W9uEmyF83t0/UOVsx_uMjZI/AAAAAAAAB8U/-hoMru7nrR4/s1600/smiley.jpg"/>
          <p:cNvPicPr>
            <a:picLocks noChangeAspect="1" noChangeArrowheads="1"/>
          </p:cNvPicPr>
          <p:nvPr/>
        </p:nvPicPr>
        <p:blipFill>
          <a:blip r:embed="rId3" cstate="print"/>
          <a:srcRect/>
          <a:stretch>
            <a:fillRect/>
          </a:stretch>
        </p:blipFill>
        <p:spPr bwMode="auto">
          <a:xfrm>
            <a:off x="2195736" y="260648"/>
            <a:ext cx="3331330" cy="35010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创</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12:10-20</a:t>
            </a:r>
          </a:p>
          <a:p>
            <a:pPr lvl="0" algn="ctr">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那地遭遇饑荒、因饑荒甚大、亚伯兰就下埃及去、要在那里暂居。将近埃及就对他妻子撒莱说、我知道你是容貌俊美的妇人．</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埃及人看见你必说、这是他的妻子、他们就要杀我、却叫你存活。求你说、你是我的妹子、使我因你得平安、我的命也因你存活。</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14</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及至亚伯兰到了埃及、埃及人看见那妇人极其美貌。法老的臣宰看见了他、就在法老面前誇奖他．那妇人就被带进法老的宫去。</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17</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耶和华因亚伯兰妻子撒莱的缘故、降大灾与法老和他的全家。法老就召了亚伯兰来、说、你这向我作的是</a:t>
            </a:r>
            <a:r>
              <a:rPr lang="zh-TW"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什么</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事呢、为</a:t>
            </a:r>
            <a:r>
              <a:rPr lang="zh-TW" altLang="en-US" sz="6000" b="1" dirty="0">
                <a:solidFill>
                  <a:schemeClr val="bg1"/>
                </a:solidFill>
                <a:effectLst>
                  <a:glow rad="139700">
                    <a:schemeClr val="tx1">
                      <a:lumMod val="75000"/>
                      <a:lumOff val="25000"/>
                      <a:alpha val="40000"/>
                    </a:schemeClr>
                  </a:glow>
                </a:effectLst>
                <a:latin typeface="SimHei" pitchFamily="49" charset="-122"/>
                <a:ea typeface="SimHei" pitchFamily="49" charset="-122"/>
              </a:rPr>
              <a:t>什么</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没有告诉我他是你的妻子．</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．为</a:t>
            </a:r>
            <a:r>
              <a:rPr lang="zh-TW"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什么</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说、他是你的妹子、以致我把他取来要作我的妻子．现在你的妻子在这里、可以带他走罢。</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20</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於是法老吩咐人将亚伯兰和他妻子、并他所有的都送走了。</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2" name="Titre 3"/>
          <p:cNvSpPr txBox="1">
            <a:spLocks/>
          </p:cNvSpPr>
          <p:nvPr/>
        </p:nvSpPr>
        <p:spPr>
          <a:xfrm>
            <a:off x="457200" y="275183"/>
            <a:ext cx="8229600" cy="6322185"/>
          </a:xfrm>
          <a:prstGeom prst="rect">
            <a:avLst/>
          </a:prstGeom>
        </p:spPr>
        <p:txBody>
          <a:bodyPr vert="horz" lIns="91440" tIns="45720" rIns="91440" bIns="45720" rtlCol="0" anchor="ctr">
            <a:normAutofit/>
          </a:bodyPr>
          <a:lstStyle/>
          <a:p>
            <a:pPr lvl="0" algn="ctr">
              <a:spcBef>
                <a:spcPct val="0"/>
              </a:spcBef>
            </a:pPr>
            <a:r>
              <a:rPr lang="zh-CN" altLang="en-US" sz="7200" b="1" dirty="0" smtClean="0">
                <a:solidFill>
                  <a:schemeClr val="bg1"/>
                </a:solidFill>
                <a:effectLst>
                  <a:glow rad="228600">
                    <a:schemeClr val="tx2">
                      <a:lumMod val="50000"/>
                      <a:alpha val="40000"/>
                    </a:schemeClr>
                  </a:glow>
                </a:effectLst>
                <a:latin typeface="SimHei" pitchFamily="49" charset="-122"/>
                <a:ea typeface="SimHei" pitchFamily="49" charset="-122"/>
                <a:cs typeface="+mj-cs"/>
              </a:rPr>
              <a:t>献以撒</a:t>
            </a:r>
            <a:endParaRPr kumimoji="0" lang="en-GB" sz="6600" b="1" i="0" u="none" strike="noStrike" kern="1200" cap="none" spc="0" normalizeH="0" baseline="0" noProof="0" dirty="0" smtClean="0">
              <a:ln>
                <a:noFill/>
              </a:ln>
              <a:solidFill>
                <a:schemeClr val="bg1"/>
              </a:solidFill>
              <a:effectLst>
                <a:glow rad="228600">
                  <a:schemeClr val="tx2">
                    <a:lumMod val="50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创</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22:1-2</a:t>
            </a:r>
          </a:p>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这些事以後、神要试验亚伯拉罕、就呼叫他说、亚伯拉罕、他说、我在这里。</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神说、你带著你的儿子、就是你独生的儿子、你所爱的以撒、往摩利亚地去、在我所要指示你的山上、把他献为燔祭。</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lnSpcReduction="10000"/>
          </a:bodyPr>
          <a:lstStyle/>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创</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22:4-6</a:t>
            </a:r>
          </a:p>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到了第三日、亚伯拉罕举目远远的看见那地方。亚伯拉罕对他的僕人说、你们和驴在此等候、我与童子往那里去拜一拜、就回到你们这里来。</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亚伯拉罕把燔祭的柴放在他儿子以撒身上、自己手里拿著火与刀．於是二人同行。</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9000" r="-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fontScale="92500" lnSpcReduction="20000"/>
          </a:bodyPr>
          <a:lstStyle/>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创</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22:7-13</a:t>
            </a:r>
          </a:p>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以撒对他父亲亚伯拉罕说、父亲哪。亚伯拉罕说、我儿、我在这里。以撒说、请看、火与柴都有了、但燔祭的羊羔在那里呢。亚伯拉罕说、我儿、神必自己豫备作燔祭的羊羔．於是二人同行。</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lnSpcReduction="10000"/>
          </a:bodyPr>
          <a:lstStyle/>
          <a:p>
            <a:pPr lvl="0" algn="ctr">
              <a:lnSpc>
                <a:spcPct val="110000"/>
              </a:lnSpc>
              <a:spcBef>
                <a:spcPct val="0"/>
              </a:spcBef>
            </a:pPr>
            <a:endPar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endParaRPr>
          </a:p>
          <a:p>
            <a:pPr lvl="0" algn="ctr">
              <a:lnSpc>
                <a:spcPct val="110000"/>
              </a:lnSpc>
              <a:spcBef>
                <a:spcPct val="0"/>
              </a:spcBef>
            </a:pP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9</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他们到了神所指示的地方、亚伯拉罕在那里築坛、把柴摆好、捆绑他的儿子以撒、放在坛的柴上</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 </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亚伯拉罕就伸手拿刀、要杀他的儿子。</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fontScale="92500" lnSpcReduction="20000"/>
          </a:bodyPr>
          <a:lstStyle/>
          <a:p>
            <a:pPr lvl="0" algn="ctr">
              <a:lnSpc>
                <a:spcPct val="110000"/>
              </a:lnSpc>
              <a:spcBef>
                <a:spcPct val="0"/>
              </a:spcBef>
            </a:pP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11</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耶和华的使者从天上呼叫他说、亚伯拉罕、亚伯拉罕、他说、我在这里。天使说、你不可在这童子身上下手、一点不可害他．现在我知道你是敬畏神的了、因为你没有将你的儿子、就是你独生的儿子、留下不给我。</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rmAutofit/>
          </a:bodyPr>
          <a:lstStyle/>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创</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22:13-14</a:t>
            </a:r>
          </a:p>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亚伯拉罕举目观看、不料、有一只公羊、两角扣在稠密的小树中、亚伯拉罕就取了那只公羊来、献为燔祭、代替他的儿子。</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Autofit/>
          </a:bodyPr>
          <a:lstStyle/>
          <a:p>
            <a:pPr lvl="0" algn="ctr">
              <a:lnSpc>
                <a:spcPct val="110000"/>
              </a:lnSpc>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亚伯拉罕给那地方起名叫耶和华以勒、</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意思就是耶和华必豫备</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直到今日人还说、在耶和华的山上必有豫备。</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re 3"/>
          <p:cNvSpPr txBox="1">
            <a:spLocks/>
          </p:cNvSpPr>
          <p:nvPr/>
        </p:nvSpPr>
        <p:spPr>
          <a:xfrm>
            <a:off x="457200" y="275183"/>
            <a:ext cx="8229600" cy="6322185"/>
          </a:xfrm>
          <a:prstGeom prst="rect">
            <a:avLst/>
          </a:prstGeom>
        </p:spPr>
        <p:txBody>
          <a:bodyPr vert="horz" lIns="91440" tIns="45720" rIns="91440" bIns="45720" rtlCol="0" anchor="ctr">
            <a:normAutofit fontScale="92500"/>
          </a:bodyPr>
          <a:lstStyle/>
          <a:p>
            <a:pPr lvl="0" algn="ctr">
              <a:spcBef>
                <a:spcPct val="0"/>
              </a:spcBef>
            </a:pPr>
            <a:r>
              <a:rPr lang="zh-CN" altLang="en-US" sz="7200" b="1" dirty="0" smtClean="0">
                <a:solidFill>
                  <a:schemeClr val="bg1"/>
                </a:solidFill>
                <a:effectLst>
                  <a:glow rad="228600">
                    <a:schemeClr val="tx2">
                      <a:lumMod val="50000"/>
                      <a:alpha val="40000"/>
                    </a:schemeClr>
                  </a:glow>
                </a:effectLst>
                <a:latin typeface="SimHei" pitchFamily="49" charset="-122"/>
                <a:ea typeface="SimHei" pitchFamily="49" charset="-122"/>
                <a:cs typeface="+mj-cs"/>
              </a:rPr>
              <a:t>来</a:t>
            </a:r>
            <a:r>
              <a:rPr lang="en-US" altLang="zh-CN" sz="7200" b="1" dirty="0" smtClean="0">
                <a:solidFill>
                  <a:schemeClr val="bg1"/>
                </a:solidFill>
                <a:effectLst>
                  <a:glow rad="228600">
                    <a:schemeClr val="tx2">
                      <a:lumMod val="50000"/>
                      <a:alpha val="40000"/>
                    </a:schemeClr>
                  </a:glow>
                </a:effectLst>
                <a:latin typeface="SimHei" pitchFamily="49" charset="-122"/>
                <a:ea typeface="SimHei" pitchFamily="49" charset="-122"/>
                <a:cs typeface="+mj-cs"/>
              </a:rPr>
              <a:t>11:17 </a:t>
            </a:r>
          </a:p>
          <a:p>
            <a:pPr lvl="0" algn="ctr">
              <a:spcBef>
                <a:spcPct val="0"/>
              </a:spcBef>
            </a:pPr>
            <a:r>
              <a:rPr lang="zh-CN" altLang="en-US" sz="7200" b="1" dirty="0" smtClean="0">
                <a:solidFill>
                  <a:schemeClr val="bg1"/>
                </a:solidFill>
                <a:effectLst>
                  <a:glow rad="228600">
                    <a:schemeClr val="tx2">
                      <a:lumMod val="50000"/>
                      <a:alpha val="40000"/>
                    </a:schemeClr>
                  </a:glow>
                </a:effectLst>
                <a:latin typeface="SimHei" pitchFamily="49" charset="-122"/>
                <a:ea typeface="SimHei" pitchFamily="49" charset="-122"/>
                <a:cs typeface="+mj-cs"/>
              </a:rPr>
              <a:t>亚伯拉罕因著信、被试验的时候、就把以撒献上．这便是那欢喜领受应许的、将自己独生的儿子献上。 </a:t>
            </a:r>
            <a:endParaRPr kumimoji="0" lang="en-GB" sz="6600" b="1" i="0" u="none" strike="noStrike" kern="1200" cap="none" spc="0" normalizeH="0" baseline="0" noProof="0" dirty="0" smtClean="0">
              <a:ln>
                <a:noFill/>
              </a:ln>
              <a:solidFill>
                <a:schemeClr val="bg1"/>
              </a:solidFill>
              <a:effectLst>
                <a:glow rad="228600">
                  <a:schemeClr val="tx2">
                    <a:lumMod val="50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Autofit/>
          </a:bodyPr>
          <a:lstStyle/>
          <a:p>
            <a:pPr lvl="0" algn="ctr">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创</a:t>
            </a: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22:15-18</a:t>
            </a:r>
          </a:p>
          <a:p>
            <a:pPr lvl="0" algn="ctr">
              <a:spcBef>
                <a:spcPct val="0"/>
              </a:spcBef>
            </a:pP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耶和华的使者第二次从天上呼叫亚伯拉罕说、耶和华说你既行了这事、不留下你的儿子、就是你独生的儿子、我便指著自己起誓说、</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Autofit/>
          </a:bodyPr>
          <a:lstStyle/>
          <a:p>
            <a:pPr lvl="0" algn="ctr">
              <a:spcBef>
                <a:spcPct val="0"/>
              </a:spcBef>
            </a:pPr>
            <a:r>
              <a:rPr lang="en-US" altLang="zh-CN"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17</a:t>
            </a:r>
            <a:r>
              <a:rPr lang="zh-CN" altLang="en-US" sz="6000" b="1" dirty="0" smtClean="0">
                <a:solidFill>
                  <a:schemeClr val="bg1"/>
                </a:solidFill>
                <a:effectLst>
                  <a:glow rad="139700">
                    <a:schemeClr val="tx1">
                      <a:lumMod val="75000"/>
                      <a:lumOff val="25000"/>
                      <a:alpha val="40000"/>
                    </a:schemeClr>
                  </a:glow>
                </a:effectLst>
                <a:latin typeface="SimHei" pitchFamily="49" charset="-122"/>
                <a:ea typeface="SimHei" pitchFamily="49" charset="-122"/>
                <a:cs typeface="+mj-cs"/>
              </a:rPr>
              <a:t>论福、我必赐大福给你、论子孙、我必叫你的子孙多起来、如同天上的星、海边的沙、你子孙必得著仇敌的城门。并且地上万国都必因你的後裔得福、因为你听从了我的话．</a:t>
            </a:r>
            <a:endParaRPr kumimoji="0" lang="en-GB" sz="5400" b="1" i="0" u="none" strike="noStrike" kern="1200" cap="none" spc="0" normalizeH="0" baseline="0" noProof="0" dirty="0" smtClean="0">
              <a:ln>
                <a:noFill/>
              </a:ln>
              <a:solidFill>
                <a:schemeClr val="bg1"/>
              </a:solidFill>
              <a:effectLst>
                <a:glow rad="139700">
                  <a:schemeClr val="tx1">
                    <a:lumMod val="75000"/>
                    <a:lumOff val="2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Autofit/>
          </a:bodyPr>
          <a:lstStyle/>
          <a:p>
            <a:pPr lvl="0" algn="ctr">
              <a:spcBef>
                <a:spcPct val="0"/>
              </a:spcBef>
            </a:pPr>
            <a:r>
              <a:rPr lang="zh-CN" altLang="en-US"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来</a:t>
            </a:r>
            <a:r>
              <a:rPr lang="en-US" altLang="zh-CN"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11:8-12 </a:t>
            </a:r>
          </a:p>
          <a:p>
            <a:pPr lvl="0" algn="ctr">
              <a:spcBef>
                <a:spcPct val="0"/>
              </a:spcBef>
            </a:pPr>
            <a:r>
              <a:rPr lang="zh-CN" altLang="en-US"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亚伯拉罕因著信、蒙召的时候、就遵命出去、往将来要得为业的地方去．出去的时候、还不知往那里去。</a:t>
            </a:r>
            <a:endParaRPr kumimoji="0" lang="en-GB" sz="5400" b="1" i="0" u="none" strike="noStrike" kern="1200" cap="none" spc="0" normalizeH="0" baseline="0" noProof="0" dirty="0" smtClean="0">
              <a:ln>
                <a:noFill/>
              </a:ln>
              <a:solidFill>
                <a:schemeClr val="bg1"/>
              </a:solidFill>
              <a:effectLst>
                <a:glow rad="139700">
                  <a:schemeClr val="accent2">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Autofit/>
          </a:bodyPr>
          <a:lstStyle/>
          <a:p>
            <a:pPr lvl="0" algn="ctr">
              <a:spcBef>
                <a:spcPct val="0"/>
              </a:spcBef>
            </a:pPr>
            <a:r>
              <a:rPr lang="zh-CN" altLang="en-US"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他因著信、就在所应许之地作客、好像在异地居住帐棚、与那同蒙一个应许的以撒、雅各一样。</a:t>
            </a:r>
            <a:r>
              <a:rPr lang="zh-CN" altLang="en-US" sz="6000" b="1" dirty="0" smtClean="0">
                <a:solidFill>
                  <a:schemeClr val="bg1"/>
                </a:solidFill>
                <a:effectLst>
                  <a:glow rad="139700">
                    <a:schemeClr val="accent2">
                      <a:satMod val="175000"/>
                      <a:alpha val="40000"/>
                    </a:schemeClr>
                  </a:glow>
                </a:effectLst>
                <a:latin typeface="SimHei" pitchFamily="49" charset="-122"/>
                <a:ea typeface="SimHei" pitchFamily="49" charset="-122"/>
              </a:rPr>
              <a:t>因为</a:t>
            </a:r>
            <a:r>
              <a:rPr lang="zh-CN" altLang="en-US" sz="6000" b="1" dirty="0">
                <a:solidFill>
                  <a:schemeClr val="bg1"/>
                </a:solidFill>
                <a:effectLst>
                  <a:glow rad="139700">
                    <a:schemeClr val="accent2">
                      <a:satMod val="175000"/>
                      <a:alpha val="40000"/>
                    </a:schemeClr>
                  </a:glow>
                </a:effectLst>
                <a:latin typeface="SimHei" pitchFamily="49" charset="-122"/>
                <a:ea typeface="SimHei" pitchFamily="49" charset="-122"/>
              </a:rPr>
              <a:t>他等候那座有根基的城、就是神所经营所建造的。</a:t>
            </a:r>
            <a:r>
              <a:rPr lang="zh-CN" altLang="en-US"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 </a:t>
            </a:r>
            <a:endParaRPr kumimoji="0" lang="en-GB" sz="5400" b="1" i="0" u="none" strike="noStrike" kern="1200" cap="none" spc="0" normalizeH="0" baseline="0" noProof="0" dirty="0" smtClean="0">
              <a:ln>
                <a:noFill/>
              </a:ln>
              <a:solidFill>
                <a:schemeClr val="bg1"/>
              </a:solidFill>
              <a:effectLst>
                <a:glow rad="139700">
                  <a:schemeClr val="accent2">
                    <a:satMod val="175000"/>
                    <a:alpha val="40000"/>
                  </a:schemeClr>
                </a:glow>
              </a:effectLst>
              <a:uLnTx/>
              <a:uFillTx/>
              <a:latin typeface="SimHei" pitchFamily="49" charset="-122"/>
              <a:ea typeface="SimHei" pitchFamily="49" charset="-122"/>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33000" r="-33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 name="Titre 3"/>
          <p:cNvSpPr txBox="1">
            <a:spLocks/>
          </p:cNvSpPr>
          <p:nvPr/>
        </p:nvSpPr>
        <p:spPr>
          <a:xfrm>
            <a:off x="179512" y="0"/>
            <a:ext cx="8964488" cy="6858000"/>
          </a:xfrm>
          <a:prstGeom prst="rect">
            <a:avLst/>
          </a:prstGeom>
        </p:spPr>
        <p:txBody>
          <a:bodyPr vert="horz" lIns="91440" tIns="45720" rIns="91440" bIns="45720" rtlCol="0" anchor="ctr">
            <a:noAutofit/>
          </a:bodyPr>
          <a:lstStyle/>
          <a:p>
            <a:pPr lvl="0" algn="ctr">
              <a:spcBef>
                <a:spcPct val="0"/>
              </a:spcBef>
            </a:pPr>
            <a:r>
              <a:rPr lang="zh-CN" altLang="en-US" sz="6000" b="1" dirty="0" smtClean="0">
                <a:solidFill>
                  <a:schemeClr val="bg1"/>
                </a:solidFill>
                <a:effectLst>
                  <a:glow rad="139700">
                    <a:schemeClr val="accent2">
                      <a:satMod val="175000"/>
                      <a:alpha val="40000"/>
                    </a:schemeClr>
                  </a:glow>
                </a:effectLst>
                <a:latin typeface="SimHei" pitchFamily="49" charset="-122"/>
                <a:ea typeface="SimHei" pitchFamily="49" charset="-122"/>
                <a:cs typeface="+mj-cs"/>
              </a:rPr>
              <a:t>因著信、连撒拉自己、虽然过了生育的岁数、还能怀孕．因他以为那应许他的是可信的．所以从一个彷彿已死的人就生出子孙、如同天上的星那样众多、海边的沙那样无数。</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2" name="Titre 3"/>
          <p:cNvSpPr txBox="1">
            <a:spLocks/>
          </p:cNvSpPr>
          <p:nvPr/>
        </p:nvSpPr>
        <p:spPr>
          <a:xfrm>
            <a:off x="457200" y="275183"/>
            <a:ext cx="8229600" cy="6322185"/>
          </a:xfrm>
          <a:prstGeom prst="rect">
            <a:avLst/>
          </a:prstGeom>
        </p:spPr>
        <p:txBody>
          <a:bodyPr vert="horz" lIns="91440" tIns="45720" rIns="91440" bIns="45720" rtlCol="0" anchor="ctr">
            <a:noAutofit/>
          </a:bodyPr>
          <a:lstStyle/>
          <a:p>
            <a:pPr lvl="0" algn="ctr">
              <a:spcBef>
                <a:spcPct val="0"/>
              </a:spcBef>
            </a:pPr>
            <a:r>
              <a:rPr lang="zh-CN" altLang="en-US" sz="8800" b="1" dirty="0" smtClean="0">
                <a:solidFill>
                  <a:schemeClr val="bg1"/>
                </a:solidFill>
                <a:effectLst>
                  <a:glow rad="228600">
                    <a:srgbClr val="FF0000">
                      <a:alpha val="40000"/>
                    </a:srgbClr>
                  </a:glow>
                </a:effectLst>
                <a:latin typeface="SimHei" pitchFamily="49" charset="-122"/>
                <a:ea typeface="SimHei" pitchFamily="49" charset="-122"/>
                <a:cs typeface="+mj-cs"/>
              </a:rPr>
              <a:t>信靠</a:t>
            </a:r>
          </a:p>
          <a:p>
            <a:pPr lvl="0" algn="ctr">
              <a:spcBef>
                <a:spcPct val="0"/>
              </a:spcBef>
            </a:pPr>
            <a:r>
              <a:rPr lang="zh-CN" altLang="en-US" sz="8800" b="1" dirty="0" smtClean="0">
                <a:solidFill>
                  <a:schemeClr val="bg1"/>
                </a:solidFill>
                <a:effectLst>
                  <a:glow rad="228600">
                    <a:srgbClr val="FF0000">
                      <a:alpha val="40000"/>
                    </a:srgbClr>
                  </a:glow>
                </a:effectLst>
                <a:latin typeface="SimHei" pitchFamily="49" charset="-122"/>
                <a:ea typeface="SimHei" pitchFamily="49" charset="-122"/>
                <a:cs typeface="+mj-cs"/>
              </a:rPr>
              <a:t>跟从</a:t>
            </a:r>
          </a:p>
          <a:p>
            <a:pPr lvl="0" algn="ctr">
              <a:spcBef>
                <a:spcPct val="0"/>
              </a:spcBef>
            </a:pPr>
            <a:r>
              <a:rPr lang="zh-CN" altLang="en-US" sz="8800" b="1" dirty="0" smtClean="0">
                <a:solidFill>
                  <a:schemeClr val="bg1"/>
                </a:solidFill>
                <a:effectLst>
                  <a:glow rad="228600">
                    <a:srgbClr val="FF0000">
                      <a:alpha val="40000"/>
                    </a:srgbClr>
                  </a:glow>
                </a:effectLst>
                <a:latin typeface="SimHei" pitchFamily="49" charset="-122"/>
                <a:ea typeface="SimHei" pitchFamily="49" charset="-122"/>
                <a:cs typeface="+mj-cs"/>
              </a:rPr>
              <a:t>学习</a:t>
            </a:r>
          </a:p>
          <a:p>
            <a:pPr lvl="0" algn="ctr">
              <a:spcBef>
                <a:spcPct val="0"/>
              </a:spcBef>
            </a:pPr>
            <a:r>
              <a:rPr lang="zh-CN" altLang="en-US" sz="8800" b="1" dirty="0" smtClean="0">
                <a:solidFill>
                  <a:schemeClr val="bg1"/>
                </a:solidFill>
                <a:effectLst>
                  <a:glow rad="228600">
                    <a:srgbClr val="FF0000">
                      <a:alpha val="40000"/>
                    </a:srgbClr>
                  </a:glow>
                </a:effectLst>
                <a:latin typeface="SimHei" pitchFamily="49" charset="-122"/>
                <a:ea typeface="SimHei" pitchFamily="49" charset="-122"/>
                <a:cs typeface="+mj-cs"/>
              </a:rPr>
              <a:t>献上</a:t>
            </a:r>
          </a:p>
          <a:p>
            <a:pPr lvl="0" algn="ctr">
              <a:spcBef>
                <a:spcPct val="0"/>
              </a:spcBef>
            </a:pPr>
            <a:r>
              <a:rPr lang="zh-CN" altLang="en-US" sz="8800" b="1" dirty="0" smtClean="0">
                <a:solidFill>
                  <a:schemeClr val="bg1"/>
                </a:solidFill>
                <a:effectLst>
                  <a:glow rad="228600">
                    <a:srgbClr val="FF0000">
                      <a:alpha val="40000"/>
                    </a:srgbClr>
                  </a:glow>
                </a:effectLst>
                <a:latin typeface="SimHei" pitchFamily="49" charset="-122"/>
                <a:ea typeface="SimHei" pitchFamily="49" charset="-122"/>
                <a:cs typeface="+mj-cs"/>
              </a:rPr>
              <a:t>最蒙福的人生</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4668"/>
            <a:ext cx="7772400" cy="6693361"/>
          </a:xfrm>
        </p:spPr>
        <p:txBody>
          <a:bodyPr>
            <a:normAutofit/>
          </a:bodyPr>
          <a:lstStyle/>
          <a:p>
            <a:r>
              <a:rPr lang="zh-CN" altLang="en-US" sz="6000"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t>腓</a:t>
            </a:r>
            <a:r>
              <a:rPr lang="en-US" altLang="zh-CN" sz="6000"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t>1:20 </a:t>
            </a:r>
            <a:br>
              <a:rPr lang="en-US" altLang="zh-CN" sz="6000"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br>
            <a:r>
              <a:rPr lang="zh-CN" altLang="en-US" sz="6000"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t>照著我所切慕所盼望的、没有一事叫我羞愧、只要凡事</a:t>
            </a:r>
            <a:r>
              <a:rPr lang="zh-CN" altLang="en-US" sz="6000"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t>放胆</a:t>
            </a:r>
            <a:r>
              <a:rPr lang="en-US" altLang="zh-TW" sz="6000"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t>.</a:t>
            </a:r>
            <a:r>
              <a:rPr lang="zh-TW" altLang="en-US" sz="6000"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t>   </a:t>
            </a:r>
            <a:r>
              <a:rPr lang="zh-CN" altLang="en-US" sz="6000"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t>无论</a:t>
            </a:r>
            <a:r>
              <a:rPr lang="zh-CN" altLang="en-US" sz="6000"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t>是生、是死、总叫基督在我身上照常显大。</a:t>
            </a:r>
            <a:r>
              <a:rPr lang="zh-CN" altLang="en-US" b="1" dirty="0" smtClean="0">
                <a:solidFill>
                  <a:srgbClr val="CC0000"/>
                </a:solidFill>
                <a:effectLst>
                  <a:outerShdw blurRad="38100" dist="38100" dir="2700000" algn="tl">
                    <a:srgbClr val="000000">
                      <a:alpha val="43137"/>
                    </a:srgbClr>
                  </a:outerShdw>
                </a:effectLst>
                <a:latin typeface="Arial" pitchFamily="34" charset="0"/>
                <a:cs typeface="Arial" pitchFamily="34" charset="0"/>
              </a:rPr>
              <a:t> </a:t>
            </a:r>
            <a:endParaRPr lang="en-GB" b="1" dirty="0" smtClean="0">
              <a:solidFill>
                <a:srgbClr val="CC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re 3"/>
          <p:cNvSpPr txBox="1">
            <a:spLocks/>
          </p:cNvSpPr>
          <p:nvPr/>
        </p:nvSpPr>
        <p:spPr>
          <a:xfrm>
            <a:off x="457200" y="275183"/>
            <a:ext cx="8229600" cy="6322185"/>
          </a:xfrm>
          <a:prstGeom prst="rect">
            <a:avLst/>
          </a:prstGeom>
        </p:spPr>
        <p:txBody>
          <a:bodyPr vert="horz" lIns="91440" tIns="45720" rIns="91440" bIns="45720" rtlCol="0" anchor="ctr">
            <a:noAutofit/>
          </a:bodyPr>
          <a:lstStyle/>
          <a:p>
            <a:pPr lvl="0" algn="ctr">
              <a:spcBef>
                <a:spcPct val="0"/>
              </a:spcBef>
            </a:pPr>
            <a:r>
              <a:rPr lang="zh-CN" altLang="en-US" sz="8800" b="1" dirty="0" smtClean="0">
                <a:solidFill>
                  <a:schemeClr val="bg1"/>
                </a:solidFill>
                <a:effectLst>
                  <a:glow rad="228600">
                    <a:srgbClr val="FF0000">
                      <a:alpha val="40000"/>
                    </a:srgbClr>
                  </a:glow>
                </a:effectLst>
                <a:latin typeface="SimHei" pitchFamily="49" charset="-122"/>
                <a:ea typeface="SimHei" pitchFamily="49" charset="-122"/>
                <a:cs typeface="+mj-cs"/>
              </a:rPr>
              <a:t>羊年谈</a:t>
            </a:r>
            <a:r>
              <a:rPr lang="zh-CN" altLang="en-US" sz="8800" b="1" dirty="0" smtClean="0">
                <a:solidFill>
                  <a:schemeClr val="bg1"/>
                </a:solidFill>
                <a:effectLst>
                  <a:glow rad="228600">
                    <a:srgbClr val="FF0000">
                      <a:alpha val="40000"/>
                    </a:srgbClr>
                  </a:glow>
                </a:effectLst>
                <a:latin typeface="SimHei" pitchFamily="49" charset="-122"/>
                <a:ea typeface="SimHei" pitchFamily="49" charset="-122"/>
              </a:rPr>
              <a:t>谈</a:t>
            </a:r>
            <a:endParaRPr lang="en-US" altLang="zh-CN" sz="8800" b="1" dirty="0" smtClean="0">
              <a:solidFill>
                <a:schemeClr val="bg1"/>
              </a:solidFill>
              <a:effectLst>
                <a:glow rad="228600">
                  <a:srgbClr val="FF0000">
                    <a:alpha val="40000"/>
                  </a:srgbClr>
                </a:glow>
              </a:effectLst>
              <a:latin typeface="SimHei" pitchFamily="49" charset="-122"/>
              <a:ea typeface="SimHei" pitchFamily="49" charset="-122"/>
            </a:endParaRPr>
          </a:p>
          <a:p>
            <a:pPr lvl="0" algn="ctr">
              <a:spcBef>
                <a:spcPct val="0"/>
              </a:spcBef>
            </a:pPr>
            <a:r>
              <a:rPr lang="zh-CN" altLang="en-US" sz="8800" b="1" dirty="0" smtClean="0">
                <a:solidFill>
                  <a:schemeClr val="bg1"/>
                </a:solidFill>
                <a:effectLst>
                  <a:glow rad="228600">
                    <a:srgbClr val="FF0000">
                      <a:alpha val="40000"/>
                    </a:srgbClr>
                  </a:glow>
                </a:effectLst>
                <a:latin typeface="SimHei" pitchFamily="49" charset="-122"/>
                <a:ea typeface="SimHei" pitchFamily="49" charset="-122"/>
                <a:cs typeface="+mj-cs"/>
              </a:rPr>
              <a:t>神的羔羊羔</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re 3"/>
          <p:cNvSpPr txBox="1">
            <a:spLocks/>
          </p:cNvSpPr>
          <p:nvPr/>
        </p:nvSpPr>
        <p:spPr>
          <a:xfrm>
            <a:off x="457200" y="275183"/>
            <a:ext cx="8229600" cy="6322185"/>
          </a:xfrm>
          <a:prstGeom prst="rect">
            <a:avLst/>
          </a:prstGeom>
        </p:spPr>
        <p:txBody>
          <a:bodyPr vert="horz" lIns="91440" tIns="45720" rIns="91440" bIns="45720" rtlCol="0" anchor="ctr">
            <a:noAutofit/>
          </a:bodyPr>
          <a:lstStyle/>
          <a:p>
            <a:pPr lvl="0" algn="ctr">
              <a:spcBef>
                <a:spcPct val="0"/>
              </a:spcBef>
            </a:pPr>
            <a:r>
              <a:rPr lang="zh-CN" altLang="en-US" sz="6000" b="1" dirty="0" smtClean="0">
                <a:solidFill>
                  <a:schemeClr val="bg1"/>
                </a:solidFill>
                <a:effectLst>
                  <a:glow rad="228600">
                    <a:srgbClr val="FF0000">
                      <a:alpha val="40000"/>
                    </a:srgbClr>
                  </a:glow>
                </a:effectLst>
                <a:latin typeface="SimHei" pitchFamily="49" charset="-122"/>
                <a:ea typeface="SimHei" pitchFamily="49" charset="-122"/>
                <a:cs typeface="+mj-cs"/>
              </a:rPr>
              <a:t>约</a:t>
            </a:r>
            <a:r>
              <a:rPr lang="en-US" altLang="zh-CN" sz="6000" b="1" dirty="0" smtClean="0">
                <a:solidFill>
                  <a:schemeClr val="bg1"/>
                </a:solidFill>
                <a:effectLst>
                  <a:glow rad="228600">
                    <a:srgbClr val="FF0000">
                      <a:alpha val="40000"/>
                    </a:srgbClr>
                  </a:glow>
                </a:effectLst>
                <a:latin typeface="SimHei" pitchFamily="49" charset="-122"/>
                <a:ea typeface="SimHei" pitchFamily="49" charset="-122"/>
                <a:cs typeface="+mj-cs"/>
              </a:rPr>
              <a:t>1:35-36 </a:t>
            </a:r>
          </a:p>
          <a:p>
            <a:pPr lvl="0" algn="ctr">
              <a:spcBef>
                <a:spcPct val="0"/>
              </a:spcBef>
            </a:pPr>
            <a:r>
              <a:rPr lang="zh-CN" altLang="en-US" sz="6000" b="1" dirty="0" smtClean="0">
                <a:solidFill>
                  <a:schemeClr val="bg1"/>
                </a:solidFill>
                <a:effectLst>
                  <a:glow rad="228600">
                    <a:srgbClr val="FF0000">
                      <a:alpha val="40000"/>
                    </a:srgbClr>
                  </a:glow>
                </a:effectLst>
                <a:latin typeface="SimHei" pitchFamily="49" charset="-122"/>
                <a:ea typeface="SimHei" pitchFamily="49" charset="-122"/>
                <a:cs typeface="+mj-cs"/>
              </a:rPr>
              <a:t>再次日、约翰同两个门徒站在那里。他见耶稣行走、就说、</a:t>
            </a:r>
            <a:endParaRPr lang="en-US" altLang="zh-CN" sz="6000" b="1" dirty="0" smtClean="0">
              <a:solidFill>
                <a:schemeClr val="bg1"/>
              </a:solidFill>
              <a:effectLst>
                <a:glow rad="228600">
                  <a:srgbClr val="FF0000">
                    <a:alpha val="40000"/>
                  </a:srgbClr>
                </a:glow>
              </a:effectLst>
              <a:latin typeface="SimHei" pitchFamily="49" charset="-122"/>
              <a:ea typeface="SimHei" pitchFamily="49" charset="-122"/>
              <a:cs typeface="+mj-cs"/>
            </a:endParaRPr>
          </a:p>
          <a:p>
            <a:pPr lvl="0" algn="ctr">
              <a:spcBef>
                <a:spcPct val="0"/>
              </a:spcBef>
            </a:pPr>
            <a:r>
              <a:rPr lang="zh-CN" altLang="en-US" sz="8000" b="1" dirty="0" smtClean="0">
                <a:solidFill>
                  <a:schemeClr val="bg1"/>
                </a:solidFill>
                <a:effectLst>
                  <a:glow rad="228600">
                    <a:srgbClr val="FF0000">
                      <a:alpha val="40000"/>
                    </a:srgbClr>
                  </a:glow>
                </a:effectLst>
                <a:latin typeface="SimHei" pitchFamily="49" charset="-122"/>
                <a:ea typeface="SimHei" pitchFamily="49" charset="-122"/>
                <a:cs typeface="+mj-cs"/>
              </a:rPr>
              <a:t>看哪、</a:t>
            </a:r>
            <a:endParaRPr lang="en-US" altLang="zh-CN" sz="8000" b="1" dirty="0" smtClean="0">
              <a:solidFill>
                <a:schemeClr val="bg1"/>
              </a:solidFill>
              <a:effectLst>
                <a:glow rad="228600">
                  <a:srgbClr val="FF0000">
                    <a:alpha val="40000"/>
                  </a:srgbClr>
                </a:glow>
              </a:effectLst>
              <a:latin typeface="SimHei" pitchFamily="49" charset="-122"/>
              <a:ea typeface="SimHei" pitchFamily="49" charset="-122"/>
              <a:cs typeface="+mj-cs"/>
            </a:endParaRPr>
          </a:p>
          <a:p>
            <a:pPr lvl="0" algn="ctr">
              <a:spcBef>
                <a:spcPct val="0"/>
              </a:spcBef>
            </a:pPr>
            <a:r>
              <a:rPr lang="zh-CN" altLang="en-US" sz="8000" b="1" dirty="0" smtClean="0">
                <a:solidFill>
                  <a:schemeClr val="bg1"/>
                </a:solidFill>
                <a:effectLst>
                  <a:glow rad="228600">
                    <a:srgbClr val="FF0000">
                      <a:alpha val="40000"/>
                    </a:srgbClr>
                  </a:glow>
                </a:effectLst>
                <a:latin typeface="SimHei" pitchFamily="49" charset="-122"/>
                <a:ea typeface="SimHei" pitchFamily="49" charset="-122"/>
                <a:cs typeface="+mj-cs"/>
              </a:rPr>
              <a:t>这是神的羔羊</a:t>
            </a:r>
            <a:r>
              <a:rPr lang="zh-CN" altLang="en-US" sz="6000" b="1" dirty="0" smtClean="0">
                <a:solidFill>
                  <a:schemeClr val="bg1"/>
                </a:solidFill>
                <a:effectLst>
                  <a:glow rad="228600">
                    <a:srgbClr val="FF0000">
                      <a:alpha val="40000"/>
                    </a:srgbClr>
                  </a:glow>
                </a:effectLst>
                <a:latin typeface="SimHei" pitchFamily="49" charset="-122"/>
                <a:ea typeface="SimHei" pitchFamily="49" charset="-122"/>
                <a:cs typeface="+mj-cs"/>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re 3"/>
          <p:cNvSpPr txBox="1">
            <a:spLocks/>
          </p:cNvSpPr>
          <p:nvPr/>
        </p:nvSpPr>
        <p:spPr>
          <a:xfrm>
            <a:off x="0" y="275183"/>
            <a:ext cx="9144000" cy="6322185"/>
          </a:xfrm>
          <a:prstGeom prst="rect">
            <a:avLst/>
          </a:prstGeom>
        </p:spPr>
        <p:txBody>
          <a:bodyPr vert="horz" lIns="91440" tIns="45720" rIns="91440" bIns="45720" rtlCol="0" anchor="ctr">
            <a:noAutofit/>
          </a:bodyPr>
          <a:lstStyle/>
          <a:p>
            <a:pPr lvl="0" algn="ctr">
              <a:spcBef>
                <a:spcPct val="0"/>
              </a:spcBef>
            </a:pPr>
            <a:r>
              <a:rPr lang="zh-CN" altLang="en-US" sz="6000" b="1" dirty="0" smtClean="0">
                <a:solidFill>
                  <a:schemeClr val="bg1"/>
                </a:solidFill>
                <a:effectLst>
                  <a:glow rad="228600">
                    <a:srgbClr val="FF0000">
                      <a:alpha val="40000"/>
                    </a:srgbClr>
                  </a:glow>
                </a:effectLst>
                <a:latin typeface="SimHei" pitchFamily="49" charset="-122"/>
                <a:ea typeface="SimHei" pitchFamily="49" charset="-122"/>
                <a:cs typeface="+mj-cs"/>
              </a:rPr>
              <a:t>约</a:t>
            </a:r>
            <a:r>
              <a:rPr lang="en-US" altLang="zh-CN" sz="6000" b="1" dirty="0" smtClean="0">
                <a:solidFill>
                  <a:schemeClr val="bg1"/>
                </a:solidFill>
                <a:effectLst>
                  <a:glow rad="228600">
                    <a:srgbClr val="FF0000">
                      <a:alpha val="40000"/>
                    </a:srgbClr>
                  </a:glow>
                </a:effectLst>
                <a:latin typeface="SimHei" pitchFamily="49" charset="-122"/>
                <a:ea typeface="SimHei" pitchFamily="49" charset="-122"/>
                <a:cs typeface="+mj-cs"/>
              </a:rPr>
              <a:t>1:1 -14</a:t>
            </a:r>
          </a:p>
          <a:p>
            <a:pPr lvl="0" algn="ctr">
              <a:spcBef>
                <a:spcPct val="0"/>
              </a:spcBef>
            </a:pPr>
            <a:r>
              <a:rPr lang="zh-CN" altLang="en-US" sz="6000" b="1" dirty="0" smtClean="0">
                <a:solidFill>
                  <a:schemeClr val="bg1"/>
                </a:solidFill>
                <a:effectLst>
                  <a:glow rad="228600">
                    <a:srgbClr val="FF0000">
                      <a:alpha val="40000"/>
                    </a:srgbClr>
                  </a:glow>
                </a:effectLst>
                <a:latin typeface="SimHei" pitchFamily="49" charset="-122"/>
                <a:ea typeface="SimHei" pitchFamily="49" charset="-122"/>
                <a:cs typeface="+mj-cs"/>
              </a:rPr>
              <a:t>太初有道、道与神同在、道就是神。这道太初与神同在。 万物是藉著他造的</a:t>
            </a:r>
            <a:r>
              <a:rPr lang="en-US" altLang="zh-TW" sz="6000" b="1" dirty="0" smtClean="0">
                <a:solidFill>
                  <a:schemeClr val="bg1"/>
                </a:solidFill>
                <a:effectLst>
                  <a:glow rad="228600">
                    <a:srgbClr val="FF0000">
                      <a:alpha val="40000"/>
                    </a:srgbClr>
                  </a:glow>
                </a:effectLst>
                <a:latin typeface="SimHei" pitchFamily="49" charset="-122"/>
                <a:ea typeface="SimHei" pitchFamily="49" charset="-122"/>
                <a:cs typeface="+mj-cs"/>
              </a:rPr>
              <a:t>.</a:t>
            </a:r>
            <a:r>
              <a:rPr lang="zh-CN" altLang="en-US" sz="6000" b="1" dirty="0" smtClean="0">
                <a:solidFill>
                  <a:schemeClr val="bg1"/>
                </a:solidFill>
                <a:effectLst>
                  <a:glow rad="228600">
                    <a:srgbClr val="FF0000">
                      <a:alpha val="40000"/>
                    </a:srgbClr>
                  </a:glow>
                </a:effectLst>
                <a:latin typeface="SimHei" pitchFamily="49" charset="-122"/>
                <a:ea typeface="SimHei" pitchFamily="49" charset="-122"/>
                <a:cs typeface="+mj-cs"/>
              </a:rPr>
              <a:t>凡被造的、没有一样不是藉著他造的。生命在他里头．这生命就是人的光。</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re 3"/>
          <p:cNvSpPr txBox="1">
            <a:spLocks/>
          </p:cNvSpPr>
          <p:nvPr/>
        </p:nvSpPr>
        <p:spPr>
          <a:xfrm>
            <a:off x="0" y="275183"/>
            <a:ext cx="9144000" cy="6322185"/>
          </a:xfrm>
          <a:prstGeom prst="rect">
            <a:avLst/>
          </a:prstGeom>
        </p:spPr>
        <p:txBody>
          <a:bodyPr vert="horz" lIns="91440" tIns="45720" rIns="91440" bIns="45720" rtlCol="0" anchor="ctr">
            <a:noAutofit/>
          </a:bodyPr>
          <a:lstStyle/>
          <a:p>
            <a:pPr lvl="0" algn="ctr">
              <a:spcBef>
                <a:spcPct val="0"/>
              </a:spcBef>
            </a:pPr>
            <a:r>
              <a:rPr lang="en-US" altLang="zh-CN" sz="6000" b="1" dirty="0" smtClean="0">
                <a:solidFill>
                  <a:schemeClr val="bg1"/>
                </a:solidFill>
                <a:effectLst>
                  <a:glow rad="228600">
                    <a:srgbClr val="FF0000">
                      <a:alpha val="40000"/>
                    </a:srgbClr>
                  </a:glow>
                </a:effectLst>
                <a:latin typeface="SimHei" pitchFamily="49" charset="-122"/>
                <a:ea typeface="SimHei" pitchFamily="49" charset="-122"/>
                <a:cs typeface="+mj-cs"/>
              </a:rPr>
              <a:t>14</a:t>
            </a:r>
            <a:r>
              <a:rPr lang="zh-CN" altLang="en-US" sz="6000" b="1" dirty="0" smtClean="0">
                <a:solidFill>
                  <a:schemeClr val="bg1"/>
                </a:solidFill>
                <a:effectLst>
                  <a:glow rad="228600">
                    <a:srgbClr val="FF0000">
                      <a:alpha val="40000"/>
                    </a:srgbClr>
                  </a:glow>
                </a:effectLst>
                <a:latin typeface="SimHei" pitchFamily="49" charset="-122"/>
                <a:ea typeface="SimHei" pitchFamily="49" charset="-122"/>
                <a:cs typeface="+mj-cs"/>
              </a:rPr>
              <a:t>道成了肉身、住在我们中间、充充满满的有恩典有真理。我们也见过他的荣光、正是父独生子的荣光。</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re 3"/>
          <p:cNvSpPr txBox="1">
            <a:spLocks/>
          </p:cNvSpPr>
          <p:nvPr/>
        </p:nvSpPr>
        <p:spPr>
          <a:xfrm>
            <a:off x="0" y="275183"/>
            <a:ext cx="9144000" cy="6322185"/>
          </a:xfrm>
          <a:prstGeom prst="rect">
            <a:avLst/>
          </a:prstGeom>
        </p:spPr>
        <p:txBody>
          <a:bodyPr vert="horz" lIns="91440" tIns="45720" rIns="91440" bIns="45720" rtlCol="0" anchor="ctr">
            <a:noAutofit/>
          </a:bodyPr>
          <a:lstStyle/>
          <a:p>
            <a:pPr lvl="0" algn="ctr">
              <a:spcBef>
                <a:spcPct val="0"/>
              </a:spcBef>
            </a:pPr>
            <a:r>
              <a:rPr lang="en-US" altLang="zh-CN" sz="6000" b="1" dirty="0" smtClean="0">
                <a:solidFill>
                  <a:schemeClr val="bg1"/>
                </a:solidFill>
                <a:effectLst>
                  <a:glow rad="228600">
                    <a:srgbClr val="FF0000">
                      <a:alpha val="40000"/>
                    </a:srgbClr>
                  </a:glow>
                </a:effectLst>
                <a:latin typeface="SimHei" pitchFamily="49" charset="-122"/>
                <a:ea typeface="SimHei" pitchFamily="49" charset="-122"/>
                <a:cs typeface="+mj-cs"/>
              </a:rPr>
              <a:t>12 </a:t>
            </a:r>
            <a:r>
              <a:rPr lang="zh-CN" altLang="en-US" sz="6000" b="1" dirty="0" smtClean="0">
                <a:solidFill>
                  <a:schemeClr val="bg1"/>
                </a:solidFill>
                <a:effectLst>
                  <a:glow rad="228600">
                    <a:srgbClr val="FF0000">
                      <a:alpha val="40000"/>
                    </a:srgbClr>
                  </a:glow>
                </a:effectLst>
                <a:latin typeface="SimHei" pitchFamily="49" charset="-122"/>
                <a:ea typeface="SimHei" pitchFamily="49" charset="-122"/>
                <a:cs typeface="+mj-cs"/>
              </a:rPr>
              <a:t>凡接待他的、就是信他名的人、他就赐他们权柄、作　神的儿女。这等人不是从血气生的、不是从情慾生的、也不是从人意生的、乃是从神生的。</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0"/>
            <a:ext cx="7772400" cy="6336703"/>
          </a:xfrm>
        </p:spPr>
        <p:txBody>
          <a:bodyPr>
            <a:normAutofit/>
          </a:bodyPr>
          <a:lstStyle/>
          <a:p>
            <a:r>
              <a:rPr lang="en-GB" sz="6600" dirty="0" smtClean="0">
                <a:solidFill>
                  <a:srgbClr val="FFFF00"/>
                </a:solidFill>
                <a:effectLst>
                  <a:glow rad="101600">
                    <a:schemeClr val="accent6">
                      <a:satMod val="175000"/>
                      <a:alpha val="40000"/>
                    </a:schemeClr>
                  </a:glow>
                </a:effectLst>
                <a:latin typeface="Arial" pitchFamily="34" charset="0"/>
                <a:ea typeface="SimHei" pitchFamily="49" charset="-122"/>
                <a:cs typeface="Arial" pitchFamily="34" charset="0"/>
              </a:rPr>
              <a:t>Lamb of God </a:t>
            </a:r>
            <a:br>
              <a:rPr lang="en-GB" sz="6600" dirty="0" smtClean="0">
                <a:solidFill>
                  <a:srgbClr val="FFFF00"/>
                </a:solidFill>
                <a:effectLst>
                  <a:glow rad="101600">
                    <a:schemeClr val="accent6">
                      <a:satMod val="175000"/>
                      <a:alpha val="40000"/>
                    </a:schemeClr>
                  </a:glow>
                </a:effectLst>
                <a:latin typeface="Arial" pitchFamily="34" charset="0"/>
                <a:ea typeface="SimHei" pitchFamily="49" charset="-122"/>
                <a:cs typeface="Arial" pitchFamily="34" charset="0"/>
              </a:rPr>
            </a:br>
            <a:r>
              <a:rPr lang="en-GB" sz="6600" dirty="0" smtClean="0">
                <a:solidFill>
                  <a:srgbClr val="FFFF00"/>
                </a:solidFill>
                <a:effectLst>
                  <a:glow rad="101600">
                    <a:schemeClr val="accent6">
                      <a:satMod val="175000"/>
                      <a:alpha val="40000"/>
                    </a:schemeClr>
                  </a:glow>
                </a:effectLst>
                <a:latin typeface="Arial" pitchFamily="34" charset="0"/>
                <a:ea typeface="SimHei" pitchFamily="49" charset="-122"/>
                <a:cs typeface="Arial" pitchFamily="34" charset="0"/>
              </a:rPr>
              <a:t>(Your Only Son) </a:t>
            </a:r>
            <a:br>
              <a:rPr lang="en-GB" sz="6600" dirty="0" smtClean="0">
                <a:solidFill>
                  <a:srgbClr val="FFFF00"/>
                </a:solidFill>
                <a:effectLst>
                  <a:glow rad="101600">
                    <a:schemeClr val="accent6">
                      <a:satMod val="175000"/>
                      <a:alpha val="40000"/>
                    </a:schemeClr>
                  </a:glow>
                </a:effectLst>
                <a:latin typeface="Arial" pitchFamily="34" charset="0"/>
                <a:ea typeface="SimHei" pitchFamily="49" charset="-122"/>
                <a:cs typeface="Arial" pitchFamily="34" charset="0"/>
              </a:rPr>
            </a:br>
            <a:r>
              <a:rPr lang="en-GB" sz="11500" dirty="0" err="1" smtClean="0">
                <a:solidFill>
                  <a:srgbClr val="FFFF00"/>
                </a:solidFill>
                <a:effectLst>
                  <a:glow rad="101600">
                    <a:schemeClr val="accent6">
                      <a:satMod val="175000"/>
                      <a:alpha val="40000"/>
                    </a:schemeClr>
                  </a:glow>
                </a:effectLst>
                <a:latin typeface="Arial" pitchFamily="34" charset="0"/>
                <a:ea typeface="SimHei" pitchFamily="49" charset="-122"/>
                <a:cs typeface="Arial" pitchFamily="34" charset="0"/>
              </a:rPr>
              <a:t>神的羔羊</a:t>
            </a:r>
            <a:endParaRPr lang="en-GB" sz="5400" dirty="0">
              <a:solidFill>
                <a:srgbClr val="FFFF00"/>
              </a:solidFill>
              <a:effectLst>
                <a:glow rad="101600">
                  <a:schemeClr val="accent6">
                    <a:satMod val="175000"/>
                    <a:alpha val="40000"/>
                  </a:schemeClr>
                </a:glo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52520" cy="6858000"/>
          </a:xfrm>
        </p:spPr>
        <p:txBody>
          <a:bodyPr/>
          <a:lstStyle/>
          <a:p>
            <a:r>
              <a:rPr lang="en-GB" b="1" dirty="0" smtClean="0">
                <a:solidFill>
                  <a:schemeClr val="bg1"/>
                </a:solidFill>
              </a:rPr>
              <a:t>Your Only Son no sin to hide</a:t>
            </a:r>
            <a:br>
              <a:rPr lang="en-GB" b="1" dirty="0" smtClean="0">
                <a:solidFill>
                  <a:schemeClr val="bg1"/>
                </a:solidFill>
              </a:rPr>
            </a:br>
            <a:r>
              <a:rPr lang="en-GB" b="1" dirty="0" smtClean="0">
                <a:solidFill>
                  <a:schemeClr val="bg1"/>
                </a:solidFill>
              </a:rPr>
              <a:t>But you have sent Him from your side,</a:t>
            </a:r>
            <a:br>
              <a:rPr lang="en-GB" b="1" dirty="0" smtClean="0">
                <a:solidFill>
                  <a:schemeClr val="bg1"/>
                </a:solidFill>
              </a:rPr>
            </a:br>
            <a:r>
              <a:rPr lang="en-GB" b="1" dirty="0" smtClean="0">
                <a:solidFill>
                  <a:schemeClr val="bg1"/>
                </a:solidFill>
              </a:rPr>
              <a:t>To walk upon this guilty sod</a:t>
            </a:r>
            <a:br>
              <a:rPr lang="en-GB" b="1" dirty="0" smtClean="0">
                <a:solidFill>
                  <a:schemeClr val="bg1"/>
                </a:solidFill>
              </a:rPr>
            </a:br>
            <a:r>
              <a:rPr lang="en-GB" b="1" dirty="0" smtClean="0">
                <a:solidFill>
                  <a:schemeClr val="bg1"/>
                </a:solidFill>
              </a:rPr>
              <a:t>And to become the Lamb of God</a:t>
            </a:r>
            <a:r>
              <a:rPr lang="en-GB" dirty="0" smtClean="0">
                <a:solidFill>
                  <a:schemeClr val="bg1"/>
                </a:solidFill>
              </a:rPr>
              <a:t/>
            </a:r>
            <a:br>
              <a:rPr lang="en-GB" dirty="0" smtClean="0">
                <a:solidFill>
                  <a:schemeClr val="bg1"/>
                </a:solidFill>
              </a:rPr>
            </a:br>
            <a:r>
              <a:rPr lang="zh-TW" altLang="en-US" sz="6000" b="1" dirty="0" smtClean="0">
                <a:solidFill>
                  <a:schemeClr val="bg1"/>
                </a:solidFill>
                <a:effectLst>
                  <a:glow rad="101600">
                    <a:schemeClr val="accent2">
                      <a:satMod val="175000"/>
                      <a:alpha val="40000"/>
                    </a:schemeClr>
                  </a:glow>
                </a:effectLst>
                <a:latin typeface="SimHei" pitchFamily="49" charset="-122"/>
                <a:ea typeface="SimHei" pitchFamily="49" charset="-122"/>
              </a:rPr>
              <a:t>你独生子无罪无瑕</a:t>
            </a:r>
            <a:br>
              <a:rPr lang="zh-TW" altLang="en-US" sz="6000" b="1" dirty="0" smtClean="0">
                <a:solidFill>
                  <a:schemeClr val="bg1"/>
                </a:solidFill>
                <a:effectLst>
                  <a:glow rad="101600">
                    <a:schemeClr val="accent2">
                      <a:satMod val="175000"/>
                      <a:alpha val="40000"/>
                    </a:schemeClr>
                  </a:glow>
                </a:effectLst>
                <a:latin typeface="SimHei" pitchFamily="49" charset="-122"/>
                <a:ea typeface="SimHei" pitchFamily="49" charset="-122"/>
              </a:rPr>
            </a:br>
            <a:r>
              <a:rPr lang="zh-TW" altLang="en-US" sz="6000" b="1" dirty="0" smtClean="0">
                <a:solidFill>
                  <a:schemeClr val="bg1"/>
                </a:solidFill>
                <a:effectLst>
                  <a:glow rad="101600">
                    <a:schemeClr val="accent2">
                      <a:satMod val="175000"/>
                      <a:alpha val="40000"/>
                    </a:schemeClr>
                  </a:glow>
                </a:effectLst>
                <a:latin typeface="SimHei" pitchFamily="49" charset="-122"/>
                <a:ea typeface="SimHei" pitchFamily="49" charset="-122"/>
              </a:rPr>
              <a:t>你却差他离你身旁</a:t>
            </a:r>
            <a:br>
              <a:rPr lang="zh-TW" altLang="en-US" sz="6000" b="1" dirty="0" smtClean="0">
                <a:solidFill>
                  <a:schemeClr val="bg1"/>
                </a:solidFill>
                <a:effectLst>
                  <a:glow rad="101600">
                    <a:schemeClr val="accent2">
                      <a:satMod val="175000"/>
                      <a:alpha val="40000"/>
                    </a:schemeClr>
                  </a:glow>
                </a:effectLst>
                <a:latin typeface="SimHei" pitchFamily="49" charset="-122"/>
                <a:ea typeface="SimHei" pitchFamily="49" charset="-122"/>
              </a:rPr>
            </a:br>
            <a:r>
              <a:rPr lang="zh-TW" altLang="en-US" sz="6000" b="1" dirty="0" smtClean="0">
                <a:solidFill>
                  <a:schemeClr val="bg1"/>
                </a:solidFill>
                <a:effectLst>
                  <a:glow rad="101600">
                    <a:schemeClr val="accent2">
                      <a:satMod val="175000"/>
                      <a:alpha val="40000"/>
                    </a:schemeClr>
                  </a:glow>
                </a:effectLst>
                <a:latin typeface="SimHei" pitchFamily="49" charset="-122"/>
                <a:ea typeface="SimHei" pitchFamily="49" charset="-122"/>
              </a:rPr>
              <a:t>行走在这罪孽地上</a:t>
            </a:r>
            <a:br>
              <a:rPr lang="zh-TW" altLang="en-US" sz="6000" b="1" dirty="0" smtClean="0">
                <a:solidFill>
                  <a:schemeClr val="bg1"/>
                </a:solidFill>
                <a:effectLst>
                  <a:glow rad="101600">
                    <a:schemeClr val="accent2">
                      <a:satMod val="175000"/>
                      <a:alpha val="40000"/>
                    </a:schemeClr>
                  </a:glow>
                </a:effectLst>
                <a:latin typeface="SimHei" pitchFamily="49" charset="-122"/>
                <a:ea typeface="SimHei" pitchFamily="49" charset="-122"/>
              </a:rPr>
            </a:br>
            <a:r>
              <a:rPr lang="zh-TW" altLang="en-US" sz="6000" b="1" dirty="0" smtClean="0">
                <a:solidFill>
                  <a:schemeClr val="bg1"/>
                </a:solidFill>
                <a:effectLst>
                  <a:glow rad="101600">
                    <a:schemeClr val="accent2">
                      <a:satMod val="175000"/>
                      <a:alpha val="40000"/>
                    </a:schemeClr>
                  </a:glow>
                </a:effectLst>
                <a:latin typeface="SimHei" pitchFamily="49" charset="-122"/>
                <a:ea typeface="SimHei" pitchFamily="49" charset="-122"/>
              </a:rPr>
              <a:t>为要成为神的羔羊</a:t>
            </a:r>
            <a:endParaRPr lang="en-GB" b="1" dirty="0">
              <a:solidFill>
                <a:schemeClr val="bg1"/>
              </a:solidFill>
              <a:effectLst>
                <a:glow rad="101600">
                  <a:schemeClr val="accent2">
                    <a:satMod val="175000"/>
                    <a:alpha val="40000"/>
                  </a:schemeClr>
                </a:glow>
              </a:effectLst>
              <a:latin typeface="SimHei" pitchFamily="49" charset="-122"/>
              <a:ea typeface="SimHei" pitchFamily="49" charset="-122"/>
            </a:endParaRPr>
          </a:p>
        </p:txBody>
      </p:sp>
      <p:pic>
        <p:nvPicPr>
          <p:cNvPr id="3" name="Lamb of God (Your Only Son) 神的羔羊 (instrumental).wmv.mp3">
            <a:hlinkClick r:id="" action="ppaction://media"/>
          </p:cNvPr>
          <p:cNvPicPr>
            <a:picLocks noRot="1" noChangeAspect="1"/>
          </p:cNvPicPr>
          <p:nvPr>
            <a:audioFile r:link="rId1"/>
          </p:nvPr>
        </p:nvPicPr>
        <p:blipFill>
          <a:blip r:embed="rId4" cstate="print"/>
          <a:stretch>
            <a:fillRect/>
          </a:stretch>
        </p:blipFill>
        <p:spPr>
          <a:xfrm>
            <a:off x="611560" y="5661248"/>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52520" cy="6858000"/>
          </a:xfrm>
        </p:spPr>
        <p:txBody>
          <a:bodyPr>
            <a:normAutofit fontScale="90000"/>
          </a:bodyPr>
          <a:lstStyle/>
          <a:p>
            <a:r>
              <a:rPr lang="en-GB" sz="4900" b="1" dirty="0" smtClean="0">
                <a:solidFill>
                  <a:schemeClr val="bg1"/>
                </a:solidFill>
              </a:rPr>
              <a:t>Your gift of love they crucified</a:t>
            </a:r>
            <a:br>
              <a:rPr lang="en-GB" sz="4900" b="1" dirty="0" smtClean="0">
                <a:solidFill>
                  <a:schemeClr val="bg1"/>
                </a:solidFill>
              </a:rPr>
            </a:br>
            <a:r>
              <a:rPr lang="en-GB" sz="4900" b="1" dirty="0" smtClean="0">
                <a:solidFill>
                  <a:schemeClr val="bg1"/>
                </a:solidFill>
              </a:rPr>
              <a:t>They laughed and scorned Him as He died,</a:t>
            </a:r>
            <a:br>
              <a:rPr lang="en-GB" sz="4900" b="1" dirty="0" smtClean="0">
                <a:solidFill>
                  <a:schemeClr val="bg1"/>
                </a:solidFill>
              </a:rPr>
            </a:br>
            <a:r>
              <a:rPr lang="en-GB" sz="4900" b="1" dirty="0" smtClean="0">
                <a:solidFill>
                  <a:schemeClr val="bg1"/>
                </a:solidFill>
              </a:rPr>
              <a:t>The humble king they named a fraud</a:t>
            </a:r>
            <a:br>
              <a:rPr lang="en-GB" sz="4900" b="1" dirty="0" smtClean="0">
                <a:solidFill>
                  <a:schemeClr val="bg1"/>
                </a:solidFill>
              </a:rPr>
            </a:br>
            <a:r>
              <a:rPr lang="en-GB" sz="4900" b="1" dirty="0" smtClean="0">
                <a:solidFill>
                  <a:schemeClr val="bg1"/>
                </a:solidFill>
              </a:rPr>
              <a:t>And sacrifice the Lamb of God</a:t>
            </a:r>
            <a:r>
              <a:rPr lang="en-GB" b="1" dirty="0" smtClean="0">
                <a:solidFill>
                  <a:schemeClr val="bg1"/>
                </a:solidFill>
              </a:rPr>
              <a:t/>
            </a:r>
            <a:br>
              <a:rPr lang="en-GB" b="1" dirty="0" smtClean="0">
                <a:solidFill>
                  <a:schemeClr val="bg1"/>
                </a:solidFill>
              </a:rPr>
            </a:br>
            <a:r>
              <a:rPr lang="zh-CN" altLang="en-US" sz="6000" b="1" dirty="0" smtClean="0">
                <a:solidFill>
                  <a:schemeClr val="bg1"/>
                </a:solidFill>
                <a:effectLst>
                  <a:glow rad="101600">
                    <a:schemeClr val="accent2">
                      <a:satMod val="175000"/>
                      <a:alpha val="40000"/>
                    </a:schemeClr>
                  </a:glow>
                </a:effectLst>
                <a:latin typeface="SimHei" pitchFamily="49" charset="-122"/>
                <a:ea typeface="SimHei" pitchFamily="49" charset="-122"/>
              </a:rPr>
              <a:t> </a:t>
            </a:r>
            <a: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t>你爱的礼物，他们钉十架</a:t>
            </a:r>
            <a:b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br>
            <a: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t>讥笑蔑视，伴他死亡</a:t>
            </a:r>
            <a:b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br>
            <a: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t>谦卑君王，被定欺诈</a:t>
            </a:r>
            <a:b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br>
            <a: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t>就此犠牲神的羔羊</a:t>
            </a:r>
            <a:endParaRPr lang="en-GB" b="1" dirty="0">
              <a:solidFill>
                <a:schemeClr val="bg1"/>
              </a:solidFill>
              <a:effectLst>
                <a:glow rad="101600">
                  <a:schemeClr val="accent2">
                    <a:satMod val="175000"/>
                    <a:alpha val="40000"/>
                  </a:schemeClr>
                </a:glo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r>
              <a:rPr lang="en-GB" sz="4900" b="1" dirty="0" smtClean="0">
                <a:solidFill>
                  <a:schemeClr val="bg1"/>
                </a:solidFill>
              </a:rPr>
              <a:t>O Lamb of God, sweet Lamb of God</a:t>
            </a:r>
            <a:br>
              <a:rPr lang="en-GB" sz="4900" b="1" dirty="0" smtClean="0">
                <a:solidFill>
                  <a:schemeClr val="bg1"/>
                </a:solidFill>
              </a:rPr>
            </a:br>
            <a:r>
              <a:rPr lang="en-GB" sz="4900" b="1" dirty="0" smtClean="0">
                <a:solidFill>
                  <a:schemeClr val="bg1"/>
                </a:solidFill>
              </a:rPr>
              <a:t>I love the Holy Lamb of God,</a:t>
            </a:r>
            <a:br>
              <a:rPr lang="en-GB" sz="4900" b="1" dirty="0" smtClean="0">
                <a:solidFill>
                  <a:schemeClr val="bg1"/>
                </a:solidFill>
              </a:rPr>
            </a:br>
            <a:r>
              <a:rPr lang="en-GB" sz="4900" b="1" dirty="0" smtClean="0">
                <a:solidFill>
                  <a:schemeClr val="bg1"/>
                </a:solidFill>
              </a:rPr>
              <a:t>O wash me in His precious blood</a:t>
            </a:r>
            <a:br>
              <a:rPr lang="en-GB" sz="4900" b="1" dirty="0" smtClean="0">
                <a:solidFill>
                  <a:schemeClr val="bg1"/>
                </a:solidFill>
              </a:rPr>
            </a:br>
            <a:r>
              <a:rPr lang="en-GB" sz="4900" b="1" dirty="0" smtClean="0">
                <a:solidFill>
                  <a:schemeClr val="bg1"/>
                </a:solidFill>
              </a:rPr>
              <a:t>My Jesus Christ the Lamb of God</a:t>
            </a:r>
            <a:r>
              <a:rPr lang="en-GB" dirty="0" smtClean="0">
                <a:solidFill>
                  <a:schemeClr val="bg1"/>
                </a:solidFill>
              </a:rPr>
              <a:t/>
            </a:r>
            <a:br>
              <a:rPr lang="en-GB" dirty="0" smtClean="0">
                <a:solidFill>
                  <a:schemeClr val="bg1"/>
                </a:solidFill>
              </a:rPr>
            </a:br>
            <a:r>
              <a:rPr lang="zh-TW"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t>哦神羔羊，甜蜜神羔羊，</a:t>
            </a:r>
            <a:br>
              <a:rPr lang="zh-TW"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br>
            <a:r>
              <a:rPr lang="zh-TW"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t>我真爱你，圣洁神羔羊，</a:t>
            </a:r>
            <a:br>
              <a:rPr lang="zh-TW"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br>
            <a:r>
              <a:rPr lang="zh-TW"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t>哦洗净我，在他宝血里，</a:t>
            </a:r>
            <a:br>
              <a:rPr lang="zh-TW"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br>
            <a:r>
              <a:rPr lang="zh-TW"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t>我耶稣基督神的羔羊。</a:t>
            </a:r>
            <a:endParaRPr lang="en-GB" dirty="0">
              <a:solidFill>
                <a:schemeClr val="bg1"/>
              </a:solidFill>
              <a:effectLst>
                <a:glow rad="101600">
                  <a:schemeClr val="accent3">
                    <a:satMod val="175000"/>
                    <a:alpha val="40000"/>
                  </a:schemeClr>
                </a:glo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52520" cy="6858000"/>
          </a:xfrm>
        </p:spPr>
        <p:txBody>
          <a:bodyPr>
            <a:normAutofit fontScale="90000"/>
          </a:bodyPr>
          <a:lstStyle/>
          <a:p>
            <a:r>
              <a:rPr lang="en-GB" sz="4900" b="1" dirty="0" smtClean="0">
                <a:solidFill>
                  <a:schemeClr val="bg1"/>
                </a:solidFill>
              </a:rPr>
              <a:t>I was so lost I should have died</a:t>
            </a:r>
            <a:br>
              <a:rPr lang="en-GB" sz="4900" b="1" dirty="0" smtClean="0">
                <a:solidFill>
                  <a:schemeClr val="bg1"/>
                </a:solidFill>
              </a:rPr>
            </a:br>
            <a:r>
              <a:rPr lang="en-GB" sz="4900" b="1" dirty="0" smtClean="0">
                <a:solidFill>
                  <a:schemeClr val="bg1"/>
                </a:solidFill>
              </a:rPr>
              <a:t>But You have brought me </a:t>
            </a:r>
            <a:r>
              <a:rPr lang="en-GB" sz="4900" b="1" dirty="0" err="1" smtClean="0">
                <a:solidFill>
                  <a:schemeClr val="bg1"/>
                </a:solidFill>
              </a:rPr>
              <a:t>ot</a:t>
            </a:r>
            <a:r>
              <a:rPr lang="en-GB" sz="4900" b="1" dirty="0" smtClean="0">
                <a:solidFill>
                  <a:schemeClr val="bg1"/>
                </a:solidFill>
              </a:rPr>
              <a:t> Your side</a:t>
            </a:r>
            <a:br>
              <a:rPr lang="en-GB" sz="4900" b="1" dirty="0" smtClean="0">
                <a:solidFill>
                  <a:schemeClr val="bg1"/>
                </a:solidFill>
              </a:rPr>
            </a:br>
            <a:r>
              <a:rPr lang="en-GB" sz="4900" b="1" dirty="0" smtClean="0">
                <a:solidFill>
                  <a:schemeClr val="bg1"/>
                </a:solidFill>
              </a:rPr>
              <a:t>To be led by Your staff and rod</a:t>
            </a:r>
            <a:br>
              <a:rPr lang="en-GB" sz="4900" b="1" dirty="0" smtClean="0">
                <a:solidFill>
                  <a:schemeClr val="bg1"/>
                </a:solidFill>
              </a:rPr>
            </a:br>
            <a:r>
              <a:rPr lang="en-GB" sz="4900" b="1" dirty="0" smtClean="0">
                <a:solidFill>
                  <a:schemeClr val="bg1"/>
                </a:solidFill>
              </a:rPr>
              <a:t>And to be called a lamb of God </a:t>
            </a:r>
            <a:r>
              <a:rPr lang="en-GB" b="1" dirty="0" smtClean="0">
                <a:solidFill>
                  <a:schemeClr val="bg1"/>
                </a:solidFill>
              </a:rPr>
              <a:t/>
            </a:r>
            <a:br>
              <a:rPr lang="en-GB" b="1" dirty="0" smtClean="0">
                <a:solidFill>
                  <a:schemeClr val="bg1"/>
                </a:solidFill>
              </a:rPr>
            </a:br>
            <a:r>
              <a:rPr lang="zh-CN" altLang="en-US" sz="6000" b="1" dirty="0" smtClean="0">
                <a:solidFill>
                  <a:schemeClr val="bg1"/>
                </a:solidFill>
                <a:effectLst>
                  <a:glow rad="101600">
                    <a:schemeClr val="accent2">
                      <a:satMod val="175000"/>
                      <a:alpha val="40000"/>
                    </a:schemeClr>
                  </a:glow>
                </a:effectLst>
                <a:latin typeface="SimHei" pitchFamily="49" charset="-122"/>
                <a:ea typeface="SimHei" pitchFamily="49" charset="-122"/>
              </a:rPr>
              <a:t> </a:t>
            </a:r>
            <a: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t>我真迷失，早已当死，</a:t>
            </a:r>
            <a:b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br>
            <a: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t>但你救我到你身边，</a:t>
            </a:r>
            <a:b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br>
            <a: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t>你丈你旱都引领我，</a:t>
            </a:r>
            <a:b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br>
            <a:r>
              <a:rPr lang="zh-CN" altLang="en-US" sz="6700" b="1" dirty="0" smtClean="0">
                <a:solidFill>
                  <a:schemeClr val="bg1"/>
                </a:solidFill>
                <a:effectLst>
                  <a:glow rad="101600">
                    <a:schemeClr val="accent2">
                      <a:satMod val="175000"/>
                      <a:alpha val="40000"/>
                    </a:schemeClr>
                  </a:glow>
                </a:effectLst>
                <a:latin typeface="SimHei" pitchFamily="49" charset="-122"/>
                <a:ea typeface="SimHei" pitchFamily="49" charset="-122"/>
              </a:rPr>
              <a:t>我也成为神的羔羊。</a:t>
            </a:r>
            <a:endParaRPr lang="en-GB" b="1" dirty="0">
              <a:solidFill>
                <a:schemeClr val="bg1"/>
              </a:solidFill>
              <a:effectLst>
                <a:glow rad="101600">
                  <a:schemeClr val="accent2">
                    <a:satMod val="175000"/>
                    <a:alpha val="40000"/>
                  </a:schemeClr>
                </a:glo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r>
              <a:rPr lang="en-GB" sz="4900" b="1" dirty="0" smtClean="0">
                <a:solidFill>
                  <a:schemeClr val="bg1"/>
                </a:solidFill>
              </a:rPr>
              <a:t>O Lamb of God, </a:t>
            </a:r>
            <a:r>
              <a:rPr lang="en-GB" sz="4900" b="1" dirty="0" err="1" smtClean="0">
                <a:solidFill>
                  <a:schemeClr val="bg1"/>
                </a:solidFill>
              </a:rPr>
              <a:t>sweek</a:t>
            </a:r>
            <a:r>
              <a:rPr lang="en-GB" sz="4900" b="1" dirty="0" smtClean="0">
                <a:solidFill>
                  <a:schemeClr val="bg1"/>
                </a:solidFill>
              </a:rPr>
              <a:t> Lamb of God</a:t>
            </a:r>
            <a:br>
              <a:rPr lang="en-GB" sz="4900" b="1" dirty="0" smtClean="0">
                <a:solidFill>
                  <a:schemeClr val="bg1"/>
                </a:solidFill>
              </a:rPr>
            </a:br>
            <a:r>
              <a:rPr lang="en-GB" sz="4900" b="1" dirty="0" smtClean="0">
                <a:solidFill>
                  <a:schemeClr val="bg1"/>
                </a:solidFill>
              </a:rPr>
              <a:t>I love the Holy Lamb of God</a:t>
            </a:r>
            <a:br>
              <a:rPr lang="en-GB" sz="4900" b="1" dirty="0" smtClean="0">
                <a:solidFill>
                  <a:schemeClr val="bg1"/>
                </a:solidFill>
              </a:rPr>
            </a:br>
            <a:r>
              <a:rPr lang="en-GB" sz="4900" b="1" dirty="0" smtClean="0">
                <a:solidFill>
                  <a:schemeClr val="bg1"/>
                </a:solidFill>
              </a:rPr>
              <a:t>O wash me in His precious blood</a:t>
            </a:r>
            <a:br>
              <a:rPr lang="en-GB" sz="4900" b="1" dirty="0" smtClean="0">
                <a:solidFill>
                  <a:schemeClr val="bg1"/>
                </a:solidFill>
              </a:rPr>
            </a:br>
            <a:r>
              <a:rPr lang="en-GB" sz="4900" b="1" dirty="0" smtClean="0">
                <a:solidFill>
                  <a:schemeClr val="bg1"/>
                </a:solidFill>
              </a:rPr>
              <a:t>Till I am just a lamb of God</a:t>
            </a:r>
            <a:br>
              <a:rPr lang="en-GB" sz="4900" b="1" dirty="0" smtClean="0">
                <a:solidFill>
                  <a:schemeClr val="bg1"/>
                </a:solidFill>
              </a:rPr>
            </a:br>
            <a:r>
              <a:rPr lang="zh-CN"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t> 哦神羔羊，甜蜜神羔羊，</a:t>
            </a:r>
            <a:br>
              <a:rPr lang="zh-CN"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br>
            <a:r>
              <a:rPr lang="zh-CN"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t>我真爱你，圣洁神羔羊，</a:t>
            </a:r>
            <a:br>
              <a:rPr lang="zh-CN"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br>
            <a:r>
              <a:rPr lang="zh-CN"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t>哦洗净我，在他宝血里，</a:t>
            </a:r>
            <a:br>
              <a:rPr lang="zh-CN"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br>
            <a:r>
              <a:rPr lang="zh-CN" altLang="en-US" sz="6000" dirty="0" smtClean="0">
                <a:solidFill>
                  <a:schemeClr val="bg1"/>
                </a:solidFill>
                <a:effectLst>
                  <a:glow rad="101600">
                    <a:schemeClr val="accent3">
                      <a:satMod val="175000"/>
                      <a:alpha val="40000"/>
                    </a:schemeClr>
                  </a:glow>
                </a:effectLst>
                <a:latin typeface="SimHei" pitchFamily="49" charset="-122"/>
                <a:ea typeface="SimHei" pitchFamily="49" charset="-122"/>
              </a:rPr>
              <a:t>直到我单作神羔羊。</a:t>
            </a:r>
            <a:endParaRPr lang="en-GB" dirty="0">
              <a:solidFill>
                <a:schemeClr val="bg1"/>
              </a:solidFill>
              <a:effectLst>
                <a:glow rad="101600">
                  <a:schemeClr val="accent3">
                    <a:satMod val="175000"/>
                    <a:alpha val="40000"/>
                  </a:schemeClr>
                </a:glo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r>
              <a:rPr lang="en-GB" sz="6600" b="1" dirty="0" smtClean="0">
                <a:solidFill>
                  <a:schemeClr val="bg1"/>
                </a:solidFill>
              </a:rPr>
              <a:t>Till I am just</a:t>
            </a:r>
            <a:br>
              <a:rPr lang="en-GB" sz="6600" b="1" dirty="0" smtClean="0">
                <a:solidFill>
                  <a:schemeClr val="bg1"/>
                </a:solidFill>
              </a:rPr>
            </a:br>
            <a:r>
              <a:rPr lang="en-GB" sz="6600" b="1" dirty="0" smtClean="0">
                <a:solidFill>
                  <a:schemeClr val="bg1"/>
                </a:solidFill>
              </a:rPr>
              <a:t> a lamb of God</a:t>
            </a:r>
            <a:r>
              <a:rPr lang="zh-CN" altLang="en-US" sz="8000" dirty="0" smtClean="0">
                <a:solidFill>
                  <a:schemeClr val="bg1"/>
                </a:solidFill>
                <a:effectLst>
                  <a:glow rad="101600">
                    <a:schemeClr val="accent3">
                      <a:satMod val="175000"/>
                      <a:alpha val="40000"/>
                    </a:schemeClr>
                  </a:glow>
                </a:effectLst>
                <a:latin typeface="SimHei" pitchFamily="49" charset="-122"/>
                <a:ea typeface="SimHei" pitchFamily="49" charset="-122"/>
              </a:rPr>
              <a:t/>
            </a:r>
            <a:br>
              <a:rPr lang="zh-CN" altLang="en-US" sz="8000" dirty="0" smtClean="0">
                <a:solidFill>
                  <a:schemeClr val="bg1"/>
                </a:solidFill>
                <a:effectLst>
                  <a:glow rad="101600">
                    <a:schemeClr val="accent3">
                      <a:satMod val="175000"/>
                      <a:alpha val="40000"/>
                    </a:schemeClr>
                  </a:glow>
                </a:effectLst>
                <a:latin typeface="SimHei" pitchFamily="49" charset="-122"/>
                <a:ea typeface="SimHei" pitchFamily="49" charset="-122"/>
              </a:rPr>
            </a:br>
            <a:r>
              <a:rPr lang="zh-CN" altLang="en-US" sz="8000" dirty="0" smtClean="0">
                <a:solidFill>
                  <a:schemeClr val="bg1"/>
                </a:solidFill>
                <a:effectLst>
                  <a:glow rad="101600">
                    <a:schemeClr val="accent3">
                      <a:satMod val="175000"/>
                      <a:alpha val="40000"/>
                    </a:schemeClr>
                  </a:glow>
                </a:effectLst>
                <a:latin typeface="SimHei" pitchFamily="49" charset="-122"/>
                <a:ea typeface="SimHei" pitchFamily="49" charset="-122"/>
              </a:rPr>
              <a:t>直到我单作</a:t>
            </a:r>
            <a:r>
              <a:rPr lang="zh-CN" altLang="en-US" sz="8000" smtClean="0">
                <a:solidFill>
                  <a:schemeClr val="bg1"/>
                </a:solidFill>
                <a:effectLst>
                  <a:glow rad="101600">
                    <a:schemeClr val="accent3">
                      <a:satMod val="175000"/>
                      <a:alpha val="40000"/>
                    </a:schemeClr>
                  </a:glow>
                </a:effectLst>
                <a:latin typeface="SimHei" pitchFamily="49" charset="-122"/>
                <a:ea typeface="SimHei" pitchFamily="49" charset="-122"/>
              </a:rPr>
              <a:t>神羔羊</a:t>
            </a:r>
            <a:endParaRPr lang="en-GB" sz="6000" dirty="0">
              <a:solidFill>
                <a:schemeClr val="bg1"/>
              </a:solidFill>
              <a:effectLst>
                <a:glow rad="101600">
                  <a:schemeClr val="accent3">
                    <a:satMod val="175000"/>
                    <a:alpha val="40000"/>
                  </a:schemeClr>
                </a:glo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16016" y="4293147"/>
            <a:ext cx="3970784" cy="2481759"/>
          </a:xfrm>
        </p:spPr>
        <p:txBody>
          <a:bodyPr/>
          <a:lstStyle/>
          <a:p>
            <a:r>
              <a:rPr lang="zh-TW" altLang="en-US" b="1" dirty="0" smtClean="0">
                <a:solidFill>
                  <a:srgbClr val="7030A0"/>
                </a:solidFill>
                <a:latin typeface="SimHei" pitchFamily="49" charset="-122"/>
                <a:ea typeface="SimHei" pitchFamily="49" charset="-122"/>
              </a:rPr>
              <a:t>姚貝娜離去了</a:t>
            </a:r>
            <a:r>
              <a:rPr lang="en-US" altLang="zh-TW" b="1" dirty="0" smtClean="0">
                <a:solidFill>
                  <a:srgbClr val="7030A0"/>
                </a:solidFill>
                <a:latin typeface="SimHei" pitchFamily="49" charset="-122"/>
                <a:ea typeface="SimHei" pitchFamily="49" charset="-122"/>
              </a:rPr>
              <a:t>,</a:t>
            </a:r>
            <a:br>
              <a:rPr lang="en-US" altLang="zh-TW" b="1" dirty="0" smtClean="0">
                <a:solidFill>
                  <a:srgbClr val="7030A0"/>
                </a:solidFill>
                <a:latin typeface="SimHei" pitchFamily="49" charset="-122"/>
                <a:ea typeface="SimHei" pitchFamily="49" charset="-122"/>
              </a:rPr>
            </a:br>
            <a:r>
              <a:rPr lang="en-US" altLang="zh-TW" b="1" dirty="0" smtClean="0">
                <a:solidFill>
                  <a:srgbClr val="7030A0"/>
                </a:solidFill>
                <a:latin typeface="SimHei" pitchFamily="49" charset="-122"/>
                <a:ea typeface="SimHei" pitchFamily="49" charset="-122"/>
              </a:rPr>
              <a:t>33</a:t>
            </a:r>
            <a:r>
              <a:rPr lang="zh-TW" altLang="en-US" b="1" dirty="0" smtClean="0">
                <a:solidFill>
                  <a:srgbClr val="7030A0"/>
                </a:solidFill>
                <a:latin typeface="SimHei" pitchFamily="49" charset="-122"/>
                <a:ea typeface="SimHei" pitchFamily="49" charset="-122"/>
              </a:rPr>
              <a:t>歲</a:t>
            </a:r>
            <a:endParaRPr lang="en-GB" b="1" dirty="0">
              <a:solidFill>
                <a:srgbClr val="7030A0"/>
              </a:solidFill>
              <a:latin typeface="SimHei" pitchFamily="49" charset="-122"/>
              <a:ea typeface="SimHei" pitchFamily="49" charset="-122"/>
            </a:endParaRPr>
          </a:p>
        </p:txBody>
      </p:sp>
      <p:pic>
        <p:nvPicPr>
          <p:cNvPr id="3074" name="Picture 2" descr="http://i.ytimg.com/vi/JAm-D6EZ18Y/maxresdefault.jpg"/>
          <p:cNvPicPr>
            <a:picLocks noChangeAspect="1" noChangeArrowheads="1"/>
          </p:cNvPicPr>
          <p:nvPr/>
        </p:nvPicPr>
        <p:blipFill>
          <a:blip r:embed="rId2" cstate="print"/>
          <a:srcRect l="27299" r="29194"/>
          <a:stretch>
            <a:fillRect/>
          </a:stretch>
        </p:blipFill>
        <p:spPr bwMode="auto">
          <a:xfrm>
            <a:off x="827584" y="260648"/>
            <a:ext cx="3672408" cy="63307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067944" y="620688"/>
            <a:ext cx="1584176" cy="5509200"/>
          </a:xfrm>
          <a:prstGeom prst="rect">
            <a:avLst/>
          </a:prstGeom>
        </p:spPr>
        <p:txBody>
          <a:bodyPr wrap="square">
            <a:spAutoFit/>
          </a:bodyPr>
          <a:lstStyle/>
          <a:p>
            <a:r>
              <a:rPr lang="zh-TW" altLang="en-US" sz="8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SimHei" pitchFamily="49" charset="-122"/>
                <a:ea typeface="SimHei" pitchFamily="49" charset="-122"/>
              </a:rPr>
              <a:t>喜气羊羊</a:t>
            </a:r>
            <a:endParaRPr lang="en-GB" sz="88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SimHei" pitchFamily="49" charset="-122"/>
              <a:ea typeface="SimHei" pitchFamily="49" charset="-122"/>
            </a:endParaRPr>
          </a:p>
        </p:txBody>
      </p:sp>
      <p:sp>
        <p:nvSpPr>
          <p:cNvPr id="3" name="Rectangle 2"/>
          <p:cNvSpPr/>
          <p:nvPr/>
        </p:nvSpPr>
        <p:spPr>
          <a:xfrm>
            <a:off x="179512" y="404664"/>
            <a:ext cx="2411760" cy="5201424"/>
          </a:xfrm>
          <a:prstGeom prst="rect">
            <a:avLst/>
          </a:prstGeom>
        </p:spPr>
        <p:txBody>
          <a:bodyPr wrap="square">
            <a:spAutoFit/>
          </a:bodyPr>
          <a:lstStyle/>
          <a:p>
            <a:r>
              <a:rPr lang="zh-TW" altLang="en-US" sz="166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SimHei" pitchFamily="49" charset="-122"/>
                <a:ea typeface="SimHei" pitchFamily="49" charset="-122"/>
              </a:rPr>
              <a:t>羊年</a:t>
            </a:r>
            <a:endParaRPr lang="en-GB" sz="166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457200" y="275167"/>
            <a:ext cx="8229600" cy="6418196"/>
          </a:xfrm>
        </p:spPr>
        <p:txBody>
          <a:bodyPr>
            <a:normAutofit/>
          </a:bodyPr>
          <a:lstStyle/>
          <a:p>
            <a:r>
              <a:rPr lang="zh-CN"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t>人生太无奈，</a:t>
            </a:r>
            <a:br>
              <a:rPr lang="zh-CN"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br>
            <a:r>
              <a:rPr lang="zh-CN"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t>今天在，</a:t>
            </a:r>
            <a:br>
              <a:rPr lang="zh-CN"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br>
            <a:r>
              <a:rPr lang="zh-CN"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t>明天不知</a:t>
            </a:r>
            <a:r>
              <a:rPr lang="zh-CN"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t>在</a:t>
            </a:r>
            <a:r>
              <a:rPr lang="zh-CN"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t>什</a:t>
            </a:r>
            <a:r>
              <a:rPr lang="zh-TW"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t>么</a:t>
            </a:r>
            <a:r>
              <a:rPr lang="zh-CN"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t>地方</a:t>
            </a:r>
            <a:r>
              <a:rPr lang="zh-CN" altLang="en-US" sz="6000" b="1" dirty="0" smtClean="0">
                <a:solidFill>
                  <a:schemeClr val="accent6">
                    <a:lumMod val="50000"/>
                  </a:schemeClr>
                </a:solidFill>
                <a:effectLst>
                  <a:glow rad="101600">
                    <a:schemeClr val="accent6">
                      <a:satMod val="175000"/>
                      <a:alpha val="40000"/>
                    </a:schemeClr>
                  </a:glow>
                </a:effectLst>
                <a:latin typeface="SimHei" pitchFamily="49" charset="-122"/>
                <a:ea typeface="SimHei" pitchFamily="49" charset="-122"/>
              </a:rPr>
              <a:t>。 </a:t>
            </a:r>
            <a:r>
              <a:rPr lang="en-US" altLang="zh-TW" b="1" dirty="0" smtClean="0">
                <a:solidFill>
                  <a:schemeClr val="accent6">
                    <a:lumMod val="50000"/>
                  </a:schemeClr>
                </a:solidFill>
                <a:latin typeface="SimHei" pitchFamily="49" charset="-122"/>
                <a:ea typeface="SimHei" pitchFamily="49" charset="-122"/>
              </a:rPr>
              <a:t/>
            </a:r>
            <a:br>
              <a:rPr lang="en-US" altLang="zh-TW" b="1" dirty="0" smtClean="0">
                <a:solidFill>
                  <a:schemeClr val="accent6">
                    <a:lumMod val="50000"/>
                  </a:schemeClr>
                </a:solidFill>
                <a:latin typeface="SimHei" pitchFamily="49" charset="-122"/>
                <a:ea typeface="SimHei" pitchFamily="49" charset="-122"/>
              </a:rPr>
            </a:br>
            <a:r>
              <a:rPr lang="zh-CN" altLang="en-US" sz="4900" b="1" dirty="0" smtClean="0">
                <a:solidFill>
                  <a:srgbClr val="C00000"/>
                </a:solidFill>
                <a:latin typeface="SimHei" pitchFamily="49" charset="-122"/>
                <a:ea typeface="SimHei" pitchFamily="49" charset="-122"/>
              </a:rPr>
              <a:t>花</a:t>
            </a:r>
            <a:r>
              <a:rPr lang="zh-CN" altLang="en-US" sz="4900" b="1" dirty="0" smtClean="0">
                <a:solidFill>
                  <a:srgbClr val="C00000"/>
                </a:solidFill>
                <a:latin typeface="SimHei" pitchFamily="49" charset="-122"/>
                <a:ea typeface="SimHei" pitchFamily="49" charset="-122"/>
              </a:rPr>
              <a:t>非花，</a:t>
            </a:r>
            <a:r>
              <a:rPr lang="zh-TW" altLang="en-US" sz="4900" b="1" dirty="0" smtClean="0">
                <a:solidFill>
                  <a:srgbClr val="C00000"/>
                </a:solidFill>
                <a:latin typeface="SimHei" pitchFamily="49" charset="-122"/>
                <a:ea typeface="SimHei" pitchFamily="49" charset="-122"/>
              </a:rPr>
              <a:t>霧</a:t>
            </a:r>
            <a:r>
              <a:rPr lang="zh-CN" altLang="en-US" sz="4900" b="1" dirty="0" smtClean="0">
                <a:solidFill>
                  <a:srgbClr val="C00000"/>
                </a:solidFill>
                <a:latin typeface="SimHei" pitchFamily="49" charset="-122"/>
                <a:ea typeface="SimHei" pitchFamily="49" charset="-122"/>
              </a:rPr>
              <a:t>非</a:t>
            </a:r>
            <a:r>
              <a:rPr lang="zh-TW" altLang="en-US" sz="4900" b="1" dirty="0" smtClean="0">
                <a:solidFill>
                  <a:srgbClr val="C00000"/>
                </a:solidFill>
                <a:latin typeface="SimHei" pitchFamily="49" charset="-122"/>
                <a:ea typeface="SimHei" pitchFamily="49" charset="-122"/>
              </a:rPr>
              <a:t>霧</a:t>
            </a:r>
            <a:r>
              <a:rPr lang="zh-CN" altLang="en-US" sz="4900" b="1" dirty="0" smtClean="0">
                <a:solidFill>
                  <a:srgbClr val="C00000"/>
                </a:solidFill>
                <a:latin typeface="SimHei" pitchFamily="49" charset="-122"/>
                <a:ea typeface="SimHei" pitchFamily="49" charset="-122"/>
              </a:rPr>
              <a:t>，</a:t>
            </a:r>
            <a:r>
              <a:rPr lang="en-US" altLang="zh-CN" sz="4900" b="1" dirty="0" smtClean="0">
                <a:solidFill>
                  <a:srgbClr val="C00000"/>
                </a:solidFill>
                <a:latin typeface="SimHei" pitchFamily="49" charset="-122"/>
                <a:ea typeface="SimHei" pitchFamily="49" charset="-122"/>
              </a:rPr>
              <a:t/>
            </a:r>
            <a:br>
              <a:rPr lang="en-US" altLang="zh-CN" sz="4900" b="1" dirty="0" smtClean="0">
                <a:solidFill>
                  <a:srgbClr val="C00000"/>
                </a:solidFill>
                <a:latin typeface="SimHei" pitchFamily="49" charset="-122"/>
                <a:ea typeface="SimHei" pitchFamily="49" charset="-122"/>
              </a:rPr>
            </a:br>
            <a:r>
              <a:rPr lang="zh-CN" altLang="en-US" sz="4900" b="1" dirty="0" smtClean="0">
                <a:solidFill>
                  <a:srgbClr val="C00000"/>
                </a:solidFill>
                <a:latin typeface="SimHei" pitchFamily="49" charset="-122"/>
                <a:ea typeface="SimHei" pitchFamily="49" charset="-122"/>
              </a:rPr>
              <a:t>夜半来，天明去，</a:t>
            </a:r>
            <a:r>
              <a:rPr lang="en-US" altLang="zh-CN" sz="4900" b="1" dirty="0" smtClean="0">
                <a:solidFill>
                  <a:srgbClr val="C00000"/>
                </a:solidFill>
                <a:latin typeface="SimHei" pitchFamily="49" charset="-122"/>
                <a:ea typeface="SimHei" pitchFamily="49" charset="-122"/>
              </a:rPr>
              <a:t/>
            </a:r>
            <a:br>
              <a:rPr lang="en-US" altLang="zh-CN" sz="4900" b="1" dirty="0" smtClean="0">
                <a:solidFill>
                  <a:srgbClr val="C00000"/>
                </a:solidFill>
                <a:latin typeface="SimHei" pitchFamily="49" charset="-122"/>
                <a:ea typeface="SimHei" pitchFamily="49" charset="-122"/>
              </a:rPr>
            </a:br>
            <a:r>
              <a:rPr lang="zh-CN" altLang="en-US" sz="4900" b="1" dirty="0" smtClean="0">
                <a:solidFill>
                  <a:srgbClr val="C00000"/>
                </a:solidFill>
                <a:latin typeface="SimHei" pitchFamily="49" charset="-122"/>
                <a:ea typeface="SimHei" pitchFamily="49" charset="-122"/>
              </a:rPr>
              <a:t>来如</a:t>
            </a:r>
            <a:r>
              <a:rPr lang="zh-TW" altLang="en-US" sz="4900" b="1" dirty="0" smtClean="0">
                <a:solidFill>
                  <a:srgbClr val="C00000"/>
                </a:solidFill>
                <a:latin typeface="SimHei" pitchFamily="49" charset="-122"/>
                <a:ea typeface="SimHei" pitchFamily="49" charset="-122"/>
              </a:rPr>
              <a:t>春夢幾</a:t>
            </a:r>
            <a:r>
              <a:rPr lang="zh-CN" altLang="en-US" sz="4900" b="1" dirty="0" smtClean="0">
                <a:solidFill>
                  <a:srgbClr val="C00000"/>
                </a:solidFill>
                <a:latin typeface="SimHei" pitchFamily="49" charset="-122"/>
                <a:ea typeface="SimHei" pitchFamily="49" charset="-122"/>
              </a:rPr>
              <a:t>多</a:t>
            </a:r>
            <a:r>
              <a:rPr lang="zh-TW" altLang="en-US" sz="4900" b="1" dirty="0" smtClean="0">
                <a:solidFill>
                  <a:srgbClr val="C00000"/>
                </a:solidFill>
                <a:latin typeface="SimHei" pitchFamily="49" charset="-122"/>
                <a:ea typeface="SimHei" pitchFamily="49" charset="-122"/>
              </a:rPr>
              <a:t>時</a:t>
            </a:r>
            <a:r>
              <a:rPr lang="zh-CN" altLang="en-US" sz="4900" b="1" dirty="0" smtClean="0">
                <a:solidFill>
                  <a:srgbClr val="C00000"/>
                </a:solidFill>
                <a:latin typeface="SimHei" pitchFamily="49" charset="-122"/>
                <a:ea typeface="SimHei" pitchFamily="49" charset="-122"/>
              </a:rPr>
              <a:t>，</a:t>
            </a:r>
            <a:r>
              <a:rPr lang="en-US" altLang="zh-CN" sz="4900" b="1" dirty="0" smtClean="0">
                <a:solidFill>
                  <a:srgbClr val="C00000"/>
                </a:solidFill>
                <a:latin typeface="SimHei" pitchFamily="49" charset="-122"/>
                <a:ea typeface="SimHei" pitchFamily="49" charset="-122"/>
              </a:rPr>
              <a:t/>
            </a:r>
            <a:br>
              <a:rPr lang="en-US" altLang="zh-CN" sz="4900" b="1" dirty="0" smtClean="0">
                <a:solidFill>
                  <a:srgbClr val="C00000"/>
                </a:solidFill>
                <a:latin typeface="SimHei" pitchFamily="49" charset="-122"/>
                <a:ea typeface="SimHei" pitchFamily="49" charset="-122"/>
              </a:rPr>
            </a:br>
            <a:r>
              <a:rPr lang="zh-CN" altLang="en-US" sz="4900" b="1" dirty="0" smtClean="0">
                <a:solidFill>
                  <a:srgbClr val="C00000"/>
                </a:solidFill>
                <a:latin typeface="SimHei" pitchFamily="49" charset="-122"/>
                <a:ea typeface="SimHei" pitchFamily="49" charset="-122"/>
              </a:rPr>
              <a:t>去似朝</a:t>
            </a:r>
            <a:r>
              <a:rPr lang="zh-TW" altLang="en-US" sz="4900" b="1" dirty="0" smtClean="0">
                <a:solidFill>
                  <a:srgbClr val="C00000"/>
                </a:solidFill>
                <a:latin typeface="SimHei" pitchFamily="49" charset="-122"/>
                <a:ea typeface="SimHei" pitchFamily="49" charset="-122"/>
              </a:rPr>
              <a:t>雲無覓處。</a:t>
            </a:r>
            <a:r>
              <a:rPr lang="zh-CN" altLang="en-US" sz="4900" b="1" dirty="0" smtClean="0">
                <a:solidFill>
                  <a:srgbClr val="C00000"/>
                </a:solidFill>
                <a:latin typeface="SimHei" pitchFamily="49" charset="-122"/>
                <a:ea typeface="SimHei" pitchFamily="49" charset="-122"/>
              </a:rPr>
              <a:t> </a:t>
            </a:r>
            <a:endParaRPr lang="en-GB" b="1" dirty="0" smtClean="0">
              <a:solidFill>
                <a:srgbClr val="C00000"/>
              </a:solidFill>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herryBloss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LCBC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ea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erryBloss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herryBloss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herryBloss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herryBloss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herryBloss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herryBloss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1698</Words>
  <Application>Microsoft Office PowerPoint</Application>
  <PresentationFormat>On-screen Show (4:3)</PresentationFormat>
  <Paragraphs>100</Paragraphs>
  <Slides>64</Slides>
  <Notes>0</Notes>
  <HiddenSlides>0</HiddenSlides>
  <MMClips>1</MMClips>
  <ScaleCrop>false</ScaleCrop>
  <HeadingPairs>
    <vt:vector size="4" baseType="variant">
      <vt:variant>
        <vt:lpstr>Theme</vt:lpstr>
      </vt:variant>
      <vt:variant>
        <vt:i4>17</vt:i4>
      </vt:variant>
      <vt:variant>
        <vt:lpstr>Slide Titles</vt:lpstr>
      </vt:variant>
      <vt:variant>
        <vt:i4>64</vt:i4>
      </vt:variant>
    </vt:vector>
  </HeadingPairs>
  <TitlesOfParts>
    <vt:vector size="81" baseType="lpstr">
      <vt:lpstr>Office Theme</vt:lpstr>
      <vt:lpstr>0LCBC2013</vt:lpstr>
      <vt:lpstr>ocean</vt:lpstr>
      <vt:lpstr>CherryBlossom</vt:lpstr>
      <vt:lpstr>1_CherryBlossom</vt:lpstr>
      <vt:lpstr>2_CherryBlossom</vt:lpstr>
      <vt:lpstr>3_CherryBlossom</vt:lpstr>
      <vt:lpstr>4_CherryBlossom</vt:lpstr>
      <vt:lpstr>5_CherryBlossom</vt:lpstr>
      <vt:lpstr>6_CherryBlossom</vt:lpstr>
      <vt:lpstr>1_Office Theme</vt:lpstr>
      <vt:lpstr>2_Office Theme</vt:lpstr>
      <vt:lpstr>3_Office Theme</vt:lpstr>
      <vt:lpstr>4_Office Theme</vt:lpstr>
      <vt:lpstr>5_Office Theme</vt:lpstr>
      <vt:lpstr>6_Office Theme</vt:lpstr>
      <vt:lpstr>7_Office Theme</vt:lpstr>
      <vt:lpstr>Slide 1</vt:lpstr>
      <vt:lpstr>Slide 2</vt:lpstr>
      <vt:lpstr>Slide 3</vt:lpstr>
      <vt:lpstr>Slide 4</vt:lpstr>
      <vt:lpstr>Slide 5</vt:lpstr>
      <vt:lpstr>Slide 6</vt:lpstr>
      <vt:lpstr>姚貝娜離去了, 33歲</vt:lpstr>
      <vt:lpstr>Slide 8</vt:lpstr>
      <vt:lpstr>人生太无奈， 今天在， 明天不知在什么地方。  花非花，霧非霧， 夜半来，天明去， 来如春夢幾多時， 去似朝雲無覓處。 </vt:lpstr>
      <vt:lpstr>Slide 10</vt:lpstr>
      <vt:lpstr>Slide 11</vt:lpstr>
      <vt:lpstr>主耶穌 33歲</vt:lpstr>
      <vt:lpstr>Slide 13</vt:lpstr>
      <vt:lpstr>Slide 14</vt:lpstr>
      <vt:lpstr> 提後4:6-8  我現在被澆奠、我離世的時候到了。那美好的仗我已經打過了．當跑的路我已經跑盡了．所信的道我已經守住了.…</vt:lpstr>
      <vt:lpstr>詩16:4-6  以別神代替耶和華的、〔或作送禮物給別神的〕他們的愁苦必加增。…</vt:lpstr>
      <vt:lpstr>5 耶和華是我的產業、是我杯中的分．我所得的你為我持守。   6 用繩量給我的地界、坐落在佳美之處．我的產業實在美好。</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腓1:20  照著我所切慕所盼望的、没有一事叫我羞愧、只要凡事放胆.   无论是生、是死、总叫基督在我身上照常显大。 </vt:lpstr>
      <vt:lpstr>Slide 53</vt:lpstr>
      <vt:lpstr>Slide 54</vt:lpstr>
      <vt:lpstr>Slide 55</vt:lpstr>
      <vt:lpstr>Slide 56</vt:lpstr>
      <vt:lpstr>Slide 57</vt:lpstr>
      <vt:lpstr>Lamb of God  (Your Only Son)  神的羔羊</vt:lpstr>
      <vt:lpstr>Your Only Son no sin to hide But you have sent Him from your side, To walk upon this guilty sod And to become the Lamb of God 你独生子无罪无瑕 你却差他离你身旁 行走在这罪孽地上 为要成为神的羔羊</vt:lpstr>
      <vt:lpstr>Your gift of love they crucified They laughed and scorned Him as He died, The humble king they named a fraud And sacrifice the Lamb of God  你爱的礼物，他们钉十架 讥笑蔑视，伴他死亡 谦卑君王，被定欺诈 就此犠牲神的羔羊</vt:lpstr>
      <vt:lpstr>O Lamb of God, sweet Lamb of God I love the Holy Lamb of God, O wash me in His precious blood My Jesus Christ the Lamb of God 哦神羔羊，甜蜜神羔羊， 我真爱你，圣洁神羔羊， 哦洗净我，在他宝血里， 我耶稣基督神的羔羊。</vt:lpstr>
      <vt:lpstr>I was so lost I should have died But You have brought me ot Your side To be led by Your staff and rod And to be called a lamb of God   我真迷失，早已当死， 但你救我到你身边， 你丈你旱都引领我， 我也成为神的羔羊。</vt:lpstr>
      <vt:lpstr>O Lamb of God, sweek Lamb of God I love the Holy Lamb of God O wash me in His precious blood Till I am just a lamb of God  哦神羔羊，甜蜜神羔羊， 我真爱你，圣洁神羔羊， 哦洗净我，在他宝血里， 直到我单作神羔羊。</vt:lpstr>
      <vt:lpstr>Till I am just  a lamb of God 直到我单作神羔羊</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dc:creator>
  <cp:lastModifiedBy>Edward</cp:lastModifiedBy>
  <cp:revision>6</cp:revision>
  <dcterms:created xsi:type="dcterms:W3CDTF">2015-02-21T15:50:14Z</dcterms:created>
  <dcterms:modified xsi:type="dcterms:W3CDTF">2015-02-22T08:03:30Z</dcterms:modified>
</cp:coreProperties>
</file>