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692" r:id="rId3"/>
    <p:sldMasterId id="2147483694" r:id="rId4"/>
    <p:sldMasterId id="2147483696" r:id="rId5"/>
    <p:sldMasterId id="2147483698" r:id="rId6"/>
    <p:sldMasterId id="2147483700" r:id="rId7"/>
    <p:sldMasterId id="2147483702" r:id="rId8"/>
    <p:sldMasterId id="2147483704" r:id="rId9"/>
    <p:sldMasterId id="2147483706" r:id="rId10"/>
    <p:sldMasterId id="2147483708" r:id="rId11"/>
    <p:sldMasterId id="2147483710" r:id="rId12"/>
    <p:sldMasterId id="2147483712" r:id="rId13"/>
    <p:sldMasterId id="2147483714" r:id="rId14"/>
    <p:sldMasterId id="2147483716" r:id="rId15"/>
    <p:sldMasterId id="2147483718" r:id="rId16"/>
    <p:sldMasterId id="2147483720" r:id="rId17"/>
    <p:sldMasterId id="2147483722" r:id="rId18"/>
    <p:sldMasterId id="2147483724" r:id="rId19"/>
    <p:sldMasterId id="2147483726" r:id="rId20"/>
    <p:sldMasterId id="2147483728" r:id="rId21"/>
    <p:sldMasterId id="2147483730" r:id="rId22"/>
  </p:sldMasterIdLst>
  <p:notesMasterIdLst>
    <p:notesMasterId r:id="rId90"/>
  </p:notesMasterIdLst>
  <p:sldIdLst>
    <p:sldId id="367" r:id="rId23"/>
    <p:sldId id="409" r:id="rId24"/>
    <p:sldId id="533" r:id="rId25"/>
    <p:sldId id="410" r:id="rId26"/>
    <p:sldId id="534" r:id="rId27"/>
    <p:sldId id="535" r:id="rId28"/>
    <p:sldId id="532" r:id="rId29"/>
    <p:sldId id="536" r:id="rId30"/>
    <p:sldId id="537" r:id="rId31"/>
    <p:sldId id="538" r:id="rId32"/>
    <p:sldId id="539" r:id="rId33"/>
    <p:sldId id="541" r:id="rId34"/>
    <p:sldId id="542" r:id="rId35"/>
    <p:sldId id="540" r:id="rId36"/>
    <p:sldId id="543" r:id="rId37"/>
    <p:sldId id="544" r:id="rId38"/>
    <p:sldId id="545" r:id="rId39"/>
    <p:sldId id="546" r:id="rId40"/>
    <p:sldId id="547" r:id="rId41"/>
    <p:sldId id="548" r:id="rId42"/>
    <p:sldId id="549" r:id="rId43"/>
    <p:sldId id="550" r:id="rId44"/>
    <p:sldId id="551" r:id="rId45"/>
    <p:sldId id="552" r:id="rId46"/>
    <p:sldId id="553" r:id="rId47"/>
    <p:sldId id="554" r:id="rId48"/>
    <p:sldId id="555" r:id="rId49"/>
    <p:sldId id="556" r:id="rId50"/>
    <p:sldId id="557" r:id="rId51"/>
    <p:sldId id="559" r:id="rId52"/>
    <p:sldId id="558" r:id="rId53"/>
    <p:sldId id="560" r:id="rId54"/>
    <p:sldId id="561" r:id="rId55"/>
    <p:sldId id="562" r:id="rId56"/>
    <p:sldId id="563" r:id="rId57"/>
    <p:sldId id="564" r:id="rId58"/>
    <p:sldId id="565" r:id="rId59"/>
    <p:sldId id="566" r:id="rId60"/>
    <p:sldId id="567" r:id="rId61"/>
    <p:sldId id="568" r:id="rId62"/>
    <p:sldId id="569" r:id="rId63"/>
    <p:sldId id="570" r:id="rId64"/>
    <p:sldId id="571" r:id="rId65"/>
    <p:sldId id="572" r:id="rId66"/>
    <p:sldId id="573" r:id="rId67"/>
    <p:sldId id="574" r:id="rId68"/>
    <p:sldId id="575" r:id="rId69"/>
    <p:sldId id="576" r:id="rId70"/>
    <p:sldId id="577" r:id="rId71"/>
    <p:sldId id="578" r:id="rId72"/>
    <p:sldId id="579" r:id="rId73"/>
    <p:sldId id="580" r:id="rId74"/>
    <p:sldId id="581" r:id="rId75"/>
    <p:sldId id="582" r:id="rId76"/>
    <p:sldId id="583" r:id="rId77"/>
    <p:sldId id="584" r:id="rId78"/>
    <p:sldId id="585" r:id="rId79"/>
    <p:sldId id="586" r:id="rId80"/>
    <p:sldId id="587" r:id="rId81"/>
    <p:sldId id="588" r:id="rId82"/>
    <p:sldId id="589" r:id="rId83"/>
    <p:sldId id="590" r:id="rId84"/>
    <p:sldId id="591" r:id="rId85"/>
    <p:sldId id="592" r:id="rId86"/>
    <p:sldId id="593" r:id="rId87"/>
    <p:sldId id="594" r:id="rId88"/>
    <p:sldId id="595" r:id="rId8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  <a:srgbClr val="FFE89F"/>
    <a:srgbClr val="663300"/>
    <a:srgbClr val="F8F8F8"/>
    <a:srgbClr val="800000"/>
    <a:srgbClr val="FFFF8F"/>
    <a:srgbClr val="E8FFE1"/>
    <a:srgbClr val="B9FFD9"/>
    <a:srgbClr val="CDFFBD"/>
    <a:srgbClr val="FFE7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slide" Target="slides/slide54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87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90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7EE51-4B04-4D52-AF09-FE00266E873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362B64-1A2C-4BF9-B23A-1F30387351F6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CB630-8F53-4322-9C9E-7DA1DAB25EAA}" type="slidenum">
              <a:rPr lang="en-GB" smtClean="0">
                <a:solidFill>
                  <a:prstClr val="black"/>
                </a:solidFill>
              </a:rPr>
              <a:pPr/>
              <a:t>53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D17AE-4178-4972-9328-BD7FC80BAB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AA92-F6C0-4AA4-9D5E-3BCEC4BFA0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E29B-F703-4FCF-B018-7484816E06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5B615-8E32-47B0-88D9-6532E4CA60E6}" type="datetimeFigureOut">
              <a:rPr lang="en-GB"/>
              <a:pPr/>
              <a:t>22/03/2015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2B1B7-3094-4518-B591-19ACFA9F49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64001-C229-448C-B068-CDD59DA39C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85B08-81EF-4486-8AF7-93F4F7C154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02CC-B54A-4B14-8A9C-F89DDDC3C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386C9-D3BD-44D6-BB69-946B2C3EC2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837A2-E4E7-40AD-A3A2-A7A6294D7E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547AA-4615-4DA9-9491-98B7A7A6C6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3E77-9CB5-4DDE-8B39-BAFD52E408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3344A-A201-4050-85E3-9A849A4A87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17CC-59CB-4921-BC72-C76F8F1114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B3C56-7566-47DB-ADC1-5EFB9A2B89A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GB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221D14B-68CC-481D-829D-85F7D22A7992}" type="datetimeFigureOut">
              <a:rPr lang="en-GB"/>
              <a:pPr/>
              <a:t>22/03/2015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292B8F-C1B0-48D1-90A9-5BC685AD9E6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8144C8-091B-467B-B33C-B828646B0F5B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Music\Playlists\LifeHoldings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38" y="22193"/>
            <a:ext cx="9124565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牛 津 校 园 基 督 徒 团 契</a:t>
            </a:r>
          </a:p>
          <a:p>
            <a:pPr algn="ctr"/>
            <a:r>
              <a:rPr lang="en-GB" altLang="zh-CN" sz="24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Oxford Chinese Students and Scholars Christian Fellowship </a:t>
            </a:r>
          </a:p>
          <a:p>
            <a:pPr algn="ctr"/>
            <a:r>
              <a:rPr lang="en-GB" altLang="zh-CN" sz="40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OCSSCF  </a:t>
            </a:r>
            <a:r>
              <a:rPr lang="en-GB" sz="40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PHeiMedium-B5" pitchFamily="34" charset="-128"/>
              </a:rPr>
              <a:t>150321</a:t>
            </a:r>
          </a:p>
          <a:p>
            <a:pPr algn="ctr"/>
            <a:endParaRPr lang="en-US" altLang="zh-CN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神的旨意與天父的心意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God's Will and what the Father desires</a:t>
            </a:r>
            <a:endParaRPr lang="en-US" altLang="zh-CN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endParaRPr lang="en-US" altLang="zh-CN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r>
              <a:rPr lang="zh-CN" altLang="en-US" sz="3600" b="1" dirty="0" smtClean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韦焜墀牧师</a:t>
            </a:r>
            <a:endParaRPr lang="en-GB" altLang="zh-CN" sz="3600" b="1" dirty="0" smtClean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endParaRPr lang="en-GB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22625" y="523981"/>
            <a:ext cx="7541223" cy="28664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箴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19:21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人心多有计谋．惟有耶和华的筹算、纔能立定。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2877" y="554803"/>
            <a:ext cx="8280971" cy="25788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箴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16:3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你所作的、要交託耶和华、你所谋的、就必成立。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6512" y="1"/>
            <a:ext cx="8964488" cy="39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神的预定</a:t>
            </a:r>
            <a:endParaRPr lang="en-GB" altLang="zh-CN" sz="11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7298" y="0"/>
            <a:ext cx="6780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我们得救</a:t>
            </a:r>
            <a:endParaRPr lang="en-GB" altLang="zh-CN" sz="72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是本乎神在创世之前的拣选。</a:t>
            </a:r>
            <a:endParaRPr lang="en-GB" altLang="zh-CN" sz="72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同时也是因为</a:t>
            </a:r>
            <a:endParaRPr lang="en-GB" altLang="zh-CN" sz="72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我们选择相信接受基督。</a:t>
            </a:r>
            <a:endParaRPr lang="en-GB" altLang="zh-TW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9622" y="164384"/>
            <a:ext cx="6904226" cy="4284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8:28-30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我们晓得万事都互相效力、叫爱神的人得益处、就是按他旨意被召的人。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4701" y="318499"/>
            <a:ext cx="6380244" cy="465419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因为他豫先所知道的人、就豫先定下效法他儿子的模样使他儿子在许多弟兄中作长子．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36332" y="205484"/>
            <a:ext cx="6904226" cy="4428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豫先所定下的人又召他们来．所召来的人、又称他们为义．所称为义的人、又叫他们得荣耀。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6868" y="128432"/>
            <a:ext cx="8013842" cy="64727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1:4-5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就如神从创立世界以前、在基督里拣选了我们、使我们在他面前成为圣洁、无有瑕疵．又因爱我们、就按著自己意旨所喜悦的、豫定我们、藉著耶稣基督得儿子的名分、 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1791" y="179802"/>
            <a:ext cx="8435083" cy="42072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2:8-9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你们得救是本乎恩、也因著信、这并不是出於自己、乃是神所赐的．也不是出於行为、免得有人自誇。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0719" y="179801"/>
            <a:ext cx="6976155" cy="607716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10:9-14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你若口里认耶稣为主、心里信神叫他从死里复活、就必得救．因为人心里相信、就可以称义．口里承认、就可以得救。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57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我们的神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确是全能的神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提前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6:15 </a:t>
            </a:r>
          </a:p>
          <a:p>
            <a:pPr algn="ctr">
              <a:defRPr/>
            </a:pPr>
            <a:r>
              <a:rPr lang="en-US" altLang="zh-CN" sz="6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那可称颂独有权能的、万王之王、万主之主</a:t>
            </a:r>
            <a:r>
              <a:rPr lang="zh-CN" altLang="en-US" sz="6000" b="1" dirty="0" smtClean="0">
                <a:solidFill>
                  <a:srgbClr val="663300"/>
                </a:solidFill>
                <a:effectLst>
                  <a:glow rad="101600">
                    <a:srgbClr val="FFE89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endParaRPr lang="en-GB" altLang="zh-TW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09636" y="179802"/>
            <a:ext cx="6267238" cy="5275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然而人未曾信他、怎能求他呢．未曾听见他、怎能信他呢．没有传道的、怎能听见呢。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6512" y="1"/>
            <a:ext cx="8964488" cy="39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每一个人</a:t>
            </a:r>
            <a:endParaRPr lang="en-GB" altLang="zh-CN" sz="8800" b="1" dirty="0" smtClean="0">
              <a:solidFill>
                <a:srgbClr val="FFFF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都是神</a:t>
            </a:r>
            <a:endParaRPr lang="en-GB" altLang="zh-CN" sz="8800" b="1" dirty="0" smtClean="0">
              <a:solidFill>
                <a:srgbClr val="FFFF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8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特别的创造，</a:t>
            </a: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CN" sz="900" b="1" dirty="0" smtClean="0">
              <a:solidFill>
                <a:srgbClr val="FF33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8937" y="493159"/>
            <a:ext cx="7322459" cy="30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神对我们每一个人都有祂的期望。</a:t>
            </a:r>
            <a:endParaRPr lang="en-GB" altLang="zh-TW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10300" y="128432"/>
            <a:ext cx="7510409" cy="64727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139:13-16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我的肺腑是你所造的</a:t>
            </a:r>
            <a:r>
              <a:rPr lang="en-GB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我在母腹中、你已覆庇我。我要称谢你、因我受造奇妙可畏．你的作为奇妙．这是我心深知道的。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6868" y="128432"/>
            <a:ext cx="8013842" cy="64727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我在暗中受造、在地的深处被联络、那时、我的形体并不向你隐藏。我未成形的体质、你的眼早已看见了．你所定的日子、我尚未度一日、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或作我被造的肢体尚未有其一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你都写在你的册上了。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6868" y="128432"/>
            <a:ext cx="8013842" cy="64727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17:26-18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他从一本造出万族的人、住在全地上、并且豫先定準他们的年限、和所住的疆界．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…28 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我们生活、动作、存留、都在乎他．就如你们作诗的、有人说、我们也是他所生的。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7676" y="128431"/>
            <a:ext cx="8733034" cy="49367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1:4-5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耶利米说、耶和华的话临到我、说、我未将你造在腹中、我已晓得你、你未出母胎、我已分别你为圣．我已派你作列国的先知。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7676" y="128431"/>
            <a:ext cx="8733034" cy="49367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斯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4:13-14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末底改託人回覆以斯帖说、你莫想在王宫里强过一切犹大人、得免这祸．</a:t>
            </a:r>
            <a:r>
              <a:rPr lang="en-GB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焉知你得了王后的位分、不是为现今的机会么。 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6854" y="796252"/>
            <a:ext cx="8733034" cy="32620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此时你若闭口不言、犹大人必从别处得解脱、蒙拯救、你和你父家、必致灭亡．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9047" y="123290"/>
            <a:ext cx="8342349" cy="61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神是全能的神，</a:t>
            </a:r>
            <a:endParaRPr lang="en-GB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但魔鬼欺骗我们，错误推论，把神变成一个独裁者。</a:t>
            </a: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5224" y="863030"/>
            <a:ext cx="7274102" cy="31027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115:3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然而我们的神在天上．</a:t>
            </a:r>
            <a:endParaRPr lang="en-GB" altLang="zh-CN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都随自己的意旨行事。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9047" y="123290"/>
            <a:ext cx="8342349" cy="61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神的旨意是不能抗拒，但神的旨意是让我们有自由选择，</a:t>
            </a:r>
            <a:endParaRPr lang="en-GB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就是我们选择犯罪，祂也尊重我们的选择，包括让我们承担这些选择的后果。</a:t>
            </a: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73348" y="128431"/>
            <a:ext cx="6947361" cy="65062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3:17-18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因为神差他的儿子降世、不是要定世人的罪、乃是要叫世人因他得救。信他的人、不被定罪．不信的人、罪已经定了、因为他不信神独生子的名。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宿命论或命运主义</a:t>
            </a:r>
            <a:endParaRPr lang="en-GB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不是圣经真理。</a:t>
            </a: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因为神不单是全能的，也是全智的；</a:t>
            </a: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祂只会</a:t>
            </a:r>
            <a:endParaRPr lang="en-GB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预定必须预定的，</a:t>
            </a:r>
            <a:endParaRPr lang="en-GB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有许多事情</a:t>
            </a:r>
            <a:endParaRPr lang="en-GB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祂没有这</a:t>
            </a:r>
            <a:r>
              <a:rPr lang="zh-TW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么</a:t>
            </a: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多馀，</a:t>
            </a: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反过来</a:t>
            </a:r>
            <a:endParaRPr lang="en-US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祂让我们选择</a:t>
            </a:r>
            <a:endParaRPr lang="en-US" altLang="zh-CN" sz="66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作祂喜悦的事。</a:t>
            </a:r>
            <a:endParaRPr lang="en-GB" altLang="zh-TW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圣经基本上不是一本法律的聿，</a:t>
            </a:r>
            <a:endParaRPr lang="en-GB" altLang="zh-TW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而是从神的本</a:t>
            </a:r>
            <a:r>
              <a:rPr lang="zh-TW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性</a:t>
            </a:r>
            <a:r>
              <a:rPr lang="zh-CN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告诉我们，万有是神创造的，所以在这些合乎神心意、就是万有蒙福的大原则，</a:t>
            </a:r>
            <a:endParaRPr lang="en-GB" altLang="zh-TW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6725" y="493159"/>
            <a:ext cx="8054672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我们便讨神喜悦，</a:t>
            </a:r>
            <a:endParaRPr lang="en-US" altLang="zh-CN" sz="6600" b="1" dirty="0" smtClean="0">
              <a:solidFill>
                <a:srgbClr val="7030A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更因此有</a:t>
            </a:r>
            <a:endParaRPr lang="en-US" altLang="zh-CN" sz="6600" b="1" dirty="0" smtClean="0">
              <a:solidFill>
                <a:srgbClr val="7030A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最美好的生活。</a:t>
            </a:r>
            <a:endParaRPr lang="en-GB" altLang="zh-TW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1378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4:35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世上所有的居民、都算为虚无、在天上的万军、和世上的居民中、他都凭自己的意旨行事．无人能拦住他手、或问他说、你作什么呢。 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516" y="128431"/>
            <a:ext cx="8589194" cy="42096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12:1-2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所以弟兄们、我以神的慈悲劝你们、将身体献上、当作活祭、是圣洁的、是神所喜悦的．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516" y="128432"/>
            <a:ext cx="8589194" cy="40820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你们如此事奉、乃是理所当然的。不要效法这个世界．只要心意更新而变化、叫你们察验何为神的善良、纯全可喜悦的旨意。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516" y="128432"/>
            <a:ext cx="8589194" cy="40820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箴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3:5-6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你要专心仰赖耶和华、不可倚靠自己的聪明．在你一切所行的事上、都要认定他、他必指引你的路。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77386" y="128432"/>
            <a:ext cx="6543324" cy="61979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赛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40:26-31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你们向上举目、看谁创造这万象、按数目领出、他一一称其名．因他的权能、又因他的大能大力、连一个都不缺。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60158" y="128432"/>
            <a:ext cx="6160552" cy="40820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雅各阿、你为何说、我的道路向耶和华隐藏．以色列阿、你为何言、我的冤屈神并不查问。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22744" y="128432"/>
            <a:ext cx="7797965" cy="40820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你岂不曾知道么、你岂不曾听见么、永在的神耶和华、创造地极的主、并不疲乏、也不困倦．他的智慧无法测度。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8316" y="128431"/>
            <a:ext cx="7872394" cy="65062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疲乏的、他赐能力．软弱的、他加力量．就是少年人也要疲乏困倦、强壮的也必全然跌倒．但那等候耶和华的、必从新得力、他们必如鹰展翅上腾、他们奔跑却不困倦、行走却不疲乏。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38" y="22193"/>
            <a:ext cx="912456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神的旨意</a:t>
            </a:r>
            <a:endParaRPr lang="en-US" altLang="zh-TW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與天父的心意</a:t>
            </a:r>
            <a:endParaRPr lang="en-US" altLang="zh-TW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DFPHeiMedium-B5" pitchFamily="34" charset="-128"/>
              </a:rPr>
              <a:t>God's Will and what the Father desires</a:t>
            </a:r>
            <a:endParaRPr lang="en-US" altLang="zh-CN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endParaRPr lang="en-US" altLang="zh-CN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DFPHeiMedium-B5" pitchFamily="34" charset="-128"/>
            </a:endParaRPr>
          </a:p>
          <a:p>
            <a:pPr algn="ctr"/>
            <a:endParaRPr lang="en-GB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05000" y="2209800"/>
            <a:ext cx="4800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LSophiaIPA" pitchFamily="2" charset="2"/>
                <a:ea typeface="SimHei" pitchFamily="49" charset="-122"/>
                <a:cs typeface="+mn-cs"/>
              </a:rPr>
              <a:t>生命的执着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LSophiaIPA" pitchFamily="2" charset="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212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LifeHolding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01625"/>
            <a:ext cx="7086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你是我心中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我心中唯一的诗歌</a:t>
            </a: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我要向你尽情地歌唱</a:t>
            </a: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向你献上最真诚的爱</a:t>
            </a: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2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6316" y="267128"/>
            <a:ext cx="7202180" cy="41404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1:11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我们也在他里面得了基业、这原是那位随己意行作万事的、照著他旨意所豫定的．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5576" y="228600"/>
            <a:ext cx="8007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你是我心中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我心中唯一的切慕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我要一生紧紧地跟随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让你牵我走天路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6064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7544" y="76200"/>
            <a:ext cx="8447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主啊唯你知我的软弱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你知我最深的意念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无论在何时无论在何处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你亲手领我前行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5824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1520" y="76200"/>
            <a:ext cx="87400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除你以外在天我还能有谁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除你以外在地也无所爱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哦我心渴望我灵切慕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  <a:ea typeface="SimHei" pitchFamily="49" charset="-122"/>
                <a:cs typeface="+mn-cs"/>
              </a:rPr>
              <a:t>在你荣耀同在中</a:t>
            </a:r>
            <a:endParaRPr lang="en-GB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664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3400" y="152400"/>
            <a:ext cx="7086600" cy="442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你是我心中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我心中唯一的诗歌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我要向你尽情地歌唱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向你献上最真诚的爱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580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09600" y="228600"/>
            <a:ext cx="7490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你是我心中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我心中唯一的切慕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我要一生紧紧地跟随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让你牵我走天路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5472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286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主啊唯你知我的软弱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你知我最深的意念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无论在何时无论在何处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你亲手领我前行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6544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512" y="0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除你以外在天我还能有谁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除你以外在地也无所爱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哦我心渴望我灵切慕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在你荣耀同在中</a:t>
            </a:r>
            <a:endParaRPr lang="en-GB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6752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27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5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2877" y="164384"/>
            <a:ext cx="8280971" cy="44076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赛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46:10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我从起初指明末后的事、从古时言明未成的事、说、我的筹算必立定、凡我所喜悦的、我必成就。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77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619672" y="2204864"/>
            <a:ext cx="7219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你是我心中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我心中唯一的诗歌</a:t>
            </a: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我要向你尽情地歌唱</a:t>
            </a: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向你献上最真诚的爱</a:t>
            </a:r>
            <a:r>
              <a:rPr lang="en-GB" sz="6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9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55576" y="2438400"/>
            <a:ext cx="80836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sz="60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你是我心中</a:t>
            </a:r>
            <a:endParaRPr lang="en-US" sz="6000" b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我心中唯一的切慕</a:t>
            </a:r>
            <a:r>
              <a:rPr lang="en-GB" sz="60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我要一生紧紧地跟随</a:t>
            </a:r>
            <a:r>
              <a:rPr lang="en-GB" sz="60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让你牵我走天路</a:t>
            </a:r>
            <a:r>
              <a:rPr lang="en-GB" sz="5400" b="1" dirty="0"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5400" b="1" dirty="0"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6624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55576" y="2060848"/>
            <a:ext cx="8159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主啊唯你知我的软弱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你知我最深的意念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无论在何时无论在何处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你亲手领我前行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528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9512" y="2060848"/>
            <a:ext cx="8735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除你以外在天我还能有谁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除你以外在地也无所爱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哦我心渴望我灵切慕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在你荣耀同在中</a:t>
            </a:r>
            <a:endParaRPr lang="en-GB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7216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67544" y="76200"/>
            <a:ext cx="82954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主啊唯你知我的软弱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你知我最深的意念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无论在何时无论在何处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你亲手领我前行</a:t>
            </a:r>
            <a:r>
              <a:rPr lang="en-GB" sz="6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5632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51520" y="1524000"/>
            <a:ext cx="8663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除你以外在天我还能有谁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除你以外在地也无所爱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哦我心渴望我灵切慕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r">
              <a:lnSpc>
                <a:spcPct val="120000"/>
              </a:lnSpc>
              <a:defRPr/>
            </a:pP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在你荣耀同在中</a:t>
            </a:r>
            <a:endParaRPr lang="en-GB" sz="6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28176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39552" y="404664"/>
            <a:ext cx="8094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哦主哦主</a:t>
            </a:r>
            <a:endParaRPr lang="en-US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你是我生命唯一的执着</a:t>
            </a:r>
            <a:endParaRPr lang="en-GB" sz="6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4500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6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神的旨意</a:t>
            </a:r>
            <a:endParaRPr lang="en-GB" altLang="zh-CN" sz="7200" b="1" dirty="0" smtClean="0">
              <a:solidFill>
                <a:srgbClr val="FF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7200" b="1" dirty="0" smtClean="0">
                <a:solidFill>
                  <a:srgbClr val="FF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是无人能抗拒。</a:t>
            </a:r>
            <a:endParaRPr lang="en-US" altLang="zh-CN" sz="7200" b="1" dirty="0" smtClean="0">
              <a:solidFill>
                <a:srgbClr val="8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endParaRPr lang="en-US" altLang="zh-TW" sz="6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endParaRPr lang="en-GB" altLang="zh-TW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70588" y="0"/>
            <a:ext cx="6873411" cy="61131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诗</a:t>
            </a:r>
            <a:r>
              <a:rPr lang="en-US" altLang="zh-CN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2:1-12 </a:t>
            </a:r>
          </a:p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外邦为什么争闹、万民为什么谋算虚妄的事。世上的君王一齐起来、臣宰一同商议、要敌挡耶和华、并他的受膏者、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55524" y="195206"/>
            <a:ext cx="6349429" cy="6441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r>
              <a:rPr lang="zh-CN" altLang="en-US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说、我们要挣开他们的捆绑、脱去他们的绳索。那坐在天上的必发笑．主必嗤笑他们。那时他要在怒中责备他们、在烈怒中惊吓他们、 </a:t>
            </a:r>
            <a:endParaRPr lang="en-US" altLang="zh-TW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xfordOCCSCF140301Marriage">
  <a:themeElements>
    <a:clrScheme name="Default Design 1">
      <a:dk1>
        <a:srgbClr val="000000"/>
      </a:dk1>
      <a:lt1>
        <a:srgbClr val="76EEC6"/>
      </a:lt1>
      <a:dk2>
        <a:srgbClr val="000000"/>
      </a:dk2>
      <a:lt2>
        <a:srgbClr val="B2B2B2"/>
      </a:lt2>
      <a:accent1>
        <a:srgbClr val="D1F9EC"/>
      </a:accent1>
      <a:accent2>
        <a:srgbClr val="66CCAA"/>
      </a:accent2>
      <a:accent3>
        <a:srgbClr val="BDF5DF"/>
      </a:accent3>
      <a:accent4>
        <a:srgbClr val="000000"/>
      </a:accent4>
      <a:accent5>
        <a:srgbClr val="E5FBF4"/>
      </a:accent5>
      <a:accent6>
        <a:srgbClr val="5CB99A"/>
      </a:accent6>
      <a:hlink>
        <a:srgbClr val="00754D"/>
      </a:hlink>
      <a:folHlink>
        <a:srgbClr val="00422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BDF5D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BDF5D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BDF5D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BDF5D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FFFFF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FFFFF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FFFFF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dCurt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OxfordOCCSCF140301Marriage</Template>
  <TotalTime>86</TotalTime>
  <Words>1917</Words>
  <Application>Microsoft Office PowerPoint</Application>
  <PresentationFormat>On-screen Show (4:3)</PresentationFormat>
  <Paragraphs>159</Paragraphs>
  <Slides>67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67</vt:i4>
      </vt:variant>
    </vt:vector>
  </HeadingPairs>
  <TitlesOfParts>
    <vt:vector size="89" baseType="lpstr">
      <vt:lpstr>OxfordOCCSCF140301Marriage</vt:lpstr>
      <vt:lpstr>RedCurtain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5</cp:revision>
  <dcterms:created xsi:type="dcterms:W3CDTF">2015-03-21T14:28:51Z</dcterms:created>
  <dcterms:modified xsi:type="dcterms:W3CDTF">2015-03-22T06:34:20Z</dcterms:modified>
</cp:coreProperties>
</file>