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</p:sldMasterIdLst>
  <p:notesMasterIdLst>
    <p:notesMasterId r:id="rId64"/>
  </p:notesMasterIdLst>
  <p:sldIdLst>
    <p:sldId id="259" r:id="rId14"/>
    <p:sldId id="258" r:id="rId15"/>
    <p:sldId id="264" r:id="rId16"/>
    <p:sldId id="261" r:id="rId17"/>
    <p:sldId id="268" r:id="rId18"/>
    <p:sldId id="269" r:id="rId19"/>
    <p:sldId id="267" r:id="rId20"/>
    <p:sldId id="26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0" r:id="rId32"/>
    <p:sldId id="282" r:id="rId33"/>
    <p:sldId id="283" r:id="rId34"/>
    <p:sldId id="285" r:id="rId35"/>
    <p:sldId id="284" r:id="rId36"/>
    <p:sldId id="286" r:id="rId37"/>
    <p:sldId id="287" r:id="rId38"/>
    <p:sldId id="289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8" r:id="rId48"/>
    <p:sldId id="297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F30D-7486-499A-80F5-27122E9D85F5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65D9-AABF-4C2C-874B-F94D54FF1D4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6F629-32B4-4034-A5C5-FD7EDA8983A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3819ACDA-C9E5-48F2-A7B7-EDD7370965B4}" type="slidenum">
              <a:rPr lang="en-GB" sz="13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6F629-32B4-4034-A5C5-FD7EDA8983A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3819ACDA-C9E5-48F2-A7B7-EDD7370965B4}" type="slidenum">
              <a:rPr lang="en-GB" sz="13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E:\Archive_Elance\400_templates\Religious\done\sourceFront\R111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Rectangle 25"/>
          <p:cNvSpPr>
            <a:spLocks noChangeArrowheads="1"/>
          </p:cNvSpPr>
          <p:nvPr userDrawn="1"/>
        </p:nvSpPr>
        <p:spPr bwMode="gray">
          <a:xfrm>
            <a:off x="7467600" y="501062"/>
            <a:ext cx="15097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FFFFFF"/>
                </a:solidFill>
                <a:cs typeface="Arial" charset="0"/>
              </a:rPr>
              <a:t>LOGO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CBAB0-4B47-4F5D-8DE2-9A79CD10E6BB}" type="datetimeFigureOut">
              <a:rPr lang="en-GB"/>
              <a:pPr/>
              <a:t>25/01/2015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4589-A7B8-420A-8B19-C152266B67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E5FAD-BE85-4838-887C-E7D34D6ECA71}" type="datetimeFigureOut">
              <a:rPr lang="en-GB"/>
              <a:pPr/>
              <a:t>25/01/2015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9558-9A10-4EEB-8E0D-CE969EF88D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E5FAD-BE85-4838-887C-E7D34D6ECA71}" type="datetimeFigureOut">
              <a:rPr lang="en-GB"/>
              <a:pPr/>
              <a:t>25/01/2015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9558-9A10-4EEB-8E0D-CE969EF88D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E:\Archive_Elance\400_templates\Religious\done\sourceFront\R111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Rectangle 25"/>
          <p:cNvSpPr>
            <a:spLocks noChangeArrowheads="1"/>
          </p:cNvSpPr>
          <p:nvPr userDrawn="1"/>
        </p:nvSpPr>
        <p:spPr bwMode="gray">
          <a:xfrm>
            <a:off x="7467600" y="501062"/>
            <a:ext cx="15097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FFFFFF"/>
                </a:solidFill>
                <a:cs typeface="Arial" charset="0"/>
              </a:rPr>
              <a:t>LOGO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263" y="294138"/>
            <a:ext cx="5523287" cy="6107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53C47-48BE-4D75-BA75-377322178103}" type="datetimeFigureOut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25/01/2015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48115A-35E7-4FDE-ABC9-273A5CE9B97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53C47-48BE-4D75-BA75-377322178103}" type="datetimeFigureOut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25/01/2015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48115A-35E7-4FDE-ABC9-273A5CE9B97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E:\Archive_Elance\400_templates\Religious\done\sourceInner\R111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7886991" y="6378575"/>
            <a:ext cx="996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dward%20Desktop\Music\Playlists\Christ's%20special%20love&#20027;&#30340;&#22937;&#24859;%20(1).mp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971600" y="6273225"/>
            <a:ext cx="722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</a:pPr>
            <a:r>
              <a:rPr 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London Chinese Baptist Church  </a:t>
            </a:r>
            <a:endParaRPr lang="en-GB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0"/>
            <a:ext cx="72008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2015-1-25</a:t>
            </a:r>
            <a:endParaRPr lang="en-GB" altLang="zh-TW" sz="4800" b="1" dirty="0">
              <a:solidFill>
                <a:srgbClr val="A8FE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zh-TW" altLang="en-GB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pic>
        <p:nvPicPr>
          <p:cNvPr id="5" name="Picture 4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661248"/>
            <a:ext cx="81724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GB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Text Box 4" descr="Purple mesh"/>
          <p:cNvSpPr txBox="1">
            <a:spLocks noChangeArrowheads="1"/>
          </p:cNvSpPr>
          <p:nvPr/>
        </p:nvSpPr>
        <p:spPr bwMode="auto">
          <a:xfrm>
            <a:off x="792088" y="2632961"/>
            <a:ext cx="7740352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活在罪中的生命</a:t>
            </a:r>
            <a:endParaRPr lang="en-GB" altLang="zh-CN" sz="7200" b="1" dirty="0" smtClean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 smtClean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创世纪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4:1-16)</a:t>
            </a:r>
            <a:endParaRPr lang="en-GB" sz="4400" b="1" dirty="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罪是什么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909875"/>
            <a:ext cx="91450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「罪」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罪行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(sins)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罪的状态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(SIN)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简单来说，我们犯罪便成为罪人。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因此我们以后不再犯罪也仍然是罪人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罪是什么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476672"/>
            <a:ext cx="914501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主耶稣来寻找罪人，替我们赎罪，就是让我们把自己罪人的生命交给祂，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林后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5:21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神使那无罪的、替我们成为罪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(</a:t>
            </a:r>
            <a:r>
              <a:rPr lang="zh-CN" altLang="en-US" sz="5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罪人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)</a:t>
            </a: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．好叫我们在他里面成为神的义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(</a:t>
            </a:r>
            <a:r>
              <a:rPr lang="zh-CN" altLang="en-US" sz="5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义人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)</a:t>
            </a: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648072" y="134076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467544" y="476672"/>
            <a:ext cx="87129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2:9, 15-17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耶和华神使各样的树从地里长出来、可以悦人的眼目、其上的果子好作食物．园子当中又有生命树、和分别善恶的树。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476672"/>
            <a:ext cx="900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54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16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耶和华神吩咐他说、园中各样树上的果子、你可以随意吃．只是分别善恶树上的果子、你不可吃、因为你吃的日子必定死。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476672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蛇对女人说、神岂是真说、不许你们吃园中所有树上的果子么。女人对蛇说、园中树上的果子我们可以吃．惟有园当中那棵树上的果子、神曾说、你们不可吃、也不可摸、免得你们死。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95536" y="476672"/>
            <a:ext cx="878497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54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蛇对女人说、你们不一定死、因为神知道、你们吃的日子眼睛就明亮了、你们便如神能知道善恶。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犯罪的流程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雅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1:13-15   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人被试探、不可说、我是被神试探．因为神不能被恶试探、他也不试探人．但各人被试探、乃是被自己的私欲牵引诱惑的。私欲既怀了胎、就生出罪来</a:t>
            </a:r>
            <a:r>
              <a:rPr lang="en-GB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.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罪既长成、就生出死来。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648072" y="134076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犯罪的结果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犯罪的结果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3:7-10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他们二人的眼睛就明亮了、纔知道自己是赤身露体、便拿无花果树的叶子、为自己编作裙子。天起了凉风、耶和华神在园中行走。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64088" y="0"/>
            <a:ext cx="3779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defRPr/>
            </a:pPr>
            <a:r>
              <a:rPr lang="en-US" altLang="zh-CN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</a:t>
            </a:r>
            <a:r>
              <a:rPr lang="zh-CN" altLang="en-US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</a:t>
            </a:r>
            <a:r>
              <a:rPr lang="zh-CN" altLang="en-US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题</a:t>
            </a:r>
            <a:r>
              <a:rPr lang="en-US" altLang="zh-CN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marL="342900" indent="-342900" algn="ctr">
              <a:defRPr/>
            </a:pPr>
            <a:r>
              <a:rPr lang="zh-CN" alt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往下扎根  </a:t>
            </a:r>
            <a:endParaRPr lang="en-GB" altLang="zh-CN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向上结果</a:t>
            </a:r>
            <a:r>
              <a:rPr lang="zh-CN" altLang="en-US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zh-CN" alt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5848493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犯罪的结果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那人和他妻子听见神的声音、就藏在园里的树木中、躲避耶和华神的面。 耶和华神呼唤那人、对他说、你在那里。他说、我在园中听见你的声音、我就害怕、因为我赤身露体．我便藏了。 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犯罪的结果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3:11-12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耶和华说、谁告诉你赤身露体呢、莫非你吃了我吩咐你不可吃的那树上的果子么。那人说、你所赐给我、与我同居的女人、他把那树上的果子给我、我就吃了。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...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648072" y="134076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犯罪的结果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神仍是施恩典好怜恤：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3:21-22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耶和华神为亚当和他妻子用皮子作衣服、给他们穿。耶和华神说、那人已经与我们相似、能知道善恶．现在恐怕他伸手又摘生命树的果子吃、就永远活着．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648072" y="134076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4:1-2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有一日、那人和他妻子夏娃同房、夏娃就怀孕、生了该隐、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〔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就是得的意思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〕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便说、耶和华使我得了一个男子。又生了该隐的兄弟亚伯。亚伯是牧羊的．该隐是种地的。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4:3-4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有一日、该隐拿地里的出产为供物献给耶和华．亚伯也将他羊群中头生的、和羊的脂油献上．耶和华看中了亚伯和他的供物．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来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11:4,6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亚伯因着信献祭与神、比该隐所献的更美、因此便得了称义的见证、就是神指着他礼物作的见证．他虽然死了、却因这信仍旧说话。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6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人非有信、就不能得神的喜悦．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4:5-7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只是看不中该隐和他的供物．该隐就大大的发怒、变了脸色。耶和华对该隐说、你为甚么发怒呢、你为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什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么变了脸色呢．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你若行得好、岂不蒙悦纳、你若行得不好、罪就伏在门前．他必恋慕你、你却要制伏他。</a:t>
            </a:r>
            <a:endParaRPr lang="en-US" altLang="zh-CN" sz="54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(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比较  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3:16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又对女人说、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...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你必恋慕你丈夫、你丈夫必管辖你。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)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 descr="Purple mesh"/>
          <p:cNvSpPr txBox="1">
            <a:spLocks noChangeArrowheads="1"/>
          </p:cNvSpPr>
          <p:nvPr/>
        </p:nvSpPr>
        <p:spPr bwMode="auto">
          <a:xfrm>
            <a:off x="611560" y="476672"/>
            <a:ext cx="77403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全年经文：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「将来雅各要扎根，以色列要发芽开花，他们的果实必充满世界。」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以赛亚书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27:6) </a:t>
            </a:r>
            <a:endParaRPr lang="en-GB" sz="40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4:8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该隐与他兄弟亚伯说话、二人正在田间、该隐起来打他兄弟亚伯、把他杀了。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4:9-12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耶和华对该隐说、你兄弟亚伯在那里．他说、我不知道、我岂是看守我兄弟的吗。耶和华说、你作了什么事呢、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54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你兄弟的血、有声音从地里向我哀告。地开了口、从你手里接受你兄弟的血．现在你必从这地受咒诅。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12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你种地、地不再给你效力．你必流离飘荡在地上。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4:13-16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该隐对耶和华说、我的刑罚太重、过于我所能当的。你如今赶逐我离开这地、以致不见你面．我必流离飘荡在地上、凡遇见我的必杀我。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罪中的生命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179512" y="548680"/>
            <a:ext cx="9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54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耶和华对他说、凡杀该隐的必遭报七倍。耶和华就给该隐立一个记号、免得人遇见他就杀他。于是该隐离开耶和华的面、去住在伊甸东边挪得之地。</a:t>
            </a:r>
            <a:endParaRPr lang="en-GB" sz="54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755576" y="422108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总结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1.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犯罪叫我们成为罪人，我们接待相信主耶稣，便重生得到新的生命，成为神的儿女。所以我们在神的眼中不再是罪人，而是主耶稣宝血所救赎的义人，叫我们得到饶恕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forgiveness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2.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我们犯罪后，便逃避神，躲藏起来。神没有离弃我们，但我们害怕来到神面前。然而，天父正等候我们浪子回头，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来</a:t>
            </a:r>
            <a:r>
              <a:rPr lang="en-US" altLang="zh-CN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4:15-16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因我们的大祭司、并非不能体恤我们的软弱．他也曾凡事受过试探、与我们一样．只是他没有犯罪。。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所以我们只管坦然无惧的、来到施恩的宝座前、为要得怜恤、蒙恩惠作随时的帮助。</a:t>
            </a:r>
            <a:endParaRPr lang="en-GB" sz="5600" b="1" dirty="0" smtClean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让我们尽快谦卑地回到天父那里，与神复和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reconciliation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不单是个人灵命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也让教会  </a:t>
            </a:r>
            <a:r>
              <a:rPr lang="zh-CN" altLang="en-US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4:15-16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惟用爱心说诚实话、凡事长进、连于元首基督．全身都靠他联络得合式、百节各按各职、照着各体的功用、彼此相助、便叫身体渐渐增长、在爱中建立自己。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3.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要远离罪恶，</a:t>
            </a:r>
            <a:endParaRPr lang="en-US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罪本身必然带来损毁的，虽然神在恩赐中怜恤或许会减少罪带来的伤害。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gray">
          <a:xfrm>
            <a:off x="130615" y="4214497"/>
            <a:ext cx="8229592" cy="14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zh-TW" altLang="en-US" sz="6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主的妙爱</a:t>
            </a:r>
            <a:endParaRPr lang="en-US" sz="60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0238" y="1754372"/>
            <a:ext cx="8833761" cy="4974034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亲爱的主！你今召我回来，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面临你爱，使我深觉惭愧；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像我这样，你竟还肯爱我，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阿，主，你爱，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真是令人难猜！</a:t>
            </a:r>
            <a:r>
              <a:rPr lang="zh-CN" alt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endParaRPr lang="en-US" altLang="zh-CN" sz="4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Christ's special love主的妙愛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31056" y="499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769" y="1232899"/>
            <a:ext cx="8229600" cy="5484874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主阿，你爱，奇妙的爱，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长宽高深，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真是令人难猜；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虽然我曾一度叫你伤怀，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但主你爱却又将我找回。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2813" y="1668538"/>
            <a:ext cx="8951187" cy="4870486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我虽曾说：主阿，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我深爱你；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虽曾自夸：我永不离开你；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曾几何时，我又将你离弃，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向你背约，使你伤心叹息。   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4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769" y="1376737"/>
            <a:ext cx="8229600" cy="5341036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主阿，你爱，奇妙的爱，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长宽高深，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真是令人难猜；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虽然我曾一度叫你伤怀，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但主你爱却又将我找回。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536" y="1325366"/>
            <a:ext cx="8951187" cy="531174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但是，主阿，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你不因此灰心！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你那妙爱催你将我找寻；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直到寻见，怀抱我在你心，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抚我领我，使我归回羊群。  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769" y="1417834"/>
            <a:ext cx="8229600" cy="5299939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主阿，你爱，奇妙的爱，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长宽高深，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真是令人难猜；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虽然我曾一度叫你伤怀，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但主你爱却又将我找回。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975" y="1417834"/>
            <a:ext cx="8229600" cy="5250094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主阿，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现在我不敢离你怀，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我又何敢辜负你的恩爱；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我恳求你保守我不失败，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直到你爱被我充分了解。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769" y="1325366"/>
            <a:ext cx="8229600" cy="539240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主阿，你爱，奇妙的爱，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长宽高深，</a:t>
            </a:r>
            <a:endParaRPr lang="en-GB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真是令人难猜；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虽然我曾一度叫你伤怀，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但主你爱却又将我找回。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不单是个人灵命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也让教会  </a:t>
            </a:r>
            <a:r>
              <a:rPr lang="zh-TW" altLang="en-US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TW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2:1-5 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所以你们既除去一切的恶毒 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或作阴毒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 </a:t>
            </a: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、诡诈、并假善、嫉妒、和一切毁谤的话、就要爱慕那纯净的灵奶、像纔生的婴孩爱慕奶一样、叫你们因此渐长、以致得救．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gray">
          <a:xfrm>
            <a:off x="130615" y="4214497"/>
            <a:ext cx="8229592" cy="14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zh-TW" altLang="en-US" sz="6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主的妙爱</a:t>
            </a:r>
            <a:endParaRPr lang="en-US" sz="60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35496" y="1"/>
            <a:ext cx="9145016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不单是个人灵命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也让教会  </a:t>
            </a:r>
            <a:r>
              <a:rPr lang="zh-TW" altLang="en-US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TW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2:1-5 </a:t>
            </a:r>
            <a:r>
              <a:rPr lang="en-US" altLang="zh-CN" sz="56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00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主乃活石．固然是被人所弃的、却是被神所拣选所宝贵的．你们来到主面前、也就像活石、被建造成为灵宫、作圣洁的祭司、借着耶稣基督奉献神所悦纳的灵祭</a:t>
            </a:r>
            <a:r>
              <a:rPr lang="zh-CN" altLang="en-US" sz="5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5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 descr="Purple mesh"/>
          <p:cNvSpPr txBox="1">
            <a:spLocks noChangeArrowheads="1"/>
          </p:cNvSpPr>
          <p:nvPr/>
        </p:nvSpPr>
        <p:spPr bwMode="auto">
          <a:xfrm>
            <a:off x="648072" y="1340768"/>
            <a:ext cx="7740352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罪是什么</a:t>
            </a:r>
            <a:r>
              <a:rPr lang="en-US" altLang="zh-CN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罪是什么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909875"/>
            <a:ext cx="91450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「罪」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包括「邪恶」，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但有些在意念中不是邪恶的事宜也是罪。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=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「射不中」，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即偏离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13"/>
            <a:ext cx="77403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罪是什么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11" name="Text Box 4" descr="Purple mesh"/>
          <p:cNvSpPr txBox="1">
            <a:spLocks noChangeArrowheads="1"/>
          </p:cNvSpPr>
          <p:nvPr/>
        </p:nvSpPr>
        <p:spPr bwMode="auto">
          <a:xfrm>
            <a:off x="35496" y="909875"/>
            <a:ext cx="91450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「罪」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罪行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(sins)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罪的状态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(SIN)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简单来说，我们犯罪便成为罪人。</a:t>
            </a:r>
            <a:endParaRPr lang="en-GB" sz="5600" b="1" dirty="0">
              <a:solidFill>
                <a:srgbClr val="FFC000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rryBlossom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erryBlossom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3cross">
  <a:themeElements>
    <a:clrScheme name="2439">
      <a:dk1>
        <a:srgbClr val="583004"/>
      </a:dk1>
      <a:lt1>
        <a:srgbClr val="2C1802"/>
      </a:lt1>
      <a:dk2>
        <a:srgbClr val="2C1802"/>
      </a:dk2>
      <a:lt2>
        <a:srgbClr val="F9C790"/>
      </a:lt2>
      <a:accent1>
        <a:srgbClr val="9A5407"/>
      </a:accent1>
      <a:accent2>
        <a:srgbClr val="600000"/>
      </a:accent2>
      <a:accent3>
        <a:srgbClr val="AAAAAA"/>
      </a:accent3>
      <a:accent4>
        <a:srgbClr val="583004"/>
      </a:accent4>
      <a:accent5>
        <a:srgbClr val="BB6608"/>
      </a:accent5>
      <a:accent6>
        <a:srgbClr val="DB770A"/>
      </a:accent6>
      <a:hlink>
        <a:srgbClr val="B76509"/>
      </a:hlink>
      <a:folHlink>
        <a:srgbClr val="FDEBD8"/>
      </a:folHlink>
    </a:clrScheme>
    <a:fontScheme name="Zim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imcon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2567</Words>
  <Application>Microsoft Office PowerPoint</Application>
  <PresentationFormat>On-screen Show (4:3)</PresentationFormat>
  <Paragraphs>271</Paragraphs>
  <Slides>50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0LCBC2013</vt:lpstr>
      <vt:lpstr>CherryBlossom2</vt:lpstr>
      <vt:lpstr>1_CherryBlossom2</vt:lpstr>
      <vt:lpstr>3cross</vt:lpstr>
      <vt:lpstr>1_3cross</vt:lpstr>
      <vt:lpstr>2_3cross</vt:lpstr>
      <vt:lpstr>3_3cross</vt:lpstr>
      <vt:lpstr>4_3cross</vt:lpstr>
      <vt:lpstr>5_3cross</vt:lpstr>
      <vt:lpstr>6_3cross</vt:lpstr>
      <vt:lpstr>7_3cross</vt:lpstr>
      <vt:lpstr>8_3cross</vt:lpstr>
      <vt:lpstr>9_3cross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4</cp:revision>
  <dcterms:created xsi:type="dcterms:W3CDTF">2015-01-25T10:03:02Z</dcterms:created>
  <dcterms:modified xsi:type="dcterms:W3CDTF">2015-01-25T11:24:36Z</dcterms:modified>
</cp:coreProperties>
</file>