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3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</p:sldMasterIdLst>
  <p:sldIdLst>
    <p:sldId id="259" r:id="rId16"/>
    <p:sldId id="319" r:id="rId17"/>
    <p:sldId id="360" r:id="rId18"/>
    <p:sldId id="361" r:id="rId19"/>
    <p:sldId id="362" r:id="rId20"/>
    <p:sldId id="363" r:id="rId21"/>
    <p:sldId id="364" r:id="rId22"/>
    <p:sldId id="359" r:id="rId23"/>
    <p:sldId id="258" r:id="rId24"/>
    <p:sldId id="292" r:id="rId25"/>
    <p:sldId id="291" r:id="rId26"/>
    <p:sldId id="382" r:id="rId27"/>
    <p:sldId id="383" r:id="rId28"/>
    <p:sldId id="384" r:id="rId29"/>
    <p:sldId id="386" r:id="rId30"/>
    <p:sldId id="385" r:id="rId31"/>
    <p:sldId id="387" r:id="rId32"/>
    <p:sldId id="388" r:id="rId33"/>
    <p:sldId id="389" r:id="rId34"/>
    <p:sldId id="320" r:id="rId35"/>
    <p:sldId id="329" r:id="rId36"/>
    <p:sldId id="395" r:id="rId37"/>
    <p:sldId id="396" r:id="rId38"/>
    <p:sldId id="397" r:id="rId39"/>
    <p:sldId id="398" r:id="rId40"/>
    <p:sldId id="400" r:id="rId41"/>
    <p:sldId id="401" r:id="rId42"/>
    <p:sldId id="402" r:id="rId43"/>
    <p:sldId id="403" r:id="rId44"/>
    <p:sldId id="390" r:id="rId45"/>
    <p:sldId id="330" r:id="rId46"/>
    <p:sldId id="393" r:id="rId47"/>
    <p:sldId id="404" r:id="rId48"/>
    <p:sldId id="405" r:id="rId49"/>
    <p:sldId id="406" r:id="rId50"/>
    <p:sldId id="407" r:id="rId51"/>
    <p:sldId id="408" r:id="rId52"/>
    <p:sldId id="409" r:id="rId53"/>
    <p:sldId id="391" r:id="rId54"/>
    <p:sldId id="392" r:id="rId55"/>
    <p:sldId id="394" r:id="rId56"/>
    <p:sldId id="399" r:id="rId57"/>
    <p:sldId id="411" r:id="rId58"/>
    <p:sldId id="410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1" r:id="rId68"/>
    <p:sldId id="420" r:id="rId69"/>
    <p:sldId id="335" r:id="rId70"/>
    <p:sldId id="365" r:id="rId71"/>
    <p:sldId id="367" r:id="rId72"/>
    <p:sldId id="366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E9A"/>
    <a:srgbClr val="A8FEAA"/>
    <a:srgbClr val="2FFF8D"/>
    <a:srgbClr val="C5FFDF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6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theme" Target="theme/theme1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5E49-8650-45A2-90CE-D3CF61491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61BB-63FD-4764-A609-B6A58D2AA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kcwei\Dropbox\New%20sermons\You%20raise%20meUp&#31074;&#25206;&#25345;&#25105;%20-%20&#26041;&#33311;&#34892;&#21205;.mp3" TargetMode="Externa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恩惠平安的管家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3:12-16; 4:2-6)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4653136"/>
            <a:ext cx="72008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2014-12-28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949280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2FFF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77954"/>
            <a:ext cx="81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FFF8D"/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rgbClr val="2FFF8D"/>
              </a:solidFill>
              <a:latin typeface="Arial" charset="0"/>
            </a:endParaRPr>
          </a:p>
        </p:txBody>
      </p:sp>
      <p:pic>
        <p:nvPicPr>
          <p:cNvPr id="9" name="Picture 8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404665"/>
            <a:ext cx="8460432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「管家」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(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=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住家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在神的家中</a:t>
            </a:r>
            <a:endParaRPr lang="en-GB" altLang="zh-TW" sz="72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并我们的家中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服事主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作管家的服事，</a:t>
            </a:r>
            <a:endParaRPr lang="en-GB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生命的服事</a:t>
            </a:r>
            <a:endParaRPr lang="en-GB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在不同的生活範圍中：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婚姻家庭、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職場校園中、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社交生活、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教會生活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61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1:2</a:t>
            </a: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写信给歌罗西的圣徒、</a:t>
            </a:r>
            <a:endParaRPr lang="en-GB" altLang="zh-CN" sz="60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在基督里有忠心的弟兄</a:t>
            </a:r>
            <a:r>
              <a:rPr lang="en-GB" altLang="zh-CN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愿恩惠平安、从神我们的父、归与你们。</a:t>
            </a:r>
            <a:endParaRPr lang="en-GB" altLang="zh-CN" sz="60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6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这是保罗和新约信徒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关用的问安，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也是彼此祝福。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6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我们只能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在神的恩惠平安中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作管家。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6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「恩惠」提醒我们，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神白白地给我们各样的丰盛，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65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我们便不会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「浪费」了恩惠，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把太多的时刻活在恩惠以外，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因为自以为或听了魔鬼的控告而感到不配。</a:t>
            </a: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6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平安，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其实也是神的恩惠，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因为我们一切的平安，都是因为基督的福音：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6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24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1:6</a:t>
            </a: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这福音传到你们那里、也传到普天之下、并且结果增长、如同在你们中间、自从你们听见福音、真知道神恩惠的日子一样．</a:t>
            </a:r>
            <a:endParaRPr lang="en-GB" altLang="zh-CN" sz="6000" b="1" dirty="0" smtClean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65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今天作总结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「平安」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GB" altLang="zh-CN" sz="6600" b="1" dirty="0" err="1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eirene</a:t>
            </a:r>
            <a:r>
              <a:rPr lang="en-GB" altLang="zh-CN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 peace. </a:t>
            </a: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中文有不同的翻译：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平安、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和好、和平、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和睦。</a:t>
            </a:r>
            <a:endParaRPr lang="en-GB" altLang="zh-CN" sz="6600" b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3:12-17</a:t>
            </a:r>
            <a:endParaRPr lang="en-GB" sz="5400" b="1" dirty="0" smtClean="0"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DFHeiMedium-B5"/>
              <a:cs typeface="Arial" pitchFamily="34" charset="0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所以你们既是神的选民、圣洁蒙爱的人、就要存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原文作穿下同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怜悯、恩慈、谦虚、温柔、忍耐的心。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rgbClr val="F8F8F8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和好 </a:t>
            </a:r>
            <a:r>
              <a:rPr lang="en-US" altLang="zh-CN" sz="11500" b="1" dirty="0" smtClean="0">
                <a:solidFill>
                  <a:srgbClr val="F8F8F8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/ 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和平</a:t>
            </a:r>
            <a:endParaRPr lang="en-GB" sz="9600" b="1" dirty="0">
              <a:solidFill>
                <a:srgbClr val="F8F8F8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6:15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又用平安的福音、当作豫备走路的鞋穿在脚上．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3:13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倘若这人与那人有嫌隙</a:t>
            </a:r>
            <a:r>
              <a:rPr lang="en-GB" altLang="zh-C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xi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、总要彼此包容、彼此饶恕．主怎样饶恕了你们、你们也要怎样饶恕人。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2:13-19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你们从前远离神的人、如今却在基督耶稣里、靠着他的血、已经得亲近了。 因他使我们和睦将两下合而为一、拆毁了中间隔断的墙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…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为要将两下、借着自己造成一个新人、如此便成就了和睦．既在十字架上灭了冤仇、便藉这十字架、使两下归为一体、与神和好了． 并且来传和平的福音给你们远处的人、也给那近处的人。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因为我们两下借着他被一个圣灵所感、得以进到父面前。这样、你们不再作外人、和客旅、是与圣徒同国、是神家里的人了．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...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3:11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在此并不分希利尼人、犹太人、受割礼的、未受割礼的、化外人、西古提人、为奴的、自主的．惟有基督是包括一切、又住在各人之内。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4:3-4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也要为我们祷告、求神给我们开传道的门、能以讲基督的奥秘、叫我按着所该说的话、将这奥秘发明出来。	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4:1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人应当以我们为基督的执事、为神奥秘事的管家。</a:t>
            </a:r>
            <a:endParaRPr lang="en-GB" sz="5400" b="1" dirty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和好 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/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和平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5400" b="1" dirty="0" smtClean="0">
              <a:solidFill>
                <a:srgbClr val="F8F8F8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作福音的管家</a:t>
            </a:r>
            <a:endParaRPr lang="en-GB" sz="8000" b="1" dirty="0">
              <a:solidFill>
                <a:srgbClr val="FFFF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倘若这人与那人有嫌隙、总要彼此包容、彼此饶恕．主怎样饶恕了你们、你们也要怎样饶恕人。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在这一切之外、要存著爱心．爱心就是联络全德的。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9900" b="1" dirty="0" smtClean="0">
                <a:solidFill>
                  <a:srgbClr val="F8F8F8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和睦</a:t>
            </a:r>
            <a:endParaRPr lang="en-GB" sz="16600" b="1" dirty="0">
              <a:solidFill>
                <a:srgbClr val="F8F8F8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诗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133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看哪、弟兄和睦同居是何等的善、何等的美。这好比那贵重的油、浇在亚伦的头上、流到胡须．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又流到他的衣襟．又好比黑门的甘露、降在锡安山．因为在那里有耶和华所命定的福、就是永远的生命。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3:12,14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所以你们既是神的选民、圣洁蒙爱的人、就要存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原文作穿下同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怜悯、恩慈、谦虚、温柔、忍耐的心。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在这一切之外、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要存着爱心．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爱心就是联络全德的。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2:1-5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所以在基督里若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劝勉、爱心有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么安慰、圣灵有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么交通、心中有</a:t>
            </a:r>
            <a:r>
              <a:rPr lang="zh-TW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么慈悲怜悯、你们就是意念相同、爱心相同、有一样的心思、有一样的意念、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凡事不可结党、不可贪图虚浮的荣耀．只要存心谦卑、各人看别人比自己强。各人不要单顾自己的事、也要顾别人的事。你们当以基督耶稣的心为心。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主内一家亲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彼前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4:8-10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最要紧的是彼此切实相爱．因为爱能遮掩许多的罪。你们要互相款待、不发怨言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US" altLang="zh-CN" sz="54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各人要照所得的恩赐彼此服事、作神百般恩赐的好管家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和睦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作神百般恩赐的</a:t>
            </a:r>
            <a:endParaRPr lang="en-US" altLang="zh-CN" sz="8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好管家</a:t>
            </a:r>
            <a:r>
              <a:rPr lang="en-US" altLang="zh-TW" sz="8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GB" sz="8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9900" b="1" dirty="0" smtClean="0">
                <a:solidFill>
                  <a:srgbClr val="F8F8F8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平安</a:t>
            </a:r>
            <a:endParaRPr lang="en-GB" sz="16600" b="1" dirty="0">
              <a:solidFill>
                <a:srgbClr val="F8F8F8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15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又要叫基督的平安在你们心里作主．你们也为此蒙召、归为一体．且要存感谢的心。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16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当用各样的智慧、把基督的道理、丰丰富富的存在心里、用诗章、颂词、灵歌、彼此教导、互相劝戒心被恩感歌颂神。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2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14:27 </a:t>
            </a: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我留下平安给你们、我将我的平安赐给你们．我所赐的、不像世人所赐的．</a:t>
            </a:r>
            <a:endParaRPr lang="en-GB" sz="66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16:33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我将这些事告诉你们、是要叫你们在我里面有平安。在世上你们有苦难．但你们可以放心、我已经胜了世界。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16:33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我将这些事告诉你们、是要叫你们在我里面有平安。在世上你们有苦难．但你们可以放心、我已经胜了世界。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因为我们见到主耶稣。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20:18-22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抹大拉的马利亚就去告诉门徒说、我已经看见了主．他又将主对他说的这话告诉他们。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因为我们见到主耶稣。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那日（就是七日的第一日）晚上、门徒所在的地方、因怕犹太人、门都关了．耶稣来站在当中、对他们说、愿你们平安。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因为我们见到主耶稣。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说了这话、就把手和肋旁、指给他们看．门徒看见主、就喜乐了。耶稣又对他们说、愿你们平安．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1:15-18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爱子是那不能看见之神的像、是首生的、在一切被造的以先．因为万有都是靠他造的、无论是天上的、地上的、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能看见的、不能看见的、或是有位的、主治的、执政的、掌权的、一概都是借着他造的、又是为他造的．他在万有之先．万有也靠他而立。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3:15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又要叫基督的平安在你们心里作主．你们也为此蒙召、归为一体．且要存感谢的心。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4:2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你们要恒切祷告、在此儆醒感恩．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17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无论作甚麽、或说话、或行事、都要奉主耶稣的名、藉著他感谢父神。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腓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4:6-7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应当一无罣虑、只要凡事借着祷告、祈求、和感谢、将你们所要的告诉神。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神所赐出人意外的平安、必在基督耶稣里、保守你们的心怀意念。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0" y="188640"/>
            <a:ext cx="91440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3:16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当用各样的智慧、把基督的道理丰丰富富的存在心里、用诗章、颂词、灵歌、彼此教导、互相劝戒心被恩感歌颂神。</a:t>
            </a:r>
            <a:endParaRPr lang="en-GB" sz="54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323528" y="188640"/>
            <a:ext cx="8820472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主耶稣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3:17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无论作什么、或说话、或行事、都要奉主耶稣的名、借着他感谢父神。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323528" y="188640"/>
            <a:ext cx="8820472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平安</a:t>
            </a:r>
            <a:endParaRPr lang="en-GB" altLang="zh-TW" sz="60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1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US" altLang="zh-CN" sz="7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13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在基督里</a:t>
            </a:r>
            <a:endParaRPr lang="en-US" altLang="zh-CN" sz="138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0" y="4437112"/>
            <a:ext cx="889146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忠心的管家</a:t>
            </a:r>
            <a:endParaRPr lang="en-GB" sz="115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忠心的管家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尤其是：</a:t>
            </a:r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>
              <a:buFont typeface="Arial" pitchFamily="34" charset="0"/>
              <a:buChar char="•"/>
            </a:pPr>
            <a:r>
              <a:rPr lang="zh-CN" altLang="en-US" sz="72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作福音的管家</a:t>
            </a:r>
            <a:endParaRPr lang="zh-CN" altLang="en-US" sz="72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Font typeface="Arial" pitchFamily="34" charset="0"/>
              <a:buChar char="•"/>
            </a:pPr>
            <a:r>
              <a:rPr lang="zh-CN" altLang="en-US" sz="72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作百般恩赐的好管家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2015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年</a:t>
            </a:r>
            <a:r>
              <a:rPr lang="en-US" altLang="zh-TW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?</a:t>
            </a:r>
          </a:p>
          <a:p>
            <a:pPr algn="ctr"/>
            <a:r>
              <a:rPr lang="zh-TW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在基督里</a:t>
            </a:r>
          </a:p>
          <a:p>
            <a:pPr algn="ctr">
              <a:buFont typeface="Arial" pitchFamily="34" charset="0"/>
              <a:buChar char="•"/>
            </a:pPr>
            <a:r>
              <a:rPr lang="zh-TW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作主恩惠平安的管家</a:t>
            </a:r>
          </a:p>
          <a:p>
            <a:pPr algn="ctr">
              <a:buFont typeface="Arial" pitchFamily="34" charset="0"/>
              <a:buChar char="•"/>
            </a:pPr>
            <a:r>
              <a:rPr lang="zh-TW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在祂的恩惠平安中</a:t>
            </a:r>
            <a:endParaRPr lang="en-GB" altLang="zh-TW" sz="66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作生命的管家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3501008"/>
            <a:ext cx="889146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199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2015</a:t>
            </a:r>
            <a:r>
              <a:rPr lang="zh-TW" altLang="en-US" sz="199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年</a:t>
            </a:r>
            <a:endParaRPr lang="en-GB" sz="199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2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1"/>
            <a:ext cx="7416824" cy="2808312"/>
          </a:xfrm>
        </p:spPr>
        <p:txBody>
          <a:bodyPr>
            <a:noAutofit/>
          </a:bodyPr>
          <a:lstStyle/>
          <a:p>
            <a:pPr algn="r"/>
            <a:r>
              <a:rPr lang="zh-TW" altLang="en-US" sz="88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</a:t>
            </a:r>
            <a:r>
              <a:rPr lang="en-GB" altLang="zh-TW" sz="66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TW" sz="66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66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</a:t>
            </a:r>
            <a:endParaRPr lang="en-GB" sz="6600" b="1" dirty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4:2-6</a:t>
            </a:r>
            <a:endParaRPr lang="en-GB" sz="5400" b="1" dirty="0" smtClean="0"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DFHeiMedium-B5"/>
              <a:cs typeface="Arial" pitchFamily="34" charset="0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你们要恒切祷告、在此儆醒感恩．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也要为我们祷告、求神给我们开传道的门、能以讲基督的奥秘、（我为此被捆锁）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14000" contrast="-28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当我沮丧 </a:t>
            </a:r>
            <a: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困倦软弱的时候</a:t>
            </a:r>
            <a:b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困难临到 </a:t>
            </a:r>
            <a: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如重担压心头</a:t>
            </a:r>
            <a:endParaRPr lang="zh-TW" altLang="en-US" sz="6000" b="1" dirty="0" smtClean="0">
              <a:solidFill>
                <a:srgbClr val="FFC0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When I am down and, oh my soul, so weary;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When troubles come and my heart burdened be;</a:t>
            </a:r>
            <a:endParaRPr lang="en-GB" altLang="zh-CN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4" name="You raise meUp祢扶持我 - 方舟行動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4000" contrast="-28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我仍伫立 </a:t>
            </a:r>
            <a: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在静默之中等候</a:t>
            </a:r>
            <a:b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直到祢来 </a:t>
            </a:r>
            <a: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C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陪伴在我左右</a:t>
            </a:r>
            <a:endParaRPr lang="zh-TW" altLang="en-US" sz="6000" b="1" dirty="0" smtClean="0">
              <a:solidFill>
                <a:srgbClr val="FFC0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Then, I am still and wait here in the silence,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Until you come and sit awhile with me.</a:t>
            </a:r>
            <a:endParaRPr lang="zh-TW" altLang="en-US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我能攀越过山岗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穿过暴风巨浪</a:t>
            </a:r>
            <a:endParaRPr lang="zh-TW" altLang="en-US" sz="6000" b="1" dirty="0" smtClean="0">
              <a:solidFill>
                <a:srgbClr val="FF5A33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so I can stand on mountains;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to walk on stormy seas; 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8892480" cy="3672408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我很坚强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因能依靠祢臂膀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祢鼓舞我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让我超乎想</a:t>
            </a:r>
            <a:r>
              <a:rPr lang="zh-TW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象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am strong, when I am on your shoulders;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up… To more than I can be.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4000" contrast="-28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3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当我沮丧困倦软弱的时候</a:t>
            </a:r>
            <a:br>
              <a:rPr lang="zh-CN" alt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困难临到如重担压心头</a:t>
            </a:r>
            <a:r>
              <a:rPr lang="en-GB" altLang="zh-CN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TW" alt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我仍佇立 在靜默之中等候</a:t>
            </a:r>
            <a:br>
              <a:rPr lang="zh-TW" alt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TW" alt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直到祢來 陪伴在我左右</a:t>
            </a:r>
            <a:endParaRPr lang="zh-TW" altLang="en-US" sz="4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When I am down and, oh my soul, so weary; </a:t>
            </a:r>
          </a:p>
          <a:p>
            <a:pPr algn="ctr">
              <a:spcBef>
                <a:spcPct val="0"/>
              </a:spcBef>
            </a:pPr>
            <a:r>
              <a:rPr lang="en-GB" altLang="zh-CN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When troubles come and my heart burdened be;</a:t>
            </a:r>
          </a:p>
          <a:p>
            <a:pPr algn="ctr">
              <a:spcBef>
                <a:spcPct val="0"/>
              </a:spcBef>
            </a:pPr>
            <a:r>
              <a:rPr lang="en-GB" altLang="zh-CN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Then, I am still and wait here in the silence, </a:t>
            </a:r>
          </a:p>
          <a:p>
            <a:pPr algn="ctr">
              <a:spcBef>
                <a:spcPct val="0"/>
              </a:spcBef>
            </a:pPr>
            <a:r>
              <a:rPr lang="en-GB" altLang="zh-CN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Until you come and sit awhile with me</a:t>
            </a:r>
            <a:r>
              <a:rPr lang="en-GB" altLang="zh-CN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endParaRPr lang="en-GB" altLang="zh-CN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我能攀越过山岗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穿过暴风巨浪</a:t>
            </a:r>
            <a:endParaRPr lang="zh-TW" altLang="en-US" sz="6000" b="1" dirty="0" smtClean="0">
              <a:solidFill>
                <a:srgbClr val="FF5A33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so I can stand on mountains;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to walk on stormy seas; 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6004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我很坚强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因能依靠祢臂膀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祢鼓舞我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让我超乎想</a:t>
            </a:r>
            <a:r>
              <a:rPr lang="zh-TW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象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am strong, when I am on your shoulders;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up… To more than I can be.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我能攀越过山岗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穿过暴风巨浪</a:t>
            </a:r>
            <a:endParaRPr lang="zh-TW" altLang="en-US" sz="6000" b="1" dirty="0" smtClean="0">
              <a:solidFill>
                <a:srgbClr val="FF5A33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so I can stand on mountains;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to walk on stormy seas; 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6004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我很坚强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因能依靠祢臂膀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祢鼓舞我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让我超乎想</a:t>
            </a:r>
            <a:r>
              <a:rPr lang="zh-TW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象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am strong, when I am on your shoulders;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up… To more than I can be.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我能攀越过山岗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穿过暴风巨浪</a:t>
            </a:r>
            <a:endParaRPr lang="zh-TW" altLang="en-US" sz="6000" b="1" dirty="0" smtClean="0">
              <a:solidFill>
                <a:srgbClr val="FF5A33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so I can stand on mountains;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to walk on stormy seas; 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叫我按著所该说的话、将这奥秘发明出来。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你们要爱惜光阴、用智慧与外人交往。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你们的言语要常常带著和气、好像用盐调和、就可知道该怎样回答各人。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6004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我很堅强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因能依靠祢臂膀</a:t>
            </a:r>
            <a:b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祢鼓舞我 </a:t>
            </a:r>
            <a: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讓我超乎想</a:t>
            </a:r>
            <a:r>
              <a:rPr lang="zh-TW" altLang="en-US" sz="60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象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so I can stand on mountains; </a:t>
            </a:r>
          </a:p>
          <a:p>
            <a:pPr algn="ctr">
              <a:spcBef>
                <a:spcPct val="0"/>
              </a:spcBef>
            </a:pPr>
            <a:r>
              <a:rPr lang="en-GB" altLang="zh-CN" sz="4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up, to walk on stormy seas; </a:t>
            </a:r>
            <a:endParaRPr lang="zh-TW" altLang="en-US" sz="4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3312367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zh-CN" altLang="en-US" sz="66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 </a:t>
            </a:r>
            <a:r>
              <a:rPr lang="en-GB" altLang="zh-CN" sz="66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6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zh-CN" altLang="en-US" sz="6600" b="1" dirty="0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让我超乎想</a:t>
            </a:r>
            <a:r>
              <a:rPr lang="zh-TW" altLang="en-US" sz="6600" b="1" smtClean="0">
                <a:solidFill>
                  <a:srgbClr val="FF5A33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象</a:t>
            </a:r>
            <a:endParaRPr lang="zh-TW" altLang="en-US" sz="6600" b="1" dirty="0" smtClean="0">
              <a:solidFill>
                <a:srgbClr val="FF5A33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501009"/>
            <a:ext cx="8892480" cy="331236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5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up… </a:t>
            </a:r>
          </a:p>
          <a:p>
            <a:pPr algn="ctr">
              <a:spcBef>
                <a:spcPct val="0"/>
              </a:spcBef>
            </a:pPr>
            <a:r>
              <a:rPr lang="en-GB" altLang="zh-CN" sz="54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To more than I can be.</a:t>
            </a:r>
            <a:endParaRPr lang="zh-TW" altLang="en-US" sz="54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000"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4005064"/>
            <a:ext cx="8092008" cy="280831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80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祢扶持我</a:t>
            </a:r>
            <a:endParaRPr lang="en-GB" altLang="zh-CN" sz="80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zh-CN" sz="7200" b="1" dirty="0" smtClean="0">
                <a:solidFill>
                  <a:srgbClr val="FF5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raise me up…</a:t>
            </a:r>
            <a:endParaRPr lang="zh-TW" altLang="en-US" sz="7200" b="1" dirty="0" smtClean="0">
              <a:solidFill>
                <a:srgbClr val="FF5A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恩惠平安的管家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3:12-16; 4:2-6)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2114</Words>
  <Application>Microsoft Office PowerPoint</Application>
  <PresentationFormat>On-screen Show (4:3)</PresentationFormat>
  <Paragraphs>494</Paragraphs>
  <Slides>72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0LCBC2013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祢扶持我 You Raise me Up</vt:lpstr>
      <vt:lpstr>当我沮丧  困倦软弱的时候 困难临到  如重担压心头</vt:lpstr>
      <vt:lpstr>我仍伫立  在静默之中等候 直到祢来  陪伴在我左右</vt:lpstr>
      <vt:lpstr>祢扶持我  我能攀越过山岗 祢扶持我  穿过暴风巨浪</vt:lpstr>
      <vt:lpstr>我很坚强  因能依靠祢臂膀 祢鼓舞我  让我超乎想象</vt:lpstr>
      <vt:lpstr>当我沮丧困倦软弱的时候 困难临到如重担压心头 我仍佇立 在靜默之中等候 直到祢來 陪伴在我左右</vt:lpstr>
      <vt:lpstr>祢扶持我  我能攀越过山岗 祢扶持我  穿过暴风巨浪</vt:lpstr>
      <vt:lpstr>我很坚强  因能依靠祢臂膀 祢鼓舞我  让我超乎想象</vt:lpstr>
      <vt:lpstr>祢扶持我  我能攀越过山岗 祢扶持我  穿过暴风巨浪</vt:lpstr>
      <vt:lpstr>我很坚强  因能依靠祢臂膀 祢鼓舞我  让我超乎想象</vt:lpstr>
      <vt:lpstr>祢扶持我  我能攀越过山岗 祢扶持我  穿过暴风巨浪</vt:lpstr>
      <vt:lpstr>我很堅强  因能依靠祢臂膀 祢鼓舞我  讓我超乎想象</vt:lpstr>
      <vt:lpstr>祢扶持我  让我超乎想象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24</cp:revision>
  <dcterms:created xsi:type="dcterms:W3CDTF">2014-04-20T06:18:39Z</dcterms:created>
  <dcterms:modified xsi:type="dcterms:W3CDTF">2014-12-28T08:04:58Z</dcterms:modified>
</cp:coreProperties>
</file>