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Masters/slideMaster8.xml" ContentType="application/vnd.openxmlformats-officedocument.presentationml.slideMaster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theme/theme7.xml" ContentType="application/vnd.openxmlformats-officedocument.theme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theme/theme4.xml" ContentType="application/vnd.openxmlformats-officedocument.them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Masters/slideMaster9.xml" ContentType="application/vnd.openxmlformats-officedocument.presentationml.slideMaster+xml"/>
  <Override PartName="/ppt/slideMasters/slideMaster7.xml" ContentType="application/vnd.openxmlformats-officedocument.presentationml.slideMaster+xml"/>
  <Override PartName="/ppt/theme/theme9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4" r:id="rId3"/>
    <p:sldMasterId id="2147483666" r:id="rId4"/>
    <p:sldMasterId id="2147483668" r:id="rId5"/>
    <p:sldMasterId id="2147483670" r:id="rId6"/>
    <p:sldMasterId id="2147483672" r:id="rId7"/>
    <p:sldMasterId id="2147483674" r:id="rId8"/>
    <p:sldMasterId id="2147483676" r:id="rId9"/>
  </p:sldMasterIdLst>
  <p:sldIdLst>
    <p:sldId id="259" r:id="rId10"/>
    <p:sldId id="258" r:id="rId11"/>
    <p:sldId id="292" r:id="rId12"/>
    <p:sldId id="291" r:id="rId13"/>
    <p:sldId id="319" r:id="rId14"/>
    <p:sldId id="320" r:id="rId15"/>
    <p:sldId id="321" r:id="rId16"/>
    <p:sldId id="322" r:id="rId17"/>
    <p:sldId id="323" r:id="rId18"/>
    <p:sldId id="324" r:id="rId19"/>
    <p:sldId id="325" r:id="rId20"/>
    <p:sldId id="326" r:id="rId21"/>
    <p:sldId id="327" r:id="rId22"/>
    <p:sldId id="329" r:id="rId23"/>
    <p:sldId id="330" r:id="rId24"/>
    <p:sldId id="331" r:id="rId25"/>
    <p:sldId id="332" r:id="rId26"/>
    <p:sldId id="333" r:id="rId27"/>
    <p:sldId id="334" r:id="rId28"/>
    <p:sldId id="335" r:id="rId29"/>
    <p:sldId id="336" r:id="rId30"/>
    <p:sldId id="337" r:id="rId31"/>
    <p:sldId id="338" r:id="rId32"/>
    <p:sldId id="339" r:id="rId33"/>
    <p:sldId id="340" r:id="rId34"/>
    <p:sldId id="341" r:id="rId35"/>
    <p:sldId id="342" r:id="rId36"/>
    <p:sldId id="343" r:id="rId37"/>
    <p:sldId id="345" r:id="rId38"/>
    <p:sldId id="346" r:id="rId39"/>
    <p:sldId id="347" r:id="rId40"/>
    <p:sldId id="348" r:id="rId41"/>
    <p:sldId id="349" r:id="rId42"/>
    <p:sldId id="350" r:id="rId43"/>
    <p:sldId id="351" r:id="rId44"/>
    <p:sldId id="352" r:id="rId45"/>
    <p:sldId id="353" r:id="rId46"/>
    <p:sldId id="354" r:id="rId47"/>
    <p:sldId id="355" r:id="rId48"/>
    <p:sldId id="356" r:id="rId49"/>
    <p:sldId id="357" r:id="rId50"/>
    <p:sldId id="358" r:id="rId51"/>
    <p:sldId id="359" r:id="rId52"/>
    <p:sldId id="360" r:id="rId53"/>
    <p:sldId id="361" r:id="rId54"/>
    <p:sldId id="362" r:id="rId55"/>
    <p:sldId id="363" r:id="rId56"/>
    <p:sldId id="364" r:id="rId57"/>
    <p:sldId id="365" r:id="rId58"/>
    <p:sldId id="366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8FEAA"/>
    <a:srgbClr val="2FFF8D"/>
    <a:srgbClr val="C5FFDF"/>
    <a:srgbClr val="FFFFFF"/>
    <a:srgbClr val="F8F8F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17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61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B6A5-9C33-4E35-A426-9902B5C832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F025-25A5-42DA-B9AA-9C901A41536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748145-317A-471C-912C-8A8EE392053F}" type="datetime1">
              <a:rPr lang="en-US" altLang="en-US"/>
              <a:pPr/>
              <a:t>12/7/2014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8B8968-DEA6-4A26-A218-ED2171808E52}" type="slidenum">
              <a:rPr lang="en-US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A28F39-FCDE-48E2-BC93-DFB6B4A7AD87}" type="datetimeFigureOut">
              <a:rPr lang="ru-RU" altLang="en-US">
                <a:solidFill>
                  <a:srgbClr val="4D4D4D"/>
                </a:solidFill>
              </a:rPr>
              <a:pPr/>
              <a:t>07.12.2014</a:t>
            </a:fld>
            <a:endParaRPr lang="ru-RU" altLang="en-US">
              <a:solidFill>
                <a:srgbClr val="4D4D4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4D8D4A2-B1F7-499C-8AEC-BDB6D2A11C78}" type="slidenum">
              <a:rPr lang="ru-RU">
                <a:solidFill>
                  <a:srgbClr val="4D4D4D"/>
                </a:solidFill>
              </a:rPr>
              <a:pPr/>
              <a:t>‹#›</a:t>
            </a:fld>
            <a:endParaRPr lang="ru-RU">
              <a:solidFill>
                <a:srgbClr val="4D4D4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4D4D4D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A28F39-FCDE-48E2-BC93-DFB6B4A7AD87}" type="datetimeFigureOut">
              <a:rPr lang="ru-RU" altLang="en-US">
                <a:solidFill>
                  <a:srgbClr val="4D4D4D"/>
                </a:solidFill>
              </a:rPr>
              <a:pPr/>
              <a:t>07.12.2014</a:t>
            </a:fld>
            <a:endParaRPr lang="ru-RU" altLang="en-US">
              <a:solidFill>
                <a:srgbClr val="4D4D4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4D8D4A2-B1F7-499C-8AEC-BDB6D2A11C78}" type="slidenum">
              <a:rPr lang="ru-RU">
                <a:solidFill>
                  <a:srgbClr val="4D4D4D"/>
                </a:solidFill>
              </a:rPr>
              <a:pPr/>
              <a:t>‹#›</a:t>
            </a:fld>
            <a:endParaRPr lang="ru-RU">
              <a:solidFill>
                <a:srgbClr val="4D4D4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4D4D4D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A28F39-FCDE-48E2-BC93-DFB6B4A7AD87}" type="datetimeFigureOut">
              <a:rPr lang="ru-RU" altLang="en-US">
                <a:solidFill>
                  <a:srgbClr val="4D4D4D"/>
                </a:solidFill>
              </a:rPr>
              <a:pPr/>
              <a:t>07.12.2014</a:t>
            </a:fld>
            <a:endParaRPr lang="ru-RU" altLang="en-US">
              <a:solidFill>
                <a:srgbClr val="4D4D4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4D8D4A2-B1F7-499C-8AEC-BDB6D2A11C78}" type="slidenum">
              <a:rPr lang="ru-RU">
                <a:solidFill>
                  <a:srgbClr val="4D4D4D"/>
                </a:solidFill>
              </a:rPr>
              <a:pPr/>
              <a:t>‹#›</a:t>
            </a:fld>
            <a:endParaRPr lang="ru-RU">
              <a:solidFill>
                <a:srgbClr val="4D4D4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4D4D4D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A28F39-FCDE-48E2-BC93-DFB6B4A7AD87}" type="datetimeFigureOut">
              <a:rPr lang="ru-RU" altLang="en-US">
                <a:solidFill>
                  <a:srgbClr val="4D4D4D"/>
                </a:solidFill>
              </a:rPr>
              <a:pPr/>
              <a:t>07.12.2014</a:t>
            </a:fld>
            <a:endParaRPr lang="ru-RU" altLang="en-US">
              <a:solidFill>
                <a:srgbClr val="4D4D4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4D8D4A2-B1F7-499C-8AEC-BDB6D2A11C78}" type="slidenum">
              <a:rPr lang="ru-RU">
                <a:solidFill>
                  <a:srgbClr val="4D4D4D"/>
                </a:solidFill>
              </a:rPr>
              <a:pPr/>
              <a:t>‹#›</a:t>
            </a:fld>
            <a:endParaRPr lang="ru-RU">
              <a:solidFill>
                <a:srgbClr val="4D4D4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4D4D4D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A28F39-FCDE-48E2-BC93-DFB6B4A7AD87}" type="datetimeFigureOut">
              <a:rPr lang="ru-RU" altLang="en-US">
                <a:solidFill>
                  <a:srgbClr val="4D4D4D"/>
                </a:solidFill>
              </a:rPr>
              <a:pPr/>
              <a:t>07.12.2014</a:t>
            </a:fld>
            <a:endParaRPr lang="ru-RU" altLang="en-US">
              <a:solidFill>
                <a:srgbClr val="4D4D4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4D8D4A2-B1F7-499C-8AEC-BDB6D2A11C78}" type="slidenum">
              <a:rPr lang="ru-RU">
                <a:solidFill>
                  <a:srgbClr val="4D4D4D"/>
                </a:solidFill>
              </a:rPr>
              <a:pPr/>
              <a:t>‹#›</a:t>
            </a:fld>
            <a:endParaRPr lang="ru-RU">
              <a:solidFill>
                <a:srgbClr val="4D4D4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4D4D4D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A28F39-FCDE-48E2-BC93-DFB6B4A7AD87}" type="datetimeFigureOut">
              <a:rPr lang="ru-RU" altLang="en-US">
                <a:solidFill>
                  <a:srgbClr val="4D4D4D"/>
                </a:solidFill>
              </a:rPr>
              <a:pPr/>
              <a:t>07.12.2014</a:t>
            </a:fld>
            <a:endParaRPr lang="ru-RU" altLang="en-US">
              <a:solidFill>
                <a:srgbClr val="4D4D4D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4D8D4A2-B1F7-499C-8AEC-BDB6D2A11C78}" type="slidenum">
              <a:rPr lang="ru-RU">
                <a:solidFill>
                  <a:srgbClr val="4D4D4D"/>
                </a:solidFill>
              </a:rPr>
              <a:pPr/>
              <a:t>‹#›</a:t>
            </a:fld>
            <a:endParaRPr lang="ru-RU">
              <a:solidFill>
                <a:srgbClr val="4D4D4D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en-US">
              <a:solidFill>
                <a:srgbClr val="4D4D4D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748145-317A-471C-912C-8A8EE392053F}" type="datetime1">
              <a:rPr lang="en-US" altLang="en-US"/>
              <a:pPr/>
              <a:t>12/7/2014</a:t>
            </a:fld>
            <a:endParaRPr lang="zh-CN" altLang="en-US" sz="180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646EF4-CC6E-496F-B02C-65ABB61D4799}" type="slidenum">
              <a:rPr lang="en-US" altLang="en-US"/>
              <a:pPr/>
              <a:t>‹#›</a:t>
            </a:fld>
            <a:endParaRPr lang="zh-CN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DB6A5-9C33-4E35-A426-9902B5C832D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07/12/2014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DF025-25A5-42DA-B9AA-9C901A41536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 smtClean="0">
                <a:sym typeface="Calibri" pitchFamily="34" charset="0"/>
              </a:rPr>
              <a:t>第二级</a:t>
            </a:r>
          </a:p>
          <a:p>
            <a:pPr lvl="2"/>
            <a:r>
              <a:rPr lang="zh-CN" smtClean="0">
                <a:sym typeface="Calibri" pitchFamily="34" charset="0"/>
              </a:rPr>
              <a:t>第三级</a:t>
            </a:r>
          </a:p>
          <a:p>
            <a:pPr lvl="3"/>
            <a:r>
              <a:rPr lang="zh-CN" smtClean="0">
                <a:sym typeface="Calibri" pitchFamily="34" charset="0"/>
              </a:rPr>
              <a:t>第四级</a:t>
            </a:r>
          </a:p>
          <a:p>
            <a:pPr lvl="4"/>
            <a:r>
              <a:rPr lang="zh-CN" smtClean="0">
                <a:sym typeface="Calibri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748145-317A-471C-912C-8A8EE392053F}" type="datetime1">
              <a:rPr lang="en-US" altLang="en-US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12/7/2014</a:t>
            </a:fld>
            <a:endParaRPr lang="zh-CN" altLang="en-US">
              <a:latin typeface="Arial" pitchFamily="34" charset="0"/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</a:endParaRPr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189A2B-0E93-4826-B17D-23FB8371A50D}" type="slidenum">
              <a:rPr lang="en-US" altLang="en-US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sldNum="0" hdr="0" ftr="0"/>
  <p:txStyles>
    <p:titleStyle>
      <a:lvl1pPr marL="914400" indent="-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marL="914400" indent="-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2pPr>
      <a:lvl3pPr marL="914400" indent="-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3pPr>
      <a:lvl4pPr marL="914400" indent="-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4pPr>
      <a:lvl5pPr marL="914400" indent="-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5pPr>
      <a:lvl6pPr marL="1371600" indent="-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828800" indent="-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2286000" indent="-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743200" indent="-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6225"/>
            <a:ext cx="82296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单击此处编辑母版文本样式</a:t>
            </a:r>
          </a:p>
          <a:p>
            <a:pPr lvl="1"/>
            <a:r>
              <a:rPr lang="ru-RU" smtClean="0"/>
              <a:t>第二级</a:t>
            </a:r>
          </a:p>
          <a:p>
            <a:pPr lvl="2"/>
            <a:r>
              <a:rPr lang="ru-RU" smtClean="0"/>
              <a:t>第三级</a:t>
            </a:r>
          </a:p>
          <a:p>
            <a:pPr lvl="3"/>
            <a:r>
              <a:rPr lang="ru-RU" smtClean="0"/>
              <a:t>第四级</a:t>
            </a:r>
          </a:p>
          <a:p>
            <a:pPr lvl="4"/>
            <a:r>
              <a:rPr lang="ru-RU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E08F2B-25F4-438C-B9CD-F19BD3586D1F}" type="datetimeFigureOut">
              <a:rPr lang="ru-RU" altLang="en-US">
                <a:solidFill>
                  <a:srgbClr val="4D4D4D"/>
                </a:solidFill>
                <a:ea typeface="宋体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07.12.2014</a:t>
            </a:fld>
            <a:endParaRPr lang="ru-RU" altLang="en-US">
              <a:solidFill>
                <a:srgbClr val="4D4D4D"/>
              </a:solidFill>
              <a:ea typeface="宋体" pitchFamily="2" charset="-122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B4726E-3A32-4491-B5F6-8B7AB41E2FF3}" type="slidenum">
              <a:rPr lang="ru-RU">
                <a:solidFill>
                  <a:srgbClr val="4D4D4D"/>
                </a:solidFill>
                <a:ea typeface="宋体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4D4D4D"/>
              </a:solidFill>
              <a:ea typeface="宋体" pitchFamily="2" charset="-122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en-US">
              <a:solidFill>
                <a:srgbClr val="4D4D4D"/>
              </a:solidFill>
              <a:ea typeface="宋体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6225"/>
            <a:ext cx="82296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单击此处编辑母版文本样式</a:t>
            </a:r>
          </a:p>
          <a:p>
            <a:pPr lvl="1"/>
            <a:r>
              <a:rPr lang="ru-RU" smtClean="0"/>
              <a:t>第二级</a:t>
            </a:r>
          </a:p>
          <a:p>
            <a:pPr lvl="2"/>
            <a:r>
              <a:rPr lang="ru-RU" smtClean="0"/>
              <a:t>第三级</a:t>
            </a:r>
          </a:p>
          <a:p>
            <a:pPr lvl="3"/>
            <a:r>
              <a:rPr lang="ru-RU" smtClean="0"/>
              <a:t>第四级</a:t>
            </a:r>
          </a:p>
          <a:p>
            <a:pPr lvl="4"/>
            <a:r>
              <a:rPr lang="ru-RU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E08F2B-25F4-438C-B9CD-F19BD3586D1F}" type="datetimeFigureOut">
              <a:rPr lang="ru-RU" altLang="en-US">
                <a:solidFill>
                  <a:srgbClr val="4D4D4D"/>
                </a:solidFill>
                <a:ea typeface="宋体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07.12.2014</a:t>
            </a:fld>
            <a:endParaRPr lang="ru-RU" altLang="en-US">
              <a:solidFill>
                <a:srgbClr val="4D4D4D"/>
              </a:solidFill>
              <a:ea typeface="宋体" pitchFamily="2" charset="-122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B4726E-3A32-4491-B5F6-8B7AB41E2FF3}" type="slidenum">
              <a:rPr lang="ru-RU">
                <a:solidFill>
                  <a:srgbClr val="4D4D4D"/>
                </a:solidFill>
                <a:ea typeface="宋体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4D4D4D"/>
              </a:solidFill>
              <a:ea typeface="宋体" pitchFamily="2" charset="-122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en-US">
              <a:solidFill>
                <a:srgbClr val="4D4D4D"/>
              </a:solidFill>
              <a:ea typeface="宋体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6225"/>
            <a:ext cx="82296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单击此处编辑母版文本样式</a:t>
            </a:r>
          </a:p>
          <a:p>
            <a:pPr lvl="1"/>
            <a:r>
              <a:rPr lang="ru-RU" smtClean="0"/>
              <a:t>第二级</a:t>
            </a:r>
          </a:p>
          <a:p>
            <a:pPr lvl="2"/>
            <a:r>
              <a:rPr lang="ru-RU" smtClean="0"/>
              <a:t>第三级</a:t>
            </a:r>
          </a:p>
          <a:p>
            <a:pPr lvl="3"/>
            <a:r>
              <a:rPr lang="ru-RU" smtClean="0"/>
              <a:t>第四级</a:t>
            </a:r>
          </a:p>
          <a:p>
            <a:pPr lvl="4"/>
            <a:r>
              <a:rPr lang="ru-RU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E08F2B-25F4-438C-B9CD-F19BD3586D1F}" type="datetimeFigureOut">
              <a:rPr lang="ru-RU" altLang="en-US">
                <a:solidFill>
                  <a:srgbClr val="4D4D4D"/>
                </a:solidFill>
                <a:ea typeface="宋体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07.12.2014</a:t>
            </a:fld>
            <a:endParaRPr lang="ru-RU" altLang="en-US">
              <a:solidFill>
                <a:srgbClr val="4D4D4D"/>
              </a:solidFill>
              <a:ea typeface="宋体" pitchFamily="2" charset="-122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B4726E-3A32-4491-B5F6-8B7AB41E2FF3}" type="slidenum">
              <a:rPr lang="ru-RU">
                <a:solidFill>
                  <a:srgbClr val="4D4D4D"/>
                </a:solidFill>
                <a:ea typeface="宋体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4D4D4D"/>
              </a:solidFill>
              <a:ea typeface="宋体" pitchFamily="2" charset="-122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en-US">
              <a:solidFill>
                <a:srgbClr val="4D4D4D"/>
              </a:solidFill>
              <a:ea typeface="宋体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6225"/>
            <a:ext cx="82296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单击此处编辑母版文本样式</a:t>
            </a:r>
          </a:p>
          <a:p>
            <a:pPr lvl="1"/>
            <a:r>
              <a:rPr lang="ru-RU" smtClean="0"/>
              <a:t>第二级</a:t>
            </a:r>
          </a:p>
          <a:p>
            <a:pPr lvl="2"/>
            <a:r>
              <a:rPr lang="ru-RU" smtClean="0"/>
              <a:t>第三级</a:t>
            </a:r>
          </a:p>
          <a:p>
            <a:pPr lvl="3"/>
            <a:r>
              <a:rPr lang="ru-RU" smtClean="0"/>
              <a:t>第四级</a:t>
            </a:r>
          </a:p>
          <a:p>
            <a:pPr lvl="4"/>
            <a:r>
              <a:rPr lang="ru-RU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E08F2B-25F4-438C-B9CD-F19BD3586D1F}" type="datetimeFigureOut">
              <a:rPr lang="ru-RU" altLang="en-US">
                <a:solidFill>
                  <a:srgbClr val="4D4D4D"/>
                </a:solidFill>
                <a:ea typeface="宋体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07.12.2014</a:t>
            </a:fld>
            <a:endParaRPr lang="ru-RU" altLang="en-US">
              <a:solidFill>
                <a:srgbClr val="4D4D4D"/>
              </a:solidFill>
              <a:ea typeface="宋体" pitchFamily="2" charset="-122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B4726E-3A32-4491-B5F6-8B7AB41E2FF3}" type="slidenum">
              <a:rPr lang="ru-RU">
                <a:solidFill>
                  <a:srgbClr val="4D4D4D"/>
                </a:solidFill>
                <a:ea typeface="宋体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4D4D4D"/>
              </a:solidFill>
              <a:ea typeface="宋体" pitchFamily="2" charset="-122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en-US">
              <a:solidFill>
                <a:srgbClr val="4D4D4D"/>
              </a:solidFill>
              <a:ea typeface="宋体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6225"/>
            <a:ext cx="82296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单击此处编辑母版文本样式</a:t>
            </a:r>
          </a:p>
          <a:p>
            <a:pPr lvl="1"/>
            <a:r>
              <a:rPr lang="ru-RU" smtClean="0"/>
              <a:t>第二级</a:t>
            </a:r>
          </a:p>
          <a:p>
            <a:pPr lvl="2"/>
            <a:r>
              <a:rPr lang="ru-RU" smtClean="0"/>
              <a:t>第三级</a:t>
            </a:r>
          </a:p>
          <a:p>
            <a:pPr lvl="3"/>
            <a:r>
              <a:rPr lang="ru-RU" smtClean="0"/>
              <a:t>第四级</a:t>
            </a:r>
          </a:p>
          <a:p>
            <a:pPr lvl="4"/>
            <a:r>
              <a:rPr lang="ru-RU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E08F2B-25F4-438C-B9CD-F19BD3586D1F}" type="datetimeFigureOut">
              <a:rPr lang="ru-RU" altLang="en-US">
                <a:solidFill>
                  <a:srgbClr val="4D4D4D"/>
                </a:solidFill>
                <a:ea typeface="宋体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07.12.2014</a:t>
            </a:fld>
            <a:endParaRPr lang="ru-RU" altLang="en-US">
              <a:solidFill>
                <a:srgbClr val="4D4D4D"/>
              </a:solidFill>
              <a:ea typeface="宋体" pitchFamily="2" charset="-122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B4726E-3A32-4491-B5F6-8B7AB41E2FF3}" type="slidenum">
              <a:rPr lang="ru-RU">
                <a:solidFill>
                  <a:srgbClr val="4D4D4D"/>
                </a:solidFill>
                <a:ea typeface="宋体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4D4D4D"/>
              </a:solidFill>
              <a:ea typeface="宋体" pitchFamily="2" charset="-122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en-US">
              <a:solidFill>
                <a:srgbClr val="4D4D4D"/>
              </a:solidFill>
              <a:ea typeface="宋体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6225"/>
            <a:ext cx="8229600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3" y="11255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单击此处编辑母版文本样式</a:t>
            </a:r>
          </a:p>
          <a:p>
            <a:pPr lvl="1"/>
            <a:r>
              <a:rPr lang="ru-RU" smtClean="0"/>
              <a:t>第二级</a:t>
            </a:r>
          </a:p>
          <a:p>
            <a:pPr lvl="2"/>
            <a:r>
              <a:rPr lang="ru-RU" smtClean="0"/>
              <a:t>第三级</a:t>
            </a:r>
          </a:p>
          <a:p>
            <a:pPr lvl="3"/>
            <a:r>
              <a:rPr lang="ru-RU" smtClean="0"/>
              <a:t>第四级</a:t>
            </a:r>
          </a:p>
          <a:p>
            <a:pPr lvl="4"/>
            <a:r>
              <a:rPr lang="ru-RU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E08F2B-25F4-438C-B9CD-F19BD3586D1F}" type="datetimeFigureOut">
              <a:rPr lang="ru-RU" altLang="en-US">
                <a:solidFill>
                  <a:srgbClr val="4D4D4D"/>
                </a:solidFill>
                <a:ea typeface="宋体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07.12.2014</a:t>
            </a:fld>
            <a:endParaRPr lang="ru-RU" altLang="en-US">
              <a:solidFill>
                <a:srgbClr val="4D4D4D"/>
              </a:solidFill>
              <a:ea typeface="宋体" pitchFamily="2" charset="-122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BB4726E-3A32-4491-B5F6-8B7AB41E2FF3}" type="slidenum">
              <a:rPr lang="ru-RU">
                <a:solidFill>
                  <a:srgbClr val="4D4D4D"/>
                </a:solidFill>
                <a:ea typeface="宋体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>
              <a:solidFill>
                <a:srgbClr val="4D4D4D"/>
              </a:solidFill>
              <a:ea typeface="宋体" pitchFamily="2" charset="-122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en-US">
              <a:solidFill>
                <a:srgbClr val="4D4D4D"/>
              </a:solidFill>
              <a:ea typeface="宋体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 smtClean="0">
                <a:sym typeface="Calibri" pitchFamily="34" charset="0"/>
              </a:rPr>
              <a:t>第二级</a:t>
            </a:r>
          </a:p>
          <a:p>
            <a:pPr lvl="2"/>
            <a:r>
              <a:rPr lang="zh-CN" smtClean="0">
                <a:sym typeface="Calibri" pitchFamily="34" charset="0"/>
              </a:rPr>
              <a:t>第三级</a:t>
            </a:r>
          </a:p>
          <a:p>
            <a:pPr lvl="3"/>
            <a:r>
              <a:rPr lang="zh-CN" smtClean="0">
                <a:sym typeface="Calibri" pitchFamily="34" charset="0"/>
              </a:rPr>
              <a:t>第四级</a:t>
            </a:r>
          </a:p>
          <a:p>
            <a:pPr lvl="4"/>
            <a:r>
              <a:rPr lang="zh-CN" smtClean="0">
                <a:sym typeface="Calibri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748145-317A-471C-912C-8A8EE392053F}" type="datetime1">
              <a:rPr lang="en-US" altLang="en-US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12/7/2014</a:t>
            </a:fld>
            <a:endParaRPr lang="zh-CN" altLang="en-US">
              <a:latin typeface="Arial" pitchFamily="34" charset="0"/>
            </a:endParaRPr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pitchFamily="34" charset="0"/>
            </a:endParaRPr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8189A2B-0E93-4826-B17D-23FB8371A50D}" type="slidenum">
              <a:rPr lang="en-US" altLang="en-US">
                <a:latin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hf sldNum="0" hdr="0" ftr="0"/>
  <p:txStyles>
    <p:titleStyle>
      <a:lvl1pPr marL="914400" indent="-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marL="914400" indent="-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2pPr>
      <a:lvl3pPr marL="914400" indent="-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3pPr>
      <a:lvl4pPr marL="914400" indent="-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4pPr>
      <a:lvl5pPr marL="914400" indent="-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5pPr>
      <a:lvl6pPr marL="1371600" indent="-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828800" indent="-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2286000" indent="-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743200" indent="-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3.xml"/><Relationship Id="rId1" Type="http://schemas.openxmlformats.org/officeDocument/2006/relationships/audio" Target="file:///C:\Users\Edward%20Desktop\Dropbox\New%20sermons\What%20Child%20Is%20This-%20-%20National%20Philharmonic%20Orchestra,%20Charles%20Gerhardt.mp3" TargetMode="Externa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10" name="Text Box 4" descr="Purple mesh"/>
          <p:cNvSpPr txBox="1">
            <a:spLocks noChangeArrowheads="1"/>
          </p:cNvSpPr>
          <p:nvPr/>
        </p:nvSpPr>
        <p:spPr bwMode="auto">
          <a:xfrm>
            <a:off x="144016" y="0"/>
            <a:ext cx="7740352" cy="233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在教会生活中</a:t>
            </a:r>
            <a:endParaRPr lang="en-GB" altLang="zh-CN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作神的管家</a:t>
            </a:r>
            <a:r>
              <a:rPr lang="en-US" altLang="zh-C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: </a:t>
            </a:r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金钱</a:t>
            </a:r>
            <a:endParaRPr lang="en-GB" altLang="zh-CN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en-US" altLang="zh-C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(</a:t>
            </a:r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读西</a:t>
            </a:r>
            <a:r>
              <a:rPr lang="en-US" altLang="zh-C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3:10-17)</a:t>
            </a:r>
            <a:endParaRPr lang="en-GB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971600" y="4653136"/>
            <a:ext cx="7200800" cy="1340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r>
              <a:rPr lang="en-GB" altLang="zh-TW" sz="4800" b="1" dirty="0" smtClean="0">
                <a:solidFill>
                  <a:srgbClr val="A8FEAA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2014-12-07</a:t>
            </a:r>
          </a:p>
          <a:p>
            <a:pPr marL="342900" indent="-342900" algn="ctr">
              <a:spcBef>
                <a:spcPct val="10000"/>
              </a:spcBef>
              <a:defRPr/>
            </a:pPr>
            <a:r>
              <a:rPr lang="zh-TW" altLang="en-GB" sz="4000" b="1" dirty="0" smtClean="0">
                <a:solidFill>
                  <a:srgbClr val="7BFD7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韦</a:t>
            </a:r>
            <a:r>
              <a:rPr lang="zh-TW" altLang="en-GB" sz="4000" b="1" dirty="0">
                <a:solidFill>
                  <a:srgbClr val="7BFD7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焜墀牧师 </a:t>
            </a:r>
            <a:r>
              <a:rPr lang="en-GB" altLang="zh-TW" sz="2800" b="1" dirty="0">
                <a:solidFill>
                  <a:srgbClr val="7BFD7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Rev Edward Wei</a:t>
            </a:r>
          </a:p>
        </p:txBody>
      </p:sp>
      <p:sp>
        <p:nvSpPr>
          <p:cNvPr id="6" name="Text Box 4" descr="Purple mesh"/>
          <p:cNvSpPr txBox="1">
            <a:spLocks noChangeArrowheads="1"/>
          </p:cNvSpPr>
          <p:nvPr/>
        </p:nvSpPr>
        <p:spPr bwMode="auto">
          <a:xfrm>
            <a:off x="0" y="5949280"/>
            <a:ext cx="8172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TW" altLang="en-GB" sz="4000" b="1" dirty="0">
                <a:solidFill>
                  <a:srgbClr val="2FFF8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倫敦华人浸信</a:t>
            </a:r>
            <a:r>
              <a:rPr lang="zh-TW" altLang="en-GB" sz="4000" b="1" dirty="0">
                <a:solidFill>
                  <a:srgbClr val="2FFF8D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DFHeiMedium-B5" pitchFamily="49" charset="-128"/>
              </a:rPr>
              <a:t>会</a:t>
            </a:r>
            <a:endParaRPr lang="en-GB" sz="2800" b="1" dirty="0">
              <a:solidFill>
                <a:srgbClr val="2FFF8D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0" y="6377954"/>
            <a:ext cx="8172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2FFF8D"/>
                </a:solidFill>
                <a:latin typeface="Arial" charset="0"/>
              </a:rPr>
              <a:t>London Chinese Baptist Church  </a:t>
            </a:r>
            <a:endParaRPr lang="en-GB" sz="3200" b="1" dirty="0">
              <a:solidFill>
                <a:srgbClr val="2FFF8D"/>
              </a:solidFill>
              <a:latin typeface="Arial" charset="0"/>
            </a:endParaRPr>
          </a:p>
        </p:txBody>
      </p:sp>
      <p:pic>
        <p:nvPicPr>
          <p:cNvPr id="9" name="Picture 8" descr="LCBC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07896" y="5326193"/>
            <a:ext cx="936104" cy="1531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20000"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252536" y="188640"/>
            <a:ext cx="8891464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爱的生命与生活</a:t>
            </a:r>
            <a:endParaRPr lang="en-GB" altLang="zh-CN" sz="6600" b="1" dirty="0" smtClean="0">
              <a:solidFill>
                <a:srgbClr val="F8F8F8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6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彼此饶恕．主怎样饶恕了你们、你们也要怎样饶恕人。在这一切之外、要存著爱心．爱心就是联络全德的。</a:t>
            </a:r>
            <a:endParaRPr lang="en-GB" sz="6000" b="1" dirty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20000"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252536" y="188640"/>
            <a:ext cx="8891464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平安和睦的生命与生活</a:t>
            </a:r>
            <a:r>
              <a:rPr lang="zh-CN" altLang="en-US" sz="6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西</a:t>
            </a:r>
            <a:r>
              <a:rPr lang="en-US" altLang="zh-CN" sz="6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3:15 </a:t>
            </a:r>
          </a:p>
          <a:p>
            <a:pPr algn="ctr"/>
            <a:r>
              <a:rPr lang="zh-CN" altLang="en-US" sz="6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又要叫基督的平安在你们心里作主．你们也为此蒙召、归为一体．且要存感谢的心。 </a:t>
            </a:r>
            <a:endParaRPr lang="en-GB" sz="6000" b="1" dirty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20000"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252536" y="188640"/>
            <a:ext cx="8891464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建立在基督的道理中的生命与生活  </a:t>
            </a:r>
            <a:r>
              <a:rPr lang="zh-CN" altLang="en-US" sz="6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西</a:t>
            </a:r>
            <a:r>
              <a:rPr lang="en-US" altLang="zh-CN" sz="6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3:16 </a:t>
            </a:r>
          </a:p>
          <a:p>
            <a:pPr algn="ctr"/>
            <a:r>
              <a:rPr lang="zh-CN" altLang="en-US" sz="6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当用各样的智慧、把基督的道理、丰丰富富的存在心里、用诗章、颂词、灵歌、彼此教导、互相劝戒心被恩感歌颂神。 </a:t>
            </a:r>
            <a:endParaRPr lang="en-GB" sz="6000" b="1" dirty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20000"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252536" y="188640"/>
            <a:ext cx="8891464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神亲自作工</a:t>
            </a:r>
            <a:endParaRPr lang="en-GB" altLang="zh-CN" sz="6600" b="1" dirty="0" smtClean="0">
              <a:solidFill>
                <a:srgbClr val="F8F8F8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6600" b="1" dirty="0" smtClean="0"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的生命与生活</a:t>
            </a:r>
            <a:endParaRPr lang="en-GB" altLang="zh-CN" sz="6600" b="1" dirty="0" smtClean="0">
              <a:solidFill>
                <a:srgbClr val="F8F8F8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6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西</a:t>
            </a:r>
            <a:r>
              <a:rPr lang="en-US" altLang="zh-CN" sz="6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3:17 </a:t>
            </a:r>
          </a:p>
          <a:p>
            <a:pPr algn="ctr"/>
            <a:r>
              <a:rPr lang="zh-CN" altLang="en-US" sz="6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无论作什么、或说话、或行事、都要奉主耶稣的名、藉著他感谢父神。</a:t>
            </a:r>
            <a:endParaRPr lang="en-GB" sz="6000" b="1" dirty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252536" y="188640"/>
            <a:ext cx="8891464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TW" altLang="en-US" sz="6000" b="1" dirty="0" smtClean="0"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在教會生活中作神的管家</a:t>
            </a:r>
            <a:endParaRPr lang="en-GB" altLang="zh-TW" sz="6000" b="1" dirty="0" smtClean="0">
              <a:solidFill>
                <a:srgbClr val="F8F8F8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  <a:p>
            <a:pPr algn="ctr"/>
            <a:endParaRPr lang="en-GB" altLang="zh-TW" sz="6000" b="1" dirty="0" smtClean="0">
              <a:solidFill>
                <a:srgbClr val="F8F8F8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  <a:p>
            <a:pPr algn="ctr"/>
            <a:r>
              <a:rPr lang="en-GB" altLang="zh-TW" sz="6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(</a:t>
            </a:r>
            <a:r>
              <a:rPr lang="zh-TW" altLang="en-US" sz="6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以前</a:t>
            </a:r>
            <a:r>
              <a:rPr lang="en-GB" altLang="zh-TW" sz="6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, </a:t>
            </a:r>
            <a:r>
              <a:rPr lang="zh-TW" altLang="en-US" sz="6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恩賜的運用</a:t>
            </a:r>
            <a:r>
              <a:rPr lang="en-GB" altLang="zh-TW" sz="6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)</a:t>
            </a:r>
          </a:p>
          <a:p>
            <a:pPr algn="ctr"/>
            <a:endParaRPr lang="en-GB" sz="60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  <a:p>
            <a:pPr algn="ctr"/>
            <a:r>
              <a:rPr lang="zh-TW" altLang="en-US" sz="8800" b="1" dirty="0" smtClean="0"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金錢，</a:t>
            </a:r>
            <a:endParaRPr lang="en-GB" altLang="zh-TW" sz="8800" b="1" dirty="0" smtClean="0">
              <a:solidFill>
                <a:srgbClr val="F8F8F8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TW" altLang="en-US" sz="8800" b="1" dirty="0" smtClean="0"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個人並教會整體</a:t>
            </a:r>
            <a:endParaRPr lang="en-GB" sz="8800" b="1" dirty="0">
              <a:solidFill>
                <a:srgbClr val="F8F8F8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252536" y="188640"/>
            <a:ext cx="8891464" cy="6124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TW" altLang="en-US" sz="6000" b="1" dirty="0" smtClean="0"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教會生活：</a:t>
            </a:r>
            <a:endParaRPr lang="en-GB" altLang="zh-TW" sz="6000" b="1" dirty="0" smtClean="0">
              <a:solidFill>
                <a:srgbClr val="F8F8F8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  <a:p>
            <a:pPr algn="ctr"/>
            <a:r>
              <a:rPr lang="zh-TW" altLang="en-US" sz="6000" b="1" dirty="0" smtClean="0"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金錢，個人並教會整體</a:t>
            </a:r>
            <a:endParaRPr lang="en-GB" altLang="zh-TW" sz="6000" b="1" dirty="0" smtClean="0">
              <a:solidFill>
                <a:srgbClr val="F8F8F8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  <a:p>
            <a:pPr algn="ctr"/>
            <a:endParaRPr lang="en-GB" sz="60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  <a:p>
            <a:pPr algn="ctr"/>
            <a:r>
              <a:rPr lang="zh-CN" altLang="en-US" sz="6600" b="1" dirty="0" smtClean="0"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对钱财需有正确的态度 </a:t>
            </a:r>
            <a:r>
              <a:rPr lang="en-US" altLang="zh-CN" sz="6600" b="1" dirty="0" smtClean="0"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- </a:t>
            </a:r>
            <a:r>
              <a:rPr lang="zh-CN" altLang="en-US" sz="8000" b="1" dirty="0" smtClean="0"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凡物公用</a:t>
            </a:r>
            <a:r>
              <a:rPr lang="zh-CN" altLang="en-US" sz="6600" b="1" dirty="0" smtClean="0"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。</a:t>
            </a:r>
            <a:endParaRPr lang="en-GB" altLang="zh-CN" sz="6600" b="1" dirty="0" smtClean="0">
              <a:solidFill>
                <a:srgbClr val="F8F8F8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en-US" altLang="zh-CN" sz="6600" b="1" dirty="0" smtClean="0"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NB</a:t>
            </a:r>
            <a:r>
              <a:rPr lang="zh-CN" altLang="en-US" sz="6600" b="1" dirty="0" smtClean="0"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个人或教会名义。</a:t>
            </a:r>
            <a:endParaRPr lang="en-GB" sz="6600" b="1" dirty="0">
              <a:solidFill>
                <a:srgbClr val="F8F8F8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252536" y="188640"/>
            <a:ext cx="8891464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TW" altLang="en-US" sz="6000" b="1" dirty="0" smtClean="0"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金錢   </a:t>
            </a:r>
            <a:r>
              <a:rPr lang="zh-CN" altLang="en-US" sz="6000" b="1" dirty="0" smtClean="0"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凡物公用</a:t>
            </a:r>
            <a:endParaRPr lang="en-GB" altLang="zh-TW" sz="6000" b="1" dirty="0" smtClean="0">
              <a:solidFill>
                <a:srgbClr val="F8F8F8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  <a:p>
            <a:pPr algn="ctr"/>
            <a:r>
              <a:rPr lang="zh-CN" altLang="en-US" sz="6600" b="1" dirty="0" smtClean="0">
                <a:solidFill>
                  <a:srgbClr val="F8F8F8"/>
                </a:solidFill>
                <a:effectLst>
                  <a:glow rad="228600">
                    <a:srgbClr val="00B050"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徒</a:t>
            </a:r>
            <a:r>
              <a:rPr lang="en-US" altLang="zh-CN" sz="6600" b="1" dirty="0" smtClean="0">
                <a:solidFill>
                  <a:srgbClr val="F8F8F8"/>
                </a:solidFill>
                <a:effectLst>
                  <a:glow rad="228600">
                    <a:srgbClr val="00B050"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4:32 </a:t>
            </a:r>
          </a:p>
          <a:p>
            <a:pPr algn="ctr"/>
            <a:r>
              <a:rPr lang="zh-CN" altLang="en-US" sz="6600" b="1" dirty="0" smtClean="0">
                <a:solidFill>
                  <a:srgbClr val="F8F8F8"/>
                </a:solidFill>
                <a:effectLst>
                  <a:glow rad="228600">
                    <a:srgbClr val="00B050"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那许多信的人、都是一心一意的、没有一人说、他的东西有一样是自己的、都是大家公用。</a:t>
            </a:r>
            <a:endParaRPr lang="en-GB" sz="6600" b="1" dirty="0">
              <a:solidFill>
                <a:srgbClr val="F8F8F8"/>
              </a:solidFill>
              <a:effectLst>
                <a:glow rad="228600">
                  <a:srgbClr val="00B050"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252536" y="188640"/>
            <a:ext cx="8891464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TW" altLang="en-US" sz="6000" b="1" dirty="0" smtClean="0"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金錢   </a:t>
            </a:r>
            <a:r>
              <a:rPr lang="zh-CN" altLang="en-US" sz="6000" b="1" dirty="0" smtClean="0"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凡物公用</a:t>
            </a:r>
            <a:endParaRPr lang="en-GB" altLang="zh-TW" sz="6000" b="1" dirty="0" smtClean="0">
              <a:solidFill>
                <a:srgbClr val="F8F8F8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  <a:p>
            <a:pPr algn="ctr"/>
            <a:r>
              <a:rPr lang="zh-CN" altLang="en-US" sz="6000" b="1" dirty="0" smtClean="0">
                <a:solidFill>
                  <a:srgbClr val="F8F8F8"/>
                </a:solidFill>
                <a:effectLst>
                  <a:glow rad="228600">
                    <a:srgbClr val="00B050"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提前</a:t>
            </a:r>
            <a:r>
              <a:rPr lang="en-US" altLang="zh-CN" sz="6000" b="1" dirty="0" smtClean="0">
                <a:solidFill>
                  <a:srgbClr val="F8F8F8"/>
                </a:solidFill>
                <a:effectLst>
                  <a:glow rad="228600">
                    <a:srgbClr val="00B050"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6:6-11</a:t>
            </a:r>
          </a:p>
          <a:p>
            <a:pPr algn="ctr"/>
            <a:r>
              <a:rPr lang="zh-CN" altLang="en-US" sz="6000" b="1" dirty="0" smtClean="0">
                <a:solidFill>
                  <a:srgbClr val="F8F8F8"/>
                </a:solidFill>
                <a:effectLst>
                  <a:glow rad="228600">
                    <a:srgbClr val="00B050"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然而敬虔加上知足的心便是大利了．因为我们没有带什么到世上来、也不能带什么去．只要有衣有食、就当知足。</a:t>
            </a:r>
            <a:endParaRPr lang="en-GB" sz="6000" b="1" dirty="0">
              <a:solidFill>
                <a:srgbClr val="F8F8F8"/>
              </a:solidFill>
              <a:effectLst>
                <a:glow rad="228600">
                  <a:srgbClr val="00B050"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252536" y="188640"/>
            <a:ext cx="8891464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TW" altLang="en-US" sz="6000" b="1" dirty="0" smtClean="0"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金錢   </a:t>
            </a:r>
            <a:r>
              <a:rPr lang="zh-CN" altLang="en-US" sz="6000" b="1" dirty="0" smtClean="0"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凡物公用</a:t>
            </a:r>
            <a:endParaRPr lang="en-GB" altLang="zh-TW" sz="6000" b="1" dirty="0" smtClean="0">
              <a:solidFill>
                <a:srgbClr val="F8F8F8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  <a:p>
            <a:pPr algn="ctr"/>
            <a:r>
              <a:rPr lang="zh-CN" altLang="en-US" sz="6000" b="1" dirty="0" smtClean="0">
                <a:solidFill>
                  <a:srgbClr val="F8F8F8"/>
                </a:solidFill>
                <a:effectLst>
                  <a:glow rad="228600">
                    <a:srgbClr val="00B050"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但那些想要发财的人、就陷在迷惑、落在网罗、和许多无知有害的私慾里、叫人沉在败坏和灭亡中。</a:t>
            </a:r>
            <a:endParaRPr lang="en-GB" sz="6000" b="1" dirty="0">
              <a:solidFill>
                <a:srgbClr val="F8F8F8"/>
              </a:solidFill>
              <a:effectLst>
                <a:glow rad="228600">
                  <a:srgbClr val="00B050"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252536" y="188640"/>
            <a:ext cx="8891464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TW" altLang="en-US" sz="6000" b="1" dirty="0" smtClean="0"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金錢   </a:t>
            </a:r>
            <a:r>
              <a:rPr lang="zh-CN" altLang="en-US" sz="6000" b="1" dirty="0" smtClean="0"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凡物公用</a:t>
            </a:r>
            <a:endParaRPr lang="en-GB" altLang="zh-TW" sz="6000" b="1" dirty="0" smtClean="0">
              <a:solidFill>
                <a:srgbClr val="F8F8F8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  <a:p>
            <a:pPr algn="ctr"/>
            <a:r>
              <a:rPr lang="zh-CN" altLang="en-US" sz="6000" b="1" dirty="0" smtClean="0">
                <a:solidFill>
                  <a:srgbClr val="F8F8F8"/>
                </a:solidFill>
                <a:effectLst>
                  <a:glow rad="228600">
                    <a:srgbClr val="00B050"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贪财是万恶之根．有人贪恋钱财就被引诱离了真道、用许多愁苦把自己刺透了。但你这属神的人、要逃避这些事、追求公义、敬虔、信心、爱心、忍耐、温柔。</a:t>
            </a:r>
            <a:endParaRPr lang="en-GB" sz="6000" b="1" dirty="0">
              <a:solidFill>
                <a:srgbClr val="F8F8F8"/>
              </a:solidFill>
              <a:effectLst>
                <a:glow rad="228600">
                  <a:srgbClr val="00B050"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6156176" y="692696"/>
            <a:ext cx="2987824" cy="2520280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r>
              <a:rPr lang="en-US" altLang="zh-C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2014</a:t>
            </a:r>
            <a:r>
              <a:rPr lang="zh-CN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主题</a:t>
            </a:r>
            <a:r>
              <a:rPr lang="en-US" altLang="zh-C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:</a:t>
            </a:r>
            <a:r>
              <a:rPr lang="zh-CN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忠心</a:t>
            </a:r>
            <a:endParaRPr lang="en-GB" altLang="zh-CN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r>
              <a:rPr lang="zh-CN" altLang="en-US" sz="6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的管家</a:t>
            </a:r>
            <a:r>
              <a:rPr lang="zh-CN" alt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 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10" name="Text Box 4" descr="Purple mesh"/>
          <p:cNvSpPr txBox="1">
            <a:spLocks noChangeArrowheads="1"/>
          </p:cNvSpPr>
          <p:nvPr/>
        </p:nvSpPr>
        <p:spPr bwMode="auto">
          <a:xfrm>
            <a:off x="4355976" y="0"/>
            <a:ext cx="4788024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zh-TW" altLang="en-GB" sz="4800" b="1" dirty="0">
                <a:solidFill>
                  <a:srgbClr val="F7964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倫敦华人浸信</a:t>
            </a:r>
            <a:r>
              <a:rPr lang="zh-TW" altLang="en-GB" sz="4800" b="1" dirty="0">
                <a:solidFill>
                  <a:srgbClr val="F79646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DFHeiMedium-B5" pitchFamily="49" charset="-128"/>
              </a:rPr>
              <a:t>会</a:t>
            </a:r>
            <a:endParaRPr lang="en-GB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252536" y="188640"/>
            <a:ext cx="8891464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TW" altLang="en-US" sz="6000" b="1" dirty="0" smtClean="0"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教會生活：</a:t>
            </a:r>
            <a:endParaRPr lang="en-GB" altLang="zh-TW" sz="6000" b="1" dirty="0" smtClean="0">
              <a:solidFill>
                <a:srgbClr val="F8F8F8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  <a:p>
            <a:pPr algn="ctr"/>
            <a:r>
              <a:rPr lang="zh-TW" altLang="en-US" sz="6000" b="1" dirty="0" smtClean="0"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金錢，個人並教會整體</a:t>
            </a:r>
            <a:endParaRPr lang="en-GB" altLang="zh-TW" sz="6000" b="1" dirty="0" smtClean="0">
              <a:solidFill>
                <a:srgbClr val="F8F8F8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  <a:p>
            <a:pPr algn="ctr"/>
            <a:endParaRPr lang="en-GB" sz="60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  <a:p>
            <a:pPr algn="ctr"/>
            <a:r>
              <a:rPr lang="zh-CN" altLang="en-US" sz="9600" b="1" dirty="0" smtClean="0"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奉献</a:t>
            </a:r>
            <a:endParaRPr lang="en-GB" altLang="zh-CN" sz="8000" b="1" dirty="0" smtClean="0">
              <a:solidFill>
                <a:srgbClr val="F8F8F8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252536" y="0"/>
            <a:ext cx="8891464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TW" altLang="en-US" sz="6000" b="1" dirty="0" smtClean="0"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金錢    </a:t>
            </a:r>
            <a:r>
              <a:rPr lang="zh-CN" altLang="en-US" sz="6000" b="1" dirty="0" smtClean="0"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奉献   </a:t>
            </a:r>
            <a:r>
              <a:rPr lang="zh-CN" altLang="en-US" sz="6000" b="1" dirty="0" smtClean="0">
                <a:solidFill>
                  <a:srgbClr val="F8F8F8"/>
                </a:solidFill>
                <a:effectLst>
                  <a:glow rad="228600">
                    <a:srgbClr val="00B050"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林後</a:t>
            </a:r>
            <a:r>
              <a:rPr lang="en-US" altLang="zh-CN" sz="6000" b="1" dirty="0" smtClean="0">
                <a:solidFill>
                  <a:srgbClr val="F8F8F8"/>
                </a:solidFill>
                <a:effectLst>
                  <a:glow rad="228600">
                    <a:srgbClr val="00B050"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8:1-5 </a:t>
            </a:r>
          </a:p>
          <a:p>
            <a:pPr algn="ctr"/>
            <a:r>
              <a:rPr lang="zh-CN" altLang="en-US" sz="6000" b="1" dirty="0" smtClean="0">
                <a:solidFill>
                  <a:srgbClr val="F8F8F8"/>
                </a:solidFill>
                <a:effectLst>
                  <a:glow rad="228600">
                    <a:srgbClr val="00B050"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弟兄们、我</a:t>
            </a:r>
            <a:r>
              <a:rPr lang="zh-CN" altLang="en-US" sz="6000" b="1" dirty="0" smtClean="0">
                <a:solidFill>
                  <a:srgbClr val="F8F8F8"/>
                </a:solidFill>
                <a:effectLst>
                  <a:glow rad="228600">
                    <a:srgbClr val="00B050"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把神</a:t>
            </a:r>
            <a:r>
              <a:rPr lang="zh-CN" altLang="en-US" sz="6000" b="1" dirty="0" smtClean="0">
                <a:solidFill>
                  <a:srgbClr val="F8F8F8"/>
                </a:solidFill>
                <a:effectLst>
                  <a:glow rad="228600">
                    <a:srgbClr val="00B050"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赐给马其顿众教会的恩告诉你们．就是他们在患难中受大试炼的时候、仍有满足的快乐、在极穷之间、还格外显出他们乐捐的厚恩。</a:t>
            </a:r>
            <a:endParaRPr lang="en-GB" sz="6000" b="1" dirty="0">
              <a:solidFill>
                <a:srgbClr val="F8F8F8"/>
              </a:solidFill>
              <a:effectLst>
                <a:glow rad="228600">
                  <a:srgbClr val="00B050"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252536" y="0"/>
            <a:ext cx="889146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TW" altLang="en-US" sz="6000" b="1" dirty="0" smtClean="0"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金錢    </a:t>
            </a:r>
            <a:r>
              <a:rPr lang="zh-CN" altLang="en-US" sz="6000" b="1" dirty="0" smtClean="0"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奉献</a:t>
            </a:r>
            <a:endParaRPr lang="en-US" altLang="zh-CN" sz="6000" b="1" dirty="0" smtClean="0">
              <a:solidFill>
                <a:srgbClr val="F8F8F8"/>
              </a:solidFill>
              <a:effectLst>
                <a:glow rad="228600">
                  <a:srgbClr val="00B050"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6000" b="1" dirty="0" smtClean="0">
                <a:solidFill>
                  <a:srgbClr val="F8F8F8"/>
                </a:solidFill>
                <a:effectLst>
                  <a:glow rad="228600">
                    <a:srgbClr val="00B050"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我可以證明他们是按著力量、而且也过了力量、自己甘心乐意的捐助．再三的求我们、准他们在这供给圣徒的恩情上有分．</a:t>
            </a:r>
            <a:endParaRPr lang="en-GB" sz="6000" b="1" dirty="0">
              <a:solidFill>
                <a:srgbClr val="F8F8F8"/>
              </a:solidFill>
              <a:effectLst>
                <a:glow rad="228600">
                  <a:srgbClr val="00B050"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252536" y="0"/>
            <a:ext cx="889146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TW" altLang="en-US" sz="6000" b="1" dirty="0" smtClean="0"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金錢    </a:t>
            </a:r>
            <a:r>
              <a:rPr lang="zh-CN" altLang="en-US" sz="6000" b="1" dirty="0" smtClean="0"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奉献</a:t>
            </a:r>
            <a:endParaRPr lang="en-US" altLang="zh-CN" sz="6000" b="1" dirty="0" smtClean="0">
              <a:solidFill>
                <a:srgbClr val="F8F8F8"/>
              </a:solidFill>
              <a:effectLst>
                <a:glow rad="228600">
                  <a:srgbClr val="00B050"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6000" b="1" dirty="0" smtClean="0">
                <a:solidFill>
                  <a:srgbClr val="F8F8F8"/>
                </a:solidFill>
                <a:effectLst>
                  <a:glow rad="228600">
                    <a:srgbClr val="00B050"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并且他们所作的、不但照我们所想望的、</a:t>
            </a:r>
            <a:endParaRPr lang="en-GB" altLang="zh-CN" sz="6000" b="1" dirty="0" smtClean="0">
              <a:solidFill>
                <a:srgbClr val="F8F8F8"/>
              </a:solidFill>
              <a:effectLst>
                <a:glow rad="228600">
                  <a:srgbClr val="00B050"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6000" b="1" dirty="0" smtClean="0">
                <a:solidFill>
                  <a:srgbClr val="F8F8F8"/>
                </a:solidFill>
                <a:effectLst>
                  <a:glow rad="228600">
                    <a:srgbClr val="00B050"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更照神的旨意、</a:t>
            </a:r>
            <a:endParaRPr lang="en-GB" altLang="zh-CN" sz="6000" b="1" dirty="0" smtClean="0">
              <a:solidFill>
                <a:srgbClr val="F8F8F8"/>
              </a:solidFill>
              <a:effectLst>
                <a:glow rad="228600">
                  <a:srgbClr val="00B050"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6000" b="1" dirty="0" smtClean="0">
                <a:solidFill>
                  <a:srgbClr val="F8F8F8"/>
                </a:solidFill>
                <a:effectLst>
                  <a:glow rad="228600">
                    <a:srgbClr val="00B050"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先把自己献给主、</a:t>
            </a:r>
            <a:endParaRPr lang="en-GB" altLang="zh-CN" sz="6000" b="1" dirty="0" smtClean="0">
              <a:solidFill>
                <a:srgbClr val="F8F8F8"/>
              </a:solidFill>
              <a:effectLst>
                <a:glow rad="228600">
                  <a:srgbClr val="00B050"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6000" b="1" dirty="0" smtClean="0">
                <a:solidFill>
                  <a:srgbClr val="F8F8F8"/>
                </a:solidFill>
                <a:effectLst>
                  <a:glow rad="228600">
                    <a:srgbClr val="00B050"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又归附了我们。</a:t>
            </a:r>
            <a:endParaRPr lang="en-GB" sz="6000" b="1" dirty="0">
              <a:solidFill>
                <a:srgbClr val="F8F8F8"/>
              </a:solidFill>
              <a:effectLst>
                <a:glow rad="228600">
                  <a:srgbClr val="00B050"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252536" y="0"/>
            <a:ext cx="889146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TW" altLang="en-US" sz="6000" b="1" dirty="0" smtClean="0"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金錢    </a:t>
            </a:r>
            <a:r>
              <a:rPr lang="zh-CN" altLang="en-US" sz="6000" b="1" dirty="0" smtClean="0"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奉献</a:t>
            </a:r>
            <a:endParaRPr lang="en-US" altLang="zh-CN" sz="6000" b="1" dirty="0" smtClean="0">
              <a:solidFill>
                <a:srgbClr val="F8F8F8"/>
              </a:solidFill>
              <a:effectLst>
                <a:glow rad="228600">
                  <a:srgbClr val="00B050"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6000" b="1" dirty="0" smtClean="0">
                <a:solidFill>
                  <a:srgbClr val="F8F8F8"/>
                </a:solidFill>
                <a:effectLst>
                  <a:glow rad="228600">
                    <a:srgbClr val="00B050"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玛</a:t>
            </a:r>
            <a:r>
              <a:rPr lang="en-US" altLang="zh-CN" sz="6000" b="1" dirty="0" smtClean="0">
                <a:solidFill>
                  <a:srgbClr val="F8F8F8"/>
                </a:solidFill>
                <a:effectLst>
                  <a:glow rad="228600">
                    <a:srgbClr val="00B050"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3:8-10    </a:t>
            </a:r>
          </a:p>
          <a:p>
            <a:pPr algn="ctr"/>
            <a:r>
              <a:rPr lang="zh-CN" altLang="en-US" sz="6000" b="1" dirty="0" smtClean="0">
                <a:solidFill>
                  <a:srgbClr val="F8F8F8"/>
                </a:solidFill>
                <a:effectLst>
                  <a:glow rad="228600">
                    <a:srgbClr val="00B050"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人岂可夺取神之物呢．你们竟夺取我的供物、你们却说、我们在何事上夺取你的供物呢．</a:t>
            </a:r>
            <a:endParaRPr lang="en-GB" sz="6000" b="1" dirty="0">
              <a:solidFill>
                <a:srgbClr val="F8F8F8"/>
              </a:solidFill>
              <a:effectLst>
                <a:glow rad="228600">
                  <a:srgbClr val="00B050"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252536" y="0"/>
            <a:ext cx="889146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TW" altLang="en-US" sz="6000" b="1" dirty="0" smtClean="0"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金錢    </a:t>
            </a:r>
            <a:r>
              <a:rPr lang="zh-CN" altLang="en-US" sz="6000" b="1" dirty="0" smtClean="0"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奉献</a:t>
            </a:r>
            <a:endParaRPr lang="en-US" altLang="zh-CN" sz="6000" b="1" dirty="0" smtClean="0">
              <a:solidFill>
                <a:srgbClr val="F8F8F8"/>
              </a:solidFill>
              <a:effectLst>
                <a:glow rad="228600">
                  <a:srgbClr val="00B050"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6000" b="1" dirty="0" smtClean="0">
                <a:solidFill>
                  <a:srgbClr val="F8F8F8"/>
                </a:solidFill>
                <a:effectLst>
                  <a:glow rad="228600">
                    <a:srgbClr val="00B050"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就是你们在当纳的十分之一、和当献的供物上。因你们通国的人、都夺取我的供物、咒诅就临到你们身上。</a:t>
            </a:r>
            <a:endParaRPr lang="en-GB" sz="6000" b="1" dirty="0">
              <a:solidFill>
                <a:srgbClr val="F8F8F8"/>
              </a:solidFill>
              <a:effectLst>
                <a:glow rad="228600">
                  <a:srgbClr val="00B050"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252536" y="0"/>
            <a:ext cx="8891464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TW" altLang="en-US" sz="6000" b="1" dirty="0" smtClean="0"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金錢    </a:t>
            </a:r>
            <a:r>
              <a:rPr lang="zh-CN" altLang="en-US" sz="6000" b="1" dirty="0" smtClean="0"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奉献</a:t>
            </a:r>
            <a:endParaRPr lang="en-US" altLang="zh-CN" sz="6000" b="1" dirty="0" smtClean="0">
              <a:solidFill>
                <a:srgbClr val="F8F8F8"/>
              </a:solidFill>
              <a:effectLst>
                <a:glow rad="228600">
                  <a:srgbClr val="00B050"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6000" b="1" dirty="0" smtClean="0">
                <a:solidFill>
                  <a:srgbClr val="F8F8F8"/>
                </a:solidFill>
                <a:effectLst>
                  <a:glow rad="228600">
                    <a:srgbClr val="00B050"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万军之耶和华说、你们要将当纳的十分之一、全然送入仓库、使我家有粮、以此试试我、是否为你们敞开天上的窗户、倾福与你们、甚至无处可容。</a:t>
            </a:r>
            <a:endParaRPr lang="en-GB" sz="6000" b="1" dirty="0">
              <a:solidFill>
                <a:srgbClr val="F8F8F8"/>
              </a:solidFill>
              <a:effectLst>
                <a:glow rad="228600">
                  <a:srgbClr val="00B050"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252536" y="0"/>
            <a:ext cx="8891464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TW" altLang="en-US" sz="6000" b="1" dirty="0" smtClean="0"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金錢    </a:t>
            </a:r>
            <a:r>
              <a:rPr lang="zh-CN" altLang="en-US" sz="6000" b="1" dirty="0" smtClean="0"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奉献</a:t>
            </a:r>
            <a:endParaRPr lang="en-US" altLang="zh-CN" sz="6000" b="1" dirty="0" smtClean="0">
              <a:solidFill>
                <a:srgbClr val="F8F8F8"/>
              </a:solidFill>
              <a:effectLst>
                <a:glow rad="228600">
                  <a:srgbClr val="00B050"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6000" b="1" dirty="0" smtClean="0">
                <a:solidFill>
                  <a:srgbClr val="F8F8F8"/>
                </a:solidFill>
                <a:effectLst>
                  <a:glow rad="228600">
                    <a:srgbClr val="00B050"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林後</a:t>
            </a:r>
            <a:r>
              <a:rPr lang="en-US" altLang="zh-CN" sz="6000" b="1" dirty="0" smtClean="0">
                <a:solidFill>
                  <a:srgbClr val="F8F8F8"/>
                </a:solidFill>
                <a:effectLst>
                  <a:glow rad="228600">
                    <a:srgbClr val="00B050"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9:6-8 </a:t>
            </a:r>
          </a:p>
          <a:p>
            <a:pPr algn="ctr"/>
            <a:r>
              <a:rPr lang="zh-CN" altLang="en-US" sz="6000" b="1" dirty="0" smtClean="0">
                <a:solidFill>
                  <a:srgbClr val="F8F8F8"/>
                </a:solidFill>
                <a:effectLst>
                  <a:glow rad="228600">
                    <a:srgbClr val="00B050"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少种的少收、多种的多收．这话是真的。各人要随本心所酌定的．不要作难、不要勉强．因为捐得乐意的人、是神所喜爱的。</a:t>
            </a:r>
            <a:endParaRPr lang="en-GB" sz="6000" b="1" dirty="0">
              <a:solidFill>
                <a:srgbClr val="F8F8F8"/>
              </a:solidFill>
              <a:effectLst>
                <a:glow rad="228600">
                  <a:srgbClr val="00B050"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252536" y="0"/>
            <a:ext cx="8891464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TW" altLang="en-US" sz="6000" b="1" dirty="0" smtClean="0"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金錢    </a:t>
            </a:r>
            <a:r>
              <a:rPr lang="zh-CN" altLang="en-US" sz="6000" b="1" dirty="0" smtClean="0"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奉献</a:t>
            </a:r>
            <a:endParaRPr lang="en-US" altLang="zh-CN" sz="6000" b="1" dirty="0" smtClean="0">
              <a:solidFill>
                <a:srgbClr val="F8F8F8"/>
              </a:solidFill>
              <a:effectLst>
                <a:glow rad="228600">
                  <a:srgbClr val="00B050"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6000" b="1" dirty="0" smtClean="0">
                <a:solidFill>
                  <a:srgbClr val="F8F8F8"/>
                </a:solidFill>
                <a:effectLst>
                  <a:glow rad="228600">
                    <a:srgbClr val="00B050"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神能将各样的恩惠、多多的加给你们．</a:t>
            </a:r>
            <a:endParaRPr lang="en-GB" altLang="zh-CN" sz="6000" b="1" dirty="0" smtClean="0">
              <a:solidFill>
                <a:srgbClr val="F8F8F8"/>
              </a:solidFill>
              <a:effectLst>
                <a:glow rad="228600">
                  <a:srgbClr val="00B050"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6000" b="1" dirty="0" smtClean="0">
                <a:solidFill>
                  <a:srgbClr val="F8F8F8"/>
                </a:solidFill>
                <a:effectLst>
                  <a:glow rad="228600">
                    <a:srgbClr val="00B050"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使你们凡事常常充足、</a:t>
            </a:r>
            <a:endParaRPr lang="en-GB" altLang="zh-CN" sz="6000" b="1" dirty="0" smtClean="0">
              <a:solidFill>
                <a:srgbClr val="F8F8F8"/>
              </a:solidFill>
              <a:effectLst>
                <a:glow rad="228600">
                  <a:srgbClr val="00B050"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6000" b="1" dirty="0" smtClean="0">
                <a:solidFill>
                  <a:srgbClr val="F8F8F8"/>
                </a:solidFill>
                <a:effectLst>
                  <a:glow rad="228600">
                    <a:srgbClr val="00B050"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能多行各样善事．</a:t>
            </a:r>
            <a:endParaRPr lang="en-GB" sz="6000" b="1" dirty="0">
              <a:solidFill>
                <a:srgbClr val="F8F8F8"/>
              </a:solidFill>
              <a:effectLst>
                <a:glow rad="228600">
                  <a:srgbClr val="00B050"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252536" y="188640"/>
            <a:ext cx="8891464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TW" altLang="en-US" sz="6000" b="1" dirty="0" smtClean="0"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教會生活：</a:t>
            </a:r>
            <a:endParaRPr lang="en-GB" altLang="zh-TW" sz="6000" b="1" dirty="0" smtClean="0">
              <a:solidFill>
                <a:srgbClr val="F8F8F8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  <a:p>
            <a:pPr algn="ctr"/>
            <a:r>
              <a:rPr lang="zh-TW" altLang="en-US" sz="6000" b="1" dirty="0" smtClean="0"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金錢，個人並教會整體</a:t>
            </a:r>
            <a:endParaRPr lang="en-GB" altLang="zh-TW" sz="6000" b="1" dirty="0" smtClean="0">
              <a:solidFill>
                <a:srgbClr val="F8F8F8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  <a:p>
            <a:pPr algn="ctr"/>
            <a:endParaRPr lang="en-GB" sz="60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  <a:p>
            <a:pPr algn="ctr"/>
            <a:r>
              <a:rPr lang="zh-CN" altLang="en-US" sz="9600" b="1" dirty="0" smtClean="0"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借貸</a:t>
            </a:r>
            <a:endParaRPr lang="en-GB" altLang="zh-CN" sz="8000" b="1" dirty="0" smtClean="0">
              <a:solidFill>
                <a:srgbClr val="F8F8F8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10" name="Text Box 4" descr="Purple mesh"/>
          <p:cNvSpPr txBox="1">
            <a:spLocks noChangeArrowheads="1"/>
          </p:cNvSpPr>
          <p:nvPr/>
        </p:nvSpPr>
        <p:spPr bwMode="auto">
          <a:xfrm>
            <a:off x="144016" y="404665"/>
            <a:ext cx="8460432" cy="6075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TW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「管家」</a:t>
            </a:r>
            <a:r>
              <a:rPr lang="en-GB" altLang="zh-TW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oikonomos</a:t>
            </a:r>
            <a:r>
              <a:rPr lang="en-GB" altLang="zh-TW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 (</a:t>
            </a:r>
            <a:r>
              <a:rPr lang="en-GB" altLang="zh-TW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oikos</a:t>
            </a:r>
            <a:r>
              <a:rPr lang="en-GB" altLang="zh-TW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=</a:t>
            </a:r>
            <a:r>
              <a:rPr lang="zh-TW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住家</a:t>
            </a:r>
            <a:r>
              <a:rPr lang="en-US" altLang="zh-TW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)</a:t>
            </a:r>
          </a:p>
          <a:p>
            <a:pPr algn="ctr">
              <a:lnSpc>
                <a:spcPct val="90000"/>
              </a:lnSpc>
            </a:pPr>
            <a:endParaRPr lang="en-US" altLang="zh-TW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endParaRPr lang="en-US" altLang="zh-TW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TW" altLang="en-US" sz="72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在神的家中</a:t>
            </a:r>
            <a:endParaRPr lang="en-GB" altLang="zh-TW" sz="7200" b="1" dirty="0" smtClean="0"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en-US" altLang="zh-TW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(</a:t>
            </a:r>
            <a:r>
              <a:rPr lang="zh-TW" alt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并我们的家中</a:t>
            </a:r>
            <a:r>
              <a:rPr lang="en-US" altLang="zh-TW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)</a:t>
            </a:r>
          </a:p>
          <a:p>
            <a:pPr algn="ctr">
              <a:lnSpc>
                <a:spcPct val="90000"/>
              </a:lnSpc>
            </a:pPr>
            <a:r>
              <a:rPr lang="zh-TW" altLang="en-US" sz="7200" b="1" dirty="0" smtClean="0">
                <a:solidFill>
                  <a:srgbClr val="FFFF00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服事主</a:t>
            </a:r>
            <a:r>
              <a:rPr lang="zh-TW" altLang="en-US" sz="7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。</a:t>
            </a:r>
            <a:endParaRPr lang="en-GB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252536" y="0"/>
            <a:ext cx="8891464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TW" altLang="en-US" sz="6000" b="1" dirty="0" smtClean="0"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金錢  </a:t>
            </a:r>
            <a:r>
              <a:rPr lang="zh-CN" altLang="en-US" sz="6000" b="1" dirty="0" smtClean="0"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借貸</a:t>
            </a:r>
            <a:endParaRPr lang="en-US" altLang="zh-CN" sz="6000" b="1" dirty="0" smtClean="0">
              <a:solidFill>
                <a:srgbClr val="F8F8F8"/>
              </a:solidFill>
              <a:effectLst>
                <a:glow rad="228600">
                  <a:srgbClr val="00B050"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6000" b="1" dirty="0" smtClean="0">
                <a:solidFill>
                  <a:srgbClr val="F8F8F8"/>
                </a:solidFill>
                <a:effectLst>
                  <a:glow rad="228600">
                    <a:srgbClr val="00B050"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太</a:t>
            </a:r>
            <a:r>
              <a:rPr lang="en-US" altLang="zh-CN" sz="6000" b="1" dirty="0" smtClean="0">
                <a:solidFill>
                  <a:srgbClr val="F8F8F8"/>
                </a:solidFill>
                <a:effectLst>
                  <a:glow rad="228600">
                    <a:srgbClr val="00B050"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5:42-48 </a:t>
            </a:r>
          </a:p>
          <a:p>
            <a:pPr algn="ctr"/>
            <a:r>
              <a:rPr lang="zh-CN" altLang="en-US" sz="6000" b="1" dirty="0" smtClean="0">
                <a:solidFill>
                  <a:srgbClr val="F8F8F8"/>
                </a:solidFill>
                <a:effectLst>
                  <a:glow rad="228600">
                    <a:srgbClr val="00B050"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有求你的、就给他．有向你借贷的、不可推辞。 </a:t>
            </a:r>
            <a:r>
              <a:rPr lang="en-GB" altLang="zh-CN" sz="6000" b="1" dirty="0" smtClean="0">
                <a:solidFill>
                  <a:srgbClr val="F8F8F8"/>
                </a:solidFill>
                <a:effectLst>
                  <a:glow rad="228600">
                    <a:srgbClr val="00B050"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…</a:t>
            </a:r>
            <a:r>
              <a:rPr lang="zh-CN" altLang="en-US" sz="6000" b="1" dirty="0" smtClean="0">
                <a:solidFill>
                  <a:srgbClr val="F8F8F8"/>
                </a:solidFill>
                <a:effectLst>
                  <a:glow rad="228600">
                    <a:srgbClr val="00B050"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只是我告诉你们、要爱你们的仇敌．为那逼迫你们的祷告。</a:t>
            </a:r>
            <a:endParaRPr lang="en-GB" sz="6000" b="1" dirty="0">
              <a:solidFill>
                <a:srgbClr val="F8F8F8"/>
              </a:solidFill>
              <a:effectLst>
                <a:glow rad="228600">
                  <a:srgbClr val="00B050"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252536" y="0"/>
            <a:ext cx="889146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TW" altLang="en-US" sz="6000" b="1" dirty="0" smtClean="0"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金錢  </a:t>
            </a:r>
            <a:r>
              <a:rPr lang="zh-CN" altLang="en-US" sz="6000" b="1" dirty="0" smtClean="0"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借貸</a:t>
            </a:r>
            <a:endParaRPr lang="en-US" altLang="zh-CN" sz="6000" b="1" dirty="0" smtClean="0">
              <a:solidFill>
                <a:srgbClr val="F8F8F8"/>
              </a:solidFill>
              <a:effectLst>
                <a:glow rad="228600">
                  <a:srgbClr val="00B050"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6000" b="1" dirty="0" smtClean="0">
                <a:solidFill>
                  <a:srgbClr val="F8F8F8"/>
                </a:solidFill>
                <a:effectLst>
                  <a:glow rad="228600">
                    <a:srgbClr val="00B050"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你们若单爱那爱你们的人．有什么赏赐呢．</a:t>
            </a:r>
            <a:r>
              <a:rPr lang="en-GB" altLang="zh-CN" sz="6000" b="1" dirty="0" smtClean="0">
                <a:solidFill>
                  <a:srgbClr val="F8F8F8"/>
                </a:solidFill>
                <a:effectLst>
                  <a:glow rad="228600">
                    <a:srgbClr val="00B050"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…</a:t>
            </a:r>
            <a:r>
              <a:rPr lang="zh-CN" altLang="en-US" sz="6000" b="1" dirty="0" smtClean="0">
                <a:solidFill>
                  <a:srgbClr val="F8F8F8"/>
                </a:solidFill>
                <a:effectLst>
                  <a:glow rad="228600">
                    <a:srgbClr val="00B050"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就是外邦人不也是这样行</a:t>
            </a:r>
            <a:r>
              <a:rPr lang="zh-TW" altLang="en-US" sz="6000" b="1" dirty="0" smtClean="0">
                <a:solidFill>
                  <a:srgbClr val="F8F8F8"/>
                </a:solidFill>
                <a:effectLst>
                  <a:glow rad="228600">
                    <a:srgbClr val="00B050"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么</a:t>
            </a:r>
            <a:r>
              <a:rPr lang="en-US" altLang="zh-TW" sz="6000" b="1" dirty="0" smtClean="0">
                <a:solidFill>
                  <a:srgbClr val="F8F8F8"/>
                </a:solidFill>
                <a:effectLst>
                  <a:glow rad="228600">
                    <a:srgbClr val="00B050"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\</a:t>
            </a:r>
            <a:r>
              <a:rPr lang="zh-CN" altLang="en-US" sz="6000" b="1" dirty="0" smtClean="0">
                <a:solidFill>
                  <a:srgbClr val="F8F8F8"/>
                </a:solidFill>
                <a:effectLst>
                  <a:glow rad="228600">
                    <a:srgbClr val="00B050"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。所以你们要完全、像你们的天父完全一样。</a:t>
            </a:r>
            <a:endParaRPr lang="en-GB" sz="6000" b="1" dirty="0">
              <a:solidFill>
                <a:srgbClr val="F8F8F8"/>
              </a:solidFill>
              <a:effectLst>
                <a:glow rad="228600">
                  <a:srgbClr val="00B050"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252536" y="0"/>
            <a:ext cx="889146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TW" altLang="en-US" sz="6000" b="1" dirty="0" smtClean="0"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金錢  </a:t>
            </a:r>
            <a:r>
              <a:rPr lang="zh-CN" altLang="en-US" sz="6000" b="1" dirty="0" smtClean="0"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借貸</a:t>
            </a:r>
            <a:endParaRPr lang="en-US" altLang="zh-CN" sz="6000" b="1" dirty="0" smtClean="0">
              <a:solidFill>
                <a:srgbClr val="F8F8F8"/>
              </a:solidFill>
              <a:effectLst>
                <a:glow rad="228600">
                  <a:srgbClr val="00B050"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6000" b="1" dirty="0" smtClean="0">
                <a:solidFill>
                  <a:srgbClr val="F8F8F8"/>
                </a:solidFill>
                <a:effectLst>
                  <a:glow rad="228600">
                    <a:srgbClr val="00B050"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路</a:t>
            </a:r>
            <a:r>
              <a:rPr lang="en-US" altLang="zh-CN" sz="6000" b="1" dirty="0" smtClean="0">
                <a:solidFill>
                  <a:srgbClr val="F8F8F8"/>
                </a:solidFill>
                <a:effectLst>
                  <a:glow rad="228600">
                    <a:srgbClr val="00B050"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6:34-36 </a:t>
            </a:r>
          </a:p>
          <a:p>
            <a:pPr algn="ctr"/>
            <a:r>
              <a:rPr lang="zh-CN" altLang="en-US" sz="6000" b="1" dirty="0" smtClean="0">
                <a:solidFill>
                  <a:srgbClr val="F8F8F8"/>
                </a:solidFill>
                <a:effectLst>
                  <a:glow rad="228600">
                    <a:srgbClr val="00B050"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你们若借给人、指望从他收回、有什么可酬谢的呢．就是罪人也借给罪人、要如数收回。</a:t>
            </a:r>
            <a:endParaRPr lang="en-GB" sz="6000" b="1" dirty="0">
              <a:solidFill>
                <a:srgbClr val="F8F8F8"/>
              </a:solidFill>
              <a:effectLst>
                <a:glow rad="228600">
                  <a:srgbClr val="00B050"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252536" y="0"/>
            <a:ext cx="889146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TW" altLang="en-US" sz="6000" b="1" dirty="0" smtClean="0"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金錢  </a:t>
            </a:r>
            <a:r>
              <a:rPr lang="zh-CN" altLang="en-US" sz="6000" b="1" dirty="0" smtClean="0"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借貸</a:t>
            </a:r>
            <a:endParaRPr lang="en-US" altLang="zh-CN" sz="6000" b="1" dirty="0" smtClean="0">
              <a:solidFill>
                <a:srgbClr val="F8F8F8"/>
              </a:solidFill>
              <a:effectLst>
                <a:glow rad="228600">
                  <a:srgbClr val="00B050"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6000" b="1" dirty="0" smtClean="0">
                <a:solidFill>
                  <a:srgbClr val="F8F8F8"/>
                </a:solidFill>
                <a:effectLst>
                  <a:glow rad="228600">
                    <a:srgbClr val="00B050"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你们倒要爱仇敌、也要善待他们、并要借给人不指望偿还．你们的赏赐就必大了、你们也必作至高者的儿子．</a:t>
            </a:r>
            <a:endParaRPr lang="en-GB" sz="6000" b="1" dirty="0">
              <a:solidFill>
                <a:srgbClr val="F8F8F8"/>
              </a:solidFill>
              <a:effectLst>
                <a:glow rad="228600">
                  <a:srgbClr val="00B050"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252536" y="0"/>
            <a:ext cx="8891464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TW" altLang="en-US" sz="6000" b="1" dirty="0" smtClean="0"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金錢  </a:t>
            </a:r>
            <a:r>
              <a:rPr lang="zh-CN" altLang="en-US" sz="6000" b="1" dirty="0" smtClean="0"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借貸</a:t>
            </a:r>
            <a:endParaRPr lang="en-US" altLang="zh-CN" sz="6000" b="1" dirty="0" smtClean="0">
              <a:solidFill>
                <a:srgbClr val="F8F8F8"/>
              </a:solidFill>
              <a:effectLst>
                <a:glow rad="228600">
                  <a:srgbClr val="00B050"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6000" b="1" dirty="0" smtClean="0">
                <a:solidFill>
                  <a:srgbClr val="F8F8F8"/>
                </a:solidFill>
                <a:effectLst>
                  <a:glow rad="228600">
                    <a:srgbClr val="00B050"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因为他恩待那忘恩的和作恶的。你们要慈悲、像你们的父慈悲一样。</a:t>
            </a:r>
            <a:endParaRPr lang="en-GB" sz="6000" b="1" dirty="0">
              <a:solidFill>
                <a:srgbClr val="F8F8F8"/>
              </a:solidFill>
              <a:effectLst>
                <a:glow rad="228600">
                  <a:srgbClr val="00B050"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252536" y="0"/>
            <a:ext cx="8891464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TW" altLang="en-US" sz="6000" b="1" dirty="0" smtClean="0"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金錢  </a:t>
            </a:r>
            <a:r>
              <a:rPr lang="zh-CN" altLang="en-US" sz="6000" b="1" dirty="0" smtClean="0"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借貸</a:t>
            </a:r>
            <a:endParaRPr lang="en-US" altLang="zh-CN" sz="6000" b="1" dirty="0" smtClean="0">
              <a:solidFill>
                <a:srgbClr val="F8F8F8"/>
              </a:solidFill>
              <a:effectLst>
                <a:glow rad="228600">
                  <a:srgbClr val="00B050"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6000" b="1" dirty="0" smtClean="0">
                <a:solidFill>
                  <a:srgbClr val="F8F8F8"/>
                </a:solidFill>
                <a:effectLst>
                  <a:glow rad="228600">
                    <a:srgbClr val="00B050"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林前</a:t>
            </a:r>
            <a:r>
              <a:rPr lang="en-US" altLang="zh-CN" sz="6000" b="1" dirty="0" smtClean="0">
                <a:solidFill>
                  <a:srgbClr val="F8F8F8"/>
                </a:solidFill>
                <a:effectLst>
                  <a:glow rad="228600">
                    <a:srgbClr val="00B050"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6:1-7 </a:t>
            </a:r>
          </a:p>
          <a:p>
            <a:pPr algn="ctr"/>
            <a:r>
              <a:rPr lang="zh-CN" altLang="en-US" sz="6000" b="1" dirty="0" smtClean="0">
                <a:solidFill>
                  <a:srgbClr val="F8F8F8"/>
                </a:solidFill>
                <a:effectLst>
                  <a:glow rad="228600">
                    <a:srgbClr val="00B050"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你们中间有彼此相争的事、怎敢在不义的人面前求审、不在圣徒面前求审呢。</a:t>
            </a:r>
            <a:endParaRPr lang="en-GB" sz="6000" b="1" dirty="0">
              <a:solidFill>
                <a:srgbClr val="F8F8F8"/>
              </a:solidFill>
              <a:effectLst>
                <a:glow rad="228600">
                  <a:srgbClr val="00B050"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252536" y="0"/>
            <a:ext cx="8891464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TW" altLang="en-US" sz="6000" b="1" dirty="0" smtClean="0"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金錢  </a:t>
            </a:r>
            <a:r>
              <a:rPr lang="zh-CN" altLang="en-US" sz="6000" b="1" dirty="0" smtClean="0"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借貸</a:t>
            </a:r>
            <a:endParaRPr lang="en-US" altLang="zh-CN" sz="6000" b="1" dirty="0" smtClean="0">
              <a:solidFill>
                <a:srgbClr val="F8F8F8"/>
              </a:solidFill>
              <a:effectLst>
                <a:glow rad="228600">
                  <a:srgbClr val="00B050"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en-US" altLang="zh-CN" sz="6000" b="1" dirty="0" smtClean="0">
                <a:solidFill>
                  <a:srgbClr val="F8F8F8"/>
                </a:solidFill>
                <a:effectLst>
                  <a:glow rad="228600">
                    <a:srgbClr val="00B050"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5</a:t>
            </a:r>
            <a:r>
              <a:rPr lang="en-US" altLang="zh-TW" sz="6000" b="1" dirty="0" smtClean="0">
                <a:solidFill>
                  <a:srgbClr val="F8F8F8"/>
                </a:solidFill>
                <a:effectLst>
                  <a:glow rad="228600">
                    <a:srgbClr val="00B050"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…</a:t>
            </a:r>
            <a:r>
              <a:rPr lang="zh-CN" altLang="en-US" sz="6000" b="1" dirty="0" smtClean="0">
                <a:solidFill>
                  <a:srgbClr val="F8F8F8"/>
                </a:solidFill>
                <a:effectLst>
                  <a:glow rad="228600">
                    <a:srgbClr val="00B050"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难道你们中间没有一个智慧人、能审断弟兄的事</a:t>
            </a:r>
            <a:r>
              <a:rPr lang="zh-TW" altLang="en-US" sz="6000" b="1" dirty="0" smtClean="0">
                <a:solidFill>
                  <a:srgbClr val="F8F8F8"/>
                </a:solidFill>
                <a:effectLst>
                  <a:glow rad="228600">
                    <a:srgbClr val="00B050"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么</a:t>
            </a:r>
            <a:r>
              <a:rPr lang="zh-CN" altLang="en-US" sz="6000" b="1" dirty="0" smtClean="0">
                <a:solidFill>
                  <a:srgbClr val="F8F8F8"/>
                </a:solidFill>
                <a:effectLst>
                  <a:glow rad="228600">
                    <a:srgbClr val="00B050"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。</a:t>
            </a:r>
            <a:r>
              <a:rPr lang="en-US" altLang="zh-TW" sz="6000" b="1" dirty="0" smtClean="0">
                <a:solidFill>
                  <a:srgbClr val="F8F8F8"/>
                </a:solidFill>
                <a:effectLst>
                  <a:glow rad="228600">
                    <a:srgbClr val="00B050"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…</a:t>
            </a:r>
            <a:r>
              <a:rPr lang="zh-CN" altLang="en-US" sz="6000" b="1" dirty="0" smtClean="0">
                <a:solidFill>
                  <a:srgbClr val="F8F8F8"/>
                </a:solidFill>
                <a:effectLst>
                  <a:glow rad="228600">
                    <a:srgbClr val="00B050"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你们彼此告状、这已经是你们的大错了．为什么不情愿受欺呢．为什么不情愿喫亏呢。</a:t>
            </a:r>
            <a:endParaRPr lang="en-GB" sz="6000" b="1" dirty="0">
              <a:solidFill>
                <a:srgbClr val="F8F8F8"/>
              </a:solidFill>
              <a:effectLst>
                <a:glow rad="228600">
                  <a:srgbClr val="00B050"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252536" y="188640"/>
            <a:ext cx="8891464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TW" altLang="en-US" sz="6000" b="1" dirty="0" smtClean="0"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教會生活：</a:t>
            </a:r>
            <a:endParaRPr lang="en-GB" altLang="zh-TW" sz="6000" b="1" dirty="0" smtClean="0">
              <a:solidFill>
                <a:srgbClr val="F8F8F8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  <a:p>
            <a:pPr algn="ctr"/>
            <a:r>
              <a:rPr lang="zh-TW" altLang="en-US" sz="6000" b="1" dirty="0" smtClean="0"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金錢，個人並教會整體</a:t>
            </a:r>
            <a:endParaRPr lang="en-GB" altLang="zh-TW" sz="6000" b="1" dirty="0" smtClean="0">
              <a:solidFill>
                <a:srgbClr val="F8F8F8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  <a:p>
            <a:pPr algn="ctr"/>
            <a:r>
              <a:rPr lang="zh-CN" altLang="en-US" sz="9600" b="1" dirty="0" smtClean="0"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教会中金钱</a:t>
            </a:r>
            <a:endParaRPr lang="en-US" altLang="zh-CN" sz="9600" b="1" dirty="0" smtClean="0">
              <a:solidFill>
                <a:srgbClr val="F8F8F8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en-US" altLang="zh-CN" sz="9600" b="1" dirty="0" smtClean="0"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(</a:t>
            </a:r>
            <a:r>
              <a:rPr lang="zh-CN" altLang="en-US" sz="9600" b="1" dirty="0" smtClean="0"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神的金钱</a:t>
            </a:r>
            <a:r>
              <a:rPr lang="en-US" altLang="zh-CN" sz="9600" b="1" dirty="0" smtClean="0"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)</a:t>
            </a:r>
          </a:p>
          <a:p>
            <a:pPr algn="ctr"/>
            <a:r>
              <a:rPr lang="zh-CN" altLang="en-US" sz="9600" b="1" dirty="0" smtClean="0"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的运用</a:t>
            </a:r>
            <a:endParaRPr lang="en-GB" altLang="zh-CN" sz="8000" b="1" dirty="0" smtClean="0">
              <a:solidFill>
                <a:srgbClr val="F8F8F8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252536" y="0"/>
            <a:ext cx="889146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TW" altLang="en-US" sz="6000" b="1" dirty="0" smtClean="0"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金錢  </a:t>
            </a:r>
            <a:r>
              <a:rPr lang="zh-CN" altLang="en-US" sz="6000" b="1" dirty="0" smtClean="0"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教会中金钱的运用</a:t>
            </a:r>
            <a:endParaRPr lang="en-US" altLang="zh-CN" sz="6000" b="1" dirty="0" smtClean="0">
              <a:solidFill>
                <a:srgbClr val="F8F8F8"/>
              </a:solidFill>
              <a:effectLst>
                <a:glow rad="228600">
                  <a:srgbClr val="00B050"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6000" b="1" dirty="0" smtClean="0">
                <a:solidFill>
                  <a:srgbClr val="F8F8F8"/>
                </a:solidFill>
                <a:effectLst>
                  <a:glow rad="228600">
                    <a:srgbClr val="00B050"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提前</a:t>
            </a:r>
            <a:r>
              <a:rPr lang="en-US" altLang="zh-CN" sz="6000" b="1" dirty="0" smtClean="0">
                <a:solidFill>
                  <a:srgbClr val="F8F8F8"/>
                </a:solidFill>
                <a:effectLst>
                  <a:glow rad="228600">
                    <a:srgbClr val="00B050"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5:17-18 </a:t>
            </a:r>
          </a:p>
          <a:p>
            <a:pPr algn="ctr"/>
            <a:r>
              <a:rPr lang="zh-CN" altLang="en-US" sz="6000" b="1" dirty="0" smtClean="0">
                <a:solidFill>
                  <a:srgbClr val="F8F8F8"/>
                </a:solidFill>
                <a:effectLst>
                  <a:glow rad="228600">
                    <a:srgbClr val="00B050"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那善於管理教会的长老、当以为配受加倍的敬奉．那劳苦传道教导人的、更当如此。</a:t>
            </a:r>
            <a:endParaRPr lang="en-GB" sz="6000" b="1" dirty="0">
              <a:solidFill>
                <a:srgbClr val="F8F8F8"/>
              </a:solidFill>
              <a:effectLst>
                <a:glow rad="228600">
                  <a:srgbClr val="00B050"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252536" y="0"/>
            <a:ext cx="8891464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TW" altLang="en-US" sz="6000" b="1" dirty="0" smtClean="0"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金錢  </a:t>
            </a:r>
            <a:r>
              <a:rPr lang="zh-CN" altLang="en-US" sz="6000" b="1" dirty="0" smtClean="0"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教会中金钱的运用</a:t>
            </a:r>
            <a:endParaRPr lang="en-US" altLang="zh-CN" sz="6000" b="1" dirty="0" smtClean="0">
              <a:solidFill>
                <a:srgbClr val="F8F8F8"/>
              </a:solidFill>
              <a:effectLst>
                <a:glow rad="228600">
                  <a:srgbClr val="00B050"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6000" b="1" dirty="0" smtClean="0">
                <a:solidFill>
                  <a:srgbClr val="F8F8F8"/>
                </a:solidFill>
                <a:effectLst>
                  <a:glow rad="228600">
                    <a:srgbClr val="00B050"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因为经上说、</a:t>
            </a:r>
            <a:r>
              <a:rPr lang="en-US" altLang="zh-CN" sz="6000" b="1" dirty="0" smtClean="0">
                <a:solidFill>
                  <a:srgbClr val="F8F8F8"/>
                </a:solidFill>
                <a:effectLst>
                  <a:glow rad="228600">
                    <a:srgbClr val="00B050"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『</a:t>
            </a:r>
            <a:r>
              <a:rPr lang="zh-CN" altLang="en-US" sz="6000" b="1" dirty="0" smtClean="0">
                <a:solidFill>
                  <a:srgbClr val="F8F8F8"/>
                </a:solidFill>
                <a:effectLst>
                  <a:glow rad="228600">
                    <a:srgbClr val="00B050"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牛在埸上踹穀的时候、不可笼住他的嘴。</a:t>
            </a:r>
            <a:r>
              <a:rPr lang="en-US" altLang="zh-CN" sz="6000" b="1" dirty="0" smtClean="0">
                <a:solidFill>
                  <a:srgbClr val="F8F8F8"/>
                </a:solidFill>
                <a:effectLst>
                  <a:glow rad="228600">
                    <a:srgbClr val="00B050"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』</a:t>
            </a:r>
            <a:r>
              <a:rPr lang="zh-CN" altLang="en-US" sz="6000" b="1" dirty="0" smtClean="0">
                <a:solidFill>
                  <a:srgbClr val="F8F8F8"/>
                </a:solidFill>
                <a:effectLst>
                  <a:glow rad="228600">
                    <a:srgbClr val="00B050"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又说、</a:t>
            </a:r>
            <a:r>
              <a:rPr lang="en-US" altLang="zh-CN" sz="6000" b="1" dirty="0" smtClean="0">
                <a:solidFill>
                  <a:srgbClr val="F8F8F8"/>
                </a:solidFill>
                <a:effectLst>
                  <a:glow rad="228600">
                    <a:srgbClr val="00B050"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『</a:t>
            </a:r>
            <a:r>
              <a:rPr lang="zh-CN" altLang="en-US" sz="6000" b="1" dirty="0" smtClean="0">
                <a:solidFill>
                  <a:srgbClr val="F8F8F8"/>
                </a:solidFill>
                <a:effectLst>
                  <a:glow rad="228600">
                    <a:srgbClr val="00B050"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工人得工价是应当的。</a:t>
            </a:r>
            <a:r>
              <a:rPr lang="en-US" altLang="zh-CN" sz="6000" b="1" dirty="0" smtClean="0">
                <a:solidFill>
                  <a:srgbClr val="F8F8F8"/>
                </a:solidFill>
                <a:effectLst>
                  <a:glow rad="228600">
                    <a:srgbClr val="00B050"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』</a:t>
            </a:r>
            <a:endParaRPr lang="en-GB" sz="6000" b="1" dirty="0">
              <a:solidFill>
                <a:srgbClr val="F8F8F8"/>
              </a:solidFill>
              <a:effectLst>
                <a:glow rad="228600">
                  <a:srgbClr val="00B050"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10" name="Text Box 4" descr="Purple mesh"/>
          <p:cNvSpPr txBox="1">
            <a:spLocks noChangeArrowheads="1"/>
          </p:cNvSpPr>
          <p:nvPr/>
        </p:nvSpPr>
        <p:spPr bwMode="auto">
          <a:xfrm>
            <a:off x="0" y="0"/>
            <a:ext cx="8820472" cy="7820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TW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作管家的服事，</a:t>
            </a:r>
            <a:endParaRPr lang="en-GB" altLang="zh-TW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TW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生命的服事</a:t>
            </a:r>
            <a:endParaRPr lang="en-GB" altLang="zh-TW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endParaRPr lang="en-GB" altLang="zh-TW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TW" altLang="en-US" sz="6600" b="1" dirty="0" smtClean="0">
                <a:solidFill>
                  <a:srgbClr val="FFFF00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在不同的生活範圍中：</a:t>
            </a:r>
            <a:endParaRPr lang="en-GB" altLang="zh-TW" sz="6600" b="1" dirty="0" smtClean="0">
              <a:solidFill>
                <a:srgbClr val="FFFF00"/>
              </a:solidFill>
              <a:effectLst>
                <a:glow rad="101600">
                  <a:srgbClr val="7030A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TW" altLang="en-US" sz="6600" b="1" dirty="0" smtClean="0">
                <a:solidFill>
                  <a:srgbClr val="FFFF00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婚姻家庭、</a:t>
            </a:r>
            <a:endParaRPr lang="en-GB" altLang="zh-TW" sz="6600" b="1" dirty="0" smtClean="0">
              <a:solidFill>
                <a:srgbClr val="FFFF00"/>
              </a:solidFill>
              <a:effectLst>
                <a:glow rad="101600">
                  <a:srgbClr val="7030A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TW" altLang="en-US" sz="6600" b="1" dirty="0" smtClean="0">
                <a:solidFill>
                  <a:srgbClr val="FFFF00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職場校園中、</a:t>
            </a:r>
            <a:endParaRPr lang="en-GB" altLang="zh-TW" sz="6600" b="1" dirty="0" smtClean="0">
              <a:solidFill>
                <a:srgbClr val="FFFF00"/>
              </a:solidFill>
              <a:effectLst>
                <a:glow rad="101600">
                  <a:srgbClr val="7030A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TW" altLang="en-US" sz="6600" b="1" dirty="0" smtClean="0">
                <a:solidFill>
                  <a:srgbClr val="FFFF00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社交生活、</a:t>
            </a:r>
            <a:endParaRPr lang="en-GB" altLang="zh-TW" sz="6600" b="1" dirty="0" smtClean="0">
              <a:solidFill>
                <a:srgbClr val="FFFF00"/>
              </a:solidFill>
              <a:effectLst>
                <a:glow rad="101600">
                  <a:srgbClr val="7030A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r>
              <a:rPr lang="zh-TW" altLang="en-US" sz="6600" b="1" dirty="0" smtClean="0">
                <a:solidFill>
                  <a:srgbClr val="FFFF00"/>
                </a:solidFill>
                <a:effectLst>
                  <a:glow rad="101600">
                    <a:srgbClr val="7030A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教會生活</a:t>
            </a:r>
            <a:r>
              <a:rPr lang="zh-TW" altLang="en-US" sz="6600" b="1" dirty="0" smtClean="0">
                <a:solidFill>
                  <a:srgbClr val="FFFF00"/>
                </a:solidFill>
                <a:effectLst>
                  <a:glow rad="101600">
                    <a:srgbClr val="00B0F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、</a:t>
            </a:r>
            <a:r>
              <a:rPr lang="en-US" altLang="zh-TW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…</a:t>
            </a:r>
            <a:r>
              <a:rPr lang="zh-TW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。</a:t>
            </a:r>
            <a:endParaRPr lang="en-GB" altLang="zh-CN" sz="5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lnSpc>
                <a:spcPct val="90000"/>
              </a:lnSpc>
            </a:pPr>
            <a:endParaRPr lang="en-GB" altLang="zh-CN" sz="6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252536" y="0"/>
            <a:ext cx="8891464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TW" altLang="en-US" sz="6000" b="1" dirty="0" smtClean="0"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金錢  </a:t>
            </a:r>
            <a:r>
              <a:rPr lang="zh-CN" altLang="en-US" sz="6000" b="1" dirty="0" smtClean="0"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教会中金钱的运用</a:t>
            </a:r>
            <a:endParaRPr lang="en-US" altLang="zh-CN" sz="6000" b="1" dirty="0" smtClean="0">
              <a:solidFill>
                <a:srgbClr val="F8F8F8"/>
              </a:solidFill>
              <a:effectLst>
                <a:glow rad="228600">
                  <a:srgbClr val="00B050"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6000" b="1" dirty="0" smtClean="0">
                <a:solidFill>
                  <a:srgbClr val="F8F8F8"/>
                </a:solidFill>
                <a:effectLst>
                  <a:glow rad="228600">
                    <a:srgbClr val="00B050"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林前</a:t>
            </a:r>
            <a:r>
              <a:rPr lang="en-US" altLang="zh-CN" sz="6000" b="1" dirty="0" smtClean="0">
                <a:solidFill>
                  <a:srgbClr val="F8F8F8"/>
                </a:solidFill>
                <a:effectLst>
                  <a:glow rad="228600">
                    <a:srgbClr val="00B050"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9:13-14 </a:t>
            </a:r>
          </a:p>
          <a:p>
            <a:pPr algn="ctr"/>
            <a:r>
              <a:rPr lang="zh-CN" altLang="en-US" sz="6000" b="1" dirty="0" smtClean="0">
                <a:solidFill>
                  <a:srgbClr val="F8F8F8"/>
                </a:solidFill>
                <a:effectLst>
                  <a:glow rad="228600">
                    <a:srgbClr val="00B050"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你们岂不知为圣事劳碌的、就喫殿中的物麽．伺候祭坛的、就分领坛上的物麽。主也是这样命定、叫传福音的靠著福音养生。 </a:t>
            </a:r>
            <a:endParaRPr lang="en-GB" sz="6000" b="1" dirty="0">
              <a:solidFill>
                <a:srgbClr val="F8F8F8"/>
              </a:solidFill>
              <a:effectLst>
                <a:glow rad="228600">
                  <a:srgbClr val="00B050"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252536" y="0"/>
            <a:ext cx="8891464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TW" altLang="en-US" sz="6000" b="1" dirty="0" smtClean="0"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金錢  </a:t>
            </a:r>
            <a:r>
              <a:rPr lang="zh-CN" altLang="en-US" sz="6000" b="1" dirty="0" smtClean="0"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教会中金钱的运用</a:t>
            </a:r>
            <a:endParaRPr lang="en-US" altLang="zh-CN" sz="6000" b="1" dirty="0" smtClean="0">
              <a:solidFill>
                <a:srgbClr val="F8F8F8"/>
              </a:solidFill>
              <a:effectLst>
                <a:glow rad="228600">
                  <a:srgbClr val="00B050"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6000" b="1" dirty="0" smtClean="0">
                <a:solidFill>
                  <a:srgbClr val="F8F8F8"/>
                </a:solidFill>
                <a:effectLst>
                  <a:glow rad="228600">
                    <a:srgbClr val="00B050"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林後</a:t>
            </a:r>
            <a:r>
              <a:rPr lang="en-US" altLang="zh-CN" sz="6000" b="1" dirty="0" smtClean="0">
                <a:solidFill>
                  <a:srgbClr val="F8F8F8"/>
                </a:solidFill>
                <a:effectLst>
                  <a:glow rad="228600">
                    <a:srgbClr val="00B050"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8:13-15 </a:t>
            </a:r>
          </a:p>
          <a:p>
            <a:pPr algn="ctr"/>
            <a:r>
              <a:rPr lang="zh-CN" altLang="en-US" sz="6000" b="1" dirty="0" smtClean="0">
                <a:solidFill>
                  <a:srgbClr val="F8F8F8"/>
                </a:solidFill>
                <a:effectLst>
                  <a:glow rad="228600">
                    <a:srgbClr val="00B050"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我原不是要别人轻省、你们受累、乃要均平．就是要你们的富馀、现在可以补他们的不足、使他们的富馀、</a:t>
            </a:r>
            <a:endParaRPr lang="en-GB" sz="6000" b="1" dirty="0">
              <a:solidFill>
                <a:srgbClr val="F8F8F8"/>
              </a:solidFill>
              <a:effectLst>
                <a:glow rad="228600">
                  <a:srgbClr val="00B050"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252536" y="0"/>
            <a:ext cx="889146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TW" altLang="en-US" sz="6000" b="1" dirty="0" smtClean="0"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金錢  </a:t>
            </a:r>
            <a:r>
              <a:rPr lang="zh-CN" altLang="en-US" sz="6000" b="1" dirty="0" smtClean="0">
                <a:solidFill>
                  <a:srgbClr val="F8F8F8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教会中金钱的运用</a:t>
            </a:r>
            <a:endParaRPr lang="en-US" altLang="zh-CN" sz="6000" b="1" dirty="0" smtClean="0">
              <a:solidFill>
                <a:srgbClr val="F8F8F8"/>
              </a:solidFill>
              <a:effectLst>
                <a:glow rad="228600">
                  <a:srgbClr val="00B050"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endParaRPr lang="en-US" altLang="zh-CN" sz="6000" b="1" dirty="0" smtClean="0">
              <a:solidFill>
                <a:srgbClr val="F8F8F8"/>
              </a:solidFill>
              <a:effectLst>
                <a:glow rad="228600">
                  <a:srgbClr val="00B050"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6000" b="1" dirty="0" smtClean="0">
                <a:solidFill>
                  <a:srgbClr val="F8F8F8"/>
                </a:solidFill>
                <a:effectLst>
                  <a:glow rad="228600">
                    <a:srgbClr val="00B050"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将来也可以补你们的不足、这就均平了。如经上所记、</a:t>
            </a:r>
            <a:r>
              <a:rPr lang="en-US" altLang="zh-CN" sz="6000" b="1" dirty="0" smtClean="0">
                <a:solidFill>
                  <a:srgbClr val="F8F8F8"/>
                </a:solidFill>
                <a:effectLst>
                  <a:glow rad="228600">
                    <a:srgbClr val="00B050"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『</a:t>
            </a:r>
            <a:r>
              <a:rPr lang="zh-CN" altLang="en-US" sz="6000" b="1" dirty="0" smtClean="0">
                <a:solidFill>
                  <a:srgbClr val="F8F8F8"/>
                </a:solidFill>
                <a:effectLst>
                  <a:glow rad="228600">
                    <a:srgbClr val="00B050"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多收的也没有馀、少收的也没有缺。</a:t>
            </a:r>
            <a:r>
              <a:rPr lang="en-US" altLang="zh-CN" sz="6000" b="1" dirty="0" smtClean="0">
                <a:solidFill>
                  <a:srgbClr val="F8F8F8"/>
                </a:solidFill>
                <a:effectLst>
                  <a:glow rad="228600">
                    <a:srgbClr val="00B050"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』</a:t>
            </a:r>
            <a:endParaRPr lang="en-GB" sz="6000" b="1" dirty="0">
              <a:solidFill>
                <a:srgbClr val="F8F8F8"/>
              </a:solidFill>
              <a:effectLst>
                <a:glow rad="228600">
                  <a:srgbClr val="00B050"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99592" y="0"/>
            <a:ext cx="81369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GB" altLang="zh-TW" sz="6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zh-TW" altLang="en-US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奇妙圣婴 </a:t>
            </a:r>
            <a:endParaRPr lang="en-US" altLang="zh-TW" sz="66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fontAlgn="base">
              <a:spcBef>
                <a:spcPct val="20000"/>
              </a:spcBef>
              <a:spcAft>
                <a:spcPct val="0"/>
              </a:spcAft>
            </a:pPr>
            <a:r>
              <a:rPr lang="en-GB" altLang="zh-TW" sz="6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What Child is this?</a:t>
            </a:r>
            <a:endParaRPr lang="en-US" altLang="zh-TW" sz="6600" dirty="0" smtClean="0">
              <a:solidFill>
                <a:srgbClr val="FFFFFF"/>
              </a:solidFill>
              <a:latin typeface="Arial" pitchFamily="34" charset="0"/>
              <a:ea typeface="標楷體" pitchFamily="65" charset="-12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0"/>
            <a:ext cx="90364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正当牧人看守群羊，</a:t>
            </a:r>
            <a:endParaRPr lang="en-US" altLang="zh-CN" sz="60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天使在歌唱颂扬，</a:t>
            </a: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在马利亚怀中安睡，</a:t>
            </a:r>
            <a:endParaRPr lang="en-US" altLang="zh-CN" sz="60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这奇妙婴孩是谁？</a:t>
            </a: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altLang="zh-TW" sz="3600" b="1" kern="0" dirty="0" smtClean="0">
                <a:solidFill>
                  <a:srgbClr val="FFFFFF"/>
                </a:solidFill>
                <a:ea typeface="標楷體" pitchFamily="65" charset="-120"/>
                <a:cs typeface="Arial" pitchFamily="34" charset="0"/>
              </a:rPr>
              <a:t>What Child is this who, laid to rest</a:t>
            </a: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altLang="zh-TW" sz="3600" b="1" kern="0" dirty="0" smtClean="0">
                <a:solidFill>
                  <a:srgbClr val="FFFFFF"/>
                </a:solidFill>
                <a:ea typeface="標楷體" pitchFamily="65" charset="-120"/>
                <a:cs typeface="Arial" pitchFamily="34" charset="0"/>
              </a:rPr>
              <a:t>On Mary's lap is sleeping?</a:t>
            </a: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altLang="zh-TW" sz="3600" b="1" kern="0" dirty="0" smtClean="0">
                <a:solidFill>
                  <a:srgbClr val="FFFFFF"/>
                </a:solidFill>
                <a:ea typeface="標楷體" pitchFamily="65" charset="-120"/>
                <a:cs typeface="Arial" pitchFamily="34" charset="0"/>
              </a:rPr>
              <a:t>Whom Angels greet with anthems sweet,</a:t>
            </a: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altLang="zh-TW" sz="3600" b="1" kern="0" dirty="0" smtClean="0">
                <a:solidFill>
                  <a:srgbClr val="FFFFFF"/>
                </a:solidFill>
                <a:ea typeface="標楷體" pitchFamily="65" charset="-120"/>
                <a:cs typeface="Arial" pitchFamily="34" charset="0"/>
              </a:rPr>
              <a:t>While shepherds watch are keeping?</a:t>
            </a:r>
            <a:endParaRPr lang="en-US" altLang="zh-TW" sz="3600" kern="0" dirty="0" smtClean="0">
              <a:solidFill>
                <a:srgbClr val="FFFFFF"/>
              </a:solidFill>
              <a:ea typeface="標楷體" pitchFamily="65" charset="-120"/>
              <a:cs typeface="Arial" pitchFamily="34" charset="0"/>
            </a:endParaRPr>
          </a:p>
        </p:txBody>
      </p:sp>
      <p:pic>
        <p:nvPicPr>
          <p:cNvPr id="4" name="What Child Is This- - National Philharmonic Orchestra, Charles Gerhard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100392" y="119675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0"/>
            <a:ext cx="90364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zh-CN" altLang="en-US" sz="4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副歌：</a:t>
            </a:r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祂是基督我王，</a:t>
            </a: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牧人讚美，天使歌唱；</a:t>
            </a: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快来向祂颂扬，</a:t>
            </a: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至圣婴孩新生王。</a:t>
            </a:r>
            <a:endParaRPr lang="en-GB" altLang="zh-CN" sz="60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altLang="zh-TW" sz="4000" b="1" kern="0" dirty="0">
                <a:solidFill>
                  <a:srgbClr val="FFFFFF"/>
                </a:solidFill>
                <a:ea typeface="標楷體" pitchFamily="65" charset="-120"/>
                <a:cs typeface="Arial" pitchFamily="34" charset="0"/>
              </a:rPr>
              <a:t>This, this is Christ the King,</a:t>
            </a: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altLang="zh-TW" sz="4000" b="1" kern="0" dirty="0">
                <a:solidFill>
                  <a:srgbClr val="FFFFFF"/>
                </a:solidFill>
                <a:ea typeface="標楷體" pitchFamily="65" charset="-120"/>
                <a:cs typeface="Arial" pitchFamily="34" charset="0"/>
              </a:rPr>
              <a:t>Whom shepherds guard and Angels sing;</a:t>
            </a: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altLang="zh-TW" sz="4000" b="1" kern="0" dirty="0">
                <a:solidFill>
                  <a:srgbClr val="FFFFFF"/>
                </a:solidFill>
                <a:ea typeface="標楷體" pitchFamily="65" charset="-120"/>
                <a:cs typeface="Arial" pitchFamily="34" charset="0"/>
              </a:rPr>
              <a:t>Haste, haste, to bring Him laud,</a:t>
            </a: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altLang="zh-TW" sz="4000" b="1" kern="0" dirty="0">
                <a:solidFill>
                  <a:srgbClr val="FFFFFF"/>
                </a:solidFill>
                <a:ea typeface="標楷體" pitchFamily="65" charset="-120"/>
                <a:cs typeface="Arial" pitchFamily="34" charset="0"/>
              </a:rPr>
              <a:t>The Babe, the Son of Mary.</a:t>
            </a:r>
            <a:endParaRPr lang="en-US" altLang="zh-TW" sz="2800" kern="0" dirty="0" smtClean="0">
              <a:solidFill>
                <a:srgbClr val="FFFFFF"/>
              </a:solidFill>
              <a:ea typeface="標楷體" pitchFamily="65" charset="-12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0"/>
            <a:ext cx="90364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为何卧身卑陋地方，</a:t>
            </a: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牛羊驴马在身旁？</a:t>
            </a: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好信徒当敬畏留心，</a:t>
            </a: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圣婴默然宣救恩。</a:t>
            </a:r>
            <a:endParaRPr lang="en-GB" altLang="zh-CN" sz="60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altLang="zh-TW" sz="4000" b="1" kern="0" dirty="0" smtClean="0">
                <a:solidFill>
                  <a:srgbClr val="FFFFFF"/>
                </a:solidFill>
                <a:ea typeface="標楷體" pitchFamily="65" charset="-120"/>
                <a:cs typeface="Arial" pitchFamily="34" charset="0"/>
              </a:rPr>
              <a:t>Why lies He in such mean estate,</a:t>
            </a: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altLang="zh-TW" sz="4000" b="1" kern="0" dirty="0" smtClean="0">
                <a:solidFill>
                  <a:srgbClr val="FFFFFF"/>
                </a:solidFill>
                <a:ea typeface="標楷體" pitchFamily="65" charset="-120"/>
                <a:cs typeface="Arial" pitchFamily="34" charset="0"/>
              </a:rPr>
              <a:t>Where ox and ass are feeding?</a:t>
            </a: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altLang="zh-TW" sz="4000" b="1" kern="0" dirty="0" smtClean="0">
                <a:solidFill>
                  <a:srgbClr val="FFFFFF"/>
                </a:solidFill>
                <a:ea typeface="標楷體" pitchFamily="65" charset="-120"/>
                <a:cs typeface="Arial" pitchFamily="34" charset="0"/>
              </a:rPr>
              <a:t>Good Christians, fear, for sinners here</a:t>
            </a: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altLang="zh-TW" sz="4000" b="1" kern="0" dirty="0" smtClean="0">
                <a:solidFill>
                  <a:srgbClr val="FFFFFF"/>
                </a:solidFill>
                <a:ea typeface="標楷體" pitchFamily="65" charset="-120"/>
                <a:cs typeface="Arial" pitchFamily="34" charset="0"/>
              </a:rPr>
              <a:t>The silent Word is pleading.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0"/>
            <a:ext cx="90364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zh-CN" altLang="en-US" sz="4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副歌：</a:t>
            </a:r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祂是基督我王，</a:t>
            </a: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牧人讚美，天使歌唱；</a:t>
            </a: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快来向祂颂扬，</a:t>
            </a: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至圣婴孩新生王。</a:t>
            </a:r>
            <a:endParaRPr lang="en-GB" altLang="zh-CN" sz="60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altLang="zh-TW" sz="4000" b="1" kern="0" dirty="0">
                <a:solidFill>
                  <a:srgbClr val="FFFFFF"/>
                </a:solidFill>
                <a:ea typeface="標楷體" pitchFamily="65" charset="-120"/>
                <a:cs typeface="Arial" pitchFamily="34" charset="0"/>
              </a:rPr>
              <a:t>This, this is Christ the King,</a:t>
            </a: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altLang="zh-TW" sz="4000" b="1" kern="0" dirty="0">
                <a:solidFill>
                  <a:srgbClr val="FFFFFF"/>
                </a:solidFill>
                <a:ea typeface="標楷體" pitchFamily="65" charset="-120"/>
                <a:cs typeface="Arial" pitchFamily="34" charset="0"/>
              </a:rPr>
              <a:t>Whom shepherds guard and Angels sing;</a:t>
            </a: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altLang="zh-TW" sz="4000" b="1" kern="0" dirty="0">
                <a:solidFill>
                  <a:srgbClr val="FFFFFF"/>
                </a:solidFill>
                <a:ea typeface="標楷體" pitchFamily="65" charset="-120"/>
                <a:cs typeface="Arial" pitchFamily="34" charset="0"/>
              </a:rPr>
              <a:t>Haste, haste, to bring Him laud,</a:t>
            </a: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altLang="zh-TW" sz="4000" b="1" kern="0" dirty="0">
                <a:solidFill>
                  <a:srgbClr val="FFFFFF"/>
                </a:solidFill>
                <a:ea typeface="標楷體" pitchFamily="65" charset="-120"/>
                <a:cs typeface="Arial" pitchFamily="34" charset="0"/>
              </a:rPr>
              <a:t>The Babe, the Son of Mary.</a:t>
            </a:r>
            <a:endParaRPr lang="en-US" altLang="zh-TW" sz="2800" kern="0" dirty="0" smtClean="0">
              <a:solidFill>
                <a:srgbClr val="FFFFFF"/>
              </a:solidFill>
              <a:ea typeface="標楷體" pitchFamily="65" charset="-12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0"/>
            <a:ext cx="90364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奉献黄金、没药、乳香，</a:t>
            </a: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不论尊卑齐仰望；</a:t>
            </a: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万王之王带来救恩，</a:t>
            </a: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万心当尊祂为王。</a:t>
            </a:r>
            <a:endParaRPr lang="en-GB" altLang="zh-CN" sz="60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altLang="zh-TW" sz="4000" b="1" kern="0" dirty="0" smtClean="0">
                <a:solidFill>
                  <a:srgbClr val="FFFFFF"/>
                </a:solidFill>
                <a:ea typeface="標楷體" pitchFamily="65" charset="-120"/>
                <a:cs typeface="Arial" pitchFamily="34" charset="0"/>
              </a:rPr>
              <a:t>So bring Him incense, gold and myrrh,</a:t>
            </a: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altLang="zh-TW" sz="4000" b="1" kern="0" dirty="0" smtClean="0">
                <a:solidFill>
                  <a:srgbClr val="FFFFFF"/>
                </a:solidFill>
                <a:ea typeface="標楷體" pitchFamily="65" charset="-120"/>
                <a:cs typeface="Arial" pitchFamily="34" charset="0"/>
              </a:rPr>
              <a:t>Come peasant, king to own Him;</a:t>
            </a: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altLang="zh-TW" sz="4000" b="1" kern="0" dirty="0" smtClean="0">
                <a:solidFill>
                  <a:srgbClr val="FFFFFF"/>
                </a:solidFill>
                <a:ea typeface="標楷體" pitchFamily="65" charset="-120"/>
                <a:cs typeface="Arial" pitchFamily="34" charset="0"/>
              </a:rPr>
              <a:t>The King of kings salvation brings,</a:t>
            </a: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altLang="zh-TW" sz="4000" b="1" kern="0" dirty="0" smtClean="0">
                <a:solidFill>
                  <a:srgbClr val="FFFFFF"/>
                </a:solidFill>
                <a:ea typeface="標楷體" pitchFamily="65" charset="-120"/>
                <a:cs typeface="Arial" pitchFamily="34" charset="0"/>
              </a:rPr>
              <a:t>Let loving hearts enthrone Him.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0"/>
            <a:ext cx="90364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zh-CN" altLang="en-US" sz="40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副歌：</a:t>
            </a:r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祂是基督我王，</a:t>
            </a: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牧人讚美，天使歌唱；</a:t>
            </a: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快来向祂颂扬，</a:t>
            </a: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zh-CN" altLang="en-US" sz="60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imHei" pitchFamily="49" charset="-122"/>
                <a:ea typeface="SimHei" pitchFamily="49" charset="-122"/>
              </a:rPr>
              <a:t>至圣婴孩新生王。</a:t>
            </a:r>
            <a:endParaRPr lang="en-GB" altLang="zh-CN" sz="6000" b="1" kern="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altLang="zh-TW" sz="4000" b="1" kern="0" dirty="0">
                <a:solidFill>
                  <a:srgbClr val="FFFFFF"/>
                </a:solidFill>
                <a:ea typeface="標楷體" pitchFamily="65" charset="-120"/>
                <a:cs typeface="Arial" pitchFamily="34" charset="0"/>
              </a:rPr>
              <a:t>This, this is Christ the King,</a:t>
            </a: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altLang="zh-TW" sz="4000" b="1" kern="0" dirty="0">
                <a:solidFill>
                  <a:srgbClr val="FFFFFF"/>
                </a:solidFill>
                <a:ea typeface="標楷體" pitchFamily="65" charset="-120"/>
                <a:cs typeface="Arial" pitchFamily="34" charset="0"/>
              </a:rPr>
              <a:t>Whom shepherds guard and Angels sing;</a:t>
            </a: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altLang="zh-TW" sz="4000" b="1" kern="0" dirty="0">
                <a:solidFill>
                  <a:srgbClr val="FFFFFF"/>
                </a:solidFill>
                <a:ea typeface="標楷體" pitchFamily="65" charset="-120"/>
                <a:cs typeface="Arial" pitchFamily="34" charset="0"/>
              </a:rPr>
              <a:t>Haste, haste, to bring Him laud,</a:t>
            </a: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en-GB" altLang="zh-TW" sz="4000" b="1" kern="0" dirty="0">
                <a:solidFill>
                  <a:srgbClr val="FFFFFF"/>
                </a:solidFill>
                <a:ea typeface="標楷體" pitchFamily="65" charset="-120"/>
                <a:cs typeface="Arial" pitchFamily="34" charset="0"/>
              </a:rPr>
              <a:t>The Babe, the Son of Mary.</a:t>
            </a:r>
            <a:endParaRPr lang="en-US" altLang="zh-TW" sz="2800" kern="0" dirty="0" smtClean="0">
              <a:solidFill>
                <a:srgbClr val="FFFFFF"/>
              </a:solidFill>
              <a:ea typeface="標楷體" pitchFamily="65" charset="-12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20000"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252536" y="188640"/>
            <a:ext cx="8891464" cy="6401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歌罗西书中</a:t>
            </a:r>
            <a:endParaRPr lang="en-GB" altLang="zh-CN" sz="66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66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原则性的教导，</a:t>
            </a:r>
            <a:endParaRPr lang="en-GB" altLang="zh-CN" sz="66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66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简单地实践婚姻家庭中、并职场中，</a:t>
            </a:r>
            <a:endParaRPr lang="en-GB" altLang="zh-CN" sz="66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66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但可实践在其他的範围。</a:t>
            </a:r>
            <a:endParaRPr lang="en-GB" altLang="zh-CN" sz="66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8000" b="1" dirty="0" smtClean="0">
                <a:solidFill>
                  <a:srgbClr val="F8F8F8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SimHei" pitchFamily="49" charset="-122"/>
                <a:ea typeface="SimHei" pitchFamily="49" charset="-122"/>
              </a:rPr>
              <a:t>西</a:t>
            </a:r>
            <a:r>
              <a:rPr lang="en-US" altLang="zh-CN" sz="8000" b="1" dirty="0" smtClean="0">
                <a:solidFill>
                  <a:srgbClr val="F8F8F8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3:10-17</a:t>
            </a:r>
            <a:endParaRPr lang="en-GB" sz="8000" b="1" dirty="0">
              <a:solidFill>
                <a:srgbClr val="F8F8F8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Arial" pitchFamily="34" charset="0"/>
              <a:ea typeface="DFHeiMedium-B5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23487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20000"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252536" y="188640"/>
            <a:ext cx="8891464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新人的生命与生活</a:t>
            </a:r>
            <a:endParaRPr lang="en-GB" altLang="zh-CN" sz="6600" b="1" dirty="0" smtClean="0">
              <a:solidFill>
                <a:srgbClr val="F8F8F8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6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西</a:t>
            </a:r>
            <a:r>
              <a:rPr lang="en-US" altLang="zh-CN" sz="6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3:10 </a:t>
            </a:r>
          </a:p>
          <a:p>
            <a:pPr algn="ctr"/>
            <a:r>
              <a:rPr lang="zh-CN" altLang="en-US" sz="6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穿上了新人．</a:t>
            </a:r>
            <a:endParaRPr lang="en-GB" altLang="zh-CN" sz="60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  <a:p>
            <a:pPr algn="ctr"/>
            <a:r>
              <a:rPr lang="zh-CN" altLang="en-US" sz="6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这新人在知识上渐渐更新、正如造他主的形像</a:t>
            </a:r>
            <a:endParaRPr lang="en-GB" sz="6000" b="1" dirty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20000"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252536" y="188640"/>
            <a:ext cx="8891464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神的选民圣洁蒙爱</a:t>
            </a:r>
            <a:endParaRPr lang="en-GB" altLang="zh-CN" sz="6600" b="1" dirty="0" smtClean="0">
              <a:solidFill>
                <a:srgbClr val="F8F8F8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6600" b="1" dirty="0" smtClean="0"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的生命与生活</a:t>
            </a:r>
            <a:endParaRPr lang="en-GB" altLang="zh-CN" sz="6600" b="1" dirty="0" smtClean="0">
              <a:solidFill>
                <a:srgbClr val="F8F8F8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6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西</a:t>
            </a:r>
            <a:r>
              <a:rPr lang="en-US" altLang="zh-CN" sz="6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3:11-12 </a:t>
            </a:r>
          </a:p>
          <a:p>
            <a:pPr algn="ctr"/>
            <a:r>
              <a:rPr lang="zh-CN" altLang="en-US" sz="6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在此并不分希利尼人、犹太人、受割礼的、未受割礼的、化外人、西古提人、为奴的、自主的．</a:t>
            </a:r>
            <a:endParaRPr lang="en-GB" sz="6000" b="1" dirty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20000"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252536" y="188640"/>
            <a:ext cx="8891464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神的选民圣洁蒙爱</a:t>
            </a:r>
            <a:endParaRPr lang="en-GB" altLang="zh-CN" sz="6600" b="1" dirty="0" smtClean="0">
              <a:solidFill>
                <a:srgbClr val="F8F8F8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6600" b="1" dirty="0" smtClean="0"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的生命与生活</a:t>
            </a:r>
            <a:endParaRPr lang="en-GB" altLang="zh-CN" sz="6600" b="1" dirty="0" smtClean="0">
              <a:solidFill>
                <a:srgbClr val="F8F8F8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6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惟有基督是包括一切、又住在各人之内。</a:t>
            </a:r>
            <a:endParaRPr lang="en-GB" altLang="zh-CN" sz="60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  <a:p>
            <a:pPr algn="ctr"/>
            <a:r>
              <a:rPr lang="zh-CN" altLang="en-US" sz="6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所以你们既是神的选民、圣洁蒙爱的人、</a:t>
            </a:r>
            <a:r>
              <a:rPr lang="en-US" altLang="zh-CN" sz="6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...</a:t>
            </a:r>
            <a:endParaRPr lang="en-GB" sz="6000" b="1" dirty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20000"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endParaRPr lang="en-US" altLang="zh-TW" sz="4000" b="1" dirty="0">
              <a:solidFill>
                <a:srgbClr val="FF3300"/>
              </a:solidFill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US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endParaRPr lang="en-GB" altLang="zh-TW" sz="4400" b="1" dirty="0">
              <a:solidFill>
                <a:srgbClr val="F79646">
                  <a:lumMod val="50000"/>
                </a:srgb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Text Box 4" descr="Purple mesh"/>
          <p:cNvSpPr txBox="1">
            <a:spLocks noChangeArrowheads="1"/>
          </p:cNvSpPr>
          <p:nvPr/>
        </p:nvSpPr>
        <p:spPr bwMode="auto">
          <a:xfrm>
            <a:off x="252536" y="188640"/>
            <a:ext cx="8891464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zh-CN" altLang="en-US" sz="6600" b="1" dirty="0" smtClean="0">
                <a:solidFill>
                  <a:srgbClr val="F8F8F8"/>
                </a:solidFill>
                <a:effectLst>
                  <a:glow rad="101600">
                    <a:srgbClr val="FF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爱的生命与生活</a:t>
            </a:r>
            <a:endParaRPr lang="en-GB" altLang="zh-CN" sz="6600" b="1" dirty="0" smtClean="0">
              <a:solidFill>
                <a:srgbClr val="F8F8F8"/>
              </a:solidFill>
              <a:effectLst>
                <a:glow rad="101600">
                  <a:srgbClr val="FF00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/>
            <a:r>
              <a:rPr lang="zh-CN" altLang="en-US" sz="6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西</a:t>
            </a:r>
            <a:r>
              <a:rPr lang="en-US" altLang="zh-CN" sz="6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3:12-14</a:t>
            </a:r>
          </a:p>
          <a:p>
            <a:pPr algn="ctr"/>
            <a:r>
              <a:rPr lang="en-US" altLang="zh-CN" sz="6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...</a:t>
            </a:r>
            <a:r>
              <a:rPr lang="zh-CN" altLang="en-US" sz="6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就要存</a:t>
            </a:r>
            <a:r>
              <a:rPr lang="en-GB" altLang="zh-CN" sz="6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(</a:t>
            </a:r>
            <a:r>
              <a:rPr lang="zh-CN" altLang="en-US" sz="6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原文作穿</a:t>
            </a:r>
            <a:r>
              <a:rPr lang="en-GB" altLang="zh-CN" sz="6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)</a:t>
            </a:r>
            <a:r>
              <a:rPr lang="zh-CN" altLang="en-US" sz="60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Hei" pitchFamily="49" charset="-122"/>
              </a:rPr>
              <a:t>怜悯、恩慈、谦虚、温柔、忍耐的心。倘若这人与那人有嫌隙、总要彼此包容、</a:t>
            </a:r>
            <a:endParaRPr lang="en-GB" sz="6000" b="1" dirty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SimHei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LCBC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ristmas-ppt-template-025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plate">
  <a:themeElements>
    <a:clrScheme name="template 13">
      <a:dk1>
        <a:srgbClr val="4D4D4D"/>
      </a:dk1>
      <a:lt1>
        <a:srgbClr val="FFFFFF"/>
      </a:lt1>
      <a:dk2>
        <a:srgbClr val="000000"/>
      </a:dk2>
      <a:lt2>
        <a:srgbClr val="043000"/>
      </a:lt2>
      <a:accent1>
        <a:srgbClr val="33A900"/>
      </a:accent1>
      <a:accent2>
        <a:srgbClr val="525B56"/>
      </a:accent2>
      <a:accent3>
        <a:srgbClr val="FFFFFF"/>
      </a:accent3>
      <a:accent4>
        <a:srgbClr val="404040"/>
      </a:accent4>
      <a:accent5>
        <a:srgbClr val="ADD1AA"/>
      </a:accent5>
      <a:accent6>
        <a:srgbClr val="49524D"/>
      </a:accent6>
      <a:hlink>
        <a:srgbClr val="747D79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6E6046"/>
        </a:lt2>
        <a:accent1>
          <a:srgbClr val="B69E77"/>
        </a:accent1>
        <a:accent2>
          <a:srgbClr val="9E280E"/>
        </a:accent2>
        <a:accent3>
          <a:srgbClr val="FFFFFF"/>
        </a:accent3>
        <a:accent4>
          <a:srgbClr val="404040"/>
        </a:accent4>
        <a:accent5>
          <a:srgbClr val="D7CCBD"/>
        </a:accent5>
        <a:accent6>
          <a:srgbClr val="8F230C"/>
        </a:accent6>
        <a:hlink>
          <a:srgbClr val="FFC6A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6E6046"/>
        </a:lt2>
        <a:accent1>
          <a:srgbClr val="B69E77"/>
        </a:accent1>
        <a:accent2>
          <a:srgbClr val="9E280E"/>
        </a:accent2>
        <a:accent3>
          <a:srgbClr val="FFFFFF"/>
        </a:accent3>
        <a:accent4>
          <a:srgbClr val="404040"/>
        </a:accent4>
        <a:accent5>
          <a:srgbClr val="D7CCBD"/>
        </a:accent5>
        <a:accent6>
          <a:srgbClr val="8F230C"/>
        </a:accent6>
        <a:hlink>
          <a:srgbClr val="E1C6A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532F3C"/>
        </a:lt2>
        <a:accent1>
          <a:srgbClr val="CDC09A"/>
        </a:accent1>
        <a:accent2>
          <a:srgbClr val="AC9F55"/>
        </a:accent2>
        <a:accent3>
          <a:srgbClr val="FFFFFF"/>
        </a:accent3>
        <a:accent4>
          <a:srgbClr val="404040"/>
        </a:accent4>
        <a:accent5>
          <a:srgbClr val="E3DCCA"/>
        </a:accent5>
        <a:accent6>
          <a:srgbClr val="9B904C"/>
        </a:accent6>
        <a:hlink>
          <a:srgbClr val="DBD3C7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064300"/>
        </a:lt2>
        <a:accent1>
          <a:srgbClr val="AC927F"/>
        </a:accent1>
        <a:accent2>
          <a:srgbClr val="3AAE00"/>
        </a:accent2>
        <a:accent3>
          <a:srgbClr val="FFFFFF"/>
        </a:accent3>
        <a:accent4>
          <a:srgbClr val="404040"/>
        </a:accent4>
        <a:accent5>
          <a:srgbClr val="D2C7C0"/>
        </a:accent5>
        <a:accent6>
          <a:srgbClr val="349D00"/>
        </a:accent6>
        <a:hlink>
          <a:srgbClr val="D2B8A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033100"/>
        </a:lt2>
        <a:accent1>
          <a:srgbClr val="2F9400"/>
        </a:accent1>
        <a:accent2>
          <a:srgbClr val="6C838B"/>
        </a:accent2>
        <a:accent3>
          <a:srgbClr val="FFFFFF"/>
        </a:accent3>
        <a:accent4>
          <a:srgbClr val="404040"/>
        </a:accent4>
        <a:accent5>
          <a:srgbClr val="ADC8AA"/>
        </a:accent5>
        <a:accent6>
          <a:srgbClr val="61767D"/>
        </a:accent6>
        <a:hlink>
          <a:srgbClr val="996E68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063B00"/>
        </a:lt2>
        <a:accent1>
          <a:srgbClr val="33A800"/>
        </a:accent1>
        <a:accent2>
          <a:srgbClr val="B26D33"/>
        </a:accent2>
        <a:accent3>
          <a:srgbClr val="FFFFFF"/>
        </a:accent3>
        <a:accent4>
          <a:srgbClr val="404040"/>
        </a:accent4>
        <a:accent5>
          <a:srgbClr val="ADD1AA"/>
        </a:accent5>
        <a:accent6>
          <a:srgbClr val="A1622D"/>
        </a:accent6>
        <a:hlink>
          <a:srgbClr val="CE793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224700"/>
        </a:lt2>
        <a:accent1>
          <a:srgbClr val="68A500"/>
        </a:accent1>
        <a:accent2>
          <a:srgbClr val="8CB400"/>
        </a:accent2>
        <a:accent3>
          <a:srgbClr val="FFFFFF"/>
        </a:accent3>
        <a:accent4>
          <a:srgbClr val="404040"/>
        </a:accent4>
        <a:accent5>
          <a:srgbClr val="B9CFAA"/>
        </a:accent5>
        <a:accent6>
          <a:srgbClr val="7EA300"/>
        </a:accent6>
        <a:hlink>
          <a:srgbClr val="DC888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224700"/>
        </a:lt2>
        <a:accent1>
          <a:srgbClr val="68A500"/>
        </a:accent1>
        <a:accent2>
          <a:srgbClr val="8CB400"/>
        </a:accent2>
        <a:accent3>
          <a:srgbClr val="FFFFFF"/>
        </a:accent3>
        <a:accent4>
          <a:srgbClr val="404040"/>
        </a:accent4>
        <a:accent5>
          <a:srgbClr val="B9CFAA"/>
        </a:accent5>
        <a:accent6>
          <a:srgbClr val="7EA300"/>
        </a:accent6>
        <a:hlink>
          <a:srgbClr val="C0C42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265400"/>
        </a:lt2>
        <a:accent1>
          <a:srgbClr val="37A091"/>
        </a:accent1>
        <a:accent2>
          <a:srgbClr val="CC8587"/>
        </a:accent2>
        <a:accent3>
          <a:srgbClr val="FFFFFF"/>
        </a:accent3>
        <a:accent4>
          <a:srgbClr val="404040"/>
        </a:accent4>
        <a:accent5>
          <a:srgbClr val="AECDC7"/>
        </a:accent5>
        <a:accent6>
          <a:srgbClr val="B9787A"/>
        </a:accent6>
        <a:hlink>
          <a:srgbClr val="FCE46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546715"/>
        </a:lt2>
        <a:accent1>
          <a:srgbClr val="EF733A"/>
        </a:accent1>
        <a:accent2>
          <a:srgbClr val="C1D72E"/>
        </a:accent2>
        <a:accent3>
          <a:srgbClr val="FFFFFF"/>
        </a:accent3>
        <a:accent4>
          <a:srgbClr val="404040"/>
        </a:accent4>
        <a:accent5>
          <a:srgbClr val="F6BCAE"/>
        </a:accent5>
        <a:accent6>
          <a:srgbClr val="AFC329"/>
        </a:accent6>
        <a:hlink>
          <a:srgbClr val="F1954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406910"/>
        </a:lt2>
        <a:accent1>
          <a:srgbClr val="D04611"/>
        </a:accent1>
        <a:accent2>
          <a:srgbClr val="77BB0F"/>
        </a:accent2>
        <a:accent3>
          <a:srgbClr val="FFFFFF"/>
        </a:accent3>
        <a:accent4>
          <a:srgbClr val="404040"/>
        </a:accent4>
        <a:accent5>
          <a:srgbClr val="E4B0AA"/>
        </a:accent5>
        <a:accent6>
          <a:srgbClr val="6BA90C"/>
        </a:accent6>
        <a:hlink>
          <a:srgbClr val="6CA2C7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4D4D4D"/>
        </a:dk1>
        <a:lt1>
          <a:srgbClr val="FFFFFF"/>
        </a:lt1>
        <a:dk2>
          <a:srgbClr val="000000"/>
        </a:dk2>
        <a:lt2>
          <a:srgbClr val="102214"/>
        </a:lt2>
        <a:accent1>
          <a:srgbClr val="457136"/>
        </a:accent1>
        <a:accent2>
          <a:srgbClr val="599B51"/>
        </a:accent2>
        <a:accent3>
          <a:srgbClr val="FFFFFF"/>
        </a:accent3>
        <a:accent4>
          <a:srgbClr val="404040"/>
        </a:accent4>
        <a:accent5>
          <a:srgbClr val="B0BBAE"/>
        </a:accent5>
        <a:accent6>
          <a:srgbClr val="508C49"/>
        </a:accent6>
        <a:hlink>
          <a:srgbClr val="78A55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4D4D4D"/>
        </a:dk1>
        <a:lt1>
          <a:srgbClr val="FFFFFF"/>
        </a:lt1>
        <a:dk2>
          <a:srgbClr val="000000"/>
        </a:dk2>
        <a:lt2>
          <a:srgbClr val="043000"/>
        </a:lt2>
        <a:accent1>
          <a:srgbClr val="33A900"/>
        </a:accent1>
        <a:accent2>
          <a:srgbClr val="525B56"/>
        </a:accent2>
        <a:accent3>
          <a:srgbClr val="FFFFFF"/>
        </a:accent3>
        <a:accent4>
          <a:srgbClr val="404040"/>
        </a:accent4>
        <a:accent5>
          <a:srgbClr val="ADD1AA"/>
        </a:accent5>
        <a:accent6>
          <a:srgbClr val="49524D"/>
        </a:accent6>
        <a:hlink>
          <a:srgbClr val="747D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template">
  <a:themeElements>
    <a:clrScheme name="template 13">
      <a:dk1>
        <a:srgbClr val="4D4D4D"/>
      </a:dk1>
      <a:lt1>
        <a:srgbClr val="FFFFFF"/>
      </a:lt1>
      <a:dk2>
        <a:srgbClr val="000000"/>
      </a:dk2>
      <a:lt2>
        <a:srgbClr val="043000"/>
      </a:lt2>
      <a:accent1>
        <a:srgbClr val="33A900"/>
      </a:accent1>
      <a:accent2>
        <a:srgbClr val="525B56"/>
      </a:accent2>
      <a:accent3>
        <a:srgbClr val="FFFFFF"/>
      </a:accent3>
      <a:accent4>
        <a:srgbClr val="404040"/>
      </a:accent4>
      <a:accent5>
        <a:srgbClr val="ADD1AA"/>
      </a:accent5>
      <a:accent6>
        <a:srgbClr val="49524D"/>
      </a:accent6>
      <a:hlink>
        <a:srgbClr val="747D79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6E6046"/>
        </a:lt2>
        <a:accent1>
          <a:srgbClr val="B69E77"/>
        </a:accent1>
        <a:accent2>
          <a:srgbClr val="9E280E"/>
        </a:accent2>
        <a:accent3>
          <a:srgbClr val="FFFFFF"/>
        </a:accent3>
        <a:accent4>
          <a:srgbClr val="404040"/>
        </a:accent4>
        <a:accent5>
          <a:srgbClr val="D7CCBD"/>
        </a:accent5>
        <a:accent6>
          <a:srgbClr val="8F230C"/>
        </a:accent6>
        <a:hlink>
          <a:srgbClr val="FFC6A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6E6046"/>
        </a:lt2>
        <a:accent1>
          <a:srgbClr val="B69E77"/>
        </a:accent1>
        <a:accent2>
          <a:srgbClr val="9E280E"/>
        </a:accent2>
        <a:accent3>
          <a:srgbClr val="FFFFFF"/>
        </a:accent3>
        <a:accent4>
          <a:srgbClr val="404040"/>
        </a:accent4>
        <a:accent5>
          <a:srgbClr val="D7CCBD"/>
        </a:accent5>
        <a:accent6>
          <a:srgbClr val="8F230C"/>
        </a:accent6>
        <a:hlink>
          <a:srgbClr val="E1C6A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532F3C"/>
        </a:lt2>
        <a:accent1>
          <a:srgbClr val="CDC09A"/>
        </a:accent1>
        <a:accent2>
          <a:srgbClr val="AC9F55"/>
        </a:accent2>
        <a:accent3>
          <a:srgbClr val="FFFFFF"/>
        </a:accent3>
        <a:accent4>
          <a:srgbClr val="404040"/>
        </a:accent4>
        <a:accent5>
          <a:srgbClr val="E3DCCA"/>
        </a:accent5>
        <a:accent6>
          <a:srgbClr val="9B904C"/>
        </a:accent6>
        <a:hlink>
          <a:srgbClr val="DBD3C7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064300"/>
        </a:lt2>
        <a:accent1>
          <a:srgbClr val="AC927F"/>
        </a:accent1>
        <a:accent2>
          <a:srgbClr val="3AAE00"/>
        </a:accent2>
        <a:accent3>
          <a:srgbClr val="FFFFFF"/>
        </a:accent3>
        <a:accent4>
          <a:srgbClr val="404040"/>
        </a:accent4>
        <a:accent5>
          <a:srgbClr val="D2C7C0"/>
        </a:accent5>
        <a:accent6>
          <a:srgbClr val="349D00"/>
        </a:accent6>
        <a:hlink>
          <a:srgbClr val="D2B8A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033100"/>
        </a:lt2>
        <a:accent1>
          <a:srgbClr val="2F9400"/>
        </a:accent1>
        <a:accent2>
          <a:srgbClr val="6C838B"/>
        </a:accent2>
        <a:accent3>
          <a:srgbClr val="FFFFFF"/>
        </a:accent3>
        <a:accent4>
          <a:srgbClr val="404040"/>
        </a:accent4>
        <a:accent5>
          <a:srgbClr val="ADC8AA"/>
        </a:accent5>
        <a:accent6>
          <a:srgbClr val="61767D"/>
        </a:accent6>
        <a:hlink>
          <a:srgbClr val="996E68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063B00"/>
        </a:lt2>
        <a:accent1>
          <a:srgbClr val="33A800"/>
        </a:accent1>
        <a:accent2>
          <a:srgbClr val="B26D33"/>
        </a:accent2>
        <a:accent3>
          <a:srgbClr val="FFFFFF"/>
        </a:accent3>
        <a:accent4>
          <a:srgbClr val="404040"/>
        </a:accent4>
        <a:accent5>
          <a:srgbClr val="ADD1AA"/>
        </a:accent5>
        <a:accent6>
          <a:srgbClr val="A1622D"/>
        </a:accent6>
        <a:hlink>
          <a:srgbClr val="CE793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224700"/>
        </a:lt2>
        <a:accent1>
          <a:srgbClr val="68A500"/>
        </a:accent1>
        <a:accent2>
          <a:srgbClr val="8CB400"/>
        </a:accent2>
        <a:accent3>
          <a:srgbClr val="FFFFFF"/>
        </a:accent3>
        <a:accent4>
          <a:srgbClr val="404040"/>
        </a:accent4>
        <a:accent5>
          <a:srgbClr val="B9CFAA"/>
        </a:accent5>
        <a:accent6>
          <a:srgbClr val="7EA300"/>
        </a:accent6>
        <a:hlink>
          <a:srgbClr val="DC888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224700"/>
        </a:lt2>
        <a:accent1>
          <a:srgbClr val="68A500"/>
        </a:accent1>
        <a:accent2>
          <a:srgbClr val="8CB400"/>
        </a:accent2>
        <a:accent3>
          <a:srgbClr val="FFFFFF"/>
        </a:accent3>
        <a:accent4>
          <a:srgbClr val="404040"/>
        </a:accent4>
        <a:accent5>
          <a:srgbClr val="B9CFAA"/>
        </a:accent5>
        <a:accent6>
          <a:srgbClr val="7EA300"/>
        </a:accent6>
        <a:hlink>
          <a:srgbClr val="C0C42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265400"/>
        </a:lt2>
        <a:accent1>
          <a:srgbClr val="37A091"/>
        </a:accent1>
        <a:accent2>
          <a:srgbClr val="CC8587"/>
        </a:accent2>
        <a:accent3>
          <a:srgbClr val="FFFFFF"/>
        </a:accent3>
        <a:accent4>
          <a:srgbClr val="404040"/>
        </a:accent4>
        <a:accent5>
          <a:srgbClr val="AECDC7"/>
        </a:accent5>
        <a:accent6>
          <a:srgbClr val="B9787A"/>
        </a:accent6>
        <a:hlink>
          <a:srgbClr val="FCE46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546715"/>
        </a:lt2>
        <a:accent1>
          <a:srgbClr val="EF733A"/>
        </a:accent1>
        <a:accent2>
          <a:srgbClr val="C1D72E"/>
        </a:accent2>
        <a:accent3>
          <a:srgbClr val="FFFFFF"/>
        </a:accent3>
        <a:accent4>
          <a:srgbClr val="404040"/>
        </a:accent4>
        <a:accent5>
          <a:srgbClr val="F6BCAE"/>
        </a:accent5>
        <a:accent6>
          <a:srgbClr val="AFC329"/>
        </a:accent6>
        <a:hlink>
          <a:srgbClr val="F1954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406910"/>
        </a:lt2>
        <a:accent1>
          <a:srgbClr val="D04611"/>
        </a:accent1>
        <a:accent2>
          <a:srgbClr val="77BB0F"/>
        </a:accent2>
        <a:accent3>
          <a:srgbClr val="FFFFFF"/>
        </a:accent3>
        <a:accent4>
          <a:srgbClr val="404040"/>
        </a:accent4>
        <a:accent5>
          <a:srgbClr val="E4B0AA"/>
        </a:accent5>
        <a:accent6>
          <a:srgbClr val="6BA90C"/>
        </a:accent6>
        <a:hlink>
          <a:srgbClr val="6CA2C7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4D4D4D"/>
        </a:dk1>
        <a:lt1>
          <a:srgbClr val="FFFFFF"/>
        </a:lt1>
        <a:dk2>
          <a:srgbClr val="000000"/>
        </a:dk2>
        <a:lt2>
          <a:srgbClr val="102214"/>
        </a:lt2>
        <a:accent1>
          <a:srgbClr val="457136"/>
        </a:accent1>
        <a:accent2>
          <a:srgbClr val="599B51"/>
        </a:accent2>
        <a:accent3>
          <a:srgbClr val="FFFFFF"/>
        </a:accent3>
        <a:accent4>
          <a:srgbClr val="404040"/>
        </a:accent4>
        <a:accent5>
          <a:srgbClr val="B0BBAE"/>
        </a:accent5>
        <a:accent6>
          <a:srgbClr val="508C49"/>
        </a:accent6>
        <a:hlink>
          <a:srgbClr val="78A55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4D4D4D"/>
        </a:dk1>
        <a:lt1>
          <a:srgbClr val="FFFFFF"/>
        </a:lt1>
        <a:dk2>
          <a:srgbClr val="000000"/>
        </a:dk2>
        <a:lt2>
          <a:srgbClr val="043000"/>
        </a:lt2>
        <a:accent1>
          <a:srgbClr val="33A900"/>
        </a:accent1>
        <a:accent2>
          <a:srgbClr val="525B56"/>
        </a:accent2>
        <a:accent3>
          <a:srgbClr val="FFFFFF"/>
        </a:accent3>
        <a:accent4>
          <a:srgbClr val="404040"/>
        </a:accent4>
        <a:accent5>
          <a:srgbClr val="ADD1AA"/>
        </a:accent5>
        <a:accent6>
          <a:srgbClr val="49524D"/>
        </a:accent6>
        <a:hlink>
          <a:srgbClr val="747D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template">
  <a:themeElements>
    <a:clrScheme name="template 13">
      <a:dk1>
        <a:srgbClr val="4D4D4D"/>
      </a:dk1>
      <a:lt1>
        <a:srgbClr val="FFFFFF"/>
      </a:lt1>
      <a:dk2>
        <a:srgbClr val="000000"/>
      </a:dk2>
      <a:lt2>
        <a:srgbClr val="043000"/>
      </a:lt2>
      <a:accent1>
        <a:srgbClr val="33A900"/>
      </a:accent1>
      <a:accent2>
        <a:srgbClr val="525B56"/>
      </a:accent2>
      <a:accent3>
        <a:srgbClr val="FFFFFF"/>
      </a:accent3>
      <a:accent4>
        <a:srgbClr val="404040"/>
      </a:accent4>
      <a:accent5>
        <a:srgbClr val="ADD1AA"/>
      </a:accent5>
      <a:accent6>
        <a:srgbClr val="49524D"/>
      </a:accent6>
      <a:hlink>
        <a:srgbClr val="747D79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6E6046"/>
        </a:lt2>
        <a:accent1>
          <a:srgbClr val="B69E77"/>
        </a:accent1>
        <a:accent2>
          <a:srgbClr val="9E280E"/>
        </a:accent2>
        <a:accent3>
          <a:srgbClr val="FFFFFF"/>
        </a:accent3>
        <a:accent4>
          <a:srgbClr val="404040"/>
        </a:accent4>
        <a:accent5>
          <a:srgbClr val="D7CCBD"/>
        </a:accent5>
        <a:accent6>
          <a:srgbClr val="8F230C"/>
        </a:accent6>
        <a:hlink>
          <a:srgbClr val="FFC6A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6E6046"/>
        </a:lt2>
        <a:accent1>
          <a:srgbClr val="B69E77"/>
        </a:accent1>
        <a:accent2>
          <a:srgbClr val="9E280E"/>
        </a:accent2>
        <a:accent3>
          <a:srgbClr val="FFFFFF"/>
        </a:accent3>
        <a:accent4>
          <a:srgbClr val="404040"/>
        </a:accent4>
        <a:accent5>
          <a:srgbClr val="D7CCBD"/>
        </a:accent5>
        <a:accent6>
          <a:srgbClr val="8F230C"/>
        </a:accent6>
        <a:hlink>
          <a:srgbClr val="E1C6A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532F3C"/>
        </a:lt2>
        <a:accent1>
          <a:srgbClr val="CDC09A"/>
        </a:accent1>
        <a:accent2>
          <a:srgbClr val="AC9F55"/>
        </a:accent2>
        <a:accent3>
          <a:srgbClr val="FFFFFF"/>
        </a:accent3>
        <a:accent4>
          <a:srgbClr val="404040"/>
        </a:accent4>
        <a:accent5>
          <a:srgbClr val="E3DCCA"/>
        </a:accent5>
        <a:accent6>
          <a:srgbClr val="9B904C"/>
        </a:accent6>
        <a:hlink>
          <a:srgbClr val="DBD3C7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064300"/>
        </a:lt2>
        <a:accent1>
          <a:srgbClr val="AC927F"/>
        </a:accent1>
        <a:accent2>
          <a:srgbClr val="3AAE00"/>
        </a:accent2>
        <a:accent3>
          <a:srgbClr val="FFFFFF"/>
        </a:accent3>
        <a:accent4>
          <a:srgbClr val="404040"/>
        </a:accent4>
        <a:accent5>
          <a:srgbClr val="D2C7C0"/>
        </a:accent5>
        <a:accent6>
          <a:srgbClr val="349D00"/>
        </a:accent6>
        <a:hlink>
          <a:srgbClr val="D2B8A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033100"/>
        </a:lt2>
        <a:accent1>
          <a:srgbClr val="2F9400"/>
        </a:accent1>
        <a:accent2>
          <a:srgbClr val="6C838B"/>
        </a:accent2>
        <a:accent3>
          <a:srgbClr val="FFFFFF"/>
        </a:accent3>
        <a:accent4>
          <a:srgbClr val="404040"/>
        </a:accent4>
        <a:accent5>
          <a:srgbClr val="ADC8AA"/>
        </a:accent5>
        <a:accent6>
          <a:srgbClr val="61767D"/>
        </a:accent6>
        <a:hlink>
          <a:srgbClr val="996E68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063B00"/>
        </a:lt2>
        <a:accent1>
          <a:srgbClr val="33A800"/>
        </a:accent1>
        <a:accent2>
          <a:srgbClr val="B26D33"/>
        </a:accent2>
        <a:accent3>
          <a:srgbClr val="FFFFFF"/>
        </a:accent3>
        <a:accent4>
          <a:srgbClr val="404040"/>
        </a:accent4>
        <a:accent5>
          <a:srgbClr val="ADD1AA"/>
        </a:accent5>
        <a:accent6>
          <a:srgbClr val="A1622D"/>
        </a:accent6>
        <a:hlink>
          <a:srgbClr val="CE793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224700"/>
        </a:lt2>
        <a:accent1>
          <a:srgbClr val="68A500"/>
        </a:accent1>
        <a:accent2>
          <a:srgbClr val="8CB400"/>
        </a:accent2>
        <a:accent3>
          <a:srgbClr val="FFFFFF"/>
        </a:accent3>
        <a:accent4>
          <a:srgbClr val="404040"/>
        </a:accent4>
        <a:accent5>
          <a:srgbClr val="B9CFAA"/>
        </a:accent5>
        <a:accent6>
          <a:srgbClr val="7EA300"/>
        </a:accent6>
        <a:hlink>
          <a:srgbClr val="DC888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224700"/>
        </a:lt2>
        <a:accent1>
          <a:srgbClr val="68A500"/>
        </a:accent1>
        <a:accent2>
          <a:srgbClr val="8CB400"/>
        </a:accent2>
        <a:accent3>
          <a:srgbClr val="FFFFFF"/>
        </a:accent3>
        <a:accent4>
          <a:srgbClr val="404040"/>
        </a:accent4>
        <a:accent5>
          <a:srgbClr val="B9CFAA"/>
        </a:accent5>
        <a:accent6>
          <a:srgbClr val="7EA300"/>
        </a:accent6>
        <a:hlink>
          <a:srgbClr val="C0C42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265400"/>
        </a:lt2>
        <a:accent1>
          <a:srgbClr val="37A091"/>
        </a:accent1>
        <a:accent2>
          <a:srgbClr val="CC8587"/>
        </a:accent2>
        <a:accent3>
          <a:srgbClr val="FFFFFF"/>
        </a:accent3>
        <a:accent4>
          <a:srgbClr val="404040"/>
        </a:accent4>
        <a:accent5>
          <a:srgbClr val="AECDC7"/>
        </a:accent5>
        <a:accent6>
          <a:srgbClr val="B9787A"/>
        </a:accent6>
        <a:hlink>
          <a:srgbClr val="FCE46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546715"/>
        </a:lt2>
        <a:accent1>
          <a:srgbClr val="EF733A"/>
        </a:accent1>
        <a:accent2>
          <a:srgbClr val="C1D72E"/>
        </a:accent2>
        <a:accent3>
          <a:srgbClr val="FFFFFF"/>
        </a:accent3>
        <a:accent4>
          <a:srgbClr val="404040"/>
        </a:accent4>
        <a:accent5>
          <a:srgbClr val="F6BCAE"/>
        </a:accent5>
        <a:accent6>
          <a:srgbClr val="AFC329"/>
        </a:accent6>
        <a:hlink>
          <a:srgbClr val="F1954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406910"/>
        </a:lt2>
        <a:accent1>
          <a:srgbClr val="D04611"/>
        </a:accent1>
        <a:accent2>
          <a:srgbClr val="77BB0F"/>
        </a:accent2>
        <a:accent3>
          <a:srgbClr val="FFFFFF"/>
        </a:accent3>
        <a:accent4>
          <a:srgbClr val="404040"/>
        </a:accent4>
        <a:accent5>
          <a:srgbClr val="E4B0AA"/>
        </a:accent5>
        <a:accent6>
          <a:srgbClr val="6BA90C"/>
        </a:accent6>
        <a:hlink>
          <a:srgbClr val="6CA2C7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4D4D4D"/>
        </a:dk1>
        <a:lt1>
          <a:srgbClr val="FFFFFF"/>
        </a:lt1>
        <a:dk2>
          <a:srgbClr val="000000"/>
        </a:dk2>
        <a:lt2>
          <a:srgbClr val="102214"/>
        </a:lt2>
        <a:accent1>
          <a:srgbClr val="457136"/>
        </a:accent1>
        <a:accent2>
          <a:srgbClr val="599B51"/>
        </a:accent2>
        <a:accent3>
          <a:srgbClr val="FFFFFF"/>
        </a:accent3>
        <a:accent4>
          <a:srgbClr val="404040"/>
        </a:accent4>
        <a:accent5>
          <a:srgbClr val="B0BBAE"/>
        </a:accent5>
        <a:accent6>
          <a:srgbClr val="508C49"/>
        </a:accent6>
        <a:hlink>
          <a:srgbClr val="78A55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4D4D4D"/>
        </a:dk1>
        <a:lt1>
          <a:srgbClr val="FFFFFF"/>
        </a:lt1>
        <a:dk2>
          <a:srgbClr val="000000"/>
        </a:dk2>
        <a:lt2>
          <a:srgbClr val="043000"/>
        </a:lt2>
        <a:accent1>
          <a:srgbClr val="33A900"/>
        </a:accent1>
        <a:accent2>
          <a:srgbClr val="525B56"/>
        </a:accent2>
        <a:accent3>
          <a:srgbClr val="FFFFFF"/>
        </a:accent3>
        <a:accent4>
          <a:srgbClr val="404040"/>
        </a:accent4>
        <a:accent5>
          <a:srgbClr val="ADD1AA"/>
        </a:accent5>
        <a:accent6>
          <a:srgbClr val="49524D"/>
        </a:accent6>
        <a:hlink>
          <a:srgbClr val="747D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template">
  <a:themeElements>
    <a:clrScheme name="template 13">
      <a:dk1>
        <a:srgbClr val="4D4D4D"/>
      </a:dk1>
      <a:lt1>
        <a:srgbClr val="FFFFFF"/>
      </a:lt1>
      <a:dk2>
        <a:srgbClr val="000000"/>
      </a:dk2>
      <a:lt2>
        <a:srgbClr val="043000"/>
      </a:lt2>
      <a:accent1>
        <a:srgbClr val="33A900"/>
      </a:accent1>
      <a:accent2>
        <a:srgbClr val="525B56"/>
      </a:accent2>
      <a:accent3>
        <a:srgbClr val="FFFFFF"/>
      </a:accent3>
      <a:accent4>
        <a:srgbClr val="404040"/>
      </a:accent4>
      <a:accent5>
        <a:srgbClr val="ADD1AA"/>
      </a:accent5>
      <a:accent6>
        <a:srgbClr val="49524D"/>
      </a:accent6>
      <a:hlink>
        <a:srgbClr val="747D79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6E6046"/>
        </a:lt2>
        <a:accent1>
          <a:srgbClr val="B69E77"/>
        </a:accent1>
        <a:accent2>
          <a:srgbClr val="9E280E"/>
        </a:accent2>
        <a:accent3>
          <a:srgbClr val="FFFFFF"/>
        </a:accent3>
        <a:accent4>
          <a:srgbClr val="404040"/>
        </a:accent4>
        <a:accent5>
          <a:srgbClr val="D7CCBD"/>
        </a:accent5>
        <a:accent6>
          <a:srgbClr val="8F230C"/>
        </a:accent6>
        <a:hlink>
          <a:srgbClr val="FFC6A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6E6046"/>
        </a:lt2>
        <a:accent1>
          <a:srgbClr val="B69E77"/>
        </a:accent1>
        <a:accent2>
          <a:srgbClr val="9E280E"/>
        </a:accent2>
        <a:accent3>
          <a:srgbClr val="FFFFFF"/>
        </a:accent3>
        <a:accent4>
          <a:srgbClr val="404040"/>
        </a:accent4>
        <a:accent5>
          <a:srgbClr val="D7CCBD"/>
        </a:accent5>
        <a:accent6>
          <a:srgbClr val="8F230C"/>
        </a:accent6>
        <a:hlink>
          <a:srgbClr val="E1C6A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532F3C"/>
        </a:lt2>
        <a:accent1>
          <a:srgbClr val="CDC09A"/>
        </a:accent1>
        <a:accent2>
          <a:srgbClr val="AC9F55"/>
        </a:accent2>
        <a:accent3>
          <a:srgbClr val="FFFFFF"/>
        </a:accent3>
        <a:accent4>
          <a:srgbClr val="404040"/>
        </a:accent4>
        <a:accent5>
          <a:srgbClr val="E3DCCA"/>
        </a:accent5>
        <a:accent6>
          <a:srgbClr val="9B904C"/>
        </a:accent6>
        <a:hlink>
          <a:srgbClr val="DBD3C7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064300"/>
        </a:lt2>
        <a:accent1>
          <a:srgbClr val="AC927F"/>
        </a:accent1>
        <a:accent2>
          <a:srgbClr val="3AAE00"/>
        </a:accent2>
        <a:accent3>
          <a:srgbClr val="FFFFFF"/>
        </a:accent3>
        <a:accent4>
          <a:srgbClr val="404040"/>
        </a:accent4>
        <a:accent5>
          <a:srgbClr val="D2C7C0"/>
        </a:accent5>
        <a:accent6>
          <a:srgbClr val="349D00"/>
        </a:accent6>
        <a:hlink>
          <a:srgbClr val="D2B8A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033100"/>
        </a:lt2>
        <a:accent1>
          <a:srgbClr val="2F9400"/>
        </a:accent1>
        <a:accent2>
          <a:srgbClr val="6C838B"/>
        </a:accent2>
        <a:accent3>
          <a:srgbClr val="FFFFFF"/>
        </a:accent3>
        <a:accent4>
          <a:srgbClr val="404040"/>
        </a:accent4>
        <a:accent5>
          <a:srgbClr val="ADC8AA"/>
        </a:accent5>
        <a:accent6>
          <a:srgbClr val="61767D"/>
        </a:accent6>
        <a:hlink>
          <a:srgbClr val="996E68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063B00"/>
        </a:lt2>
        <a:accent1>
          <a:srgbClr val="33A800"/>
        </a:accent1>
        <a:accent2>
          <a:srgbClr val="B26D33"/>
        </a:accent2>
        <a:accent3>
          <a:srgbClr val="FFFFFF"/>
        </a:accent3>
        <a:accent4>
          <a:srgbClr val="404040"/>
        </a:accent4>
        <a:accent5>
          <a:srgbClr val="ADD1AA"/>
        </a:accent5>
        <a:accent6>
          <a:srgbClr val="A1622D"/>
        </a:accent6>
        <a:hlink>
          <a:srgbClr val="CE793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224700"/>
        </a:lt2>
        <a:accent1>
          <a:srgbClr val="68A500"/>
        </a:accent1>
        <a:accent2>
          <a:srgbClr val="8CB400"/>
        </a:accent2>
        <a:accent3>
          <a:srgbClr val="FFFFFF"/>
        </a:accent3>
        <a:accent4>
          <a:srgbClr val="404040"/>
        </a:accent4>
        <a:accent5>
          <a:srgbClr val="B9CFAA"/>
        </a:accent5>
        <a:accent6>
          <a:srgbClr val="7EA300"/>
        </a:accent6>
        <a:hlink>
          <a:srgbClr val="DC888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224700"/>
        </a:lt2>
        <a:accent1>
          <a:srgbClr val="68A500"/>
        </a:accent1>
        <a:accent2>
          <a:srgbClr val="8CB400"/>
        </a:accent2>
        <a:accent3>
          <a:srgbClr val="FFFFFF"/>
        </a:accent3>
        <a:accent4>
          <a:srgbClr val="404040"/>
        </a:accent4>
        <a:accent5>
          <a:srgbClr val="B9CFAA"/>
        </a:accent5>
        <a:accent6>
          <a:srgbClr val="7EA300"/>
        </a:accent6>
        <a:hlink>
          <a:srgbClr val="C0C42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265400"/>
        </a:lt2>
        <a:accent1>
          <a:srgbClr val="37A091"/>
        </a:accent1>
        <a:accent2>
          <a:srgbClr val="CC8587"/>
        </a:accent2>
        <a:accent3>
          <a:srgbClr val="FFFFFF"/>
        </a:accent3>
        <a:accent4>
          <a:srgbClr val="404040"/>
        </a:accent4>
        <a:accent5>
          <a:srgbClr val="AECDC7"/>
        </a:accent5>
        <a:accent6>
          <a:srgbClr val="B9787A"/>
        </a:accent6>
        <a:hlink>
          <a:srgbClr val="FCE46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546715"/>
        </a:lt2>
        <a:accent1>
          <a:srgbClr val="EF733A"/>
        </a:accent1>
        <a:accent2>
          <a:srgbClr val="C1D72E"/>
        </a:accent2>
        <a:accent3>
          <a:srgbClr val="FFFFFF"/>
        </a:accent3>
        <a:accent4>
          <a:srgbClr val="404040"/>
        </a:accent4>
        <a:accent5>
          <a:srgbClr val="F6BCAE"/>
        </a:accent5>
        <a:accent6>
          <a:srgbClr val="AFC329"/>
        </a:accent6>
        <a:hlink>
          <a:srgbClr val="F1954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406910"/>
        </a:lt2>
        <a:accent1>
          <a:srgbClr val="D04611"/>
        </a:accent1>
        <a:accent2>
          <a:srgbClr val="77BB0F"/>
        </a:accent2>
        <a:accent3>
          <a:srgbClr val="FFFFFF"/>
        </a:accent3>
        <a:accent4>
          <a:srgbClr val="404040"/>
        </a:accent4>
        <a:accent5>
          <a:srgbClr val="E4B0AA"/>
        </a:accent5>
        <a:accent6>
          <a:srgbClr val="6BA90C"/>
        </a:accent6>
        <a:hlink>
          <a:srgbClr val="6CA2C7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4D4D4D"/>
        </a:dk1>
        <a:lt1>
          <a:srgbClr val="FFFFFF"/>
        </a:lt1>
        <a:dk2>
          <a:srgbClr val="000000"/>
        </a:dk2>
        <a:lt2>
          <a:srgbClr val="102214"/>
        </a:lt2>
        <a:accent1>
          <a:srgbClr val="457136"/>
        </a:accent1>
        <a:accent2>
          <a:srgbClr val="599B51"/>
        </a:accent2>
        <a:accent3>
          <a:srgbClr val="FFFFFF"/>
        </a:accent3>
        <a:accent4>
          <a:srgbClr val="404040"/>
        </a:accent4>
        <a:accent5>
          <a:srgbClr val="B0BBAE"/>
        </a:accent5>
        <a:accent6>
          <a:srgbClr val="508C49"/>
        </a:accent6>
        <a:hlink>
          <a:srgbClr val="78A55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4D4D4D"/>
        </a:dk1>
        <a:lt1>
          <a:srgbClr val="FFFFFF"/>
        </a:lt1>
        <a:dk2>
          <a:srgbClr val="000000"/>
        </a:dk2>
        <a:lt2>
          <a:srgbClr val="043000"/>
        </a:lt2>
        <a:accent1>
          <a:srgbClr val="33A900"/>
        </a:accent1>
        <a:accent2>
          <a:srgbClr val="525B56"/>
        </a:accent2>
        <a:accent3>
          <a:srgbClr val="FFFFFF"/>
        </a:accent3>
        <a:accent4>
          <a:srgbClr val="404040"/>
        </a:accent4>
        <a:accent5>
          <a:srgbClr val="ADD1AA"/>
        </a:accent5>
        <a:accent6>
          <a:srgbClr val="49524D"/>
        </a:accent6>
        <a:hlink>
          <a:srgbClr val="747D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template">
  <a:themeElements>
    <a:clrScheme name="template 13">
      <a:dk1>
        <a:srgbClr val="4D4D4D"/>
      </a:dk1>
      <a:lt1>
        <a:srgbClr val="FFFFFF"/>
      </a:lt1>
      <a:dk2>
        <a:srgbClr val="000000"/>
      </a:dk2>
      <a:lt2>
        <a:srgbClr val="043000"/>
      </a:lt2>
      <a:accent1>
        <a:srgbClr val="33A900"/>
      </a:accent1>
      <a:accent2>
        <a:srgbClr val="525B56"/>
      </a:accent2>
      <a:accent3>
        <a:srgbClr val="FFFFFF"/>
      </a:accent3>
      <a:accent4>
        <a:srgbClr val="404040"/>
      </a:accent4>
      <a:accent5>
        <a:srgbClr val="ADD1AA"/>
      </a:accent5>
      <a:accent6>
        <a:srgbClr val="49524D"/>
      </a:accent6>
      <a:hlink>
        <a:srgbClr val="747D79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6E6046"/>
        </a:lt2>
        <a:accent1>
          <a:srgbClr val="B69E77"/>
        </a:accent1>
        <a:accent2>
          <a:srgbClr val="9E280E"/>
        </a:accent2>
        <a:accent3>
          <a:srgbClr val="FFFFFF"/>
        </a:accent3>
        <a:accent4>
          <a:srgbClr val="404040"/>
        </a:accent4>
        <a:accent5>
          <a:srgbClr val="D7CCBD"/>
        </a:accent5>
        <a:accent6>
          <a:srgbClr val="8F230C"/>
        </a:accent6>
        <a:hlink>
          <a:srgbClr val="FFC6A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6E6046"/>
        </a:lt2>
        <a:accent1>
          <a:srgbClr val="B69E77"/>
        </a:accent1>
        <a:accent2>
          <a:srgbClr val="9E280E"/>
        </a:accent2>
        <a:accent3>
          <a:srgbClr val="FFFFFF"/>
        </a:accent3>
        <a:accent4>
          <a:srgbClr val="404040"/>
        </a:accent4>
        <a:accent5>
          <a:srgbClr val="D7CCBD"/>
        </a:accent5>
        <a:accent6>
          <a:srgbClr val="8F230C"/>
        </a:accent6>
        <a:hlink>
          <a:srgbClr val="E1C6A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532F3C"/>
        </a:lt2>
        <a:accent1>
          <a:srgbClr val="CDC09A"/>
        </a:accent1>
        <a:accent2>
          <a:srgbClr val="AC9F55"/>
        </a:accent2>
        <a:accent3>
          <a:srgbClr val="FFFFFF"/>
        </a:accent3>
        <a:accent4>
          <a:srgbClr val="404040"/>
        </a:accent4>
        <a:accent5>
          <a:srgbClr val="E3DCCA"/>
        </a:accent5>
        <a:accent6>
          <a:srgbClr val="9B904C"/>
        </a:accent6>
        <a:hlink>
          <a:srgbClr val="DBD3C7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064300"/>
        </a:lt2>
        <a:accent1>
          <a:srgbClr val="AC927F"/>
        </a:accent1>
        <a:accent2>
          <a:srgbClr val="3AAE00"/>
        </a:accent2>
        <a:accent3>
          <a:srgbClr val="FFFFFF"/>
        </a:accent3>
        <a:accent4>
          <a:srgbClr val="404040"/>
        </a:accent4>
        <a:accent5>
          <a:srgbClr val="D2C7C0"/>
        </a:accent5>
        <a:accent6>
          <a:srgbClr val="349D00"/>
        </a:accent6>
        <a:hlink>
          <a:srgbClr val="D2B8A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033100"/>
        </a:lt2>
        <a:accent1>
          <a:srgbClr val="2F9400"/>
        </a:accent1>
        <a:accent2>
          <a:srgbClr val="6C838B"/>
        </a:accent2>
        <a:accent3>
          <a:srgbClr val="FFFFFF"/>
        </a:accent3>
        <a:accent4>
          <a:srgbClr val="404040"/>
        </a:accent4>
        <a:accent5>
          <a:srgbClr val="ADC8AA"/>
        </a:accent5>
        <a:accent6>
          <a:srgbClr val="61767D"/>
        </a:accent6>
        <a:hlink>
          <a:srgbClr val="996E68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063B00"/>
        </a:lt2>
        <a:accent1>
          <a:srgbClr val="33A800"/>
        </a:accent1>
        <a:accent2>
          <a:srgbClr val="B26D33"/>
        </a:accent2>
        <a:accent3>
          <a:srgbClr val="FFFFFF"/>
        </a:accent3>
        <a:accent4>
          <a:srgbClr val="404040"/>
        </a:accent4>
        <a:accent5>
          <a:srgbClr val="ADD1AA"/>
        </a:accent5>
        <a:accent6>
          <a:srgbClr val="A1622D"/>
        </a:accent6>
        <a:hlink>
          <a:srgbClr val="CE793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224700"/>
        </a:lt2>
        <a:accent1>
          <a:srgbClr val="68A500"/>
        </a:accent1>
        <a:accent2>
          <a:srgbClr val="8CB400"/>
        </a:accent2>
        <a:accent3>
          <a:srgbClr val="FFFFFF"/>
        </a:accent3>
        <a:accent4>
          <a:srgbClr val="404040"/>
        </a:accent4>
        <a:accent5>
          <a:srgbClr val="B9CFAA"/>
        </a:accent5>
        <a:accent6>
          <a:srgbClr val="7EA300"/>
        </a:accent6>
        <a:hlink>
          <a:srgbClr val="DC888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224700"/>
        </a:lt2>
        <a:accent1>
          <a:srgbClr val="68A500"/>
        </a:accent1>
        <a:accent2>
          <a:srgbClr val="8CB400"/>
        </a:accent2>
        <a:accent3>
          <a:srgbClr val="FFFFFF"/>
        </a:accent3>
        <a:accent4>
          <a:srgbClr val="404040"/>
        </a:accent4>
        <a:accent5>
          <a:srgbClr val="B9CFAA"/>
        </a:accent5>
        <a:accent6>
          <a:srgbClr val="7EA300"/>
        </a:accent6>
        <a:hlink>
          <a:srgbClr val="C0C42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265400"/>
        </a:lt2>
        <a:accent1>
          <a:srgbClr val="37A091"/>
        </a:accent1>
        <a:accent2>
          <a:srgbClr val="CC8587"/>
        </a:accent2>
        <a:accent3>
          <a:srgbClr val="FFFFFF"/>
        </a:accent3>
        <a:accent4>
          <a:srgbClr val="404040"/>
        </a:accent4>
        <a:accent5>
          <a:srgbClr val="AECDC7"/>
        </a:accent5>
        <a:accent6>
          <a:srgbClr val="B9787A"/>
        </a:accent6>
        <a:hlink>
          <a:srgbClr val="FCE46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546715"/>
        </a:lt2>
        <a:accent1>
          <a:srgbClr val="EF733A"/>
        </a:accent1>
        <a:accent2>
          <a:srgbClr val="C1D72E"/>
        </a:accent2>
        <a:accent3>
          <a:srgbClr val="FFFFFF"/>
        </a:accent3>
        <a:accent4>
          <a:srgbClr val="404040"/>
        </a:accent4>
        <a:accent5>
          <a:srgbClr val="F6BCAE"/>
        </a:accent5>
        <a:accent6>
          <a:srgbClr val="AFC329"/>
        </a:accent6>
        <a:hlink>
          <a:srgbClr val="F1954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406910"/>
        </a:lt2>
        <a:accent1>
          <a:srgbClr val="D04611"/>
        </a:accent1>
        <a:accent2>
          <a:srgbClr val="77BB0F"/>
        </a:accent2>
        <a:accent3>
          <a:srgbClr val="FFFFFF"/>
        </a:accent3>
        <a:accent4>
          <a:srgbClr val="404040"/>
        </a:accent4>
        <a:accent5>
          <a:srgbClr val="E4B0AA"/>
        </a:accent5>
        <a:accent6>
          <a:srgbClr val="6BA90C"/>
        </a:accent6>
        <a:hlink>
          <a:srgbClr val="6CA2C7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4D4D4D"/>
        </a:dk1>
        <a:lt1>
          <a:srgbClr val="FFFFFF"/>
        </a:lt1>
        <a:dk2>
          <a:srgbClr val="000000"/>
        </a:dk2>
        <a:lt2>
          <a:srgbClr val="102214"/>
        </a:lt2>
        <a:accent1>
          <a:srgbClr val="457136"/>
        </a:accent1>
        <a:accent2>
          <a:srgbClr val="599B51"/>
        </a:accent2>
        <a:accent3>
          <a:srgbClr val="FFFFFF"/>
        </a:accent3>
        <a:accent4>
          <a:srgbClr val="404040"/>
        </a:accent4>
        <a:accent5>
          <a:srgbClr val="B0BBAE"/>
        </a:accent5>
        <a:accent6>
          <a:srgbClr val="508C49"/>
        </a:accent6>
        <a:hlink>
          <a:srgbClr val="78A55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4D4D4D"/>
        </a:dk1>
        <a:lt1>
          <a:srgbClr val="FFFFFF"/>
        </a:lt1>
        <a:dk2>
          <a:srgbClr val="000000"/>
        </a:dk2>
        <a:lt2>
          <a:srgbClr val="043000"/>
        </a:lt2>
        <a:accent1>
          <a:srgbClr val="33A900"/>
        </a:accent1>
        <a:accent2>
          <a:srgbClr val="525B56"/>
        </a:accent2>
        <a:accent3>
          <a:srgbClr val="FFFFFF"/>
        </a:accent3>
        <a:accent4>
          <a:srgbClr val="404040"/>
        </a:accent4>
        <a:accent5>
          <a:srgbClr val="ADD1AA"/>
        </a:accent5>
        <a:accent6>
          <a:srgbClr val="49524D"/>
        </a:accent6>
        <a:hlink>
          <a:srgbClr val="747D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template">
  <a:themeElements>
    <a:clrScheme name="template 13">
      <a:dk1>
        <a:srgbClr val="4D4D4D"/>
      </a:dk1>
      <a:lt1>
        <a:srgbClr val="FFFFFF"/>
      </a:lt1>
      <a:dk2>
        <a:srgbClr val="000000"/>
      </a:dk2>
      <a:lt2>
        <a:srgbClr val="043000"/>
      </a:lt2>
      <a:accent1>
        <a:srgbClr val="33A900"/>
      </a:accent1>
      <a:accent2>
        <a:srgbClr val="525B56"/>
      </a:accent2>
      <a:accent3>
        <a:srgbClr val="FFFFFF"/>
      </a:accent3>
      <a:accent4>
        <a:srgbClr val="404040"/>
      </a:accent4>
      <a:accent5>
        <a:srgbClr val="ADD1AA"/>
      </a:accent5>
      <a:accent6>
        <a:srgbClr val="49524D"/>
      </a:accent6>
      <a:hlink>
        <a:srgbClr val="747D79"/>
      </a:hlink>
      <a:folHlink>
        <a:srgbClr val="EAEAEA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000000"/>
        </a:dk2>
        <a:lt2>
          <a:srgbClr val="6E6046"/>
        </a:lt2>
        <a:accent1>
          <a:srgbClr val="B69E77"/>
        </a:accent1>
        <a:accent2>
          <a:srgbClr val="9E280E"/>
        </a:accent2>
        <a:accent3>
          <a:srgbClr val="FFFFFF"/>
        </a:accent3>
        <a:accent4>
          <a:srgbClr val="404040"/>
        </a:accent4>
        <a:accent5>
          <a:srgbClr val="D7CCBD"/>
        </a:accent5>
        <a:accent6>
          <a:srgbClr val="8F230C"/>
        </a:accent6>
        <a:hlink>
          <a:srgbClr val="FFC6A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000000"/>
        </a:dk2>
        <a:lt2>
          <a:srgbClr val="6E6046"/>
        </a:lt2>
        <a:accent1>
          <a:srgbClr val="B69E77"/>
        </a:accent1>
        <a:accent2>
          <a:srgbClr val="9E280E"/>
        </a:accent2>
        <a:accent3>
          <a:srgbClr val="FFFFFF"/>
        </a:accent3>
        <a:accent4>
          <a:srgbClr val="404040"/>
        </a:accent4>
        <a:accent5>
          <a:srgbClr val="D7CCBD"/>
        </a:accent5>
        <a:accent6>
          <a:srgbClr val="8F230C"/>
        </a:accent6>
        <a:hlink>
          <a:srgbClr val="E1C6A4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532F3C"/>
        </a:lt2>
        <a:accent1>
          <a:srgbClr val="CDC09A"/>
        </a:accent1>
        <a:accent2>
          <a:srgbClr val="AC9F55"/>
        </a:accent2>
        <a:accent3>
          <a:srgbClr val="FFFFFF"/>
        </a:accent3>
        <a:accent4>
          <a:srgbClr val="404040"/>
        </a:accent4>
        <a:accent5>
          <a:srgbClr val="E3DCCA"/>
        </a:accent5>
        <a:accent6>
          <a:srgbClr val="9B904C"/>
        </a:accent6>
        <a:hlink>
          <a:srgbClr val="DBD3C7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000000"/>
        </a:dk2>
        <a:lt2>
          <a:srgbClr val="064300"/>
        </a:lt2>
        <a:accent1>
          <a:srgbClr val="AC927F"/>
        </a:accent1>
        <a:accent2>
          <a:srgbClr val="3AAE00"/>
        </a:accent2>
        <a:accent3>
          <a:srgbClr val="FFFFFF"/>
        </a:accent3>
        <a:accent4>
          <a:srgbClr val="404040"/>
        </a:accent4>
        <a:accent5>
          <a:srgbClr val="D2C7C0"/>
        </a:accent5>
        <a:accent6>
          <a:srgbClr val="349D00"/>
        </a:accent6>
        <a:hlink>
          <a:srgbClr val="D2B8A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033100"/>
        </a:lt2>
        <a:accent1>
          <a:srgbClr val="2F9400"/>
        </a:accent1>
        <a:accent2>
          <a:srgbClr val="6C838B"/>
        </a:accent2>
        <a:accent3>
          <a:srgbClr val="FFFFFF"/>
        </a:accent3>
        <a:accent4>
          <a:srgbClr val="404040"/>
        </a:accent4>
        <a:accent5>
          <a:srgbClr val="ADC8AA"/>
        </a:accent5>
        <a:accent6>
          <a:srgbClr val="61767D"/>
        </a:accent6>
        <a:hlink>
          <a:srgbClr val="996E68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063B00"/>
        </a:lt2>
        <a:accent1>
          <a:srgbClr val="33A800"/>
        </a:accent1>
        <a:accent2>
          <a:srgbClr val="B26D33"/>
        </a:accent2>
        <a:accent3>
          <a:srgbClr val="FFFFFF"/>
        </a:accent3>
        <a:accent4>
          <a:srgbClr val="404040"/>
        </a:accent4>
        <a:accent5>
          <a:srgbClr val="ADD1AA"/>
        </a:accent5>
        <a:accent6>
          <a:srgbClr val="A1622D"/>
        </a:accent6>
        <a:hlink>
          <a:srgbClr val="CE793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224700"/>
        </a:lt2>
        <a:accent1>
          <a:srgbClr val="68A500"/>
        </a:accent1>
        <a:accent2>
          <a:srgbClr val="8CB400"/>
        </a:accent2>
        <a:accent3>
          <a:srgbClr val="FFFFFF"/>
        </a:accent3>
        <a:accent4>
          <a:srgbClr val="404040"/>
        </a:accent4>
        <a:accent5>
          <a:srgbClr val="B9CFAA"/>
        </a:accent5>
        <a:accent6>
          <a:srgbClr val="7EA300"/>
        </a:accent6>
        <a:hlink>
          <a:srgbClr val="DC888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224700"/>
        </a:lt2>
        <a:accent1>
          <a:srgbClr val="68A500"/>
        </a:accent1>
        <a:accent2>
          <a:srgbClr val="8CB400"/>
        </a:accent2>
        <a:accent3>
          <a:srgbClr val="FFFFFF"/>
        </a:accent3>
        <a:accent4>
          <a:srgbClr val="404040"/>
        </a:accent4>
        <a:accent5>
          <a:srgbClr val="B9CFAA"/>
        </a:accent5>
        <a:accent6>
          <a:srgbClr val="7EA300"/>
        </a:accent6>
        <a:hlink>
          <a:srgbClr val="C0C42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265400"/>
        </a:lt2>
        <a:accent1>
          <a:srgbClr val="37A091"/>
        </a:accent1>
        <a:accent2>
          <a:srgbClr val="CC8587"/>
        </a:accent2>
        <a:accent3>
          <a:srgbClr val="FFFFFF"/>
        </a:accent3>
        <a:accent4>
          <a:srgbClr val="404040"/>
        </a:accent4>
        <a:accent5>
          <a:srgbClr val="AECDC7"/>
        </a:accent5>
        <a:accent6>
          <a:srgbClr val="B9787A"/>
        </a:accent6>
        <a:hlink>
          <a:srgbClr val="FCE46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000000"/>
        </a:dk2>
        <a:lt2>
          <a:srgbClr val="546715"/>
        </a:lt2>
        <a:accent1>
          <a:srgbClr val="EF733A"/>
        </a:accent1>
        <a:accent2>
          <a:srgbClr val="C1D72E"/>
        </a:accent2>
        <a:accent3>
          <a:srgbClr val="FFFFFF"/>
        </a:accent3>
        <a:accent4>
          <a:srgbClr val="404040"/>
        </a:accent4>
        <a:accent5>
          <a:srgbClr val="F6BCAE"/>
        </a:accent5>
        <a:accent6>
          <a:srgbClr val="AFC329"/>
        </a:accent6>
        <a:hlink>
          <a:srgbClr val="F19545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000000"/>
        </a:dk2>
        <a:lt2>
          <a:srgbClr val="406910"/>
        </a:lt2>
        <a:accent1>
          <a:srgbClr val="D04611"/>
        </a:accent1>
        <a:accent2>
          <a:srgbClr val="77BB0F"/>
        </a:accent2>
        <a:accent3>
          <a:srgbClr val="FFFFFF"/>
        </a:accent3>
        <a:accent4>
          <a:srgbClr val="404040"/>
        </a:accent4>
        <a:accent5>
          <a:srgbClr val="E4B0AA"/>
        </a:accent5>
        <a:accent6>
          <a:srgbClr val="6BA90C"/>
        </a:accent6>
        <a:hlink>
          <a:srgbClr val="6CA2C7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4D4D4D"/>
        </a:dk1>
        <a:lt1>
          <a:srgbClr val="FFFFFF"/>
        </a:lt1>
        <a:dk2>
          <a:srgbClr val="000000"/>
        </a:dk2>
        <a:lt2>
          <a:srgbClr val="102214"/>
        </a:lt2>
        <a:accent1>
          <a:srgbClr val="457136"/>
        </a:accent1>
        <a:accent2>
          <a:srgbClr val="599B51"/>
        </a:accent2>
        <a:accent3>
          <a:srgbClr val="FFFFFF"/>
        </a:accent3>
        <a:accent4>
          <a:srgbClr val="404040"/>
        </a:accent4>
        <a:accent5>
          <a:srgbClr val="B0BBAE"/>
        </a:accent5>
        <a:accent6>
          <a:srgbClr val="508C49"/>
        </a:accent6>
        <a:hlink>
          <a:srgbClr val="78A55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4D4D4D"/>
        </a:dk1>
        <a:lt1>
          <a:srgbClr val="FFFFFF"/>
        </a:lt1>
        <a:dk2>
          <a:srgbClr val="000000"/>
        </a:dk2>
        <a:lt2>
          <a:srgbClr val="043000"/>
        </a:lt2>
        <a:accent1>
          <a:srgbClr val="33A900"/>
        </a:accent1>
        <a:accent2>
          <a:srgbClr val="525B56"/>
        </a:accent2>
        <a:accent3>
          <a:srgbClr val="FFFFFF"/>
        </a:accent3>
        <a:accent4>
          <a:srgbClr val="404040"/>
        </a:accent4>
        <a:accent5>
          <a:srgbClr val="ADD1AA"/>
        </a:accent5>
        <a:accent6>
          <a:srgbClr val="49524D"/>
        </a:accent6>
        <a:hlink>
          <a:srgbClr val="747D7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christmas-ppt-template-025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974</TotalTime>
  <Words>1905</Words>
  <Application>Microsoft Office PowerPoint</Application>
  <PresentationFormat>On-screen Show (4:3)</PresentationFormat>
  <Paragraphs>361</Paragraphs>
  <Slides>50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9</vt:i4>
      </vt:variant>
      <vt:variant>
        <vt:lpstr>Slide Titles</vt:lpstr>
      </vt:variant>
      <vt:variant>
        <vt:i4>50</vt:i4>
      </vt:variant>
    </vt:vector>
  </HeadingPairs>
  <TitlesOfParts>
    <vt:vector size="59" baseType="lpstr">
      <vt:lpstr>0LCBC2013</vt:lpstr>
      <vt:lpstr>christmas-ppt-template-025</vt:lpstr>
      <vt:lpstr>template</vt:lpstr>
      <vt:lpstr>1_template</vt:lpstr>
      <vt:lpstr>2_template</vt:lpstr>
      <vt:lpstr>3_template</vt:lpstr>
      <vt:lpstr>4_template</vt:lpstr>
      <vt:lpstr>5_template</vt:lpstr>
      <vt:lpstr>1_christmas-ppt-template-025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Edward</dc:creator>
  <cp:lastModifiedBy>Edward</cp:lastModifiedBy>
  <cp:revision>13</cp:revision>
  <dcterms:created xsi:type="dcterms:W3CDTF">2014-04-20T06:18:39Z</dcterms:created>
  <dcterms:modified xsi:type="dcterms:W3CDTF">2014-12-07T10:59:18Z</dcterms:modified>
</cp:coreProperties>
</file>