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4" r:id="rId12"/>
    <p:sldMasterId id="2147483688" r:id="rId13"/>
    <p:sldMasterId id="2147483690" r:id="rId14"/>
  </p:sldMasterIdLst>
  <p:sldIdLst>
    <p:sldId id="259" r:id="rId15"/>
    <p:sldId id="258" r:id="rId16"/>
    <p:sldId id="292" r:id="rId17"/>
    <p:sldId id="291" r:id="rId18"/>
    <p:sldId id="261" r:id="rId19"/>
    <p:sldId id="299" r:id="rId20"/>
    <p:sldId id="321" r:id="rId21"/>
    <p:sldId id="322" r:id="rId22"/>
    <p:sldId id="324" r:id="rId23"/>
    <p:sldId id="323" r:id="rId24"/>
    <p:sldId id="325" r:id="rId25"/>
    <p:sldId id="326" r:id="rId26"/>
    <p:sldId id="262" r:id="rId27"/>
    <p:sldId id="328" r:id="rId28"/>
    <p:sldId id="327" r:id="rId29"/>
    <p:sldId id="330" r:id="rId30"/>
    <p:sldId id="331" r:id="rId31"/>
    <p:sldId id="332" r:id="rId32"/>
    <p:sldId id="314" r:id="rId33"/>
    <p:sldId id="315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F8D"/>
    <a:srgbClr val="C5FFDF"/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1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09088" cy="6858000"/>
            <a:chOff x="0" y="0"/>
            <a:chExt cx="5801" cy="4320"/>
          </a:xfrm>
        </p:grpSpPr>
        <p:pic>
          <p:nvPicPr>
            <p:cNvPr id="3080" name="Picture 3" descr="框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" y="240"/>
              <a:ext cx="5232" cy="3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花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016"/>
              <a:ext cx="1190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5" descr="花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20"/>
              <a:ext cx="1682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6" descr="葉子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0"/>
              <a:ext cx="905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324600" y="1295400"/>
            <a:ext cx="18288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272" tIns="45638" rIns="91272" bIns="45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371601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272" tIns="45638" rIns="91272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22B7156-0C5F-4355-8ADB-D104F79412B5}" type="datetimeFigureOut">
              <a:rPr lang="zh-TW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2014/7/27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A8E02A-28A7-4142-9E88-68287B7102C4}" type="slidenum">
              <a:rPr lang="zh-TW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5pPr>
      <a:lvl6pPr marL="456372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6pPr>
      <a:lvl7pPr marL="912746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7pPr>
      <a:lvl8pPr marL="1369116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8pPr>
      <a:lvl9pPr marL="1825494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282" indent="-342282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3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1608" indent="-285234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3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0931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2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597308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2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3681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0058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66430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2803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79176" indent="-228188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2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46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16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94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68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40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16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90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09088" cy="6858000"/>
            <a:chOff x="0" y="0"/>
            <a:chExt cx="5801" cy="4320"/>
          </a:xfrm>
        </p:grpSpPr>
        <p:pic>
          <p:nvPicPr>
            <p:cNvPr id="3080" name="Picture 3" descr="框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" y="240"/>
              <a:ext cx="5232" cy="3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花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016"/>
              <a:ext cx="1190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5" descr="花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720"/>
              <a:ext cx="1682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6" descr="葉子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6" y="0"/>
              <a:ext cx="905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324600" y="1295400"/>
            <a:ext cx="18288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371601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37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22B7156-0C5F-4355-8ADB-D104F79412B5}" type="datetimeFigureOut">
              <a:rPr lang="zh-TW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2014/7/27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A8E02A-28A7-4142-9E88-68287B7102C4}" type="slidenum">
              <a:rPr lang="zh-TW" alt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6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3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3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2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2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v"/>
        <a:defRPr kumimoji="1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2" tIns="45638" rIns="91272" bIns="45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1"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CBF2F-946F-49B3-8707-100A746F008C}" type="datetimeFigureOut">
              <a:rPr lang="zh-TW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2014/7/27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kumimoji="1"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2" tIns="45638" rIns="91272" bIns="4563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1"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DF426AF-3676-42C8-8D44-1F4BA1CADEE3}" type="slidenum">
              <a:rPr lang="zh-TW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637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274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69116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549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282" indent="-342282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608" indent="-285234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0931" indent="-22818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7308" indent="-22818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3681" indent="-22818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0058" indent="-22818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6430" indent="-22818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2803" indent="-22818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176" indent="-22818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2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46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16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94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68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40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16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90" algn="l" defTabSz="912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C463-5925-473C-9B9E-784E68ACB654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27/07/2014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10E6-1572-4142-B3AF-06C87E54C24D}" type="slidenum">
              <a:rPr lang="en-GB" smtClean="0">
                <a:solidFill>
                  <a:prstClr val="black">
                    <a:tint val="75000"/>
                  </a:prstClr>
                </a:solidFill>
                <a:ea typeface="SimSun" pitchFamily="2" charset="-122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dward%20Desktop\Dropbox\New%20sermons\DailyPrayer&#27599;&#22825;&#30340;&#31153;&#21578;%20%20(%20&#24456;&#20778;&#32654;..%20).mp3" TargetMode="Externa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管家的事奉</a:t>
            </a:r>
            <a:endParaRPr lang="en-GB" altLang="zh-TW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3:1-17)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600" y="4293096"/>
            <a:ext cx="72008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GB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140727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GB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</a:t>
            </a:r>
            <a:r>
              <a:rPr lang="zh-TW" altLang="en-GB" sz="4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焜墀牧师 </a:t>
            </a:r>
            <a:r>
              <a:rPr lang="en-GB" altLang="zh-TW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5949280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2FFF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377954"/>
            <a:ext cx="81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FFF8D"/>
                </a:solidFill>
                <a:latin typeface="Arial" charset="0"/>
              </a:rPr>
              <a:t>London Chinese Baptist Church  </a:t>
            </a:r>
            <a:endParaRPr lang="en-GB" sz="3200" b="1" dirty="0">
              <a:solidFill>
                <a:srgbClr val="2FFF8D"/>
              </a:solidFill>
              <a:latin typeface="Arial" charset="0"/>
            </a:endParaRPr>
          </a:p>
        </p:txBody>
      </p:sp>
      <p:pic>
        <p:nvPicPr>
          <p:cNvPr id="9" name="Picture 8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326193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「不再是我」：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就如淫乱、污秽、邪情、恶欲、和贪婪、贪婪就与拜偶像一样。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8...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、以及恼恨、忿怒、恶毒、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或作阴毒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毁谤、并口中污秽的言语。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9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不要彼此说谎．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「新造的人」：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3:10 </a:t>
            </a: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穿上了新人．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这新人在知识上渐渐更新、正如造他主的形像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332657"/>
            <a:ext cx="896448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3:11-14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27384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3:11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在此并不分希利尼人、犹太人、受割礼的、未受割礼的、化外人、西古提人、为奴的、自主的．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27384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惟有基督是包括一切、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又住在各人之内。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27384"/>
            <a:ext cx="8964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所以你们既是神的选民、圣洁蒙爱的人、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27384"/>
            <a:ext cx="89644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就要存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原文作穿下同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怜悯、恩慈、谦虚、温柔、忍耐的心。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27384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倘若这人与那人有嫌隙、总要彼此包容、彼此饶恕．主怎样饶恕了你们、你们也要怎样饶恕人。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179512" y="-27384"/>
            <a:ext cx="8964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在神家中的侍奉。</a:t>
            </a:r>
            <a:endParaRPr lang="en-US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3:14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在这一切之外、要存着爱心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爱心就是联络全德的。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作神仆人的侍奉。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3:14-17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692696"/>
            <a:ext cx="2987824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</a:t>
            </a:r>
            <a:endParaRPr lang="en-GB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在神家中，作神的儿女的侍奉，是按着神的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心意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讨祂喜悦。</a:t>
            </a:r>
          </a:p>
          <a:p>
            <a:pPr algn="ctr"/>
            <a:endParaRPr lang="en-US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同时，在神家中，作神的仆人，是按着神的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旨意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在属灵争战中顺服祂的领导。</a:t>
            </a:r>
            <a:endParaRPr lang="en-GB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彰显基督的爱的侍奉：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3:14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在这一切之外、要存着爱心．爱心就是联络全德的。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彰显基督的爱的侍奉：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参林前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12:31-13:3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你们要切切的求那更大的恩赐、我现今把最妙的道指示你们。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彰显基督的爱的侍奉：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13:1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我若能说万人的方言、并天使的话语、却没有爱、我就成了鸣的锣、响的钹</a:t>
            </a:r>
            <a:r>
              <a:rPr lang="zh-CN" alt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一般。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-27384"/>
            <a:ext cx="889146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彰显基督的爱的侍奉：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我若有先知讲道之能、也明白各样的奥秘、各样的知识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而且有全备的信、叫我能彀移山、却没有爱、我就算不得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么。我若将所有的赒济穷人、又舍己身叫人焚烧、却没有爱、仍然与我无益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-27384"/>
            <a:ext cx="889146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在基督的平安喜乐中的侍奉：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3:15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又要叫基督的平安在你们心里作主．你们也为此蒙召、归为一体．且要存感谢的心。却没有爱、仍然与我无益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-27384"/>
            <a:ext cx="889146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建于基督并神的话语的侍奉：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3:16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当用各样的智慧、把基督的道理、丰丰富富的存在心里、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〔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或作当把基督的道理丰丰富富的存在心里以各样的智慧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〕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-27384"/>
            <a:ext cx="889146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建于基督并神的话语的侍奉：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用诗章、颂词、灵歌、彼此教导、互相劝戒心被恩感歌颂神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-27384"/>
            <a:ext cx="889146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奉主的名、代表基督的侍奉：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3:17</a:t>
            </a:r>
          </a:p>
          <a:p>
            <a:pPr algn="ctr"/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无论作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么、或说话、或行事、都要奉主耶稣的名、借着他感谢父神。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2348880"/>
            <a:ext cx="664542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altLang="zh-CN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DailyPrayer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7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</a:t>
            </a:r>
            <a:r>
              <a:rPr lang="zh-CN" alt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天的祷告 </a:t>
            </a:r>
            <a:endParaRPr lang="en-GB" altLang="zh-CN" sz="7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很优美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)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4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404665"/>
            <a:ext cx="8460432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「管家」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oikonomos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(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=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住家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在神的家中</a:t>
            </a:r>
            <a:endParaRPr lang="en-GB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并我们的家中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服事主。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主，我心爱祢，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我渴望活在祢的怀里；</a:t>
            </a:r>
            <a:b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每天与祢同在，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享受祢的大爱。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  <p:pic>
        <p:nvPicPr>
          <p:cNvPr id="6" name="DailyPrayer每天的禱告  ( 很優美..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548878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05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41277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医治我受伤的心灵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变我原有的生命；</a:t>
            </a:r>
          </a:p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引导我当走的路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天的服事求祢托住。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1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980728"/>
            <a:ext cx="8496944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哦～主啊，求祢改变我，心思意念愿祢来雕琢；</a:t>
            </a: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使我能更加像祢，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带著耶稣的香气。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112474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哦～主啊，求祢吸引我，带我进入祢圣洁居所；</a:t>
            </a:r>
          </a:p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让我今天为祢活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全献上为活祭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奉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献一生跟随祢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5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主，我心爱祢，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我渴望活在祢的怀里；</a:t>
            </a:r>
            <a:b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每天与祢同在，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享受祢的大爱。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7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916832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医治我受伤的心灵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变我原有的生命；</a:t>
            </a:r>
          </a:p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引导我当走的路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天的服事求祢托住。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0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0080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哦～主啊，求祢改变我，心思意念愿祢来雕琢；</a:t>
            </a: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使我能更加像祢，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带著耶稣的香气。</a:t>
            </a:r>
            <a:endParaRPr lang="en-GB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112474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哦～主啊，求祢吸引我，带我进入祢圣洁居所；</a:t>
            </a:r>
          </a:p>
          <a:p>
            <a:pPr algn="ctr">
              <a:spcBef>
                <a:spcPct val="0"/>
              </a:spcBef>
            </a:pP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让我今天为祢活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全献上为活祭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GB" altLang="zh-CN" sz="6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奉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献一生跟随祢</a:t>
            </a:r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67744" y="2348880"/>
            <a:ext cx="6645424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8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</a:t>
            </a:r>
            <a:r>
              <a:rPr lang="zh-CN" alt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天的祷告 </a:t>
            </a:r>
            <a:endParaRPr lang="en-GB" altLang="zh-CN" sz="8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539552" y="0"/>
            <a:ext cx="8280920" cy="6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8:15 </a:t>
            </a: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你们所受的不是奴仆的心、仍旧害怕．所受的乃是儿子心、因此我们呼叫阿爸、父。 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16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圣灵与我们的心同證我们是神的儿女．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职份</a:t>
            </a:r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上：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神的仆人。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关系</a:t>
            </a:r>
            <a:r>
              <a:rPr lang="zh-TW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上：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祂的儿女。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611560" y="980728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作神儿女的侍奉。</a:t>
            </a:r>
            <a:endParaRPr lang="en-US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Text Box 4" descr="Purple mesh"/>
          <p:cNvSpPr txBox="1">
            <a:spLocks noChangeArrowheads="1"/>
          </p:cNvSpPr>
          <p:nvPr/>
        </p:nvSpPr>
        <p:spPr bwMode="auto">
          <a:xfrm>
            <a:off x="179512" y="2276873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9" name="Text Box 4" descr="Purple mesh"/>
          <p:cNvSpPr txBox="1">
            <a:spLocks noChangeArrowheads="1"/>
          </p:cNvSpPr>
          <p:nvPr/>
        </p:nvSpPr>
        <p:spPr bwMode="auto">
          <a:xfrm>
            <a:off x="504056" y="2852936"/>
            <a:ext cx="8388424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3:1-10</a:t>
            </a:r>
            <a:endParaRPr lang="en-GB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我们有基督的生命：</a:t>
            </a:r>
            <a:endParaRPr lang="en-GB" altLang="zh-TW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3:1-4</a:t>
            </a: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所以你们若真与基督一同复活、就当求在上面的事．那里有基督坐在神的右边。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你们要思念上面的事、你们的生命与基督一同藏在神里面。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基督是我们的生命、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「不再是我」：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9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因你们已经脱去旧人、和旧人的行为、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因为你们已经死了、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65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「不再是我」：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不要思念地上的事。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因这些事、神的忿怒必临到那悖逆之子。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当你们在这些事中活着的时候、也曾这样行过。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但现在你们要弃绝这一切的事。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288032" y="0"/>
            <a:ext cx="8676456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「不再是我」：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</a:t>
            </a:r>
            <a:endParaRPr lang="en-US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所以要治死你们在地上的肢体．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Theme blue-orange">
  <a:themeElements>
    <a:clrScheme name="">
      <a:dk1>
        <a:srgbClr val="000000"/>
      </a:dk1>
      <a:lt1>
        <a:srgbClr val="FFD699"/>
      </a:lt1>
      <a:dk2>
        <a:srgbClr val="000000"/>
      </a:dk2>
      <a:lt2>
        <a:srgbClr val="808080"/>
      </a:lt2>
      <a:accent1>
        <a:srgbClr val="FF9933"/>
      </a:accent1>
      <a:accent2>
        <a:srgbClr val="3333CC"/>
      </a:accent2>
      <a:accent3>
        <a:srgbClr val="FFE8CA"/>
      </a:accent3>
      <a:accent4>
        <a:srgbClr val="000000"/>
      </a:accent4>
      <a:accent5>
        <a:srgbClr val="FFCAAD"/>
      </a:accent5>
      <a:accent6>
        <a:srgbClr val="2D2DB9"/>
      </a:accent6>
      <a:hlink>
        <a:srgbClr val="00CC66"/>
      </a:hlink>
      <a:folHlink>
        <a:srgbClr val="B2B2B2"/>
      </a:folHlink>
    </a:clrScheme>
    <a:fontScheme name="peonyv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54000"/>
          </a:srgbClr>
        </a:solidFill>
      </a:spPr>
      <a:bodyPr vert="vert" rtlCol="0" anchor="ctr"/>
      <a:lstStyle>
        <a:defPPr algn="ctr">
          <a:defRPr kumimoji="1" sz="48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华文行楷" pitchFamily="2" charset="-122"/>
            <a:ea typeface="华文行楷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eony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ny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3_Theme blue-orange">
  <a:themeElements>
    <a:clrScheme name="">
      <a:dk1>
        <a:srgbClr val="000000"/>
      </a:dk1>
      <a:lt1>
        <a:srgbClr val="FFD699"/>
      </a:lt1>
      <a:dk2>
        <a:srgbClr val="000000"/>
      </a:dk2>
      <a:lt2>
        <a:srgbClr val="808080"/>
      </a:lt2>
      <a:accent1>
        <a:srgbClr val="FF9933"/>
      </a:accent1>
      <a:accent2>
        <a:srgbClr val="3333CC"/>
      </a:accent2>
      <a:accent3>
        <a:srgbClr val="FFE8CA"/>
      </a:accent3>
      <a:accent4>
        <a:srgbClr val="000000"/>
      </a:accent4>
      <a:accent5>
        <a:srgbClr val="FFCAAD"/>
      </a:accent5>
      <a:accent6>
        <a:srgbClr val="2D2DB9"/>
      </a:accent6>
      <a:hlink>
        <a:srgbClr val="00CC66"/>
      </a:hlink>
      <a:folHlink>
        <a:srgbClr val="B2B2B2"/>
      </a:folHlink>
    </a:clrScheme>
    <a:fontScheme name="peonyv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54000"/>
          </a:srgbClr>
        </a:solidFill>
      </a:spPr>
      <a:bodyPr vert="vert" rtlCol="0" anchor="ctr"/>
      <a:lstStyle>
        <a:defPPr algn="ctr">
          <a:defRPr kumimoji="1" sz="48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华文行楷" pitchFamily="2" charset="-122"/>
            <a:ea typeface="华文行楷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eony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ony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ony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1509</Words>
  <Application>Microsoft Office PowerPoint</Application>
  <PresentationFormat>On-screen Show (4:3)</PresentationFormat>
  <Paragraphs>239</Paragraphs>
  <Slides>38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0LCBC2013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2_Theme blue-orange</vt:lpstr>
      <vt:lpstr>23_Theme blue-orange</vt:lpstr>
      <vt:lpstr>預設簡報設計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12</cp:revision>
  <dcterms:created xsi:type="dcterms:W3CDTF">2014-04-20T06:18:39Z</dcterms:created>
  <dcterms:modified xsi:type="dcterms:W3CDTF">2014-07-27T08:47:06Z</dcterms:modified>
</cp:coreProperties>
</file>