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Masters/slideMaster9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</p:sldMasterIdLst>
  <p:sldIdLst>
    <p:sldId id="259" r:id="rId10"/>
    <p:sldId id="258" r:id="rId11"/>
    <p:sldId id="292" r:id="rId12"/>
    <p:sldId id="291" r:id="rId13"/>
    <p:sldId id="293" r:id="rId14"/>
    <p:sldId id="294" r:id="rId15"/>
    <p:sldId id="295" r:id="rId16"/>
    <p:sldId id="296" r:id="rId17"/>
    <p:sldId id="261" r:id="rId18"/>
    <p:sldId id="298" r:id="rId19"/>
    <p:sldId id="299" r:id="rId20"/>
    <p:sldId id="262" r:id="rId21"/>
    <p:sldId id="301" r:id="rId22"/>
    <p:sldId id="302" r:id="rId23"/>
    <p:sldId id="300" r:id="rId24"/>
    <p:sldId id="303" r:id="rId25"/>
    <p:sldId id="304" r:id="rId26"/>
    <p:sldId id="305" r:id="rId27"/>
    <p:sldId id="266" r:id="rId28"/>
    <p:sldId id="306" r:id="rId29"/>
    <p:sldId id="264" r:id="rId30"/>
    <p:sldId id="307" r:id="rId31"/>
    <p:sldId id="308" r:id="rId32"/>
    <p:sldId id="309" r:id="rId33"/>
    <p:sldId id="310" r:id="rId34"/>
    <p:sldId id="311" r:id="rId35"/>
    <p:sldId id="272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F8D"/>
    <a:srgbClr val="C5FFDF"/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4771-E942-49D5-95CF-F9509A2C6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CFD1-E65A-4ABD-B4F5-78504C8847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kcwei\Dropbox\New%20sermons\FillmeLord&#27714;&#20027;&#20805;&#28415;&#25105;.mp3" TargetMode="Externa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管家与恩赐的运用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3:1-17)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600" y="5445224"/>
            <a:ext cx="72008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GB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</a:t>
            </a:r>
            <a:r>
              <a:rPr lang="zh-TW" altLang="en-GB" sz="4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焜墀牧师 </a:t>
            </a:r>
            <a:r>
              <a:rPr lang="en-GB" altLang="zh-TW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5949280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2FFF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377954"/>
            <a:ext cx="81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FFF8D"/>
                </a:solidFill>
                <a:latin typeface="Arial" charset="0"/>
              </a:rPr>
              <a:t>London Chinese Baptist Church  </a:t>
            </a:r>
            <a:endParaRPr lang="en-GB" sz="3200" b="1" dirty="0">
              <a:solidFill>
                <a:srgbClr val="2FFF8D"/>
              </a:solidFill>
              <a:latin typeface="Arial" charset="0"/>
            </a:endParaRPr>
          </a:p>
        </p:txBody>
      </p:sp>
      <p:pic>
        <p:nvPicPr>
          <p:cNvPr id="9" name="Picture 8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326193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504056" y="908720"/>
            <a:ext cx="8388424" cy="59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因为我们是与神同工，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祂是主，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所以我们必须使用祂给我们恩赐。</a:t>
            </a:r>
            <a:endParaRPr lang="en-GB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60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恩赐≠才幹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才幹可能是先天或後天得来的。</a:t>
            </a:r>
            <a:endParaRPr lang="en-GB" altLang="zh-TW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「恩赐</a:t>
            </a:r>
            <a:r>
              <a:rPr lang="en-GB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charisma(</a:t>
            </a:r>
            <a:r>
              <a:rPr lang="en-GB" altLang="zh-CN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ta</a:t>
            </a:r>
            <a:r>
              <a:rPr lang="en-GB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」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本自「恩典</a:t>
            </a:r>
            <a:r>
              <a:rPr lang="en-GB" altLang="zh-CN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charis</a:t>
            </a:r>
            <a:r>
              <a:rPr lang="zh-CN" altLang="en-GB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r>
              <a:rPr lang="en-GB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神白白给予我们的。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206019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12:4-11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恩赐原有分别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圣灵却是一位。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职事也有分别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主却是一位。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功用也有分别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神却是一位、在众人里面运行一切的事。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134011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7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圣灵显在各人身上、是叫人得益处。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这人蒙圣灵赐他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...</a:t>
            </a:r>
          </a:p>
          <a:p>
            <a:pPr algn="ctr"/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这一切都是这位圣灵所运行、随己意分给各人的。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1700808"/>
            <a:ext cx="89644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圣灵把人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放在不同的职事中，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给予需用的恩赐，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让在教会中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作成其功用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function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395536" y="0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圣灵是成事的灵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1988840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亚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4:6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万军之耶和华说、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不是倚靠势力、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不是倚靠才能、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乃是倚靠我的灵、方能成事。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16024" y="2169438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才幹和恩赐最大分别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就是看结果是否能成事。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16024" y="2169438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有些恩赐是超自然或超自然而来的恩赐。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才幹也可被圣灵分别为圣成为恩赐。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16024" y="2169438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真是很容易，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只要发掘恩赐，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在职事上使用，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便能成事达成功用。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怎样有效地使用恩赐</a:t>
            </a:r>
            <a:r>
              <a:rPr lang="en-US" altLang="zh-TW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这可不简单，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因为要视乎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管家的生命。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692696"/>
            <a:ext cx="2987824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</a:t>
            </a:r>
            <a:endParaRPr lang="en-GB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新人的生命：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268760"/>
            <a:ext cx="889146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「与基督一同复活、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一同藏在神里面 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的生命」 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3:1-4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99392"/>
            <a:ext cx="89644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所以你们若真与基督一同复活、就当求在上面的事</a:t>
            </a:r>
            <a:r>
              <a:rPr lang="en-US" altLang="zh-TW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那里有基督坐在神的右边。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4800" b="1" dirty="0" smtClean="0">
                <a:solidFill>
                  <a:srgbClr val="C5FF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4800" b="1" dirty="0" smtClean="0">
                <a:solidFill>
                  <a:srgbClr val="C5FF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2:5-6</a:t>
            </a:r>
          </a:p>
          <a:p>
            <a:pPr algn="ctr"/>
            <a:r>
              <a:rPr lang="zh-CN" altLang="en-US" sz="4800" b="1" dirty="0" smtClean="0">
                <a:solidFill>
                  <a:srgbClr val="C5FF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当我们死在过犯中的时候、便叫我们与基督一同活过来．（你们得救是本乎恩）他又叫我们与基督耶稣一同复活、一同坐在天上、</a:t>
            </a:r>
            <a:endParaRPr lang="en-GB" sz="4800" b="1" dirty="0">
              <a:solidFill>
                <a:srgbClr val="C5FF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60648"/>
            <a:ext cx="89644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你们要思念上面的事、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不要思念地上的事。</a:t>
            </a: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因为你们已经死了、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你们的生命与基督一同藏在神里面。</a:t>
            </a:r>
            <a:endParaRPr lang="en-GB" sz="5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60648"/>
            <a:ext cx="8964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要不断鍜炼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如运动员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世界杯级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3:5-10</a:t>
            </a:r>
            <a:endParaRPr lang="en-GB" sz="8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60648"/>
            <a:ext cx="89644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所以要治死你们在地上的肢体．就如淫乱、污秽、</a:t>
            </a:r>
            <a:r>
              <a:rPr lang="en-US" altLang="zh-TW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当你们在这些事中活著的时候、也曾这样行过。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但现在你们要弃绝这一切的事、以及恼恨、忿怒、恶毒、</a:t>
            </a:r>
            <a:r>
              <a:rPr lang="en-US" altLang="zh-TW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</a:p>
          <a:p>
            <a:pPr algn="ctr"/>
            <a:endParaRPr lang="en-GB" sz="5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60648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不要彼此说谎．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因你们已经脱去旧人、和旧人的行为、</a:t>
            </a:r>
            <a:endParaRPr lang="en-US" altLang="zh-CN" sz="5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穿上了新人．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这新人在知识上渐渐更新、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正如造他主的形像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清楚確認的身份</a:t>
            </a:r>
            <a:r>
              <a:rPr lang="en-GB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identity</a:t>
            </a:r>
            <a:r>
              <a:rPr lang="zh-CN" alt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268760"/>
            <a:ext cx="88914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3:11-12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在此并不分希利尼人、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犹太人、受割礼的、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未受割礼的、化外人、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西古提人、为奴的、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自主的．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惟有基督是包括一切、</a:t>
            </a:r>
            <a:endParaRPr lang="en-US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又住在各人之内。</a:t>
            </a:r>
            <a:endParaRPr lang="en-GB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所以你们既是神的选民、圣洁蒙爱的人、</a:t>
            </a:r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就要存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原文作穿下同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怜悯、恩慈、谦虚、温柔、忍耐的心。</a:t>
            </a:r>
            <a:endParaRPr lang="en-GB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团结的生命：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268760"/>
            <a:ext cx="88914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3:13-15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404665"/>
            <a:ext cx="8460432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「管家」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oikonomos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(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=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住家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在神的家中</a:t>
            </a:r>
            <a:endParaRPr lang="en-GB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并我们的家中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服事主。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倘若这人与那人有嫌隙、总要彼此包容、彼此饶恕．主怎样饶恕了你们、你们也要怎样饶恕人。</a:t>
            </a:r>
            <a:endParaRPr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14</a:t>
            </a:r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在这一切之外、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要存著爱心．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爱心就是联络全德的。</a:t>
            </a:r>
            <a:endParaRPr lang="en-GB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又要叫基督的平安在你们心里作主．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你们也为此蒙召、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归为一体．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且要存感谢的心。</a:t>
            </a:r>
            <a:endParaRPr lang="en-GB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全人的付上：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79079"/>
            <a:ext cx="8891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US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</a:t>
            </a:r>
            <a:r>
              <a:rPr lang="en-US" altLang="zh-TW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当用各样的智慧、把基督的道理、丰丰富富的存在心里、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或作当把基督的道理丰丰富富的存在心里以各样的智慧</a:t>
            </a:r>
            <a:r>
              <a:rPr lang="en-US" altLang="zh-CN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endParaRPr lang="en-GB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用诗章、颂词、灵歌、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彼此教导、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互相劝戒</a:t>
            </a:r>
            <a:endParaRPr lang="en-US" altLang="zh-CN" sz="7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心被恩感歌颂神。</a:t>
            </a:r>
            <a:endParaRPr lang="en-GB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怎样有效地使用恩赐</a:t>
            </a:r>
            <a:r>
              <a:rPr lang="en-US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764704"/>
            <a:ext cx="88914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视乎</a:t>
            </a:r>
            <a:r>
              <a:rPr lang="zh-CN" altLang="en-US" sz="7200" b="1" dirty="0" smtClean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管家的生命</a:t>
            </a:r>
            <a:endParaRPr lang="en-US" altLang="zh-CN" sz="8000" b="1" dirty="0" smtClean="0">
              <a:solidFill>
                <a:srgbClr val="2FFF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新人的生命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清楚確認的身份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团结的生命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全人的付上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206680" cy="5832647"/>
          </a:xfrm>
        </p:spPr>
        <p:txBody>
          <a:bodyPr>
            <a:noAutofit/>
          </a:bodyPr>
          <a:lstStyle/>
          <a:p>
            <a:r>
              <a:rPr lang="zh-CN" altLang="en-US" sz="115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求主充满我</a:t>
            </a:r>
            <a:endParaRPr lang="en-GB" sz="11500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8206680" cy="4104456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主，我来寻求你的面，</a:t>
            </a:r>
            <a:r>
              <a:rPr lang="en-GB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求你充满我，来充满我，</a:t>
            </a:r>
            <a:b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主，我渴慕你的同在，</a:t>
            </a:r>
            <a:r>
              <a:rPr lang="en-GB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求你洁净我，来充满我。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" name="FillmeLord求主充滿我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49411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856984" cy="5832647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耶稣，耶稣，耶稣，耶稣，你的宝血洗净我，</a:t>
            </a:r>
            <a:b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耶稣，耶稣，耶稣，耶稣，你以恩典为我冠冕。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58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起初神创造天地万物，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祂创造都是美好的。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人是神特别的创造，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照神的形像造成的，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因此人生命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是美好和丰盛的。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8206680" cy="4104456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主，我来寻求你的面，</a:t>
            </a:r>
            <a:r>
              <a:rPr lang="en-GB" altLang="zh-CN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求你充满我，来充满我，</a:t>
            </a:r>
            <a:b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主，我渴慕你的同在，</a:t>
            </a:r>
            <a:r>
              <a:rPr lang="en-GB" altLang="zh-CN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求你洁净我，来充满我。</a:t>
            </a:r>
            <a:endParaRPr lang="en-GB" sz="6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856984" cy="5832647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耶稣，耶稣，耶稣，耶稣，你的宝血洗净我，</a:t>
            </a:r>
            <a:b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耶稣，耶稣，耶稣，耶稣，你以恩典为我冠冕。</a:t>
            </a:r>
            <a:endParaRPr lang="en-GB" sz="6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8856984" cy="3744415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耶稣，耶稣，耶稣，耶稣，你的宝血洗净我，</a:t>
            </a:r>
            <a:br>
              <a:rPr lang="zh-CN" alt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耶稣，耶稣，耶稣，耶稣，你以恩典为我冠冕。</a:t>
            </a:r>
            <a:endParaRPr lang="en-GB" sz="6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72817"/>
            <a:ext cx="8856984" cy="3744415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耶稣，耶稣，耶稣，耶稣，你的宝血洗净我，</a:t>
            </a:r>
            <a:b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耶稣，耶稣，耶稣，耶稣，你以恩典为我冠冕。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7112"/>
            <a:ext cx="8206680" cy="2016223"/>
          </a:xfrm>
        </p:spPr>
        <p:txBody>
          <a:bodyPr>
            <a:noAutofit/>
          </a:bodyPr>
          <a:lstStyle/>
          <a:p>
            <a:r>
              <a:rPr lang="zh-CN" altLang="en-US" sz="115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求主充满我</a:t>
            </a:r>
            <a:endParaRPr lang="en-GB" sz="11500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人犯罪堕落，</a:t>
            </a:r>
            <a:endParaRPr lang="en-GB" altLang="zh-CN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人生便成为</a:t>
            </a:r>
            <a:endParaRPr lang="en-GB" altLang="zh-CN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虚空的虚空。</a:t>
            </a:r>
            <a:endParaRPr lang="en-GB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489095"/>
            <a:ext cx="88204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相信接受主耶稣基督，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重生得着新的生命，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丰盛的生命，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也是有意义的生命。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生命的意义在乎与神同工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1:28 </a:t>
            </a: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管理海里的鱼、空中的鸟．</a:t>
            </a:r>
            <a:endParaRPr lang="en-GB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和地上各样行动的活物</a:t>
            </a:r>
            <a:endParaRPr lang="en-GB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正是要作管家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971600" y="44624"/>
            <a:ext cx="7848872" cy="69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首先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在教会中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学习作管家，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预备将来重新拿起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人原来的责任，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作神宇宙万物的管家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96448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作神管家是很容易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我们服侍神，祂是主</a:t>
            </a:r>
            <a:endParaRPr lang="en-GB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Text Box 4" descr="Purple mesh"/>
          <p:cNvSpPr txBox="1">
            <a:spLocks noChangeArrowheads="1"/>
          </p:cNvSpPr>
          <p:nvPr/>
        </p:nvSpPr>
        <p:spPr bwMode="auto">
          <a:xfrm>
            <a:off x="179512" y="2276873"/>
            <a:ext cx="89644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3:17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无论作什么、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或说话、 或行事、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都要奉主耶稣的名、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藉著他感谢父神。</a:t>
            </a:r>
            <a:endParaRPr lang="en-GB" sz="36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1059</Words>
  <Application>Microsoft Office PowerPoint</Application>
  <PresentationFormat>On-screen Show (4:3)</PresentationFormat>
  <Paragraphs>313</Paragraphs>
  <Slides>44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0LCBC2013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求主充满我</vt:lpstr>
      <vt:lpstr>主，我来寻求你的面， 求你充满我，来充满我， 主，我渴慕你的同在， 求你洁净我，来充满我。</vt:lpstr>
      <vt:lpstr>耶稣，耶稣，耶稣，耶稣，你的宝血洗净我， 耶稣，耶稣，耶稣，耶稣，你以恩典为我冠冕。</vt:lpstr>
      <vt:lpstr>主，我来寻求你的面， 求你充满我，来充满我， 主，我渴慕你的同在， 求你洁净我，来充满我。</vt:lpstr>
      <vt:lpstr>耶稣，耶稣，耶稣，耶稣，你的宝血洗净我， 耶稣，耶稣，耶稣，耶稣，你以恩典为我冠冕。</vt:lpstr>
      <vt:lpstr>耶稣，耶稣，耶稣，耶稣，你的宝血洗净我， 耶稣，耶稣，耶稣，耶稣，你以恩典为我冠冕。</vt:lpstr>
      <vt:lpstr>耶稣，耶稣，耶稣，耶稣，你的宝血洗净我， 耶稣，耶稣，耶稣，耶稣，你以恩典为我冠冕。</vt:lpstr>
      <vt:lpstr>求主充满我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8</cp:revision>
  <dcterms:created xsi:type="dcterms:W3CDTF">2014-04-20T06:18:39Z</dcterms:created>
  <dcterms:modified xsi:type="dcterms:W3CDTF">2014-06-29T09:00:54Z</dcterms:modified>
</cp:coreProperties>
</file>