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  <p:sldMasterId id="2147483674" r:id="rId8"/>
    <p:sldMasterId id="2147483676" r:id="rId9"/>
    <p:sldMasterId id="2147483678" r:id="rId10"/>
    <p:sldMasterId id="2147483680" r:id="rId11"/>
  </p:sldMasterIdLst>
  <p:sldIdLst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4AD8-3CC7-49BB-A1DC-3470C768B5C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20/04/2014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6CD8-6624-4336-A5EB-3B6C9D024E3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4AD8-3CC7-49BB-A1DC-3470C768B5C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20/04/2014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6CD8-6624-4336-A5EB-3B6C9D024E3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4AD8-3CC7-49BB-A1DC-3470C768B5C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20/04/2014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6CD8-6624-4336-A5EB-3B6C9D024E3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4AD8-3CC7-49BB-A1DC-3470C768B5C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20/04/2014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6CD8-6624-4336-A5EB-3B6C9D024E3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4AD8-3CC7-49BB-A1DC-3470C768B5C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20/04/2014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6CD8-6624-4336-A5EB-3B6C9D024E3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4AD8-3CC7-49BB-A1DC-3470C768B5C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20/04/2014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6CD8-6624-4336-A5EB-3B6C9D024E3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4AD8-3CC7-49BB-A1DC-3470C768B5C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20/04/2014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6CD8-6624-4336-A5EB-3B6C9D024E3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4AD8-3CC7-49BB-A1DC-3470C768B5C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20/04/2014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6CD8-6624-4336-A5EB-3B6C9D024E3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4AD8-3CC7-49BB-A1DC-3470C768B5C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20/04/2014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6CD8-6624-4336-A5EB-3B6C9D024E3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4AD8-3CC7-49BB-A1DC-3470C768B5C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20/04/2014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6CD8-6624-4336-A5EB-3B6C9D024E3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C4AD8-3CC7-49BB-A1DC-3470C768B5CD}" type="datetimeFigureOut">
              <a:rPr lang="en-GB" smtClean="0">
                <a:solidFill>
                  <a:prstClr val="black">
                    <a:tint val="75000"/>
                  </a:prstClr>
                </a:solidFill>
                <a:ea typeface="SimSun" pitchFamily="2" charset="-122"/>
              </a:rPr>
              <a:pPr/>
              <a:t>20/04/2014</a:t>
            </a:fld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D6CD8-6624-4336-A5EB-3B6C9D024E3F}" type="slidenum">
              <a:rPr lang="en-GB" smtClean="0">
                <a:solidFill>
                  <a:prstClr val="black">
                    <a:tint val="75000"/>
                  </a:prstClr>
                </a:solidFill>
                <a:ea typeface="SimSun" pitchFamily="2" charset="-122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C4AD8-3CC7-49BB-A1DC-3470C768B5CD}" type="datetimeFigureOut">
              <a:rPr lang="en-GB" smtClean="0">
                <a:solidFill>
                  <a:prstClr val="black">
                    <a:tint val="75000"/>
                  </a:prstClr>
                </a:solidFill>
                <a:ea typeface="SimSun" pitchFamily="2" charset="-122"/>
              </a:rPr>
              <a:pPr/>
              <a:t>20/04/2014</a:t>
            </a:fld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D6CD8-6624-4336-A5EB-3B6C9D024E3F}" type="slidenum">
              <a:rPr lang="en-GB" smtClean="0">
                <a:solidFill>
                  <a:prstClr val="black">
                    <a:tint val="75000"/>
                  </a:prstClr>
                </a:solidFill>
                <a:ea typeface="SimSun" pitchFamily="2" charset="-122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C4AD8-3CC7-49BB-A1DC-3470C768B5CD}" type="datetimeFigureOut">
              <a:rPr lang="en-GB" smtClean="0">
                <a:solidFill>
                  <a:prstClr val="black">
                    <a:tint val="75000"/>
                  </a:prstClr>
                </a:solidFill>
                <a:ea typeface="SimSun" pitchFamily="2" charset="-122"/>
              </a:rPr>
              <a:pPr/>
              <a:t>20/04/2014</a:t>
            </a:fld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D6CD8-6624-4336-A5EB-3B6C9D024E3F}" type="slidenum">
              <a:rPr lang="en-GB" smtClean="0">
                <a:solidFill>
                  <a:prstClr val="black">
                    <a:tint val="75000"/>
                  </a:prstClr>
                </a:solidFill>
                <a:ea typeface="SimSun" pitchFamily="2" charset="-122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C4AD8-3CC7-49BB-A1DC-3470C768B5CD}" type="datetimeFigureOut">
              <a:rPr lang="en-GB" smtClean="0">
                <a:solidFill>
                  <a:prstClr val="black">
                    <a:tint val="75000"/>
                  </a:prstClr>
                </a:solidFill>
                <a:ea typeface="SimSun" pitchFamily="2" charset="-122"/>
              </a:rPr>
              <a:pPr/>
              <a:t>20/04/2014</a:t>
            </a:fld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D6CD8-6624-4336-A5EB-3B6C9D024E3F}" type="slidenum">
              <a:rPr lang="en-GB" smtClean="0">
                <a:solidFill>
                  <a:prstClr val="black">
                    <a:tint val="75000"/>
                  </a:prstClr>
                </a:solidFill>
                <a:ea typeface="SimSun" pitchFamily="2" charset="-122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C4AD8-3CC7-49BB-A1DC-3470C768B5CD}" type="datetimeFigureOut">
              <a:rPr lang="en-GB" smtClean="0">
                <a:solidFill>
                  <a:prstClr val="black">
                    <a:tint val="75000"/>
                  </a:prstClr>
                </a:solidFill>
                <a:ea typeface="SimSun" pitchFamily="2" charset="-122"/>
              </a:rPr>
              <a:pPr/>
              <a:t>20/04/2014</a:t>
            </a:fld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D6CD8-6624-4336-A5EB-3B6C9D024E3F}" type="slidenum">
              <a:rPr lang="en-GB" smtClean="0">
                <a:solidFill>
                  <a:prstClr val="black">
                    <a:tint val="75000"/>
                  </a:prstClr>
                </a:solidFill>
                <a:ea typeface="SimSun" pitchFamily="2" charset="-122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C4AD8-3CC7-49BB-A1DC-3470C768B5CD}" type="datetimeFigureOut">
              <a:rPr lang="en-GB" smtClean="0">
                <a:solidFill>
                  <a:prstClr val="black">
                    <a:tint val="75000"/>
                  </a:prstClr>
                </a:solidFill>
                <a:ea typeface="SimSun" pitchFamily="2" charset="-122"/>
              </a:rPr>
              <a:pPr/>
              <a:t>20/04/2014</a:t>
            </a:fld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D6CD8-6624-4336-A5EB-3B6C9D024E3F}" type="slidenum">
              <a:rPr lang="en-GB" smtClean="0">
                <a:solidFill>
                  <a:prstClr val="black">
                    <a:tint val="75000"/>
                  </a:prstClr>
                </a:solidFill>
                <a:ea typeface="SimSun" pitchFamily="2" charset="-122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C4AD8-3CC7-49BB-A1DC-3470C768B5CD}" type="datetimeFigureOut">
              <a:rPr lang="en-GB" smtClean="0">
                <a:solidFill>
                  <a:prstClr val="black">
                    <a:tint val="75000"/>
                  </a:prstClr>
                </a:solidFill>
                <a:ea typeface="SimSun" pitchFamily="2" charset="-122"/>
              </a:rPr>
              <a:pPr/>
              <a:t>20/04/2014</a:t>
            </a:fld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D6CD8-6624-4336-A5EB-3B6C9D024E3F}" type="slidenum">
              <a:rPr lang="en-GB" smtClean="0">
                <a:solidFill>
                  <a:prstClr val="black">
                    <a:tint val="75000"/>
                  </a:prstClr>
                </a:solidFill>
                <a:ea typeface="SimSun" pitchFamily="2" charset="-122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C4AD8-3CC7-49BB-A1DC-3470C768B5CD}" type="datetimeFigureOut">
              <a:rPr lang="en-GB" smtClean="0">
                <a:solidFill>
                  <a:prstClr val="black">
                    <a:tint val="75000"/>
                  </a:prstClr>
                </a:solidFill>
                <a:ea typeface="SimSun" pitchFamily="2" charset="-122"/>
              </a:rPr>
              <a:pPr/>
              <a:t>20/04/2014</a:t>
            </a:fld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D6CD8-6624-4336-A5EB-3B6C9D024E3F}" type="slidenum">
              <a:rPr lang="en-GB" smtClean="0">
                <a:solidFill>
                  <a:prstClr val="black">
                    <a:tint val="75000"/>
                  </a:prstClr>
                </a:solidFill>
                <a:ea typeface="SimSun" pitchFamily="2" charset="-122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C4AD8-3CC7-49BB-A1DC-3470C768B5CD}" type="datetimeFigureOut">
              <a:rPr lang="en-GB" smtClean="0">
                <a:solidFill>
                  <a:prstClr val="black">
                    <a:tint val="75000"/>
                  </a:prstClr>
                </a:solidFill>
                <a:ea typeface="SimSun" pitchFamily="2" charset="-122"/>
              </a:rPr>
              <a:pPr/>
              <a:t>20/04/2014</a:t>
            </a:fld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D6CD8-6624-4336-A5EB-3B6C9D024E3F}" type="slidenum">
              <a:rPr lang="en-GB" smtClean="0">
                <a:solidFill>
                  <a:prstClr val="black">
                    <a:tint val="75000"/>
                  </a:prstClr>
                </a:solidFill>
                <a:ea typeface="SimSun" pitchFamily="2" charset="-122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C4AD8-3CC7-49BB-A1DC-3470C768B5CD}" type="datetimeFigureOut">
              <a:rPr lang="en-GB" smtClean="0">
                <a:solidFill>
                  <a:prstClr val="black">
                    <a:tint val="75000"/>
                  </a:prstClr>
                </a:solidFill>
                <a:ea typeface="SimSun" pitchFamily="2" charset="-122"/>
              </a:rPr>
              <a:pPr/>
              <a:t>20/04/2014</a:t>
            </a:fld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D6CD8-6624-4336-A5EB-3B6C9D024E3F}" type="slidenum">
              <a:rPr lang="en-GB" smtClean="0">
                <a:solidFill>
                  <a:prstClr val="black">
                    <a:tint val="75000"/>
                  </a:prstClr>
                </a:solidFill>
                <a:ea typeface="SimSun" pitchFamily="2" charset="-122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Edward%20Desktop\Dropbox\New%20sermons\Abiding%20in%20You&#20303;&#22312;&#20320;&#35041;&#38754;.mp3" TargetMode="Externa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CBC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7896" y="5326193"/>
            <a:ext cx="936104" cy="153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6377954"/>
            <a:ext cx="81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</a:rPr>
              <a:t>London Chinese Baptist Church  </a:t>
            </a:r>
            <a:endParaRPr lang="en-GB" sz="3200" b="1" dirty="0">
              <a:solidFill>
                <a:schemeClr val="accent3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6" name="Text Box 4" descr="Purple mesh"/>
          <p:cNvSpPr txBox="1">
            <a:spLocks noChangeArrowheads="1"/>
          </p:cNvSpPr>
          <p:nvPr/>
        </p:nvSpPr>
        <p:spPr bwMode="auto">
          <a:xfrm>
            <a:off x="0" y="5949280"/>
            <a:ext cx="8172400" cy="646331"/>
          </a:xfrm>
          <a:prstGeom prst="rect">
            <a:avLst/>
          </a:prstGeom>
          <a:noFill/>
          <a:ln w="9525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zh-TW" altLang="en-GB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倫敦华人浸信</a:t>
            </a:r>
            <a:r>
              <a:rPr lang="zh-TW" altLang="en-GB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 pitchFamily="49" charset="-128"/>
              </a:rPr>
              <a:t>会</a:t>
            </a:r>
            <a:endParaRPr lang="en-GB" sz="28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71600" y="5445224"/>
            <a:ext cx="72008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r">
              <a:spcBef>
                <a:spcPct val="10000"/>
              </a:spcBef>
              <a:defRPr/>
            </a:pPr>
            <a:r>
              <a:rPr lang="zh-TW" altLang="en-GB" sz="4000" b="1" dirty="0" smtClean="0">
                <a:solidFill>
                  <a:srgbClr val="7BFD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韦</a:t>
            </a:r>
            <a:r>
              <a:rPr lang="zh-TW" altLang="en-GB" sz="4000" b="1" dirty="0">
                <a:solidFill>
                  <a:srgbClr val="7BFD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焜墀牧师 </a:t>
            </a:r>
            <a:r>
              <a:rPr lang="en-GB" altLang="zh-TW" sz="2800" b="1" dirty="0">
                <a:solidFill>
                  <a:srgbClr val="7BFD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Rev Edward Wei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2400" y="1412776"/>
            <a:ext cx="643582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10000"/>
              </a:spcBef>
              <a:defRPr/>
            </a:pPr>
            <a:r>
              <a:rPr lang="zh-CN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管家的生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命</a:t>
            </a:r>
            <a:endParaRPr lang="en-GB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>
              <a:spcBef>
                <a:spcPct val="10000"/>
              </a:spcBef>
              <a:defRPr/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复</a:t>
            </a: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活在基督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的</a:t>
            </a:r>
            <a:endParaRPr lang="en-GB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>
              <a:spcBef>
                <a:spcPct val="10000"/>
              </a:spcBef>
              <a:defRPr/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全</a:t>
            </a: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备里的生命</a:t>
            </a:r>
            <a:r>
              <a:rPr lang="en-US" altLang="zh-CN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  <a:endParaRPr lang="en-US" altLang="zh-CN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>
              <a:spcBef>
                <a:spcPct val="10000"/>
              </a:spcBef>
              <a:defRPr/>
            </a:pPr>
            <a:r>
              <a:rPr lang="en-US" altLang="zh-CN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</a:t>
            </a:r>
            <a:r>
              <a:rPr lang="zh-CN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歌罗西</a:t>
            </a: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书</a:t>
            </a:r>
            <a:r>
              <a:rPr lang="en-US" altLang="zh-CN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2:1-23)</a:t>
            </a:r>
            <a:endParaRPr lang="en-US" altLang="zh-TW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784976" cy="192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罗</a:t>
            </a:r>
            <a:r>
              <a:rPr lang="en-US" altLang="zh-C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8:1 </a:t>
            </a: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如今那些在基督耶稣里的、就不定罪了。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55841"/>
            <a:ext cx="889146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西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2:12-15</a:t>
            </a: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你们既受洗与他一同埋葬、也就在此与他一同复活．都因信那叫他从死里复活神的功用。</a:t>
            </a:r>
            <a:endParaRPr lang="en-GB" sz="32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784976" cy="192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罗</a:t>
            </a:r>
            <a:r>
              <a:rPr lang="en-US" altLang="zh-C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8:1 </a:t>
            </a: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如今那些在基督耶稣里的、就不定罪了。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55841"/>
            <a:ext cx="889146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你们从前在过犯、和未受割礼的肉体中死了、神赦免了你们 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[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或作我们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]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一切过犯、便叫你们与基督一同活过来．</a:t>
            </a:r>
            <a:endParaRPr lang="en-GB" sz="32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784976" cy="192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罗</a:t>
            </a:r>
            <a:r>
              <a:rPr lang="en-US" altLang="zh-C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8:1 </a:t>
            </a: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如今那些在基督耶稣里的、就不定罪了。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55841"/>
            <a:ext cx="889146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又塗抹了在律例上所写、</a:t>
            </a:r>
            <a:endParaRPr lang="en-GB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攻击我们有碍於我们的字据、把他撤去、钉在十字架上．既将一切执政的掌权的掳来、明显给众人看、就仗著十字架誇胜。</a:t>
            </a:r>
            <a:endParaRPr lang="en-GB" sz="32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784976" cy="192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罗</a:t>
            </a:r>
            <a:r>
              <a:rPr lang="en-US" altLang="zh-C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8:1 </a:t>
            </a: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如今那些在基督耶稣里的、就不定罪了。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55841"/>
            <a:ext cx="889146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启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20:11-15 </a:t>
            </a: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我又看见一个白色的大宝座、与坐在上面的．从他面前天地都逃避、再无可见之处了。我又看见死了的人、无论大小、都站在宝座前．</a:t>
            </a:r>
            <a:endParaRPr lang="en-GB" sz="32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784976" cy="192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罗</a:t>
            </a:r>
            <a:r>
              <a:rPr lang="en-US" altLang="zh-C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8:1 </a:t>
            </a: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如今那些在基督耶稣里的、就不定罪了。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55841"/>
            <a:ext cx="889146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案卷展开了．并且另有一卷展开、就是生命册．死了的人都凭著这些案卷所记载的、照他们所行的受审判。於是海交出其中的死人．死亡和阴间也交出其中的死人．</a:t>
            </a:r>
            <a:endParaRPr lang="en-GB" sz="32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784976" cy="192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罗</a:t>
            </a:r>
            <a:r>
              <a:rPr lang="en-US" altLang="zh-C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8:1 </a:t>
            </a: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如今那些在基督耶稣里的、就不定罪了。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55841"/>
            <a:ext cx="889146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他们都照各人所行的受审判。死亡和阴间也被扔在火湖里．这火湖就是第二次的死。 若有人名字没记在生命册上、他就被扔在火湖里。</a:t>
            </a:r>
            <a:endParaRPr lang="en-GB" sz="32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784976" cy="283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基督的全备，与哲学、律法主义、神祕主义、禁慾主义的危险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2708920"/>
            <a:ext cx="889146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腓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3:9 </a:t>
            </a: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并且得以在他里面、</a:t>
            </a:r>
            <a:endParaRPr lang="en-GB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不是有自己因律法而得的义、乃是有信基督的义、就是因信神而来的义</a:t>
            </a:r>
            <a:endParaRPr lang="en-GB" sz="32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784976" cy="283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基督的全备，与哲学、律法主义、神祕主义、禁慾主义的危险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2708920"/>
            <a:ext cx="889146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西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2:16-23</a:t>
            </a: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所以不拘在饮食上、或节期、月朔、安息日、都不可让人论断你们．这些原是後事的影儿．那形体却是基督。</a:t>
            </a:r>
            <a:endParaRPr lang="en-GB" sz="32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784976" cy="283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基督的全备，与哲学、律法主义、神祕主义、禁慾主义的危险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2708920"/>
            <a:ext cx="889146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不可让人因著故意谦虚、和敬拜天使、就夺去你们的奖赏．这等人拘泥在所见过的、随著自己的慾心、无故的自高自大、不持定元首</a:t>
            </a:r>
            <a:endParaRPr lang="en-GB" sz="32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784976" cy="283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基督的全备，与哲学、律法主义、神祕主义、禁慾主义的危险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2708920"/>
            <a:ext cx="889146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全身既然靠著他筋节得以相助联络、就因神大得长进。你们若是与基督同死、脱离了世上的小学、为什么仍像在世俗中活著、</a:t>
            </a:r>
            <a:endParaRPr lang="en-GB" sz="32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56176" y="692696"/>
            <a:ext cx="2987824" cy="252028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2014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主题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:</a:t>
            </a:r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忠心</a:t>
            </a:r>
            <a:endParaRPr lang="en-GB" altLang="zh-C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的管家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4355976" y="0"/>
            <a:ext cx="4788024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zh-TW" altLang="en-GB" sz="4800" b="1" dirty="0"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倫敦华人浸信</a:t>
            </a:r>
            <a:r>
              <a:rPr lang="zh-TW" altLang="en-GB" sz="4800" b="1" dirty="0"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 pitchFamily="49" charset="-128"/>
              </a:rPr>
              <a:t>会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784976" cy="283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基督的全备，与哲学、律法主义、神祕主义、禁慾主义的危险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2708920"/>
            <a:ext cx="889146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服从那不可拿、不可尝、不可摸、等类的规条呢。这都是照人所吩咐所教导的。说到这一切、正用的时候就都败坏了。</a:t>
            </a:r>
            <a:endParaRPr lang="en-GB" sz="32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784976" cy="283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基督的全备，与哲学、律法主义、神祕主义、禁慾主义的危险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2708920"/>
            <a:ext cx="889146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这些规条、使人徒有智慧之名、用私意崇拜、自表谦卑、苦待己身、其实在克制肉体的情慾上、是毫无功效。</a:t>
            </a:r>
            <a:endParaRPr lang="en-GB" sz="32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784976" cy="283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约</a:t>
            </a:r>
            <a:r>
              <a:rPr lang="en-US" altLang="zh-C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10:10 </a:t>
            </a: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我来了、是要叫羊</a:t>
            </a:r>
            <a:r>
              <a:rPr lang="en-US" altLang="zh-C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〔</a:t>
            </a: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或作人</a:t>
            </a:r>
            <a:r>
              <a:rPr lang="en-US" altLang="zh-C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〕</a:t>
            </a: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得生命、并且得的更丰盛。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2708920"/>
            <a:ext cx="889146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腓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3:10-11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使我认识基督、晓得他复活的大能、并且晓得和他一同受苦效法他的死</a:t>
            </a:r>
            <a:r>
              <a:rPr lang="en-GB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.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或者 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[somehow]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我也得以 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[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吕译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: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达到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]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从死里复活。</a:t>
            </a:r>
            <a:endParaRPr lang="en-GB" sz="32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784976" cy="283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约</a:t>
            </a:r>
            <a:r>
              <a:rPr lang="en-US" altLang="zh-C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10:10 </a:t>
            </a: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我来了、是要叫羊</a:t>
            </a:r>
            <a:r>
              <a:rPr lang="en-US" altLang="zh-C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〔</a:t>
            </a: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或作人</a:t>
            </a:r>
            <a:r>
              <a:rPr lang="en-US" altLang="zh-C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〕</a:t>
            </a: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得生命、并且得的更丰盛。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2708920"/>
            <a:ext cx="889146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西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2:9-11</a:t>
            </a: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因为神本性一切的丰盛、都有形有体的居住在基督里面</a:t>
            </a:r>
            <a:r>
              <a:rPr lang="en-GB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.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你们在他里面也得了丰盛。</a:t>
            </a:r>
            <a:endParaRPr lang="en-GB" sz="32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784976" cy="283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约</a:t>
            </a:r>
            <a:r>
              <a:rPr lang="en-US" altLang="zh-C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10:10 </a:t>
            </a: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我来了、是要叫羊</a:t>
            </a:r>
            <a:r>
              <a:rPr lang="en-US" altLang="zh-C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〔</a:t>
            </a: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或作人</a:t>
            </a:r>
            <a:r>
              <a:rPr lang="en-US" altLang="zh-C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〕</a:t>
            </a: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得生命、并且得的更丰盛。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2708920"/>
            <a:ext cx="889146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他是各样执政掌权者的元首．你们在他里面、也受了不是人手所行的割礼、乃是基督使你们脱去肉体情慾的割礼．</a:t>
            </a:r>
            <a:endParaRPr lang="en-GB" sz="32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784976" cy="283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约</a:t>
            </a:r>
            <a:r>
              <a:rPr lang="en-US" altLang="zh-C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10:10 </a:t>
            </a: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我来了、是要叫羊</a:t>
            </a:r>
            <a:r>
              <a:rPr lang="en-US" altLang="zh-C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〔</a:t>
            </a: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或作人</a:t>
            </a:r>
            <a:r>
              <a:rPr lang="en-US" altLang="zh-C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〕</a:t>
            </a: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得生命、并且得的更丰盛。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2708920"/>
            <a:ext cx="889146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可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10:29-30 </a:t>
            </a: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耶稣说、我实在告诉你们、人为我和福音、撇下房屋、或是弟兄、姐妹、父母、儿女、田地。</a:t>
            </a:r>
            <a:endParaRPr lang="en-GB" sz="32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784976" cy="283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约</a:t>
            </a:r>
            <a:r>
              <a:rPr lang="en-US" altLang="zh-C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10:10 </a:t>
            </a: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我来了、是要叫羊</a:t>
            </a:r>
            <a:r>
              <a:rPr lang="en-US" altLang="zh-C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〔</a:t>
            </a: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或作人</a:t>
            </a:r>
            <a:r>
              <a:rPr lang="en-US" altLang="zh-C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〕</a:t>
            </a: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得生命、并且得的更丰盛。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2708920"/>
            <a:ext cx="889146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没有不在今世得百倍的、就是房屋、弟兄、姐妹、母亲、儿女、田地、并且要受逼迫．在来世必得永生。</a:t>
            </a:r>
            <a:endParaRPr lang="en-GB" sz="32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7544" y="2852935"/>
            <a:ext cx="8496944" cy="3816425"/>
          </a:xfrm>
        </p:spPr>
        <p:txBody>
          <a:bodyPr>
            <a:normAutofit/>
          </a:bodyPr>
          <a:lstStyle/>
          <a:p>
            <a:r>
              <a:rPr lang="zh-CN" alt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住在你里面</a:t>
            </a:r>
            <a:endParaRPr lang="en-GB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556793"/>
            <a:ext cx="8352928" cy="5112568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在乾旱无水之地我渴慕你，</a:t>
            </a:r>
            <a:b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在旷野无人之处我寻求你，</a:t>
            </a:r>
            <a:b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得救在乎归回安息，</a:t>
            </a:r>
            <a:b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得力在乎平静平稳，</a:t>
            </a:r>
            <a:b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我等候你，如鹰展翅上腾。</a:t>
            </a:r>
            <a:endParaRPr lang="en-GB" sz="5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4" name="Abiding in You住在你裡面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444208" y="112474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7544" y="2060847"/>
            <a:ext cx="8352928" cy="4608513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solidFill>
                  <a:srgbClr val="CAFF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在乾旱无水之地我渴慕你，</a:t>
            </a:r>
            <a:br>
              <a:rPr lang="zh-CN" altLang="en-US" sz="5400" b="1" dirty="0" smtClean="0">
                <a:solidFill>
                  <a:srgbClr val="CAFF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CAFF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在旷野无人之处我寻求你，</a:t>
            </a:r>
            <a:br>
              <a:rPr lang="zh-CN" altLang="en-US" sz="5400" b="1" dirty="0" smtClean="0">
                <a:solidFill>
                  <a:srgbClr val="CAFF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CAFF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得救在乎归回安息，</a:t>
            </a:r>
            <a:br>
              <a:rPr lang="zh-CN" altLang="en-US" sz="5400" b="1" dirty="0" smtClean="0">
                <a:solidFill>
                  <a:srgbClr val="CAFF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CAFF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得力在乎平静平稳，</a:t>
            </a:r>
            <a:br>
              <a:rPr lang="zh-CN" altLang="en-US" sz="5400" b="1" dirty="0" smtClean="0">
                <a:solidFill>
                  <a:srgbClr val="CAFF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CAFF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我等候你，如鹰展翅上腾。</a:t>
            </a:r>
            <a:endParaRPr lang="en-GB" sz="5400" b="1" dirty="0">
              <a:solidFill>
                <a:srgbClr val="CAFF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44016" y="0"/>
            <a:ext cx="7740352" cy="158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管家的生命，</a:t>
            </a:r>
            <a:endParaRPr lang="en-GB" altLang="zh-TW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就是在基督里的生命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1403648" y="5369265"/>
            <a:ext cx="7344816" cy="158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是全备的生命，</a:t>
            </a:r>
            <a:endParaRPr lang="en-GB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是复活的生命。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7544" y="2060847"/>
            <a:ext cx="8352928" cy="4608513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solidFill>
                  <a:srgbClr val="CAFF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在乾旱无水之地我渴慕你，</a:t>
            </a:r>
            <a:br>
              <a:rPr lang="zh-CN" altLang="en-US" sz="5400" b="1" dirty="0" smtClean="0">
                <a:solidFill>
                  <a:srgbClr val="CAFF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CAFF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在旷野无人之处我寻求你，</a:t>
            </a:r>
            <a:br>
              <a:rPr lang="zh-CN" altLang="en-US" sz="5400" b="1" dirty="0" smtClean="0">
                <a:solidFill>
                  <a:srgbClr val="CAFF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CAFF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得救在乎归回安息，</a:t>
            </a:r>
            <a:br>
              <a:rPr lang="zh-CN" altLang="en-US" sz="5400" b="1" dirty="0" smtClean="0">
                <a:solidFill>
                  <a:srgbClr val="CAFF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CAFF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得力在乎平静平稳，</a:t>
            </a:r>
            <a:br>
              <a:rPr lang="zh-CN" altLang="en-US" sz="5400" b="1" dirty="0" smtClean="0">
                <a:solidFill>
                  <a:srgbClr val="CAFF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CAFF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我等候你，如鹰展翅上腾。</a:t>
            </a:r>
            <a:endParaRPr lang="en-GB" sz="5400" b="1" dirty="0">
              <a:solidFill>
                <a:srgbClr val="CAFF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2852935"/>
            <a:ext cx="8496944" cy="3816425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住在你里面，住在你里面，</a:t>
            </a:r>
            <a:b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如同枝子与葡萄树紧紧相连，</a:t>
            </a:r>
            <a:b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住在你里面，住在你里面，</a:t>
            </a:r>
            <a:b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领受生命活水泉源永不枯竭。</a:t>
            </a:r>
            <a:endParaRPr lang="en-GB" sz="5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7544" y="2852935"/>
            <a:ext cx="8496944" cy="3816425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solidFill>
                  <a:srgbClr val="E1F7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住在你里面，住在你里面，</a:t>
            </a:r>
            <a:br>
              <a:rPr lang="zh-CN" altLang="en-US" sz="5400" b="1" dirty="0" smtClean="0">
                <a:solidFill>
                  <a:srgbClr val="E1F7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E1F7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如同枝子与葡萄树紧紧相连，</a:t>
            </a:r>
            <a:br>
              <a:rPr lang="zh-CN" altLang="en-US" sz="5400" b="1" dirty="0" smtClean="0">
                <a:solidFill>
                  <a:srgbClr val="E1F7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E1F7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住在你里面，住在你里面，</a:t>
            </a:r>
            <a:br>
              <a:rPr lang="zh-CN" altLang="en-US" sz="5400" b="1" dirty="0" smtClean="0">
                <a:solidFill>
                  <a:srgbClr val="E1F7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E1F7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领受生命活水泉源永不枯竭。</a:t>
            </a:r>
            <a:endParaRPr lang="en-GB" sz="5400" b="1" dirty="0">
              <a:solidFill>
                <a:srgbClr val="E1F7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2852935"/>
            <a:ext cx="8496944" cy="3816425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住在你里面，住在你里面，</a:t>
            </a:r>
            <a:b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如同枝子与葡萄树紧紧相连，</a:t>
            </a:r>
            <a:b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住在你里面，住在你里面，</a:t>
            </a:r>
            <a:b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领受生命活水泉源永不枯竭。</a:t>
            </a:r>
            <a:endParaRPr lang="en-GB" sz="5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2852935"/>
            <a:ext cx="8496944" cy="3816425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住在你里面，住在你里面，</a:t>
            </a:r>
            <a:b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如同枝子与葡萄树紧紧相连，</a:t>
            </a:r>
            <a:b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住在你里面，住在你里面，</a:t>
            </a:r>
            <a:b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领受生命活水泉源永不枯竭。</a:t>
            </a:r>
            <a:endParaRPr lang="en-GB" sz="5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2852935"/>
            <a:ext cx="8496944" cy="3816425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住在你里面，</a:t>
            </a:r>
            <a:r>
              <a:rPr lang="en-GB" altLang="zh-CN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/>
            </a:r>
            <a:br>
              <a:rPr lang="en-GB" altLang="zh-CN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住在你里面，</a:t>
            </a:r>
            <a:b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领受生命活水泉源永不枯竭。</a:t>
            </a:r>
            <a:endParaRPr lang="en-GB" sz="5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7544" y="2852935"/>
            <a:ext cx="8496944" cy="3816425"/>
          </a:xfrm>
        </p:spPr>
        <p:txBody>
          <a:bodyPr>
            <a:normAutofit/>
          </a:bodyPr>
          <a:lstStyle/>
          <a:p>
            <a:r>
              <a:rPr lang="zh-CN" altLang="en-US" sz="7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住在你里面</a:t>
            </a:r>
            <a:endParaRPr lang="en-GB" sz="72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2483768" y="0"/>
            <a:ext cx="5904656" cy="158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我们很愿意</a:t>
            </a:r>
            <a:endParaRPr lang="en-GB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传掦彰显这生命。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179512" y="2708920"/>
            <a:ext cx="8964488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西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1:28</a:t>
            </a:r>
          </a:p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我们传扬他、是用诸般的智慧、劝戒各人、教导各人．</a:t>
            </a:r>
            <a:endParaRPr lang="en-GB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要把各人在基督里完完全全的引到神面前．</a:t>
            </a:r>
            <a:endParaRPr lang="en-GB" sz="32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2483768" y="0"/>
            <a:ext cx="59046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劳苦地宣扬</a:t>
            </a:r>
            <a:endParaRPr lang="en-GB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179512" y="2708920"/>
            <a:ext cx="896448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西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1:29</a:t>
            </a: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我也为此劳苦、照著他在我里面运用的大能、尽心竭力。</a:t>
            </a:r>
            <a:endParaRPr lang="en-GB" sz="32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2483768" y="0"/>
            <a:ext cx="59046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全备的宣扬</a:t>
            </a:r>
            <a:endParaRPr lang="en-GB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179512" y="2708920"/>
            <a:ext cx="896448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西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2:1-3</a:t>
            </a: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我愿意你们晓得我为你们和老底嘉人、并一切没有与我亲自见面的人、是何等的尽心竭力．</a:t>
            </a:r>
            <a:endParaRPr lang="en-GB" sz="32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2483768" y="0"/>
            <a:ext cx="59046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全备的宣扬</a:t>
            </a:r>
            <a:endParaRPr lang="en-GB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179512" y="1052736"/>
            <a:ext cx="896448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西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2:1-3</a:t>
            </a: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要叫他们的心得安慰、因爱心互相联络、以致丰丰足足在悟性中有充足的信心、</a:t>
            </a:r>
            <a:endParaRPr lang="en-GB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使他们真知神的奥秘、就是基督．所积蓄的一切智慧知识、都在他里面藏著。</a:t>
            </a:r>
            <a:endParaRPr lang="en-GB" sz="32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2483768" y="-75585"/>
            <a:ext cx="59046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守望的宣扬</a:t>
            </a:r>
            <a:endParaRPr lang="en-GB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179512" y="908720"/>
            <a:ext cx="896448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5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西</a:t>
            </a:r>
            <a:r>
              <a:rPr lang="en-US" altLang="zh-CN" sz="5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2:4-8</a:t>
            </a:r>
          </a:p>
          <a:p>
            <a:pPr algn="ctr"/>
            <a:r>
              <a:rPr lang="zh-CN" altLang="en-US" sz="5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我说这话免得有人用花言巧语迷惑你们。我身子虽与你们相离、心却与你们同在、见你们循规蹈矩、信基督的心也坚固、我就欢喜了。你们既然接受了主基督耶稣、就当遵他而行．</a:t>
            </a:r>
            <a:endParaRPr lang="en-GB" sz="52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2483768" y="0"/>
            <a:ext cx="59046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守望的宣扬</a:t>
            </a:r>
            <a:endParaRPr lang="en-GB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052736"/>
            <a:ext cx="889146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在他里面生根建造、信心坚固、正如你们所领的教训、感谢的心也更增长了。</a:t>
            </a:r>
            <a:endParaRPr lang="en-GB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你们要谨慎恐怕有人用他的理学和虚空的妄言、不照著基督、乃照人间的遗传和世上的小学、就把你们掳去．</a:t>
            </a:r>
            <a:endParaRPr lang="en-GB" sz="32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LCBC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1878</Words>
  <Application>Microsoft Office PowerPoint</Application>
  <PresentationFormat>On-screen Show (4:3)</PresentationFormat>
  <Paragraphs>191</Paragraphs>
  <Slides>36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0LCBC2013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住在你里面</vt:lpstr>
      <vt:lpstr>在乾旱无水之地我渴慕你， 在旷野无人之处我寻求你， 得救在乎归回安息， 得力在乎平静平稳， 我等候你，如鹰展翅上腾。</vt:lpstr>
      <vt:lpstr>在乾旱无水之地我渴慕你， 在旷野无人之处我寻求你， 得救在乎归回安息， 得力在乎平静平稳， 我等候你，如鹰展翅上腾。</vt:lpstr>
      <vt:lpstr>在乾旱无水之地我渴慕你， 在旷野无人之处我寻求你， 得救在乎归回安息， 得力在乎平静平稳， 我等候你，如鹰展翅上腾。</vt:lpstr>
      <vt:lpstr>住在你里面，住在你里面， 如同枝子与葡萄树紧紧相连， 住在你里面，住在你里面， 领受生命活水泉源永不枯竭。</vt:lpstr>
      <vt:lpstr>住在你里面，住在你里面， 如同枝子与葡萄树紧紧相连， 住在你里面，住在你里面， 领受生命活水泉源永不枯竭。</vt:lpstr>
      <vt:lpstr>住在你里面，住在你里面， 如同枝子与葡萄树紧紧相连， 住在你里面，住在你里面， 领受生命活水泉源永不枯竭。</vt:lpstr>
      <vt:lpstr>住在你里面，住在你里面， 如同枝子与葡萄树紧紧相连， 住在你里面，住在你里面， 领受生命活水泉源永不枯竭。</vt:lpstr>
      <vt:lpstr>住在你里面， 住在你里面， 领受生命活水泉源永不枯竭。</vt:lpstr>
      <vt:lpstr>住在你里面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Edward</dc:creator>
  <cp:lastModifiedBy>Edward</cp:lastModifiedBy>
  <cp:revision>3</cp:revision>
  <dcterms:created xsi:type="dcterms:W3CDTF">2014-04-20T06:18:39Z</dcterms:created>
  <dcterms:modified xsi:type="dcterms:W3CDTF">2014-04-20T07:32:01Z</dcterms:modified>
</cp:coreProperties>
</file>