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</p:sldMasterIdLst>
  <p:notesMasterIdLst>
    <p:notesMasterId r:id="rId88"/>
  </p:notesMasterIdLst>
  <p:sldIdLst>
    <p:sldId id="257" r:id="rId31"/>
    <p:sldId id="258" r:id="rId32"/>
    <p:sldId id="277" r:id="rId33"/>
    <p:sldId id="276" r:id="rId34"/>
    <p:sldId id="278" r:id="rId35"/>
    <p:sldId id="280" r:id="rId36"/>
    <p:sldId id="281" r:id="rId37"/>
    <p:sldId id="282" r:id="rId38"/>
    <p:sldId id="279" r:id="rId39"/>
    <p:sldId id="275" r:id="rId40"/>
    <p:sldId id="273" r:id="rId41"/>
    <p:sldId id="274" r:id="rId42"/>
    <p:sldId id="296" r:id="rId43"/>
    <p:sldId id="283" r:id="rId44"/>
    <p:sldId id="284" r:id="rId45"/>
    <p:sldId id="285" r:id="rId46"/>
    <p:sldId id="286" r:id="rId47"/>
    <p:sldId id="287" r:id="rId48"/>
    <p:sldId id="297" r:id="rId49"/>
    <p:sldId id="259" r:id="rId50"/>
    <p:sldId id="260" r:id="rId51"/>
    <p:sldId id="261" r:id="rId52"/>
    <p:sldId id="289" r:id="rId53"/>
    <p:sldId id="288" r:id="rId54"/>
    <p:sldId id="290" r:id="rId55"/>
    <p:sldId id="291" r:id="rId56"/>
    <p:sldId id="295" r:id="rId57"/>
    <p:sldId id="298" r:id="rId58"/>
    <p:sldId id="262" r:id="rId59"/>
    <p:sldId id="263" r:id="rId60"/>
    <p:sldId id="264" r:id="rId61"/>
    <p:sldId id="265" r:id="rId62"/>
    <p:sldId id="293" r:id="rId63"/>
    <p:sldId id="294" r:id="rId64"/>
    <p:sldId id="292" r:id="rId65"/>
    <p:sldId id="299" r:id="rId66"/>
    <p:sldId id="300" r:id="rId67"/>
    <p:sldId id="266" r:id="rId68"/>
    <p:sldId id="267" r:id="rId69"/>
    <p:sldId id="268" r:id="rId70"/>
    <p:sldId id="269" r:id="rId71"/>
    <p:sldId id="270" r:id="rId72"/>
    <p:sldId id="271" r:id="rId73"/>
    <p:sldId id="272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slide" Target="slides/slide46.xml"/><Relationship Id="rId84" Type="http://schemas.openxmlformats.org/officeDocument/2006/relationships/slide" Target="slides/slide54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87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32C2-3E97-4B4E-8907-95A47B9CC164}" type="datetimeFigureOut">
              <a:rPr lang="en-GB" smtClean="0"/>
              <a:t>11/04/2015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4B0F-7CF8-4C0F-A62B-B7059AC6DB3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4B0F-7CF8-4C0F-A62B-B7059AC6DB32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4B0F-7CF8-4C0F-A62B-B7059AC6DB32}" type="slidenum">
              <a:rPr lang="en-GB" smtClean="0"/>
              <a:t>46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4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0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1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2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3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4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5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6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7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CB6649-E068-4961-9F43-71785E876ADA}" type="slidenum">
              <a:rPr lang="en-GB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6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6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6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6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5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5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5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5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9" name="Picture 7" descr="d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77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103438"/>
            <a:ext cx="777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E89-F243-46DF-84F7-D57283BA158C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11/04/2015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7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9786-9C64-44AD-9FCD-1510AB37B6E4}" type="slidenum">
              <a:rPr lang="en-GB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91085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践行爱与真</a:t>
            </a:r>
            <a:r>
              <a:rPr lang="zh-CN" altLang="en-US" sz="60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理</a:t>
            </a:r>
            <a:endParaRPr lang="en-GB" altLang="zh-CN" sz="6000" b="1" kern="0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ea typeface="SimHei" pitchFamily="49" charset="-122"/>
              </a:rPr>
              <a:t>Love 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ea typeface="SimHei" pitchFamily="49" charset="-122"/>
              </a:rPr>
              <a:t>and Truth in action </a:t>
            </a:r>
            <a:endParaRPr lang="en-GB" altLang="zh-CN" sz="5400" b="1" kern="0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+mj-lt"/>
              <a:ea typeface="SimHei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Eph 4:17-5:2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endParaRPr lang="en-GB" altLang="zh-CN" sz="6000" b="1" kern="0" dirty="0" smtClean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8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639" y="6426200"/>
            <a:ext cx="7642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GB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924944"/>
            <a:ext cx="3240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zh-CN" alt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Hei" pitchFamily="49" charset="-122"/>
                <a:cs typeface="+mn-cs"/>
              </a:rPr>
              <a:t>韦焜墀牧师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GB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Hei" pitchFamily="49" charset="-122"/>
                <a:cs typeface="+mn-cs"/>
              </a:rPr>
              <a:t>141109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以弗所书 </a:t>
            </a:r>
            <a:r>
              <a:rPr lang="en-GB" altLang="zh-CN" sz="80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Ephesians </a:t>
            </a:r>
          </a:p>
          <a:p>
            <a:pPr marL="914400" indent="-914400" algn="ctr">
              <a:defRPr/>
            </a:pPr>
            <a:r>
              <a:rPr lang="en-GB" altLang="zh-CN" sz="80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4:17-5:2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72009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以你们该效法神、好像蒙慈爱的儿女一样．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 5:1 </a:t>
            </a:r>
            <a:r>
              <a:rPr lang="en-GB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imitators of God, therefore, as dearly loved children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05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也要凭爱心行事、正如基督爱我们、为我们捨了自己、当作馨香的供物和祭物献与神。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 and live a life of love, just as Christ loved us and gave himself up for us as a fragrant offering and sacrifice to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GB" altLang="zh-TW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5:1-2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以你们该效法神、好像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蒙慈爱的儿女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一样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．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也要凭爱心行事、正如基督爱我们、为我们捨了自己、当作馨香的供物和祭物献与神。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imitators of God, therefore,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as dearly loved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children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and live a life of love, just as Christ loved us and gave himself up for us as a fragrant offering and sacrifice to God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</a:t>
            </a:r>
            <a:endParaRPr lang="en-GB" altLang="zh-CN" sz="36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蒙慈爱的儿女 </a:t>
            </a:r>
            <a:endParaRPr lang="en-GB" altLang="zh-CN" sz="8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God’s dearly loved children</a:t>
            </a: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罗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Rom 8:15-16 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你們所受的不是奴僕的心、仍舊害怕．所受的乃是兒子心、因此我們呼叫阿爸、父。</a:t>
            </a:r>
            <a:endParaRPr lang="en-GB" altLang="zh-TW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For you did not receive a spirit that makes you a slave again to fear, but you received the Spirit of </a:t>
            </a:r>
            <a:r>
              <a:rPr lang="en-GB" altLang="zh-CN" sz="4000" b="1" dirty="0" err="1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sonship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 And by him we cry, ""Abba," Father.”</a:t>
            </a:r>
            <a:endParaRPr lang="en-GB" altLang="zh-CN" sz="4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聖靈與我們的心同證</a:t>
            </a:r>
            <a:endParaRPr lang="en-GB" altLang="zh-TW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我們是神的兒女．</a:t>
            </a:r>
            <a:endParaRPr lang="en-GB" altLang="zh-TW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The Spirit himself testifies with our spirit that we are God's children.</a:t>
            </a:r>
            <a:endParaRPr lang="en-GB" altLang="zh-CN" sz="4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约壹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1 John 4:17-18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这样、爱在我们里面得以完全、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我们就可以在审判的日子、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坦然无惧．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In this way, love is made complete among us so that we will have confidence on the day of judgment, because in this world we are like him. </a:t>
            </a:r>
            <a:endParaRPr lang="en-GB" altLang="zh-CN" sz="4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18 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爱里没有惧怕．爱既完全、就把惧怕除去．因为惧怕里含著刑罚．惧怕的人在爱里未得完全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。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18 There is no fear in love. </a:t>
            </a: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But perfect love drives out fear, because fear has to do with punishment. The one who fears is not made perfect in love.</a:t>
            </a:r>
            <a:endParaRPr lang="en-GB" altLang="zh-CN" sz="4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GB" altLang="zh-TW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5:1-2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以你们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该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效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法神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、好像蒙慈爱的儿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女一样．也要凭爱心行事、正如基督爱我们、为我们捨了自己、当作馨香的供物和祭物献与神。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imitators of God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therefore, as dearly loved children and live a life of love, just as Christ loved us and gave himself up for us as a fragrant offering and sacrifice to God.</a:t>
            </a:r>
            <a:endParaRPr lang="en-GB" altLang="zh-CN" sz="36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信而受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洗</a:t>
            </a:r>
            <a:endParaRPr lang="en-GB" altLang="zh-CN" sz="8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Believe 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and be baptised</a:t>
            </a:r>
            <a:endParaRPr lang="en-GB" altLang="zh-CN" sz="6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4:17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所以我说、且在主里确实的说、你们行事、不要再像外邦人存虚妄的心行事．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 17 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So I tell you this, and insist on it in the Lord, that you must no longer live as the Gentiles do, in the futility of their thinking. 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18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他们心地昏昧、与神所赐的生命隔绝了、都因自己无知、心里刚硬．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18 They are darkened in their understanding and separated from the life of God because of the ignorance that is in them due to the hardening of their hearts.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1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19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良心既然丧尽、就放纵私慾、贪行种种的污秽。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19 Having lost all sensitivity, they have given themselves over to sensuality so as to indulge in every kind of impurity, with a continual lust for more.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效法神 </a:t>
            </a:r>
            <a:endParaRPr lang="en-GB" altLang="zh-CN" sz="8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imitators of God</a:t>
            </a: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罗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Rom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6:6 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因为知道我们的旧人、和他同钉十字架、使罪身灭绝、叫我们不再作罪的奴僕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．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For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we know that our old self was crucified with him so that the body of sin might be done away with, that we should no longer be slaves to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sin</a:t>
            </a:r>
            <a:endParaRPr lang="en-GB" altLang="zh-CN" sz="4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西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Col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3:9-12  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因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你们已经脱去旧人、和旧人的行为、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... 12 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所以你们既是　神的选民、圣洁蒙爱的人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、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since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you have taken off your old self with its practices ... 12 Therefore, as God's chosen people, holy and dearly loved,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西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Col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3:9-12  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因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你们已经脱去旧人、和旧人的行为、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... 12 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所以你们既是　神的选民、圣洁蒙爱的人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、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…</a:t>
            </a: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since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you have taken off your old self with its practices ... 12 Therefore, as God's chosen people, holy and dearly loved,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GB" altLang="zh-TW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5:1-2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所以你们该效法神、好像蒙慈爱的儿女一样．也要凭爱心行事、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正如基督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爱我们、为我们捨了自己、当作馨香的供物、和祭物、献与神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。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imitators of God, therefore, as dearly loved children and live a life of love,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just as Christ 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loved us and gave himself up for us as a fragrant offering and sacrifice to God.</a:t>
            </a:r>
            <a:endParaRPr lang="en-GB" altLang="zh-CN" sz="36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8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GB" altLang="zh-TW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4: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20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你们学了基督、却不是这样．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 4:20 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You, however, did not come to know Christ that way.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083417"/>
            <a:ext cx="8784976" cy="4865863"/>
          </a:xfrm>
          <a:prstGeom prst="rect">
            <a:avLst/>
          </a:prstGeom>
          <a:solidFill>
            <a:srgbClr val="000000">
              <a:alpha val="32157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TW" altLang="en-US" sz="60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好像一個錢幣的兩面</a:t>
            </a:r>
            <a:endParaRPr lang="en-GB" altLang="zh-CN" sz="60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Like two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sides of a coin; </a:t>
            </a:r>
            <a:endParaRPr lang="en-GB" altLang="zh-CN" sz="48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represent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the same incident; baptism is </a:t>
            </a:r>
            <a:endParaRPr lang="en-GB" altLang="zh-CN" sz="48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the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outward declaration of </a:t>
            </a:r>
            <a:endParaRPr lang="en-GB" altLang="zh-CN" sz="48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an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inward belief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.</a:t>
            </a:r>
            <a:endParaRPr lang="en-GB" altLang="zh-CN" sz="48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7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21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如果你们听过他的道、领了他的教、学了他的真理、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21 Surely you heard of him and were taught in him in accordance with the truth that is in Jesus.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6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22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就要脱去你们从前行为上的旧人．这旧人是因私慾的迷惑、渐渐变坏的．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22 You were taught, with regard to your former way of life, to put off your old self, which is being corrupted by its deceitful desires;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5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23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又要将你们的心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志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改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换一新．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23 to be made new in the attitude of your minds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;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5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24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并且穿上新人．这新人是照著神的形像造的、有真理的仁义、和圣洁。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24 and to put on the new self, created to be like God in true righteousness and holiness.</a:t>
            </a:r>
          </a:p>
          <a:p>
            <a:pPr marL="914400" indent="-914400" algn="ctr">
              <a:defRPr/>
            </a:pP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正如基督</a:t>
            </a: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Just 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as Christ </a:t>
            </a: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加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Gal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2:20 </a:t>
            </a:r>
            <a:endParaRPr lang="en-US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我已經與基督同釘十架．現在活著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的不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再是我、乃是基督在我裡面活著．並且我如今在肉身活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著是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因信　神的兒子而活、他是愛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我為</a:t>
            </a: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我捨己。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I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have been crucified with Christ and I no longer live, but Christ lives in me. The life I live in the body, I live by faith in the Son of God, who loved me and gave himself for 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GB" altLang="zh-TW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5:1-2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所以你们该效法神、好像蒙慈爱的儿女一样．也要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凭爱心行事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、正如基督爱我们、为我们捨了自己、当作馨香的供物、和祭物、献与神。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 imitators of God, therefore, as dearly loved children and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live a life of love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just as Christ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  <a:r>
              <a:rPr lang="en-GB" altLang="zh-CN" sz="36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loved us and gave himself up for us as a fragrant offering and sacrifice to God.</a:t>
            </a:r>
            <a:endParaRPr lang="en-GB" altLang="zh-CN" sz="36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凭爱心行事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J</a:t>
            </a: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 life of Love</a:t>
            </a: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(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爱的一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生</a:t>
            </a:r>
            <a:r>
              <a:rPr lang="en-GB" altLang="zh-TW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)</a:t>
            </a: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41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弗</a:t>
            </a:r>
            <a:r>
              <a:rPr lang="en-US" altLang="zh-TW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4: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25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所以你们要弃绝谎言、各人与邻舍说实话．因为我们是互相为肢体。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Eph 4:25 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Therefore each of you must put off falsehood and speak truthfully to his </a:t>
            </a:r>
            <a:r>
              <a:rPr lang="en-GB" altLang="zh-CN" sz="4400" b="1" dirty="0" err="1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neighbor</a:t>
            </a: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for we are all members of one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2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26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生气却不要犯罪．不可含怒到日落．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26 "In your anger do not sin": Do not let the sun go down while you are still angry,</a:t>
            </a:r>
          </a:p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27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也不可给魔鬼留地步。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27 and do not give the devil a foothold.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TW" altLang="en-US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可</a:t>
            </a:r>
            <a:r>
              <a:rPr lang="en-US" altLang="zh-TW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16:16 </a:t>
            </a:r>
            <a:endParaRPr lang="en-US" altLang="zh-TW" sz="48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zh-TW" altLang="en-US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信</a:t>
            </a:r>
            <a:r>
              <a:rPr lang="zh-TW" altLang="en-US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而受洗的必然得救</a:t>
            </a:r>
            <a:r>
              <a:rPr lang="zh-TW" altLang="en-US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．</a:t>
            </a:r>
            <a:endParaRPr lang="en-GB" altLang="zh-TW" sz="48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Mark 16:16 </a:t>
            </a:r>
            <a:endParaRPr lang="en-GB" altLang="zh-CN" sz="48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Whoever </a:t>
            </a:r>
            <a:r>
              <a:rPr lang="en-GB" altLang="zh-CN" sz="48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believes and is baptized will be saved,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0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28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从前偷窃的、不要再偷．总要劳力、亲手作正经事、就可有馀、分给那缺少的人。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28 He who has been stealing must steal no longer, but must work, doing something useful with his own hands, that he may have something to share with those in need.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18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29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污秽的言语、一句不可出口、只要随事说造就人的好话、叫听见的人得益处。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29 Do not let any unwholesome talk come out of your mouths, but only what is helpful for building others up according to their needs, that it may benefit those who listen.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165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30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不要叫神的圣灵担忧．你们原是受了他的印记、等候得赎的日子来到。</a:t>
            </a:r>
            <a:endParaRPr lang="en-GB" altLang="zh-CN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30 And do not grieve the Holy Spirit of God, with whom you were sealed for the day of redemption.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141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31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一切苦毒、恼恨、忿怒、嚷闹、毁谤、并一切恶毒、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或作阴毒</a:t>
            </a: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〕</a:t>
            </a:r>
            <a:r>
              <a:rPr lang="zh-CN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都当从你们中间除</a:t>
            </a:r>
            <a:r>
              <a:rPr lang="zh-TW" altLang="en-US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掉．</a:t>
            </a:r>
            <a:endParaRPr lang="en-GB" altLang="zh-TW" sz="5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31 Get rid of all bitterness, rage and anger, brawling and slander, along with every form of malice.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3115"/>
            <a:ext cx="8964488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altLang="zh-CN" sz="5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  <a:r>
              <a:rPr lang="en-US" altLang="zh-CN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32</a:t>
            </a:r>
            <a:r>
              <a:rPr lang="zh-CN" altLang="en-US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并要以恩慈相待、存怜悯的心、彼此饶恕、正如神在基督里饶恕了你们一样。</a:t>
            </a:r>
            <a:endParaRPr lang="en-GB" altLang="zh-CN" sz="48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8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32 Be kind and compassionate to one another, forgiving each other, just as in Christ God forgave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4005064"/>
            <a:ext cx="9144000" cy="266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新的开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始</a:t>
            </a:r>
            <a:endParaRPr lang="en-GB" altLang="zh-CN" sz="8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New 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0"/>
            <a:ext cx="9144000" cy="667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TW" altLang="en-US" sz="5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約 </a:t>
            </a:r>
            <a:r>
              <a:rPr lang="en-GB" altLang="zh-TW" sz="5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John </a:t>
            </a:r>
            <a:r>
              <a:rPr lang="en-US" altLang="zh-TW" sz="5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4:14 </a:t>
            </a:r>
          </a:p>
          <a:p>
            <a:pPr algn="ctr">
              <a:defRPr/>
            </a:pPr>
            <a:r>
              <a:rPr lang="zh-TW" altLang="en-US" sz="5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人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若喝我所賜的水就永遠不渴．我所賜的水、要在他裡頭成為泉源、直湧到永生。 </a:t>
            </a:r>
            <a:endParaRPr lang="en-GB" altLang="zh-TW" sz="5400" b="1" dirty="0" smtClean="0"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but whoever drinks the water I give him will never thirst. Indeed, the water I give him will become in him a spring of water welling up to eternal life.</a:t>
            </a:r>
            <a:endParaRPr lang="en-GB" altLang="zh-CN" sz="6000" b="1" dirty="0" smtClean="0"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</a:t>
            </a:r>
            <a:endParaRPr lang="en-GB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404664"/>
            <a:ext cx="8820472" cy="6264697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在乾旱无水之地我渴慕你，</a:t>
            </a:r>
            <a:b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在旷野无人之处我寻求你，</a:t>
            </a:r>
            <a:r>
              <a:rPr lang="en-GB" altLang="zh-CN" sz="60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a dry and weary land, I long for You</a:t>
            </a:r>
            <a:b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a lonely wilderness, I search for You</a:t>
            </a:r>
            <a:endParaRPr lang="en-GB" sz="4800" b="1" dirty="0">
              <a:solidFill>
                <a:srgbClr val="FFFFFF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6408713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得救在乎归回安息，</a:t>
            </a:r>
            <a:b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得力在乎平静平稳，</a:t>
            </a:r>
            <a:b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我等候你，</a:t>
            </a:r>
            <a: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如鹰展翅上腾。</a:t>
            </a:r>
            <a:r>
              <a:rPr lang="en-GB" altLang="zh-CN" sz="5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will rest in Your salvation</a:t>
            </a:r>
            <a:b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quietness I trust You</a:t>
            </a:r>
            <a:b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wait for You to lift me on Your wings</a:t>
            </a:r>
            <a:endParaRPr lang="en-GB" sz="5300" b="1" dirty="0">
              <a:solidFill>
                <a:srgbClr val="FFFFFF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徒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Acts 2:38 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彼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得说、你们各人要悔改、奉耶稣基督的名受洗、叫你们的罪得赦、就必领受所赐的圣灵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．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Peter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replied, "Repent and be baptized, every one of you, in the name of Jesus Christ for the forgiveness of your sins. And you will receive the gift of the Holy Spirit."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404664"/>
            <a:ext cx="8820472" cy="6264697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在乾旱无水之地我渴慕你，</a:t>
            </a:r>
            <a:br>
              <a:rPr lang="zh-CN" altLang="en-US" sz="60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在旷野无人之处我寻求你，</a:t>
            </a:r>
            <a:r>
              <a:rPr lang="en-GB" altLang="zh-CN" sz="60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48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a dry and weary land, I long for You</a:t>
            </a:r>
            <a:br>
              <a:rPr lang="en-GB" altLang="zh-CN" sz="48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4800" b="1" dirty="0" smtClean="0">
                <a:solidFill>
                  <a:srgbClr val="FFFF7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a lonely wilderness, I search for You</a:t>
            </a:r>
            <a:endParaRPr lang="en-GB" sz="4800" b="1" dirty="0">
              <a:solidFill>
                <a:srgbClr val="FFFF7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6408713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得救在乎归回安息，</a:t>
            </a:r>
            <a:b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得力在乎平静平稳，</a:t>
            </a:r>
            <a:b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我等候你，</a:t>
            </a:r>
            <a:r>
              <a:rPr lang="en-GB" altLang="zh-CN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如鹰展翅上腾。</a:t>
            </a:r>
            <a:r>
              <a:rPr lang="en-GB" altLang="zh-CN" sz="54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sz="53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will rest in Your salvation</a:t>
            </a:r>
            <a:br>
              <a:rPr lang="en-GB" sz="53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In quietness I trust You</a:t>
            </a:r>
            <a:br>
              <a:rPr lang="en-GB" sz="53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FFFF7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wait for You to lift me on Your wings</a:t>
            </a:r>
            <a:endParaRPr lang="en-GB" sz="5300" b="1" dirty="0">
              <a:solidFill>
                <a:srgbClr val="FFFF71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496944" cy="6048672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Abiding in You, abiding in You</a:t>
            </a:r>
            <a:b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48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are the vine and I'm the branch, I am in You</a:t>
            </a:r>
            <a:endParaRPr lang="en-GB" sz="4800" b="1" dirty="0">
              <a:solidFill>
                <a:srgbClr val="FFFFFF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496944" cy="6480720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领受生命活水泉源永不枯竭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GB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53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</a:t>
            </a:r>
            <a: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biding in You, abiding in You</a:t>
            </a:r>
            <a:b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Your living water flows in me forevermore</a:t>
            </a:r>
            <a:endParaRPr lang="en-GB" sz="6000" b="1" dirty="0">
              <a:solidFill>
                <a:srgbClr val="FFFFFF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496944" cy="6048672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r>
              <a:rPr lang="en-GB" altLang="zh-CN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48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Abiding in You, abiding in You</a:t>
            </a:r>
            <a:br>
              <a:rPr lang="en-GB" altLang="zh-CN" sz="48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4800" b="1" dirty="0" smtClean="0">
                <a:solidFill>
                  <a:srgbClr val="C5FFE2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 are the vine and I'm the branch, I am in You</a:t>
            </a:r>
            <a:endParaRPr lang="en-GB" sz="4800" b="1" dirty="0">
              <a:solidFill>
                <a:srgbClr val="C5FFE2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496944" cy="6480720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领受生命活水泉源永不枯竭</a:t>
            </a:r>
            <a:r>
              <a:rPr lang="zh-CN" altLang="en-US" sz="60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GB" altLang="zh-CN" sz="60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/>
            </a:r>
            <a:br>
              <a:rPr lang="en-GB" altLang="zh-CN" sz="60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altLang="zh-CN" sz="53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</a:t>
            </a:r>
            <a:r>
              <a:rPr lang="en-GB" sz="53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biding in You, abiding in You</a:t>
            </a:r>
            <a:br>
              <a:rPr lang="en-GB" sz="53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300" b="1" dirty="0" smtClean="0">
                <a:solidFill>
                  <a:srgbClr val="CAFFB9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Your living water flows in me forevermore</a:t>
            </a:r>
            <a:endParaRPr lang="en-GB" sz="6000" b="1" dirty="0">
              <a:solidFill>
                <a:srgbClr val="CAFFB9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96944" cy="6669361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>领受生命活水泉源永不枯竭</a:t>
            </a:r>
            <a:r>
              <a:rPr lang="en-GB" altLang="zh-CN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7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SimHei" pitchFamily="49" charset="-122"/>
                <a:ea typeface="SimHei" pitchFamily="49" charset="-122"/>
              </a:rPr>
            </a:br>
            <a:r>
              <a:rPr lang="en-GB" altLang="zh-CN" sz="60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A</a:t>
            </a:r>
            <a:r>
              <a:rPr lang="en-GB" sz="60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biding in You, abiding in </a:t>
            </a:r>
            <a:r>
              <a:rPr lang="en-GB" sz="54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</a:t>
            </a:r>
            <a:br>
              <a:rPr lang="en-GB" sz="54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</a:br>
            <a:r>
              <a:rPr lang="en-GB" sz="5400" b="1" dirty="0" smtClean="0">
                <a:solidFill>
                  <a:srgbClr val="C5F1C5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Your living water flows in me forevermore </a:t>
            </a:r>
            <a:endParaRPr lang="en-GB" sz="5400" b="1" dirty="0">
              <a:solidFill>
                <a:srgbClr val="C5F1C5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96944" cy="1296143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</a:t>
            </a:r>
            <a:endParaRPr lang="en-GB" sz="7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indent="-914400" algn="ctr">
              <a:defRPr/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新生命 </a:t>
            </a:r>
            <a:endParaRPr lang="en-GB" altLang="zh-CN" sz="80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marL="914400" indent="-914400" algn="ctr">
              <a:defRPr/>
            </a:pP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New 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life</a:t>
            </a:r>
            <a:endParaRPr lang="en-GB" altLang="zh-CN" sz="80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林後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5:17 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若有人在基督里、他就是新造的人．旧事已过、都变成新的了。 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2 </a:t>
            </a:r>
            <a:r>
              <a:rPr lang="en-GB" altLang="zh-CN" sz="4400" b="1" dirty="0" err="1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Cor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5:17 </a:t>
            </a:r>
            <a:endParaRPr lang="en-GB" altLang="zh-CN" sz="4400" b="1" dirty="0" smtClean="0">
              <a:solidFill>
                <a:srgbClr val="FFFF00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Therefore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, if anyone is in Christ, he is a new creation; the old has gone, the new has 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297"/>
            <a:ext cx="9144000" cy="66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罗 </a:t>
            </a:r>
            <a:r>
              <a:rPr lang="en-GB" altLang="zh-CN" sz="44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Rom 6:4 </a:t>
            </a:r>
            <a:r>
              <a:rPr lang="en-US" altLang="zh-CN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</a:p>
          <a:p>
            <a:pPr algn="ctr">
              <a:defRPr/>
            </a:pP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所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以我们藉著洗礼归入死、和他一同埋葬．原是叫我们一举一动有新生的样式、像基督藉著父的荣耀、从死里复活一样 </a:t>
            </a:r>
            <a:r>
              <a:rPr lang="zh-CN" altLang="en-US" sz="4400" b="1" dirty="0" smtClean="0"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 </a:t>
            </a:r>
            <a:endParaRPr lang="en-GB" altLang="zh-CN" sz="4400" b="1" dirty="0" smtClean="0"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 algn="ctr">
              <a:defRPr/>
            </a:pP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We </a:t>
            </a:r>
            <a:r>
              <a:rPr lang="en-GB" altLang="zh-CN" sz="4000" b="1" dirty="0" smtClean="0">
                <a:solidFill>
                  <a:srgbClr val="FFFF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</a:rPr>
              <a:t>were therefore buried with him through baptism into death in order that, just as Christ was raised from the dead through the glory of the Father, we too may live a new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v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Coventry141109Eph1 15-23</Template>
  <TotalTime>334</TotalTime>
  <Words>2302</Words>
  <Application>Microsoft Office PowerPoint</Application>
  <PresentationFormat>On-screen Show (4:3)</PresentationFormat>
  <Paragraphs>131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57</vt:i4>
      </vt:variant>
    </vt:vector>
  </HeadingPairs>
  <TitlesOfParts>
    <vt:vector size="87" baseType="lpstr">
      <vt:lpstr>0Coventry03</vt:lpstr>
      <vt:lpstr>dove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住在你里面</vt:lpstr>
      <vt:lpstr>在乾旱无水之地我渴慕你， 在旷野无人之处我寻求你， In a dry and weary land, I long for You In a lonely wilderness, I search for You</vt:lpstr>
      <vt:lpstr>得救在乎归回安息， 得力在乎平静平稳， 我等候你， 如鹰展翅上腾。 I will rest in Your salvation In quietness I trust You I wait for You to lift me on Your wings</vt:lpstr>
      <vt:lpstr>在乾旱无水之地我渴慕你， 在旷野无人之处我寻求你， In a dry and weary land, I long for You In a lonely wilderness, I search for You</vt:lpstr>
      <vt:lpstr>得救在乎归回安息， 得力在乎平静平稳， 我等候你， 如鹰展翅上腾。 I will rest in Your salvation In quietness I trust You I wait for You to lift me on Your wings</vt:lpstr>
      <vt:lpstr>住在你里面， 住在你里面， 如同枝子与葡萄树紧紧相连， Abiding in You, abiding in You You are the vine and I'm the branch, I am in You</vt:lpstr>
      <vt:lpstr>住在你里面， 住在你里面， 领受生命活水泉源永不枯竭。 Abiding in You, abiding in You Your living water flows in me forevermore</vt:lpstr>
      <vt:lpstr>住在你里面， 住在你里面， 如同枝子与葡萄树紧紧相连， Abiding in You, abiding in You You are the vine and I'm the branch, I am in You</vt:lpstr>
      <vt:lpstr>住在你里面， 住在你里面， 领受生命活水泉源永不枯竭。 Abiding in You, abiding in You Your living water flows in me forevermore</vt:lpstr>
      <vt:lpstr>住在你里面， 住在你里面， 领受生命活水泉源永不枯竭  Abiding in You, abiding in You Your living water flows in me forevermore </vt:lpstr>
      <vt:lpstr>住在你里面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9</cp:revision>
  <dcterms:created xsi:type="dcterms:W3CDTF">2015-04-11T18:05:01Z</dcterms:created>
  <dcterms:modified xsi:type="dcterms:W3CDTF">2015-04-11T23:39:27Z</dcterms:modified>
</cp:coreProperties>
</file>