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6" r:id="rId9"/>
    <p:sldMasterId id="2147483678" r:id="rId10"/>
    <p:sldMasterId id="2147483680" r:id="rId11"/>
  </p:sldMasterIdLst>
  <p:sldIdLst>
    <p:sldId id="257" r:id="rId12"/>
    <p:sldId id="258" r:id="rId13"/>
    <p:sldId id="259" r:id="rId14"/>
    <p:sldId id="256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77" r:id="rId33"/>
    <p:sldId id="279" r:id="rId34"/>
    <p:sldId id="283" r:id="rId35"/>
    <p:sldId id="284" r:id="rId36"/>
    <p:sldId id="285" r:id="rId37"/>
    <p:sldId id="286" r:id="rId38"/>
    <p:sldId id="287" r:id="rId39"/>
    <p:sldId id="280" r:id="rId40"/>
    <p:sldId id="281" r:id="rId41"/>
    <p:sldId id="288" r:id="rId42"/>
    <p:sldId id="282" r:id="rId43"/>
    <p:sldId id="289" r:id="rId44"/>
    <p:sldId id="290" r:id="rId45"/>
    <p:sldId id="291" r:id="rId46"/>
    <p:sldId id="293" r:id="rId47"/>
    <p:sldId id="294" r:id="rId48"/>
    <p:sldId id="296" r:id="rId49"/>
    <p:sldId id="295" r:id="rId50"/>
    <p:sldId id="297" r:id="rId51"/>
    <p:sldId id="298" r:id="rId52"/>
    <p:sldId id="299" r:id="rId53"/>
    <p:sldId id="300" r:id="rId54"/>
    <p:sldId id="292" r:id="rId55"/>
    <p:sldId id="301" r:id="rId56"/>
    <p:sldId id="302" r:id="rId57"/>
    <p:sldId id="303" r:id="rId58"/>
    <p:sldId id="304" r:id="rId59"/>
    <p:sldId id="305" r:id="rId60"/>
    <p:sldId id="307" r:id="rId61"/>
    <p:sldId id="306" r:id="rId62"/>
    <p:sldId id="308" r:id="rId63"/>
    <p:sldId id="309" r:id="rId64"/>
    <p:sldId id="310" r:id="rId65"/>
    <p:sldId id="311" r:id="rId66"/>
    <p:sldId id="312" r:id="rId67"/>
    <p:sldId id="314" r:id="rId68"/>
    <p:sldId id="315" r:id="rId69"/>
    <p:sldId id="31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09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1268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69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0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1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11275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11277" name="Picture 13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278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11279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11280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1128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B81465E0-21D6-4E69-8966-50F717404455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6009-2631-4A2C-B45C-29172477D708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1268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69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0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1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2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11275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11277" name="Picture 13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1278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11279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  <p:sp>
              <p:nvSpPr>
                <p:cNvPr id="11280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/>
                  <a:ahLst/>
                  <a:cxnLst>
                    <a:cxn ang="0">
                      <a:pos x="307" y="292"/>
                    </a:cxn>
                    <a:cxn ang="0">
                      <a:pos x="307" y="234"/>
                    </a:cxn>
                    <a:cxn ang="0">
                      <a:pos x="261" y="159"/>
                    </a:cxn>
                    <a:cxn ang="0">
                      <a:pos x="247" y="91"/>
                    </a:cxn>
                    <a:cxn ang="0">
                      <a:pos x="225" y="24"/>
                    </a:cxn>
                    <a:cxn ang="0">
                      <a:pos x="259" y="21"/>
                    </a:cxn>
                    <a:cxn ang="0">
                      <a:pos x="298" y="82"/>
                    </a:cxn>
                    <a:cxn ang="0">
                      <a:pos x="322" y="118"/>
                    </a:cxn>
                    <a:cxn ang="0">
                      <a:pos x="358" y="180"/>
                    </a:cxn>
                    <a:cxn ang="0">
                      <a:pos x="406" y="240"/>
                    </a:cxn>
                    <a:cxn ang="0">
                      <a:pos x="505" y="184"/>
                    </a:cxn>
                    <a:cxn ang="0">
                      <a:pos x="514" y="118"/>
                    </a:cxn>
                    <a:cxn ang="0">
                      <a:pos x="552" y="69"/>
                    </a:cxn>
                    <a:cxn ang="0">
                      <a:pos x="589" y="13"/>
                    </a:cxn>
                    <a:cxn ang="0">
                      <a:pos x="615" y="16"/>
                    </a:cxn>
                    <a:cxn ang="0">
                      <a:pos x="600" y="49"/>
                    </a:cxn>
                    <a:cxn ang="0">
                      <a:pos x="592" y="124"/>
                    </a:cxn>
                    <a:cxn ang="0">
                      <a:pos x="574" y="186"/>
                    </a:cxn>
                    <a:cxn ang="0">
                      <a:pos x="568" y="282"/>
                    </a:cxn>
                    <a:cxn ang="0">
                      <a:pos x="645" y="325"/>
                    </a:cxn>
                    <a:cxn ang="0">
                      <a:pos x="720" y="277"/>
                    </a:cxn>
                    <a:cxn ang="0">
                      <a:pos x="816" y="253"/>
                    </a:cxn>
                    <a:cxn ang="0">
                      <a:pos x="861" y="279"/>
                    </a:cxn>
                    <a:cxn ang="0">
                      <a:pos x="796" y="324"/>
                    </a:cxn>
                    <a:cxn ang="0">
                      <a:pos x="735" y="352"/>
                    </a:cxn>
                    <a:cxn ang="0">
                      <a:pos x="669" y="409"/>
                    </a:cxn>
                    <a:cxn ang="0">
                      <a:pos x="673" y="510"/>
                    </a:cxn>
                    <a:cxn ang="0">
                      <a:pos x="751" y="535"/>
                    </a:cxn>
                    <a:cxn ang="0">
                      <a:pos x="819" y="577"/>
                    </a:cxn>
                    <a:cxn ang="0">
                      <a:pos x="874" y="606"/>
                    </a:cxn>
                    <a:cxn ang="0">
                      <a:pos x="867" y="637"/>
                    </a:cxn>
                    <a:cxn ang="0">
                      <a:pos x="807" y="618"/>
                    </a:cxn>
                    <a:cxn ang="0">
                      <a:pos x="736" y="592"/>
                    </a:cxn>
                    <a:cxn ang="0">
                      <a:pos x="615" y="588"/>
                    </a:cxn>
                    <a:cxn ang="0">
                      <a:pos x="576" y="628"/>
                    </a:cxn>
                    <a:cxn ang="0">
                      <a:pos x="618" y="723"/>
                    </a:cxn>
                    <a:cxn ang="0">
                      <a:pos x="640" y="807"/>
                    </a:cxn>
                    <a:cxn ang="0">
                      <a:pos x="664" y="889"/>
                    </a:cxn>
                    <a:cxn ang="0">
                      <a:pos x="624" y="870"/>
                    </a:cxn>
                    <a:cxn ang="0">
                      <a:pos x="568" y="789"/>
                    </a:cxn>
                    <a:cxn ang="0">
                      <a:pos x="513" y="708"/>
                    </a:cxn>
                    <a:cxn ang="0">
                      <a:pos x="390" y="730"/>
                    </a:cxn>
                    <a:cxn ang="0">
                      <a:pos x="339" y="838"/>
                    </a:cxn>
                    <a:cxn ang="0">
                      <a:pos x="285" y="915"/>
                    </a:cxn>
                    <a:cxn ang="0">
                      <a:pos x="276" y="867"/>
                    </a:cxn>
                    <a:cxn ang="0">
                      <a:pos x="298" y="766"/>
                    </a:cxn>
                    <a:cxn ang="0">
                      <a:pos x="324" y="664"/>
                    </a:cxn>
                    <a:cxn ang="0">
                      <a:pos x="283" y="583"/>
                    </a:cxn>
                    <a:cxn ang="0">
                      <a:pos x="201" y="619"/>
                    </a:cxn>
                    <a:cxn ang="0">
                      <a:pos x="88" y="655"/>
                    </a:cxn>
                    <a:cxn ang="0">
                      <a:pos x="16" y="655"/>
                    </a:cxn>
                    <a:cxn ang="0">
                      <a:pos x="94" y="606"/>
                    </a:cxn>
                    <a:cxn ang="0">
                      <a:pos x="162" y="567"/>
                    </a:cxn>
                    <a:cxn ang="0">
                      <a:pos x="247" y="504"/>
                    </a:cxn>
                    <a:cxn ang="0">
                      <a:pos x="190" y="390"/>
                    </a:cxn>
                    <a:cxn ang="0">
                      <a:pos x="81" y="355"/>
                    </a:cxn>
                    <a:cxn ang="0">
                      <a:pos x="3" y="307"/>
                    </a:cxn>
                    <a:cxn ang="0">
                      <a:pos x="39" y="286"/>
                    </a:cxn>
                    <a:cxn ang="0">
                      <a:pos x="115" y="306"/>
                    </a:cxn>
                    <a:cxn ang="0">
                      <a:pos x="226" y="327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srgbClr val="000000"/>
                    </a:solidFill>
                    <a:ea typeface="新細明體" pitchFamily="18" charset="-120"/>
                  </a:endParaRPr>
                </a:p>
              </p:txBody>
            </p:sp>
          </p:grpSp>
        </p:grpSp>
      </p:grpSp>
      <p:sp>
        <p:nvSpPr>
          <p:cNvPr id="1128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dt" sz="half" idx="2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endParaRPr lang="en-US">
              <a:solidFill>
                <a:srgbClr val="996633"/>
              </a:solidFill>
            </a:endParaRPr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fld id="{B81465E0-21D6-4E69-8966-50F717404455}" type="slidenum">
              <a:rPr lang="en-US">
                <a:solidFill>
                  <a:srgbClr val="996633"/>
                </a:solidFill>
              </a:rPr>
              <a:pPr/>
              <a:t>‹#›</a:t>
            </a:fld>
            <a:endParaRPr lang="en-US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323-17A4-4F8B-BC4A-80BBDDCA6B20}" type="datetimeFigureOut">
              <a:rPr lang="en-GB" smtClean="0"/>
              <a:t>18/04/2015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6358-DEEB-4843-BE2A-5216C8E019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pic>
            <p:nvPicPr>
              <p:cNvPr id="10245" name="Picture 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250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srgbClr val="000000"/>
                  </a:solidFill>
                  <a:ea typeface="新細明體" pitchFamily="18" charset="-120"/>
                </a:endParaRPr>
              </a:p>
            </p:txBody>
          </p:sp>
        </p:grpSp>
      </p:grpSp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7AB6D2-B5F1-4F75-8078-4E6198259B47}" type="slidenum">
              <a:rPr lang="en-US">
                <a:solidFill>
                  <a:srgbClr val="996633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96633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687616" y="0"/>
            <a:ext cx="34563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2015-4-19</a:t>
            </a:r>
            <a:endParaRPr lang="en-GB" altLang="zh-TW" sz="4800" b="1" dirty="0">
              <a:solidFill>
                <a:srgbClr val="A8FEA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zh-TW" altLang="en-GB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 </a:t>
            </a:r>
            <a:endParaRPr lang="en-GB" altLang="zh-TW" sz="28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 fontAlgn="base">
              <a:spcBef>
                <a:spcPct val="10000"/>
              </a:spcBef>
              <a:spcAft>
                <a:spcPct val="0"/>
              </a:spcAft>
              <a:defRPr/>
            </a:pPr>
            <a:r>
              <a:rPr lang="en-GB" altLang="zh-TW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971600" y="5589240"/>
            <a:ext cx="81724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40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6273274"/>
            <a:ext cx="7221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r"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32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London Chinese Baptist Church  </a:t>
            </a:r>
            <a:endParaRPr lang="en-GB" sz="32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Picture 10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6242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6984776" cy="2808312"/>
          </a:xfrm>
          <a:prstGeom prst="rect">
            <a:avLst/>
          </a:prstGeom>
          <a:solidFill>
            <a:srgbClr val="C6D9F1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defRPr/>
            </a:pPr>
            <a:endParaRPr lang="zh-CN" alt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7584" y="1412776"/>
            <a:ext cx="7416824" cy="3888432"/>
          </a:xfrm>
          <a:prstGeom prst="ellipse">
            <a:avLst/>
          </a:prstGeom>
          <a:solidFill>
            <a:srgbClr val="8CE4E0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defRPr/>
            </a:pPr>
            <a:r>
              <a:rPr lang="zh-CN" altLang="en-US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生命成长：在爱中</a:t>
            </a:r>
            <a:r>
              <a:rPr lang="zh-CN" altLang="en-US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建立教会</a:t>
            </a:r>
            <a:endParaRPr lang="en-GB" altLang="zh-CN" sz="7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等到我们众人在真道上同归于一、认识神的儿子、得以长大成人、满有基督长成的身量．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...15 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惟用爱心说诚实话、凡事长进、连于元首基督．全身都靠他联络得合式、百节各按各职、照着各体的功用、彼此相助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叫身体渐渐增长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爱中建立自己。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2:7-11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亲爱的弟兄阿、我写给你们的、不是一条新命令、乃是你们从起初所受的旧命令．这旧命令就是你们所听见的道。再者、我写给你们的是一条新命令、在主是真的、在你们也是真的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</a:t>
            </a:r>
            <a:r>
              <a:rPr lang="zh-CN" altLang="en-US" sz="5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黑暗渐渐过去、真光已经照耀。人若说自己在光明中、却恨他的弟兄、他到如今还是在黑暗里。爱弟兄的就是住在光明中、在他并没有绊跌的缘由。惟独恨弟兄的是在黑暗里、且在黑暗里行、也不知道往那里去、因为黑暗叫他眼睛瞎了。</a:t>
            </a:r>
            <a:endParaRPr lang="zh-CN" altLang="en-US" sz="52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旧诫命：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22:37-40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对他说、你要尽心、尽性、尽意、爱主你的神。这是诫命中的第一、且是最大的。其次也相仿、就是要爱人如己。这两条诫命、是律法和先知一切道理的总纲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2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新命令 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：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13:34-35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赐给你们一条新命令、乃是叫你们彼此相爱．我怎样爱你们、你们也要怎样相爱。你们若有彼此相爱的心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众人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因此就认出你们是我的门徒了。</a:t>
            </a:r>
            <a:endParaRPr lang="zh-CN" altLang="en-US" sz="52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0"/>
            <a:ext cx="871296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12:31-13:13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你们要切切的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求</a:t>
            </a:r>
            <a:endParaRPr lang="en-GB" altLang="zh-CN" sz="52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更大的恩赐</a:t>
            </a: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2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2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2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现今把最妙的道指示你们。</a:t>
            </a:r>
            <a:endParaRPr lang="zh-CN" altLang="en-US" sz="52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13:1 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我若能说万人的方言、并天使的话语、却没有爱、我就成了鸣的锣、响的钹一般。我若有先知讲道之能、也明白各样的奥秘、各样的知识．而且有全备的信、叫我能彀移山、却没有爱、我就算不得什么。 我若将所有的赒济穷人、又舍己身叫人焚烧、却没有爱、仍然与我无益。</a:t>
            </a:r>
            <a:endParaRPr lang="zh-CN" altLang="en-US" sz="48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爱是恒久忍耐、又有恩慈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是不嫉妒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是不自夸．不张狂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作害羞的事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求自己的益处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轻易发怒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计算人的恶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喜欢不义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喜欢真理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凡事包容．凡事相信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凡事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盼望．凡事忍耐。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64088" y="692696"/>
            <a:ext cx="3779912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marL="342900" indent="-342900" algn="ctr"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往下扎根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向上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结果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爱是永不止息．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如今常存的有信、有望、有爱、这三样、其中最大的是爱。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28184" y="692696"/>
            <a:ext cx="2915816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往下扎根</a:t>
            </a:r>
            <a:endParaRPr lang="en-GB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向上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结果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4365104"/>
            <a:ext cx="6192688" cy="10801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本季主题：生命成长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endParaRPr lang="en-GB" altLang="zh-CN" sz="88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88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生命成长   </a:t>
            </a:r>
            <a:endParaRPr lang="en-GB" altLang="zh-CN" sz="88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2:52 </a:t>
            </a:r>
            <a:endParaRPr lang="en-GB" altLang="zh-CN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的智慧和身量、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身量或作年纪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并神和人喜爱他的心、都一齐增长。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9912" y="0"/>
            <a:ext cx="53640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endParaRPr lang="en-GB" altLang="zh-CN" sz="88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「智慧</a:t>
            </a:r>
            <a:r>
              <a:rPr lang="zh-CN" altLang="en-US" sz="88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 </a:t>
            </a:r>
          </a:p>
          <a:p>
            <a:pPr algn="ctr">
              <a:spcBef>
                <a:spcPct val="10000"/>
              </a:spcBef>
              <a:defRPr/>
            </a:pPr>
            <a:r>
              <a:rPr lang="en-GB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岂不是叫这世上的智慧变成愚拙麽。 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因神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的愚拙总比人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智慧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的软弱总比人强壮。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却拣选了世上愚拙的、叫有智慧的羞愧．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2:6-16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在完全的人中、我们也讲智慧．但不是这世上的智慧、也不是这世上有权有位将要败亡之人的智慧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有神借着圣灵向我们显明了．因为圣灵参透万事、就是神深奥的事也参透了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所领受的、并不是世上的灵、乃是从神来的灵、叫我们能知道神开恩赐给我们的事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并且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我们讲说这些事、不是用人智慧所指教的言语、乃是用圣灵所指教的言语、将属灵的话、解释属灵的事。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或作将属灵的事讲与属灵的人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属血气的人不领会神圣灵的事、反倒以为愚拙．并且不能知道、因为这些事惟有属灵的人纔能看透。属灵的人能看透万事、却没有一人能看透了他。 谁曾知道主的心去教导他呢．但我们是有基督的心了。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9912" y="0"/>
            <a:ext cx="53640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endParaRPr lang="en-GB" altLang="zh-CN" sz="88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「身量」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28184" y="692696"/>
            <a:ext cx="2915816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往下扎根</a:t>
            </a:r>
            <a:endParaRPr lang="en-GB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向上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结果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365104"/>
            <a:ext cx="8964488" cy="237626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全年经文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：赛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27:6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将来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雅各要扎根，以色列要发芽开花，他们的果实必充满世界。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9912" y="504056"/>
            <a:ext cx="53640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88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88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喜爱的</a:t>
            </a: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心」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犹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20-21.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亲爱的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弟兄阿、你们却要在至圣的真道上造就自己、在圣灵里祷告、 保守自己常在神的爱中、仰望我们主耶稣基督的怜悯、直到永生。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9912" y="504056"/>
            <a:ext cx="53640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「人</a:t>
            </a:r>
            <a:r>
              <a:rPr lang="zh-CN" altLang="en-US" sz="88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喜爱的</a:t>
            </a:r>
            <a:r>
              <a:rPr lang="zh-CN" altLang="en-US" sz="88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心」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12:14-19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逼迫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你们的、要给他们祝福．只要祝福、不可咒诅。与喜乐的人要同乐．与哀哭的人要同哭。要彼此同心．不要志气高大、倒要俯就卑微的人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。不要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自以为聪明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不要以恶报恶、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众人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以为美的事、要留心去作。若是能行、总要尽力与众人和睦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亲爱的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弟兄、不要自己伸冤、宁可让步、听凭主怒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．因为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经上记着、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主说、伸冤在我．我必报应。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13:3-4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作官的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是神的用人、是与你有益的。你若作恶、却当惧怕．因为他不是空空的佩剑．他是神的用人、是伸冤的、刑罚那作恶的。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19:3-11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有法利赛人来试探耶稣说、人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无论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什么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缘故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、都可以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休妻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耶稣回答说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起初造人的、是造男造女、并且说、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因此、人要离开父母、与妻子连合、二人成为一体。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这经你们没有念过麽。既然如此、夫妻不再是两个人、乃是一体的了．所以　神配合的、人不可分开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法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利赛人说、这样、摩西为甚麽吩咐给妻子休书、就可以休他呢。耶稣说、摩西因为你们的心硬、所以许你们休妻．但起初并不是这样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501008"/>
            <a:ext cx="8964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80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结果</a:t>
            </a:r>
            <a:endParaRPr lang="en-US" altLang="zh-CN" sz="8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CN" sz="48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发芽</a:t>
            </a:r>
            <a:r>
              <a:rPr lang="zh-CN" altLang="en-US" sz="60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开花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GB" altLang="zh-CN" sz="60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</a:t>
            </a:r>
            <a:r>
              <a:rPr lang="zh-CN" altLang="en-US" sz="60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的果实必充满世界。</a:t>
            </a:r>
            <a:endParaRPr lang="zh-CN" altLang="en-US" sz="60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6:7 ...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为甚麽不情愿受欺呢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其麽不情愿喫亏呢。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徒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5:1-10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有一个人、名叫亚拿尼亚、同他的妻子撒非喇、卖了田产。把价银私自留下几分、他的妻子也知道、其馀的几分、拿来放在使徒脚前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得说、亚拿尼亚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什么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撒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但充满了你的心、叫你欺哄圣灵、把田地的价银私自留下几分呢．田地还没有卖、不是你自己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既卖了、价银不是你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作主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怎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心里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起这意念呢．你不是欺哄人、是欺哄神了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亚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拿尼亚听见这话、就仆倒断了气．听见的人都甚惧怕。有些少年人起来、把他包裹抬出去埋葬了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008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8-10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章：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8:1-13 </a:t>
            </a: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论到祭偶像之物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晓得我们都有知识．但知识是叫人自高自大、惟有爱心能造就人。若有人以为自己知道什么、按他所当知道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的他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仍是不知道．若有人爱神、这人乃是神所知道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到吃祭偶像之物、我们知道偶像在世上算不得什么．也知道神只有一位、再没有别的神。虽有称为神的、或在天、或在地．就如那许多的神、许多的主．然而我们只有一位神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</a:t>
            </a:r>
            <a:r>
              <a:rPr lang="zh-CN" altLang="en-US" sz="50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人不都有这等知识．有人到如今因拜惯了</a:t>
            </a:r>
            <a:r>
              <a:rPr lang="zh-CN" altLang="en-US" sz="5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偶像就</a:t>
            </a:r>
            <a:r>
              <a:rPr lang="zh-CN" altLang="en-US" sz="50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以为所吃的是祭偶像之物．他们的良心既然</a:t>
            </a:r>
            <a:r>
              <a:rPr lang="zh-CN" altLang="en-US" sz="5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软弱也</a:t>
            </a:r>
            <a:r>
              <a:rPr lang="zh-CN" altLang="en-US" sz="50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就污秽了。其实食物不能叫神看中我们．因为我们不吃也无损、吃也无益。只是你们要谨慎、恐怕你们这自由、竟成了那软弱人的</a:t>
            </a:r>
            <a:r>
              <a:rPr lang="zh-CN" altLang="en-US" sz="5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绊脚石</a:t>
            </a:r>
            <a:r>
              <a:rPr lang="en-US" altLang="zh-TW" sz="50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endParaRPr lang="zh-CN" altLang="en-US" sz="50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有人见你这有知识的、在偶像的庙里坐席、这人的良心、若是软弱、岂不放胆去吃那祭偶像之物么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0"/>
            <a:ext cx="9108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因此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、基督为他死的那软弱弟兄、也就因你的知识沉沦了。你们这样得罪弟兄们、伤了他们软弱的良心、就是得罪基督。所以食物若叫我弟兄跌倒、我就永远不吃肉、免得叫我弟兄跌倒了。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扎根   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3:10-1</a:t>
            </a:r>
            <a:endParaRPr lang="zh-CN" altLang="en-US" sz="60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照神所给我的恩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立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好了根基、有别人在上面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建造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只是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各人要谨慎怎样在上面建造。因为那已经立好的根基、就是耶稣基督、此外没有人能立别的根基。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等到我们众人在真道上同归于一、认识神的儿子、得以长大成人、满有基督长成的身量．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...15 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惟用爱心说诚实话、凡事长进、连于元首基督．全身都靠他联络得合式、百节各按各职、照着各体的功用、彼此相助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便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叫身体渐渐增长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爱中建立自己。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8400" y="333375"/>
            <a:ext cx="3816350" cy="2736850"/>
          </a:xfrm>
        </p:spPr>
        <p:txBody>
          <a:bodyPr/>
          <a:lstStyle/>
          <a:p>
            <a:pPr marL="1117600" indent="-1117600"/>
            <a:r>
              <a:rPr lang="zh-TW" altLang="en-US" b="1" i="0" u="sng" baseline="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同路人</a:t>
            </a:r>
            <a:r>
              <a:rPr lang="zh-CN" altLang="en-US" sz="4000" b="1" i="0" u="sng" baseline="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</a:p>
        </p:txBody>
      </p:sp>
      <p:pic>
        <p:nvPicPr>
          <p:cNvPr id="2052" name="Picture 4" descr="j007876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0"/>
            <a:ext cx="2592388" cy="254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57400"/>
            <a:ext cx="8668072" cy="3154363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GB" altLang="zh-TW" sz="40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1.    </a:t>
            </a: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念那天起步，懷內滿掙紮；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誰料覓真理，路遠又險窄。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越過眾山嶺，還望你鞭策，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迷路我驚慌，盼為我導引。</a:t>
            </a:r>
            <a:r>
              <a:rPr lang="zh-TW" altLang="en-GB" b="1" i="0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endParaRPr lang="zh-TW" altLang="en-US" b="1" i="0" u="sng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zh-TW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</a:t>
            </a:r>
            <a:r>
              <a:rPr lang="en-GB" altLang="zh-TW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（</a:t>
            </a:r>
            <a:r>
              <a:rPr lang="zh-TW" altLang="en-GB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副歌）</a:t>
            </a: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碰到挫折我掛慮，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肩擔重壓我困累，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一生幾多試與煉，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你為我祈禱。</a:t>
            </a: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endParaRPr lang="zh-TW" altLang="en-US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5378152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見到快慰開心事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但願樣樣你分嚐，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為你感謝神，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同路極珍貴。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66800"/>
            <a:ext cx="8748464" cy="4449763"/>
          </a:xfrm>
        </p:spPr>
        <p:txBody>
          <a:bodyPr/>
          <a:lstStyle/>
          <a:p>
            <a:pPr marL="852488" indent="-852488">
              <a:spcBef>
                <a:spcPct val="100000"/>
              </a:spcBef>
            </a:pPr>
            <a:r>
              <a:rPr lang="en-US" altLang="zh-TW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2.   </a:t>
            </a: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自你同上路，懷內滿興奮，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同實現真理，路遠能呼應。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俗世多圈套，常望你督責，</a:t>
            </a:r>
            <a:b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4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求為我祝福，努力不後退。</a:t>
            </a: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endParaRPr lang="zh-TW" altLang="en-US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zh-TW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</a:t>
            </a:r>
            <a:r>
              <a:rPr lang="en-GB" altLang="zh-TW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（</a:t>
            </a:r>
            <a:r>
              <a:rPr lang="zh-TW" altLang="en-GB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副歌）</a:t>
            </a: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/>
            </a:r>
            <a:b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US" b="1" i="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碰到挫折我掛慮，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肩擔重壓我困累，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一生幾多試與煉，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  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你為我祈禱。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endParaRPr lang="zh-TW" altLang="en-US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5378152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zh-TW" altLang="en-GB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見到快慰開心事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但願樣樣你分嚐，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為你感謝神，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		</a:t>
            </a:r>
            <a:r>
              <a:rPr lang="zh-TW" altLang="en-US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  </a:t>
            </a:r>
            <a: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同路極珍貴。</a:t>
            </a:r>
            <a:br>
              <a:rPr lang="zh-TW" altLang="en-GB" sz="5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</a:br>
            <a:endParaRPr lang="zh-TW" altLang="en-US" sz="5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8400" y="333375"/>
            <a:ext cx="3816350" cy="2736850"/>
          </a:xfrm>
        </p:spPr>
        <p:txBody>
          <a:bodyPr/>
          <a:lstStyle/>
          <a:p>
            <a:pPr marL="1117600" indent="-1117600"/>
            <a:r>
              <a:rPr lang="zh-TW" altLang="en-US" b="1" i="0" u="sng" baseline="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同路人</a:t>
            </a:r>
            <a:r>
              <a:rPr lang="zh-CN" altLang="en-US" sz="4000" b="1" i="0" u="sng" baseline="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Hei" pitchFamily="49" charset="-122"/>
              </a:rPr>
              <a:t> </a:t>
            </a:r>
          </a:p>
        </p:txBody>
      </p:sp>
      <p:pic>
        <p:nvPicPr>
          <p:cNvPr id="1026" name="Picture 2" descr="http://3.bp.blogspot.com/_LkyTuz8a4ts/Sz__-ONhOyI/AAAAAAAAADE/HsbPGQzPXeE/s400/42-16585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810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扎根  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2:18-22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我们两下借着他被一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个圣灵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所感、得以进到父面前。这样、你们不再作外人、和客旅、是与圣徒同国、是神家里的人了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并且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被建造在使徒和先知的根基上、有基督耶稣自己为房角石．各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或作全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房靠他联络得合式、渐渐成为主的圣殿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</a:t>
            </a: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也靠他同被建造成为神借着圣灵居住的所在。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28184" y="692696"/>
            <a:ext cx="2915816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2015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往下扎根</a:t>
            </a:r>
            <a:endParaRPr lang="en-GB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向上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结果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640" y="4365104"/>
            <a:ext cx="6192688" cy="10801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本季主题：生命成长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8000" b="1" dirty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生命成长 </a:t>
            </a:r>
            <a:r>
              <a:rPr lang="zh-CN" altLang="en-US" sz="8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4:11-15 </a:t>
            </a:r>
            <a:endParaRPr lang="en-US" altLang="zh-CN" sz="5400" b="1" dirty="0" smtClean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他所赐的有使徒、有先知．有传福音的．有牧师和教师．为要成全圣徒、各尽其职、建立基督的身体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zh-CN" alt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unny Days">
  <a:themeElements>
    <a:clrScheme name="Sunny Days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Sunny Day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  <a:cs typeface="Times New Roman" pitchFamily="18" charset="0"/>
          </a:defRPr>
        </a:defPPr>
      </a:lstStyle>
    </a:lnDef>
  </a:objectDefaults>
  <a:extraClrSchemeLst>
    <a:extraClrScheme>
      <a:clrScheme name="Sunny Days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2081</Words>
  <Application>Microsoft Office PowerPoint</Application>
  <PresentationFormat>On-screen Show (4:3)</PresentationFormat>
  <Paragraphs>144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Office Theme</vt:lpstr>
      <vt:lpstr>0LCBC2013</vt:lpstr>
      <vt:lpstr>1_0LCBC2013</vt:lpstr>
      <vt:lpstr>Sunny Days</vt:lpstr>
      <vt:lpstr>1_Sunny Days</vt:lpstr>
      <vt:lpstr>2_Sunny Days</vt:lpstr>
      <vt:lpstr>3_Sunny Days</vt:lpstr>
      <vt:lpstr>4_Sunny Days</vt:lpstr>
      <vt:lpstr>6_Sunny Days</vt:lpstr>
      <vt:lpstr>7_Sunny Days</vt:lpstr>
      <vt:lpstr>8_Sunny Days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同路人 </vt:lpstr>
      <vt:lpstr>1.    念那天起步，懷內滿掙紮；  誰料覓真理，路遠又險窄。  越過眾山嶺，還望你鞭策，  迷路我驚慌，盼為我導引。 </vt:lpstr>
      <vt:lpstr>        （副歌）            碰到挫折我掛慮，   肩擔重壓我困累，    一生幾多試與煉，          你為我祈禱。   </vt:lpstr>
      <vt:lpstr>  見到快慰開心事    但願樣樣你分嚐，     為你感謝神，      同路極珍貴。 </vt:lpstr>
      <vt:lpstr>2.   自你同上路，懷內滿興奮， 同實現真理，路遠能呼應。 俗世多圈套，常望你督責， 求為我祝福，努力不後退。 </vt:lpstr>
      <vt:lpstr>        （副歌）            碰到挫折我掛慮，   肩擔重壓我困累，    一生幾多試與煉，          你為我祈禱。   </vt:lpstr>
      <vt:lpstr>  見到快慰開心事    但願樣樣你分嚐，     為你感謝神，      同路極珍貴。 </vt:lpstr>
      <vt:lpstr>同路人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3</cp:revision>
  <dcterms:created xsi:type="dcterms:W3CDTF">2015-04-18T22:49:19Z</dcterms:created>
  <dcterms:modified xsi:type="dcterms:W3CDTF">2015-04-19T00:56:30Z</dcterms:modified>
</cp:coreProperties>
</file>