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</p:sldMasterIdLst>
  <p:sldIdLst>
    <p:sldId id="258" r:id="rId9"/>
    <p:sldId id="256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2" r:id="rId25"/>
    <p:sldId id="266" r:id="rId26"/>
    <p:sldId id="281" r:id="rId27"/>
    <p:sldId id="283" r:id="rId28"/>
    <p:sldId id="284" r:id="rId29"/>
    <p:sldId id="285" r:id="rId30"/>
    <p:sldId id="286" r:id="rId31"/>
    <p:sldId id="287" r:id="rId32"/>
    <p:sldId id="26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259" r:id="rId48"/>
    <p:sldId id="260" r:id="rId49"/>
    <p:sldId id="261" r:id="rId50"/>
    <p:sldId id="262" r:id="rId51"/>
    <p:sldId id="263" r:id="rId52"/>
    <p:sldId id="26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49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4BC3-0DBB-4FD2-863D-4B0B3DF1E04A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980D-9FEC-4526-97D5-ADFA0B6106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F545-83F4-4763-8B09-81BE85C840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425A-4636-46D7-AB60-C2F524ED7C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dward%20Desktop\Music\Playlists\Christ,%20the%20Lord.%20is%20Risen%20Today%20-%20John%20Hong%20Organ%202002.mp3" TargetMode="Externa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87616" y="0"/>
            <a:ext cx="34563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GB" altLang="zh-TW" sz="4800" b="1" dirty="0" smtClean="0">
                <a:solidFill>
                  <a:srgbClr val="A8FE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2015-4-5</a:t>
            </a:r>
            <a:endParaRPr lang="en-GB" altLang="zh-TW" sz="4800" b="1" dirty="0">
              <a:solidFill>
                <a:srgbClr val="A8FEA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zh-TW" altLang="en-GB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 </a:t>
            </a:r>
            <a:endParaRPr lang="en-GB" altLang="zh-TW" sz="28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GB" altLang="zh-TW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971600" y="5589240"/>
            <a:ext cx="81724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GB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40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1600" y="6273274"/>
            <a:ext cx="7221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32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London Chinese Baptist Church  </a:t>
            </a:r>
            <a:endParaRPr lang="en-GB" sz="32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Picture 10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6242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6984776" cy="2808312"/>
          </a:xfrm>
          <a:prstGeom prst="rect">
            <a:avLst/>
          </a:prstGeom>
          <a:solidFill>
            <a:srgbClr val="C6D9F1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defRPr/>
            </a:pPr>
            <a:endParaRPr lang="zh-CN" altLang="en-US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7584" y="1412776"/>
            <a:ext cx="7416824" cy="3888432"/>
          </a:xfrm>
          <a:prstGeom prst="ellipse">
            <a:avLst/>
          </a:prstGeom>
          <a:solidFill>
            <a:srgbClr val="8CE4E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zh-CN" altLang="en-US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与主同复</a:t>
            </a:r>
            <a:r>
              <a:rPr lang="zh-CN" altLang="en-US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活</a:t>
            </a:r>
            <a:endParaRPr lang="en-GB" altLang="zh-CN" sz="7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defRPr/>
            </a:pPr>
            <a:r>
              <a:rPr lang="en-US" altLang="zh-CN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5:9-11; 6:4-11; 8:4-16)</a:t>
            </a:r>
            <a:r>
              <a:rPr lang="zh-CN" alt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endParaRPr lang="en-GB" altLang="zh-CN" sz="7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说了这话就转过身来、看见耶稣站在那里、却不知道是耶稣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马利亚以为是看园的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耶稣说、马利亚。马利亚就转过来、用希伯来话对他说、拉波尼</a:t>
            </a:r>
            <a: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拉波尼就是夫子的意思</a:t>
            </a:r>
            <a: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7416" y="4077072"/>
            <a:ext cx="5256584" cy="2780928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以马忤斯 </a:t>
            </a:r>
            <a:r>
              <a:rPr lang="en-GB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</a:br>
            <a:r>
              <a:rPr lang="zh-CN" altLang="en-US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 路</a:t>
            </a:r>
            <a:r>
              <a:rPr lang="en-US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24:13-32</a:t>
            </a:r>
            <a:endParaRPr lang="en-GB" sz="4800" b="1" dirty="0"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路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24:13-32 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正当那日、门徒中有两个人往一个村子去、这村子名叫以马忤斯、离耶路撒冷约有二十五里。他们彼此谈论所遇见的这一切事。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耶稣亲自就近他们、和他们同行。只是他们的眼睛迷糊了、不认识他。</a:t>
            </a:r>
            <a: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 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将近他们所去的村子、耶稣好像还要往前行。他们却强留他说、时候晚了、日头已经平西了、</a:t>
            </a:r>
            <a: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耶稣就进去、要同他们住下。到了坐席的时候、耶稣拿起饼来、祝谢了、擘开、递给他们。他们的眼睛明亮了、这纔认出他来．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忽然耶稣不见了。他们彼此说、在路上、他和我们说话、给我们讲解圣经的时候、我们的心岂不是火热的么。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528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雅各</a:t>
            </a:r>
            <a:r>
              <a:rPr lang="en-GB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</a:br>
            <a:r>
              <a:rPr lang="en-US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耶稣同母异父的弟弟，初期教会长老，雅各书作者。</a:t>
            </a:r>
            <a:r>
              <a:rPr lang="en-GB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</a:br>
            <a:r>
              <a:rPr lang="zh-CN" altLang="en-US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主受死时他是不相信耶稣是弥赛亚基督。</a:t>
            </a:r>
            <a:r>
              <a:rPr lang="en-US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)</a:t>
            </a:r>
            <a:endParaRPr lang="en-GB" sz="4800" b="1" dirty="0"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2520280" cy="1556792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保罗</a:t>
            </a:r>
            <a:endParaRPr lang="en-GB" sz="4800" b="1" dirty="0"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orethings.com/god_and_country/jesus/jesus-christ-ressurected-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082531" cy="55446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4509120"/>
            <a:ext cx="6948264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8000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主复活的影响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林前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15:14-19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若基督没有复活我们所传的便是枉然、你们所信的也是枉然。且明显我们是为神妄作见證的．因我们见證神是叫基督复活了．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25144"/>
            <a:ext cx="7772400" cy="1470025"/>
          </a:xfrm>
        </p:spPr>
        <p:txBody>
          <a:bodyPr/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 rise Worship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若死人真不复活、神也就没有叫基督复活了。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基督若没有复活、你们的信便是徒然．你们乃在罪里。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我们若靠基督、只在今生有指望、就算比众人更可怜。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林前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15:20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但基督已经从死里复活，成为睡了之人初熟的果子。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来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2:14-15 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儿女既同有血肉之体、他也照样亲自成了血肉之体．特要藉著死败坏那掌死权的就是魔鬼．并要释放那些一生因怕死而为奴僕的人。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林前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15:55-58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死阿、你得胜的权势在那里．死阿、你的毒钩在那里．死的毒钩就是罪．罪的权势就是律法。感谢神使我们藉著我们的主耶稣基督得胜。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所以我亲爱的弟兄们、你们务要坚固不可摇动、常常竭力多作主工、因为知道你们的劳苦在主里面不是徒然的。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5.paperblog.com/i/48/483378/christ-is-risen-chavez-not-so-much-L-FhImI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352928" cy="46805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27984" y="3933056"/>
            <a:ext cx="3779912" cy="292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8000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主复活</a:t>
            </a:r>
            <a:endParaRPr lang="en-GB" altLang="zh-CN" sz="8000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SimHei" pitchFamily="49" charset="-122"/>
              <a:ea typeface="SimHei" pitchFamily="49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8000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+mj-cs"/>
              </a:rPr>
              <a:t>与我们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罗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5:9-11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现在我们既靠著他的血称义、就更要借著他免去神的忿怒。因为我们作仇敌的时候、且借著神儿子的死、得与神和好、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既已和好、就更要因他的生得救了。不但如此、我们既借著我主耶稣基督、得与神和好、也就借著他、以神为乐。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弗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2:5-7 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当我们死在过犯中的时候、便叫我们与基督一同活过来．（你们得救是本乎恩）。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他又叫我们与基督耶稣一同复活、一同坐在天上、要将他极丰富的恩典、就是他在基督耶稣里向我们所施的恩慈、显明给後来的世代看．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imkeelingministries.com/BaileyEyes/Jesus-Paintin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3892"/>
            <a:ext cx="4562475" cy="64674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51920" y="4149080"/>
            <a:ext cx="5292080" cy="2708920"/>
          </a:xfrm>
        </p:spPr>
        <p:txBody>
          <a:bodyPr>
            <a:normAutofit/>
          </a:bodyPr>
          <a:lstStyle/>
          <a:p>
            <a:r>
              <a:rPr lang="zh-CN" altLang="en-US" sz="8000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>主复活</a:t>
            </a:r>
            <a:r>
              <a:rPr lang="en-GB" altLang="zh-CN" sz="8000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8000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8000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>与当时的人</a:t>
            </a:r>
            <a:endParaRPr lang="en-GB" dirty="0">
              <a:solidFill>
                <a:srgbClr val="F8F8F8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罗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6:4-11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所以我们借著洗礼归入死、和他一同埋葬．原是叫我们一举一动有新生的样式、像基督借著父的荣耀、从死里复活一样。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我们若在他死的形状上与他联合、也要在他复活的形状上与他联合． 因为知道我们的旧人、和他同钉十字架、使罪身灭绝、叫我们不再作罪的奴僕</a:t>
            </a:r>
            <a: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因为已死的人是脱离了罪。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我们若是与基督同死、就信必与他同活．因为知道基督既从死里复活、就不再死、死也不再作他的主了。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我们若是与基督同死、就信必与他同活．因为知道基督既从死里复活、就不再死、死也不再作他的主了。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罗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8:9-16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如果神的灵住在你们心里、你们就不属肉体、乃属圣灵了．人若没有基督的灵、就不是属基督的。基督若在你们心里、身体就因罪而死、心灵却因义而活．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然而叫耶稣从死里复活者的灵、若住在你们心里、那叫基督耶稣从死里复活的、也必借著住在你们心里的圣灵、使你们必死的身体又活过来。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你们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若靠著圣灵治死身体的恶行必要活著。因为凡被神的灵引导的都是神的儿子。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你们所受的不是奴僕的心仍旧害怕．所受的乃是儿子心、因此我们呼叫阿爸、父。圣灵与我们的心同證我们是神的儿女．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858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24:5-6 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妇女们惊怕、将脸伏地．那两个人就对他们说、为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什么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在死人中找活人呢。他不在这里、已经复活了．</a:t>
            </a:r>
            <a:endParaRPr lang="en-GB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858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28:5-6 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天使对妇女说、不要害怕、我知道你们是寻找那钉十字架的耶稣。他不在这里、照他所说的、已经复活了</a:t>
            </a:r>
            <a:endParaRPr lang="en-GB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林前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15:1-10 </a:t>
            </a:r>
            <a:b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弟兄们、我如今把先前所传给你们的福音、告诉你们知道、</a:t>
            </a:r>
            <a:r>
              <a:rPr lang="en-GB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我当日所领受又传给你们的、第一、就是基督照圣经所说、为我们的罪死了． 而且埋葬了．又照圣经所说、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第</a:t>
            </a: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Arial" pitchFamily="34" charset="0"/>
              </a:rPr>
              <a:t>三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天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复活了．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6992"/>
            <a:ext cx="7236296" cy="3501008"/>
          </a:xfrm>
        </p:spPr>
        <p:txBody>
          <a:bodyPr/>
          <a:lstStyle/>
          <a:p>
            <a:r>
              <a:rPr lang="zh-CN" altLang="en-US" sz="8000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>基督今复活</a:t>
            </a:r>
            <a:r>
              <a:rPr lang="en-US" altLang="zh-CN" sz="8000" dirty="0" smtClean="0">
                <a:solidFill>
                  <a:srgbClr val="F8F8F8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CN" sz="8000" dirty="0" smtClean="0">
                <a:solidFill>
                  <a:srgbClr val="F8F8F8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dirty="0" smtClean="0">
                <a:solidFill>
                  <a:srgbClr val="F8F8F8"/>
                </a:solidFill>
                <a:latin typeface="SimHei" pitchFamily="49" charset="-122"/>
                <a:ea typeface="SimHei" pitchFamily="49" charset="-122"/>
              </a:rPr>
              <a:t>世纪颂讚，</a:t>
            </a:r>
            <a:r>
              <a:rPr lang="en-US" altLang="zh-CN" dirty="0" smtClean="0">
                <a:solidFill>
                  <a:srgbClr val="F8F8F8"/>
                </a:solidFill>
                <a:latin typeface="SimHei" pitchFamily="49" charset="-122"/>
                <a:ea typeface="SimHei" pitchFamily="49" charset="-122"/>
              </a:rPr>
              <a:t>200</a:t>
            </a:r>
            <a:endParaRPr lang="en-GB" dirty="0">
              <a:solidFill>
                <a:srgbClr val="F8F8F8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基督耶稣今复活，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哈利路亚！世人、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天使齐述说：哈利路亚！</a:t>
            </a:r>
            <a:b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快乐凯歌声高扬！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诸天、大地同和唱，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endParaRPr lang="en-GB" sz="6000" dirty="0">
              <a:solidFill>
                <a:srgbClr val="FF0000"/>
              </a:solidFill>
              <a:effectLst>
                <a:glow rad="101600">
                  <a:srgbClr val="FFFF66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" name="Christ, the Lord. is Risen Today - John Hong Organ 2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荣耀君王墓中起，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死啊，毒钩在那里？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b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主捨身为救万民，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死亡权势今何存？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endParaRPr lang="en-GB" sz="6000" dirty="0">
              <a:solidFill>
                <a:srgbClr val="FF0000"/>
              </a:solidFill>
              <a:effectLst>
                <a:glow rad="101600">
                  <a:srgbClr val="FFFF66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救赎大功已完成，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战争完毕获全胜，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b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死亡岂能封主坟，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基督开了乐园门，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endParaRPr lang="en-GB" sz="6000" dirty="0">
              <a:solidFill>
                <a:srgbClr val="FF0000"/>
              </a:solidFill>
              <a:effectLst>
                <a:glow rad="101600">
                  <a:srgbClr val="FFFF66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耶稣带领我必随，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跟从元首结成队，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b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新造人像祂一样，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同复活同升天上，</a:t>
            </a:r>
            <a: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dirty="0" smtClean="0">
                <a:solidFill>
                  <a:srgbClr val="FF0000"/>
                </a:solidFill>
                <a:effectLst>
                  <a:glow rad="101600">
                    <a:srgbClr val="FFFF66"/>
                  </a:glow>
                </a:effectLst>
                <a:latin typeface="SimHei" pitchFamily="49" charset="-122"/>
                <a:ea typeface="SimHei" pitchFamily="49" charset="-122"/>
              </a:rPr>
              <a:t>哈利路亚！</a:t>
            </a:r>
            <a:endParaRPr lang="en-GB" sz="6000" dirty="0">
              <a:solidFill>
                <a:srgbClr val="FF0000"/>
              </a:solidFill>
              <a:effectLst>
                <a:glow rad="101600">
                  <a:srgbClr val="FFFF66"/>
                </a:glo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并且显给矶法看．然後显给十二使徒看．後来一时显给五百多弟兄看、其中一大半到如今还在、却也有已经睡了的．</a:t>
            </a:r>
            <a: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以後显给雅各看．</a:t>
            </a:r>
            <a: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再显给众使徒看．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末了也显给我看．我如同未到产期而生的人一般。 我原是使徒中最小的、不配称为使徒、因为我从前逼迫神的教会。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然而我今日成了何等人、是蒙神的恩纔成的．并且他所赐我的恩、不是徒然的．我比众使徒格外劳苦．这原不是我、乃是神的恩与我同在。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77072"/>
            <a:ext cx="5256584" cy="2780928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马利亚</a:t>
            </a:r>
            <a:r>
              <a:rPr lang="en-GB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</a:br>
            <a:r>
              <a:rPr lang="zh-CN" altLang="en-US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72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20:11-16</a:t>
            </a:r>
            <a:endParaRPr lang="en-GB" sz="4800" b="1" dirty="0"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4016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约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20:11-16 </a:t>
            </a:r>
            <a:b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马利亚却站在坟墓外面哭．哭的时候低头往坟墓里看、就见两个天使穿著白衣、在安放耶稣身体的地方坐著</a:t>
            </a: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。天使对他说、妇人、你为什么哭。他说、因为有人把我主挪了去</a:t>
            </a:r>
            <a:r>
              <a:rPr lang="en-GB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1058</Words>
  <Application>Microsoft Office PowerPoint</Application>
  <PresentationFormat>On-screen Show (4:3)</PresentationFormat>
  <Paragraphs>55</Paragraphs>
  <Slides>45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Office Theme</vt:lpstr>
      <vt:lpstr>0LCBC2013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Slide 1</vt:lpstr>
      <vt:lpstr>Son rise Worship</vt:lpstr>
      <vt:lpstr>主复活 与当时的人</vt:lpstr>
      <vt:lpstr>林前15:1-10  弟兄们、我如今把先前所传给你们的福音、告诉你们知道、…我当日所领受又传给你们的、第一、就是基督照圣经所说、为我们的罪死了． 而且埋葬了．又照圣经所说、第三天复活了．</vt:lpstr>
      <vt:lpstr>并且显给矶法看．然後显给十二使徒看．後来一时显给五百多弟兄看、其中一大半到如今还在、却也有已经睡了的． 以後显给雅各看． 再显给众使徒看．</vt:lpstr>
      <vt:lpstr>末了也显给我看．我如同未到产期而生的人一般。 我原是使徒中最小的、不配称为使徒、因为我从前逼迫神的教会。</vt:lpstr>
      <vt:lpstr>然而我今日成了何等人、是蒙神的恩纔成的．并且他所赐我的恩、不是徒然的．我比众使徒格外劳苦．这原不是我、乃是神的恩与我同在。</vt:lpstr>
      <vt:lpstr>马利亚 约20:11-16</vt:lpstr>
      <vt:lpstr>约20:11-16  马利亚却站在坟墓外面哭．哭的时候低头往坟墓里看、就见两个天使穿著白衣、在安放耶稣身体的地方坐著…。天使对他说、妇人、你为什么哭。他说、因为有人把我主挪了去…</vt:lpstr>
      <vt:lpstr>说了这话就转过身来、看见耶稣站在那里、却不知道是耶稣…马利亚以为是看园的…耶稣说、马利亚。马利亚就转过来、用希伯来话对他说、拉波尼.(拉波尼就是夫子的意思.)</vt:lpstr>
      <vt:lpstr>以马忤斯   路24:13-32</vt:lpstr>
      <vt:lpstr>路24:13-32  正当那日、门徒中有两个人往一个村子去、这村子名叫以马忤斯、离耶路撒冷约有二十五里。他们彼此谈论所遇见的这一切事。</vt:lpstr>
      <vt:lpstr>耶稣亲自就近他们、和他们同行。只是他们的眼睛迷糊了、不认识他。 28 将近他们所去的村子、耶稣好像还要往前行。他们却强留他说、时候晚了、日头已经平西了、…</vt:lpstr>
      <vt:lpstr>耶稣就进去、要同他们住下。到了坐席的时候、耶稣拿起饼来、祝谢了、擘开、递给他们。他们的眼睛明亮了、这纔认出他来．</vt:lpstr>
      <vt:lpstr>忽然耶稣不见了。他们彼此说、在路上、他和我们说话、给我们讲解圣经的时候、我们的心岂不是火热的么。</vt:lpstr>
      <vt:lpstr>雅各 (耶稣同母异父的弟弟，初期教会长老，雅各书作者。 主受死时他是不相信耶稣是弥赛亚基督。)</vt:lpstr>
      <vt:lpstr>保罗</vt:lpstr>
      <vt:lpstr>Slide 18</vt:lpstr>
      <vt:lpstr>林前15:14-19 若基督没有复活我们所传的便是枉然、你们所信的也是枉然。且明显我们是为神妄作见證的．因我们见證神是叫基督复活了．</vt:lpstr>
      <vt:lpstr>若死人真不复活、神也就没有叫基督复活了。…基督若没有复活、你们的信便是徒然．你们乃在罪里。…我们若靠基督、只在今生有指望、就算比众人更可怜。</vt:lpstr>
      <vt:lpstr>林前15:20 但基督已经从死里复活，成为睡了之人初熟的果子。</vt:lpstr>
      <vt:lpstr>来2:14-15  儿女既同有血肉之体、他也照样亲自成了血肉之体．特要藉著死败坏那掌死权的就是魔鬼．并要释放那些一生因怕死而为奴僕的人。</vt:lpstr>
      <vt:lpstr>林前15:55-58 死阿、你得胜的权势在那里．死阿、你的毒钩在那里．死的毒钩就是罪．罪的权势就是律法。感谢神使我们藉著我们的主耶稣基督得胜。</vt:lpstr>
      <vt:lpstr>所以我亲爱的弟兄们、你们务要坚固不可摇动、常常竭力多作主工、因为知道你们的劳苦在主里面不是徒然的。</vt:lpstr>
      <vt:lpstr>Slide 25</vt:lpstr>
      <vt:lpstr>罗5:9-11 现在我们既靠著他的血称义、就更要借著他免去神的忿怒。因为我们作仇敌的时候、且借著神儿子的死、得与神和好、</vt:lpstr>
      <vt:lpstr>既已和好、就更要因他的生得救了。不但如此、我们既借著我主耶稣基督、得与神和好、也就借著他、以神为乐。</vt:lpstr>
      <vt:lpstr>弗2:5-7  当我们死在过犯中的时候、便叫我们与基督一同活过来．（你们得救是本乎恩）。</vt:lpstr>
      <vt:lpstr>他又叫我们与基督耶稣一同复活、一同坐在天上、要将他极丰富的恩典、就是他在基督耶稣里向我们所施的恩慈、显明给後来的世代看．</vt:lpstr>
      <vt:lpstr>罗6:4-11 所以我们借著洗礼归入死、和他一同埋葬．原是叫我们一举一动有新生的样式、像基督借著父的荣耀、从死里复活一样。</vt:lpstr>
      <vt:lpstr>我们若在他死的形状上与他联合、也要在他复活的形状上与他联合． 因为知道我们的旧人、和他同钉十字架、使罪身灭绝、叫我们不再作罪的奴僕.因为已死的人是脱离了罪。</vt:lpstr>
      <vt:lpstr>我们若是与基督同死、就信必与他同活．因为知道基督既从死里复活、就不再死、死也不再作他的主了。</vt:lpstr>
      <vt:lpstr>我们若是与基督同死、就信必与他同活．因为知道基督既从死里复活、就不再死、死也不再作他的主了。</vt:lpstr>
      <vt:lpstr>罗8:9-16 如果神的灵住在你们心里、你们就不属肉体、乃属圣灵了．人若没有基督的灵、就不是属基督的。基督若在你们心里、身体就因罪而死、心灵却因义而活．</vt:lpstr>
      <vt:lpstr>然而叫耶稣从死里复活者的灵、若住在你们心里、那叫基督耶稣从死里复活的、也必借著住在你们心里的圣灵、使你们必死的身体又活过来。…</vt:lpstr>
      <vt:lpstr>.你们…若靠著圣灵治死身体的恶行必要活著。因为凡被神的灵引导的都是神的儿子。</vt:lpstr>
      <vt:lpstr>你们所受的不是奴僕的心仍旧害怕．所受的乃是儿子心、因此我们呼叫阿爸、父。圣灵与我们的心同證我们是神的儿女．</vt:lpstr>
      <vt:lpstr>路24:5-6  妇女们惊怕、将脸伏地．那两个人就对他们说、为什么在死人中找活人呢。他不在这里、已经复活了．</vt:lpstr>
      <vt:lpstr>太28:5-6  天使对妇女说、不要害怕、我知道你们是寻找那钉十字架的耶稣。他不在这里、照他所说的、已经复活了</vt:lpstr>
      <vt:lpstr>基督今复活 世纪颂讚，200</vt:lpstr>
      <vt:lpstr>基督耶稣今复活， 哈利路亚！世人、 天使齐述说：哈利路亚！ 快乐凯歌声高扬！ 哈利路亚！ 诸天、大地同和唱， 哈利路亚！</vt:lpstr>
      <vt:lpstr>荣耀君王墓中起， 哈利路亚！ 死啊，毒钩在那里？ 哈利路亚！ 主捨身为救万民， 哈利路亚！ 死亡权势今何存？ 哈利路亚！</vt:lpstr>
      <vt:lpstr>救赎大功已完成， 哈利路亚！ 战争完毕获全胜， 哈利路亚！ 死亡岂能封主坟， 哈利路亚！ 基督开了乐园门， 哈利路亚！</vt:lpstr>
      <vt:lpstr>耶稣带领我必随， 哈利路亚！ 跟从元首结成队， 哈利路亚！ 新造人像祂一样， 哈利路亚！ 同复活同升天上， 哈利路亚！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8</cp:revision>
  <dcterms:created xsi:type="dcterms:W3CDTF">2015-04-01T19:21:27Z</dcterms:created>
  <dcterms:modified xsi:type="dcterms:W3CDTF">2015-04-05T21:53:33Z</dcterms:modified>
</cp:coreProperties>
</file>