
<file path=[Content_Types].xml><?xml version="1.0" encoding="utf-8"?>
<Types xmlns="http://schemas.openxmlformats.org/package/2006/content-types">
  <Override PartName="/ppt/slides/slide94.xml" ContentType="application/vnd.openxmlformats-officedocument.presentationml.slide+xml"/>
  <Override PartName="/ppt/slideLayouts/slideLayout307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Masters/slideMaster55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408.xml" ContentType="application/vnd.openxmlformats-officedocument.presentationml.slideLayout+xml"/>
  <Default Extension="xml" ContentType="application/xml"/>
  <Override PartName="/ppt/slideMasters/slideMaster138.xml" ContentType="application/vnd.openxmlformats-officedocument.presentationml.slideMaster+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theme/theme76.xml" ContentType="application/vnd.openxmlformats-officedocument.theme+xml"/>
  <Override PartName="/ppt/slideLayouts/slideLayout247.xml" ContentType="application/vnd.openxmlformats-officedocument.presentationml.slideLayout+xml"/>
  <Override PartName="/ppt/theme/theme108.xml" ContentType="application/vnd.openxmlformats-officedocument.theme+xml"/>
  <Override PartName="/ppt/slideLayouts/slideLayout578.xml" ContentType="application/vnd.openxmlformats-officedocument.presentationml.slideLayout+xml"/>
  <Override PartName="/ppt/slideMasters/slideMaster80.xml" ContentType="application/vnd.openxmlformats-officedocument.presentationml.slideMaster+xml"/>
  <Override PartName="/ppt/slideMasters/slideMaster163.xml" ContentType="application/vnd.openxmlformats-officedocument.presentationml.slideMaster+xml"/>
  <Override PartName="/ppt/slideLayouts/slideLayout10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theme/theme133.xml" ContentType="application/vnd.openxmlformats-officedocument.theme+xml"/>
  <Override PartName="/ppt/slideMasters/slideMaster11.xml" ContentType="application/vnd.openxmlformats-officedocument.presentationml.slideMaster+xml"/>
  <Override PartName="/ppt/slideLayouts/slideLayout272.xml" ContentType="application/vnd.openxmlformats-officedocument.presentationml.slideLayout+xml"/>
  <Override PartName="/ppt/slideLayouts/slideLayout509.xml" ContentType="application/vnd.openxmlformats-officedocument.presentationml.slideLayout+xml"/>
  <Override PartName="/ppt/theme/theme32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s/slide66.xml" ContentType="application/vnd.openxmlformats-officedocument.presentationml.slide+xml"/>
  <Default Extension="png" ContentType="image/png"/>
  <Override PartName="/ppt/slideLayouts/slideLayout118.xml" ContentType="application/vnd.openxmlformats-officedocument.presentationml.slideLayout+xml"/>
  <Override PartName="/ppt/slideMasters/slideMaster96.xml" ContentType="application/vnd.openxmlformats-officedocument.presentationml.slideMaster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449.xml" ContentType="application/vnd.openxmlformats-officedocument.presentationml.slideLayout+xml"/>
  <Override PartName="/ppt/theme/theme149.xml" ContentType="application/vnd.openxmlformats-officedocument.theme+xml"/>
  <Override PartName="/ppt/slideMasters/slideMaster27.xml" ContentType="application/vnd.openxmlformats-officedocument.presentationml.slideMaster+xml"/>
  <Override PartName="/ppt/slides/slide91.xml" ContentType="application/vnd.openxmlformats-officedocument.presentationml.slide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s/slide22.xml" ContentType="application/vnd.openxmlformats-officedocument.presentationml.slide+xml"/>
  <Override PartName="/ppt/theme/theme48.xml" ContentType="application/vnd.openxmlformats-officedocument.theme+xml"/>
  <Override PartName="/ppt/slideLayouts/slideLayout219.xml" ContentType="application/vnd.openxmlformats-officedocument.presentationml.slideLayout+xml"/>
  <Override PartName="/ppt/theme/theme174.xml" ContentType="application/vnd.openxmlformats-officedocument.theme+xml"/>
  <Override PartName="/ppt/slideMasters/slideMaster52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Layouts/slideLayout21.xml" ContentType="application/vnd.openxmlformats-officedocument.presentationml.slideLayout+xml"/>
  <Override PartName="/ppt/theme/theme73.xml" ContentType="application/vnd.openxmlformats-officedocument.theme+xml"/>
  <Override PartName="/ppt/theme/theme105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Masters/slideMaster160.xml" ContentType="application/vnd.openxmlformats-officedocument.presentationml.slideMaster+xml"/>
  <Override PartName="/ppt/slideLayouts/slideLayout506.xml" ContentType="application/vnd.openxmlformats-officedocument.presentationml.slideLayout+xml"/>
  <Override PartName="/ppt/theme/theme130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Masters/slideMaster68.xml" ContentType="application/vnd.openxmlformats-officedocument.presentationml.slideMaster+xml"/>
  <Override PartName="/ppt/slideLayouts/slideLayout37.xml" ContentType="application/vnd.openxmlformats-officedocument.presentationml.slideLayout+xml"/>
  <Override PartName="/ppt/theme/theme89.xml" ContentType="application/vnd.openxmlformats-officedocument.theme+xml"/>
  <Override PartName="/ppt/slideLayouts/slideLayout370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Masters/slideMaster93.xml" ContentType="application/vnd.openxmlformats-officedocument.presentationml.slideMaster+xml"/>
  <Override PartName="/ppt/slides/slide63.xml" ContentType="application/vnd.openxmlformats-officedocument.presentationml.slide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285.xml" ContentType="application/vnd.openxmlformats-officedocument.presentationml.slideLayout+xml"/>
  <Override PartName="/ppt/theme/theme146.xml" ContentType="application/vnd.openxmlformats-officedocument.theme+xml"/>
  <Override PartName="/ppt/slideMasters/slideMaster24.xml" ContentType="application/vnd.openxmlformats-officedocument.presentationml.slideMaster+xml"/>
  <Override PartName="/ppt/slideMasters/slideMaster107.xml" ContentType="application/vnd.openxmlformats-officedocument.presentationml.slideMaster+xml"/>
  <Override PartName="/ppt/theme/theme45.xml" ContentType="application/vnd.openxmlformats-officedocument.theme+xml"/>
  <Override PartName="/ppt/slideLayouts/slideLayout471.xml" ContentType="application/vnd.openxmlformats-officedocument.presentationml.slideLayout+xml"/>
  <Override PartName="/ppt/theme/theme171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Masters/slideMaster132.xml" ContentType="application/vnd.openxmlformats-officedocument.presentationml.slideMaster+xml"/>
  <Override PartName="/ppt/slides/slide79.xml" ContentType="application/vnd.openxmlformats-officedocument.presentationml.slide+xml"/>
  <Override PartName="/ppt/theme/theme70.xml" ContentType="application/vnd.openxmlformats-officedocument.theme+xml"/>
  <Override PartName="/ppt/slideLayouts/slideLayout241.xml" ContentType="application/vnd.openxmlformats-officedocument.presentationml.slideLayout+xml"/>
  <Override PartName="/ppt/theme/theme102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50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42.xml" ContentType="application/vnd.openxmlformats-officedocument.presentationml.slideLayout+xml"/>
  <Override PartName="/ppt/slideMasters/slideMaster65.xml" ContentType="application/vnd.openxmlformats-officedocument.presentationml.slideMaster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theme/theme8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Masters/slideMaster148.xml" ContentType="application/vnd.openxmlformats-officedocument.presentationml.slideMaster+xml"/>
  <Override PartName="/ppt/slides/slide60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118.xml" ContentType="application/vnd.openxmlformats-officedocument.theme+xml"/>
  <Override PartName="/ppt/slideLayouts/slideLayout588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Masters/slideMaster90.xml" ContentType="application/vnd.openxmlformats-officedocument.presentationml.slideMaster+xml"/>
  <Override PartName="/ppt/theme/theme17.xml" ContentType="application/vnd.openxmlformats-officedocument.theme+xml"/>
  <Override PartName="/ppt/slideLayouts/slideLayout443.xml" ContentType="application/vnd.openxmlformats-officedocument.presentationml.slideLayout+xml"/>
  <Override PartName="/ppt/theme/theme143.xml" ContentType="application/vnd.openxmlformats-officedocument.theme+xml"/>
  <Override PartName="/ppt/slideMasters/slideMaster21.xml" ContentType="application/vnd.openxmlformats-officedocument.presentationml.slideMaster+xml"/>
  <Override PartName="/ppt/theme/theme42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Masters/slideMaster104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s/slide76.xml" ContentType="application/vnd.openxmlformats-officedocument.presentationml.slide+xml"/>
  <Override PartName="/ppt/slideLayouts/slideLayout12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500.xml" ContentType="application/vnd.openxmlformats-officedocument.presentationml.slideLayout+xml"/>
  <Override PartName="/ppt/theme/theme159.xml" ContentType="application/vnd.openxmlformats-officedocument.theme+xml"/>
  <Override PartName="/ppt/slideMasters/slideMaster37.xml" ContentType="application/vnd.openxmlformats-officedocument.presentationml.slideMaster+xml"/>
  <Override PartName="/ppt/theme/theme58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229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Masters/slideMaster62.xml" ContentType="application/vnd.openxmlformats-officedocument.presentationml.slideMaster+xml"/>
  <Override PartName="/ppt/slideMasters/slideMaster145.xml" ContentType="application/vnd.openxmlformats-officedocument.presentationml.slideMaster+xml"/>
  <Override PartName="/ppt/slideLayouts/slideLayout31.xml" ContentType="application/vnd.openxmlformats-officedocument.presentationml.slideLayout+xml"/>
  <Override PartName="/ppt/theme/theme8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115.xml" ContentType="application/vnd.openxmlformats-officedocument.theme+xml"/>
  <Override PartName="/ppt/slideLayouts/slideLayout601.xml" ContentType="application/vnd.openxmlformats-officedocument.presentationml.slideLayout+xml"/>
  <Override PartName="/ppt/theme/theme14.xml" ContentType="application/vnd.openxmlformats-officedocument.theme+xml"/>
  <Override PartName="/ppt/slideLayouts/slideLayout440.xml" ContentType="application/vnd.openxmlformats-officedocument.presentationml.slideLayout+xml"/>
  <Override PartName="/ppt/slideLayouts/slideLayout585.xml" ContentType="application/vnd.openxmlformats-officedocument.presentationml.slideLayout+xml"/>
  <Override PartName="/ppt/theme/theme140.xml" ContentType="application/vnd.openxmlformats-officedocument.theme+xml"/>
  <Override PartName="/ppt/slideMasters/slideMaster170.xml" ContentType="application/vnd.openxmlformats-officedocument.presentationml.slideMaster+xml"/>
  <Override PartName="/ppt/slideLayouts/slideLayout516.xml" ContentType="application/vnd.openxmlformats-officedocument.presentationml.slideLayout+xml"/>
  <Override PartName="/ppt/slideMasters/slideMaster101.xml" ContentType="application/vnd.openxmlformats-officedocument.presentationml.slideMaster+xml"/>
  <Override PartName="/ppt/theme/theme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Masters/slideMaster78.xml" ContentType="application/vnd.openxmlformats-officedocument.presentationml.slideMaster+xml"/>
  <Override PartName="/ppt/slides/slide48.xml" ContentType="application/vnd.openxmlformats-officedocument.presentationml.slide+xml"/>
  <Override PartName="/ppt/slideLayouts/slideLayout194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s/slide73.xml" ContentType="application/vnd.openxmlformats-officedocument.presentationml.slide+xml"/>
  <Override PartName="/ppt/slideLayouts/slideLayout47.xml" ContentType="application/vnd.openxmlformats-officedocument.presentationml.slideLayout+xml"/>
  <Override PartName="/ppt/theme/theme99.xml" ContentType="application/vnd.openxmlformats-officedocument.theme+xml"/>
  <Override PartName="/ppt/slideLayouts/slideLayout380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56.xml" ContentType="application/vnd.openxmlformats-officedocument.presentationml.slideLayout+xml"/>
  <Override PartName="/ppt/theme/theme156.xml" ContentType="application/vnd.openxmlformats-officedocument.theme+xml"/>
  <Override PartName="/ppt/slideMasters/slideMaster34.xml" ContentType="application/vnd.openxmlformats-officedocument.presentationml.slideMaster+xml"/>
  <Override PartName="/ppt/slideLayouts/slideLayout150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Masters/slideMaster117.xml" ContentType="application/vnd.openxmlformats-officedocument.presentationml.slideMaster+xml"/>
  <Override PartName="/ppt/theme/theme55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42.xml" ContentType="application/vnd.openxmlformats-officedocument.presentationml.slideMaster+xml"/>
  <Override PartName="/ppt/theme/theme80.xml" ContentType="application/vnd.openxmlformats-officedocument.theme+xml"/>
  <Override PartName="/ppt/slideLayouts/slideLayout396.xml" ContentType="application/vnd.openxmlformats-officedocument.presentationml.slideLayout+xml"/>
  <Override PartName="/ppt/theme/theme112.xml" ContentType="application/vnd.openxmlformats-officedocument.theme+xml"/>
  <Override PartName="/ppt/slideLayouts/slideLayout412.xml" ContentType="application/vnd.openxmlformats-officedocument.presentationml.slideLayout+xml"/>
  <Override PartName="/ppt/slides/slide89.xml" ContentType="application/vnd.openxmlformats-officedocument.presentationml.slide+xml"/>
  <Override PartName="/ppt/slideLayouts/slideLayout25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theme/theme11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352.xml" ContentType="application/vnd.openxmlformats-officedocument.presentationml.slideLayout+xml"/>
  <Override PartName="/ppt/slideMasters/slideMaster75.xml" ContentType="application/vnd.openxmlformats-officedocument.presentationml.slideMaster+xml"/>
  <Override PartName="/ppt/slideMasters/slideMaster158.xml" ContentType="application/vnd.openxmlformats-officedocument.presentationml.slideMaster+xml"/>
  <Override PartName="/ppt/slideLayouts/slideLayout44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96.xml" ContentType="application/vnd.openxmlformats-officedocument.theme+xml"/>
  <Override PartName="/ppt/slideLayouts/slideLayout428.xml" ContentType="application/vnd.openxmlformats-officedocument.presentationml.slideLayout+xml"/>
  <Override PartName="/ppt/theme/theme128.xml" ContentType="application/vnd.openxmlformats-officedocument.theme+xml"/>
  <Override PartName="/ppt/slideLayouts/slideLayout614.xml" ContentType="application/vnd.openxmlformats-officedocument.presentationml.slideLayout+xml"/>
  <Override PartName="/ppt/slides/slide70.xml" ContentType="application/vnd.openxmlformats-officedocument.presentationml.slide+xml"/>
  <Override PartName="/ppt/slideLayouts/slideLayout122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598.xml" ContentType="application/vnd.openxmlformats-officedocument.presentationml.slideLayout+xml"/>
  <Override PartName="/ppt/theme/theme27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529.xml" ContentType="application/vnd.openxmlformats-officedocument.presentationml.slideLayout+xml"/>
  <Override PartName="/ppt/theme/theme153.xml" ContentType="application/vnd.openxmlformats-officedocument.theme+xml"/>
  <Override PartName="/ppt/slideMasters/slideMaster31.xml" ContentType="application/vnd.openxmlformats-officedocument.presentationml.slideMaster+xml"/>
  <Override PartName="/ppt/slideMasters/slideMaster114.xml" ContentType="application/vnd.openxmlformats-officedocument.presentationml.slideMaster+xml"/>
  <Override PartName="/ppt/theme/theme52.xml" ContentType="application/vnd.openxmlformats-officedocument.theme+xml"/>
  <Override PartName="/ppt/slideLayouts/slideLayout368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54.xml" ContentType="application/vnd.openxmlformats-officedocument.presentationml.slideLayout+xml"/>
  <Override PartName="/ppt/theme/theme30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53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69.xml" ContentType="application/vnd.openxmlformats-officedocument.presentationml.slideMaster+xml"/>
  <Override PartName="/ppt/slides/slide39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116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608.xml" ContentType="application/vnd.openxmlformats-officedocument.presentationml.slideLayout+xml"/>
  <Override PartName="/ppt/theme/theme169.xml" ContentType="application/vnd.openxmlformats-officedocument.theme+xml"/>
  <Override PartName="/ppt/slideMasters/slideMaster47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8.xml" ContentType="application/vnd.openxmlformats-officedocument.theme+xml"/>
  <Override PartName="/ppt/slideLayouts/slideLayout302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94.xml" ContentType="application/vnd.openxmlformats-officedocument.presentationml.slideLayout+xml"/>
  <Override PartName="/ppt/theme/theme147.xml" ContentType="application/vnd.openxmlformats-officedocument.theme+xml"/>
  <Override PartName="/ppt/slideMasters/slideMaster25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theme/theme46.xml" ContentType="application/vnd.openxmlformats-officedocument.theme+xml"/>
  <Override PartName="/ppt/slideLayouts/slideLayout141.xml" ContentType="application/vnd.openxmlformats-officedocument.presentationml.slideLayout+xml"/>
  <Override PartName="/ppt/theme/theme93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Masters/slideMaster108.xml" ContentType="application/vnd.openxmlformats-officedocument.presentationml.slideMaster+xml"/>
  <Override PartName="/ppt/slideMasters/slideMaster155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125.xml" ContentType="application/vnd.openxmlformats-officedocument.theme+xml"/>
  <Override PartName="/ppt/slideLayouts/slideLayout548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611.xml" ContentType="application/vnd.openxmlformats-officedocument.presentationml.slideLayout+xml"/>
  <Override PartName="/ppt/theme/theme172.xml" ContentType="application/vnd.openxmlformats-officedocument.theme+xml"/>
  <Override PartName="/ppt/slideMasters/slideMaster50.xml" ContentType="application/vnd.openxmlformats-officedocument.presentationml.slideMaster+xml"/>
  <Override PartName="/ppt/slideMasters/slideMaster133.xml" ContentType="application/vnd.openxmlformats-officedocument.presentationml.slideMaster+xml"/>
  <Override PartName="/ppt/theme/theme24.xml" ContentType="application/vnd.openxmlformats-officedocument.theme+xml"/>
  <Override PartName="/ppt/theme/theme71.xml" ContentType="application/vnd.openxmlformats-officedocument.theme+xml"/>
  <Override PartName="/ppt/theme/theme103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50.xml" ContentType="application/vnd.openxmlformats-officedocument.presentationml.slideLayout+xml"/>
  <Override PartName="/ppt/theme/theme150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Masters/slideMaster111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7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48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14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7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66.xml" ContentType="application/vnd.openxmlformats-officedocument.presentationml.slideLayout+xml"/>
  <Override PartName="/ppt/theme/theme119.xml" ContentType="application/vnd.openxmlformats-officedocument.theme+xml"/>
  <Override PartName="/ppt/slideLayouts/slideLayout605.xml" ContentType="application/vnd.openxmlformats-officedocument.presentationml.slideLayout+xml"/>
  <Override PartName="/ppt/theme/theme166.xml" ContentType="application/vnd.openxmlformats-officedocument.theme+xml"/>
  <Override PartName="/ppt/slideMasters/slideMaster44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8.xml" ContentType="application/vnd.openxmlformats-officedocument.theme+xml"/>
  <Override PartName="/ppt/theme/theme65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Masters/slideMaster127.xml" ContentType="application/vnd.openxmlformats-officedocument.presentationml.slideMaster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567.xml" ContentType="application/vnd.openxmlformats-officedocument.presentationml.slideLayout+xml"/>
  <Override PartName="/ppt/theme/theme144.xml" ContentType="application/vnd.openxmlformats-officedocument.theme+xml"/>
  <Override PartName="/ppt/slideMasters/slideMaster22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52.xml" ContentType="application/vnd.openxmlformats-officedocument.presentationml.slideMaster+xml"/>
  <Override PartName="/ppt/theme/theme43.xml" ContentType="application/vnd.openxmlformats-officedocument.theme+xml"/>
  <Override PartName="/ppt/theme/theme90.xml" ContentType="application/vnd.openxmlformats-officedocument.theme+xml"/>
  <Override PartName="/ppt/slideLayouts/slideLayout359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122.xml" ContentType="application/vnd.openxmlformats-officedocument.theme+xml"/>
  <Override PartName="/ppt/slides/slide99.xml" ContentType="application/vnd.openxmlformats-officedocument.presentationml.slide+xml"/>
  <Override PartName="/ppt/theme/theme21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Masters/slideMaster130.xml" ContentType="application/vnd.openxmlformats-officedocument.presentationml.slideMaster+xml"/>
  <Override PartName="/ppt/slides/slide77.xml" ContentType="application/vnd.openxmlformats-officedocument.presentationml.slide+xml"/>
  <Override PartName="/ppt/slideLayouts/slideLayout98.xml" ContentType="application/vnd.openxmlformats-officedocument.presentationml.slideLayout+xml"/>
  <Override PartName="/ppt/theme/theme100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Masters/slideMaster38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168.xml" ContentType="application/vnd.openxmlformats-officedocument.presentationml.slideMaster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theme/theme59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theme/theme138.xml" ContentType="application/vnd.openxmlformats-officedocument.theme+xml"/>
  <Override PartName="/ppt/slideLayouts/slideLayout624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Layouts/slideLayout32.xml" ContentType="application/vnd.openxmlformats-officedocument.presentationml.slideLayout+xml"/>
  <Override PartName="/ppt/theme/theme37.xml" ContentType="application/vnd.openxmlformats-officedocument.theme+xml"/>
  <Override PartName="/ppt/slideLayouts/slideLayout132.xml" ContentType="application/vnd.openxmlformats-officedocument.presentationml.slideLayout+xml"/>
  <Override PartName="/ppt/theme/theme84.xml" ContentType="application/vnd.openxmlformats-officedocument.theme+xml"/>
  <Override PartName="/ppt/slideLayouts/slideLayout416.xml" ContentType="application/vnd.openxmlformats-officedocument.presentationml.slideLayout+xml"/>
  <Override PartName="/ppt/theme/theme116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602.xml" ContentType="application/vnd.openxmlformats-officedocument.presentationml.slideLayout+xml"/>
  <Override PartName="/ppt/theme/theme163.xml" ContentType="application/vnd.openxmlformats-officedocument.theme+xml"/>
  <Override PartName="/docProps/app.xml" ContentType="application/vnd.openxmlformats-officedocument.extended-properties+xml"/>
  <Override PartName="/ppt/slideMasters/slideMaster146.xml" ContentType="application/vnd.openxmlformats-officedocument.presentationml.slideMaster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Masters/slideMaster41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71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theme/theme62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141.xml" ContentType="application/vnd.openxmlformats-officedocument.theme+xml"/>
  <Override PartName="/ppt/theme/theme40.xml" ContentType="application/vnd.openxmlformats-officedocument.theme+xml"/>
  <Override PartName="/ppt/slideLayouts/slideLayout517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Masters/slideMaster102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Masters/slideMaster79.xml" ContentType="application/vnd.openxmlformats-officedocument.presentationml.slideMaster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Masters/slideMaster57.xml" ContentType="application/vnd.openxmlformats-officedocument.presentationml.slideMaster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8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157.xml" ContentType="application/vnd.openxmlformats-officedocument.theme+xml"/>
  <Default Extension="wmf" ContentType="image/x-wmf"/>
  <Override PartName="/ppt/slideMasters/slideMaster35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65.xml" ContentType="application/vnd.openxmlformats-officedocument.presentationml.slideMaster+xml"/>
  <Override PartName="/ppt/slideLayouts/slideLayout51.xml" ContentType="application/vnd.openxmlformats-officedocument.presentationml.slideLayout+xml"/>
  <Override PartName="/ppt/theme/theme56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135.xml" ContentType="application/vnd.openxmlformats-officedocument.theme+xml"/>
  <Override PartName="/ppt/slideLayouts/slideLayout62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143.xml" ContentType="application/vnd.openxmlformats-officedocument.presentationml.slideMaster+xml"/>
  <Override PartName="/ppt/theme/theme34.xml" ContentType="application/vnd.openxmlformats-officedocument.theme+xml"/>
  <Override PartName="/ppt/theme/theme81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397.xml" ContentType="application/vnd.openxmlformats-officedocument.presentationml.slideLayout+xml"/>
  <Override PartName="/ppt/theme/theme113.xml" ContentType="application/vnd.openxmlformats-officedocument.theme+xml"/>
  <Override PartName="/ppt/theme/theme160.xml" ContentType="application/vnd.openxmlformats-officedocument.theme+xml"/>
  <Override PartName="/ppt/theme/theme12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Masters/slideMaster121.xml" ContentType="application/vnd.openxmlformats-officedocument.presentationml.slideMaster+xml"/>
  <Override PartName="/ppt/slides/slide68.xml" ContentType="application/vnd.openxmlformats-officedocument.presentationml.slide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Masters/slideMaster98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Masters/slideMaster159.xml" ContentType="application/vnd.openxmlformats-officedocument.presentationml.slideMaster+xml"/>
  <Override PartName="/ppt/slides/slide24.xml" ContentType="application/vnd.openxmlformats-officedocument.presentationml.slide+xml"/>
  <Override PartName="/ppt/slides/slide71.xml" ContentType="application/vnd.openxmlformats-officedocument.presentationml.slide+xml"/>
  <Override PartName="/ppt/slideLayouts/slideLayout92.xml" ContentType="application/vnd.openxmlformats-officedocument.presentationml.slideLayout+xml"/>
  <Override PartName="/ppt/theme/theme97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theme/theme129.xml" ContentType="application/vnd.openxmlformats-officedocument.theme+xml"/>
  <Override PartName="/ppt/slideLayouts/slideLayout599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Masters/slideMaster54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8.xml" ContentType="application/vnd.openxmlformats-officedocument.theme+xml"/>
  <Override PartName="/ppt/slideLayouts/slideLayout70.xml" ContentType="application/vnd.openxmlformats-officedocument.presentationml.slideLayout+xml"/>
  <Override PartName="/ppt/theme/theme75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07.xml" ContentType="application/vnd.openxmlformats-officedocument.theme+xml"/>
  <Override PartName="/ppt/slideLayouts/slideLayout407.xml" ContentType="application/vnd.openxmlformats-officedocument.presentationml.slideLayout+xml"/>
  <Override PartName="/ppt/slideLayouts/slideLayout454.xml" ContentType="application/vnd.openxmlformats-officedocument.presentationml.slideLayout+xml"/>
  <Override PartName="/ppt/theme/theme154.xml" ContentType="application/vnd.openxmlformats-officedocument.theme+xml"/>
  <Override PartName="/ppt/slideMasters/slideMaster32.xml" ContentType="application/vnd.openxmlformats-officedocument.presentationml.slideMaster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Masters/slideMaster115.xml" ContentType="application/vnd.openxmlformats-officedocument.presentationml.slideMaster+xml"/>
  <Override PartName="/ppt/slideMasters/slideMaster162.xml" ContentType="application/vnd.openxmlformats-officedocument.presentationml.slideMaster+xml"/>
  <Override PartName="/ppt/theme/theme53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508.xml" ContentType="application/vnd.openxmlformats-officedocument.presentationml.slideLayout+xml"/>
  <Override PartName="/ppt/theme/theme132.xml" ContentType="application/vnd.openxmlformats-officedocument.theme+xml"/>
  <Override PartName="/ppt/slideLayouts/slideLayout555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40.xml" ContentType="application/vnd.openxmlformats-officedocument.presentationml.slideMaster+xml"/>
  <Override PartName="/ppt/theme/theme31.xml" ContentType="application/vnd.openxmlformats-officedocument.theme+xml"/>
  <Override PartName="/ppt/slideLayouts/slideLayout347.xml" ContentType="application/vnd.openxmlformats-officedocument.presentationml.slideLayout+xml"/>
  <Override PartName="/ppt/theme/theme110.xml" ContentType="application/vnd.openxmlformats-officedocument.theme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s/slide87.xml" ContentType="application/vnd.openxmlformats-officedocument.presentationml.slide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Masters/slideMaster48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s/slide18.xml" ContentType="application/vnd.openxmlformats-officedocument.presentationml.slide+xml"/>
  <Override PartName="/ppt/slides/slide65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148.xml" ContentType="application/vnd.openxmlformats-officedocument.theme+xml"/>
  <Override PartName="/ppt/slideMasters/slideMaster26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56.xml" ContentType="application/vnd.openxmlformats-officedocument.presentationml.slideMaster+xml"/>
  <Override PartName="/ppt/slideLayouts/slideLayout42.xml" ContentType="application/vnd.openxmlformats-officedocument.presentationml.slideLayout+xml"/>
  <Override PartName="/ppt/theme/theme47.xml" ContentType="application/vnd.openxmlformats-officedocument.theme+xml"/>
  <Override PartName="/ppt/theme/theme94.xml" ContentType="application/vnd.openxmlformats-officedocument.theme+xml"/>
  <Override PartName="/ppt/slideLayouts/slideLayout426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126.xml" ContentType="application/vnd.openxmlformats-officedocument.theme+xml"/>
  <Override PartName="/ppt/slideLayouts/slideLayout612.xml" ContentType="application/vnd.openxmlformats-officedocument.presentationml.slideLayout+xml"/>
  <Override PartName="/ppt/theme/theme173.xml" ContentType="application/vnd.openxmlformats-officedocument.theme+xml"/>
  <Override PartName="/ppt/slideMasters/slideMaster51.xml" ContentType="application/vnd.openxmlformats-officedocument.presentationml.slideMaster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Masters/slideMaster134.xml" ContentType="application/vnd.openxmlformats-officedocument.presentationml.slideMaster+xml"/>
  <Override PartName="/ppt/theme/theme25.xml" ContentType="application/vnd.openxmlformats-officedocument.theme+xml"/>
  <Override PartName="/ppt/theme/theme7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104.xml" ContentType="application/vnd.openxmlformats-officedocument.theme+xml"/>
  <Override PartName="/ppt/slideLayouts/slideLayout388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74.xml" ContentType="application/vnd.openxmlformats-officedocument.presentationml.slideLayout+xml"/>
  <Override PartName="/ppt/theme/theme151.xml" ContentType="application/vnd.openxmlformats-officedocument.theme+xml"/>
  <Override PartName="/ppt/slideMasters/slideMaster112.xml" ContentType="application/vnd.openxmlformats-officedocument.presentationml.slideMaster+xml"/>
  <Override PartName="/ppt/theme/theme50.xml" ContentType="application/vnd.openxmlformats-officedocument.theme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Masters/slideMaster89.xml" ContentType="application/vnd.openxmlformats-officedocument.presentationml.slideMaster+xml"/>
  <Override PartName="/ppt/slideLayouts/slideLayout58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notesSlides/notesSlide3.xml" ContentType="application/vnd.openxmlformats-officedocument.presentationml.notesSlide+xml"/>
  <Override PartName="/ppt/slideMasters/slideMaster67.xml" ContentType="application/vnd.openxmlformats-officedocument.presentationml.slideMaster+xml"/>
  <Override PartName="/ppt/slides/slide37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88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606.xml" ContentType="application/vnd.openxmlformats-officedocument.presentationml.slideLayout+xml"/>
  <Override PartName="/ppt/theme/theme167.xml" ContentType="application/vnd.openxmlformats-officedocument.theme+xml"/>
  <Override PartName="/ppt/slideMasters/slideMaster45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9.xml" ContentType="application/vnd.openxmlformats-officedocument.theme+xml"/>
  <Override PartName="/ppt/theme/theme66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92.xml" ContentType="application/vnd.openxmlformats-officedocument.presentationml.slideLayout+xml"/>
  <Override PartName="/ppt/theme/theme145.xml" ContentType="application/vnd.openxmlformats-officedocument.theme+xml"/>
  <Override PartName="/ppt/slideMasters/slideMaster23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s/slide40.xml" ContentType="application/vnd.openxmlformats-officedocument.presentationml.slide+xml"/>
  <Override PartName="/ppt/theme/theme44.xml" ContentType="application/vnd.openxmlformats-officedocument.theme+xml"/>
  <Override PartName="/ppt/theme/theme91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568.xml" ContentType="application/vnd.openxmlformats-officedocument.presentationml.slideLayout+xml"/>
  <Default Extension="wdp" ContentType="image/vnd.ms-photo"/>
  <Override PartName="/ppt/slideMasters/slideMaster106.xml" ContentType="application/vnd.openxmlformats-officedocument.presentationml.slideMaster+xml"/>
  <Override PartName="/ppt/slideMasters/slideMaster153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123.xml" ContentType="application/vnd.openxmlformats-officedocument.theme+xml"/>
  <Override PartName="/ppt/slideLayouts/slideLayout546.xml" ContentType="application/vnd.openxmlformats-officedocument.presentationml.slideLayout+xml"/>
  <Override PartName="/ppt/slideLayouts/slideLayout593.xml" ContentType="application/vnd.openxmlformats-officedocument.presentationml.slideLayout+xml"/>
  <Override PartName="/ppt/theme/theme170.xml" ContentType="application/vnd.openxmlformats-officedocument.theme+xml"/>
  <Override PartName="/ppt/slideMasters/slideMaster131.xml" ContentType="application/vnd.openxmlformats-officedocument.presentationml.slideMaster+xml"/>
  <Override PartName="/ppt/theme/theme2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01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s/slide78.xml" ContentType="application/vnd.openxmlformats-officedocument.presentationml.slid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71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86.xml" ContentType="application/vnd.openxmlformats-officedocument.presentationml.slideLayout+xml"/>
  <Override PartName="/ppt/theme/theme139.xml" ContentType="application/vnd.openxmlformats-officedocument.theme+xml"/>
  <Override PartName="/ppt/slideLayouts/slideLayout625.xml" ContentType="application/vnd.openxmlformats-officedocument.presentationml.slideLayout+xml"/>
  <Override PartName="/ppt/slideMasters/slideMaster169.xml" ContentType="application/vnd.openxmlformats-officedocument.presentationml.slideMaster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133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64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147.xml" ContentType="application/vnd.openxmlformats-officedocument.presentationml.slideMaster+xml"/>
  <Override PartName="/ppt/slideLayouts/slideLayout33.xml" ContentType="application/vnd.openxmlformats-officedocument.presentationml.slideLayout+xml"/>
  <Override PartName="/ppt/theme/theme38.xml" ContentType="application/vnd.openxmlformats-officedocument.theme+xml"/>
  <Override PartName="/ppt/slideLayouts/slideLayout80.xml" ContentType="application/vnd.openxmlformats-officedocument.presentationml.slideLayout+xml"/>
  <Override PartName="/ppt/theme/theme85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117.xml" ContentType="application/vnd.openxmlformats-officedocument.theme+xml"/>
  <Override PartName="/ppt/slideLayouts/slideLayout603.xml" ContentType="application/vnd.openxmlformats-officedocument.presentationml.slideLayout+xml"/>
  <Override PartName="/ppt/theme/theme164.xml" ContentType="application/vnd.openxmlformats-officedocument.theme+xml"/>
  <Override PartName="/ppt/slideMasters/slideMaster42.xml" ContentType="application/vnd.openxmlformats-officedocument.presentationml.slideMaster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6.xml" ContentType="application/vnd.openxmlformats-officedocument.theme+xml"/>
  <Override PartName="/ppt/theme/theme63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Masters/slideMaster125.xml" ContentType="application/vnd.openxmlformats-officedocument.presentationml.slideMaster+xml"/>
  <Override PartName="/ppt/slideMasters/slideMaster172.xml" ContentType="application/vnd.openxmlformats-officedocument.presentationml.slideMaster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65.xml" ContentType="application/vnd.openxmlformats-officedocument.presentationml.slideLayout+xml"/>
  <Override PartName="/ppt/theme/theme142.xml" ContentType="application/vnd.openxmlformats-officedocument.theme+xml"/>
  <Override PartName="/ppt/slideMasters/slideMaster20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50.xml" ContentType="application/vnd.openxmlformats-officedocument.presentationml.slideMaster+xml"/>
  <Override PartName="/ppt/theme/theme8.xml" ContentType="application/vnd.openxmlformats-officedocument.theme+xml"/>
  <Override PartName="/ppt/theme/theme41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120.xml" ContentType="application/vnd.openxmlformats-officedocument.theme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s/slide28.xml" ContentType="application/vnd.openxmlformats-officedocument.presentationml.slide+xml"/>
  <Override PartName="/ppt/slides/slide75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Masters/slideMaster58.xml" ContentType="application/vnd.openxmlformats-officedocument.presentationml.slideMaster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9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458.xml" ContentType="application/vnd.openxmlformats-officedocument.presentationml.slideLayout+xml"/>
  <Override PartName="/ppt/theme/theme158.xml" ContentType="application/vnd.openxmlformats-officedocument.theme+xml"/>
  <Override PartName="/ppt/slides/slide53.xml" ContentType="application/vnd.openxmlformats-officedocument.presentationml.slide+xml"/>
  <Default Extension="jpeg" ContentType="image/jpeg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Masters/slideMaster36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66.xml" ContentType="application/vnd.openxmlformats-officedocument.presentationml.slideMaster+xml"/>
  <Override PartName="/ppt/slides/slide31.xml" ContentType="application/vnd.openxmlformats-officedocument.presentationml.slide+xml"/>
  <Override PartName="/ppt/slideLayouts/slideLayout52.xml" ContentType="application/vnd.openxmlformats-officedocument.presentationml.slideLayout+xml"/>
  <Override PartName="/ppt/theme/theme57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136.xml" ContentType="application/vnd.openxmlformats-officedocument.theme+xml"/>
  <Override PartName="/ppt/slideLayouts/slideLayout622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Layouts/slideLayout30.xml" ContentType="application/vnd.openxmlformats-officedocument.presentationml.slideLayout+xml"/>
  <Override PartName="/ppt/theme/theme35.xml" ContentType="application/vnd.openxmlformats-officedocument.theme+xml"/>
  <Override PartName="/ppt/theme/theme82.xml" ContentType="application/vnd.openxmlformats-officedocument.theme+xml"/>
  <Override PartName="/ppt/slideLayouts/slideLayout130.xml" ContentType="application/vnd.openxmlformats-officedocument.presentationml.slideLayout+xml"/>
  <Override PartName="/ppt/theme/theme114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theme/theme161.xml" ContentType="application/vnd.openxmlformats-officedocument.theme+xml"/>
  <Override PartName="/ppt/slideMasters/slideMaster144.xml" ContentType="application/vnd.openxmlformats-officedocument.presentationml.slideMaster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Masters/slideMaster122.xml" ContentType="application/vnd.openxmlformats-officedocument.presentationml.slideMaster+xml"/>
  <Override PartName="/ppt/theme/theme13.xml" ContentType="application/vnd.openxmlformats-officedocument.theme+xml"/>
  <Override PartName="/ppt/theme/theme60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Masters/slideMaster99.xml" ContentType="application/vnd.openxmlformats-officedocument.presentationml.slideMaster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Masters/slideMaster100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Masters/slideMaster77.xml" ContentType="application/vnd.openxmlformats-officedocument.presentationml.slideMaster+xml"/>
  <Override PartName="/ppt/slideLayouts/slideLayout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98.xml" ContentType="application/vnd.openxmlformats-officedocument.theme+xml"/>
  <Override PartName="/ppt/slideLayouts/slideLayout616.xml" ContentType="application/vnd.openxmlformats-officedocument.presentationml.slideLayout+xml"/>
  <Override PartName="/ppt/slides/slide72.xml" ContentType="application/vnd.openxmlformats-officedocument.presentationml.slide+xml"/>
  <Override PartName="/ppt/slideLayouts/slideLayout124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55.xml" ContentType="application/vnd.openxmlformats-officedocument.presentationml.slideLayout+xml"/>
  <Override PartName="/ppt/theme/theme29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155.xml" ContentType="application/vnd.openxmlformats-officedocument.theme+xml"/>
  <Override PartName="/ppt/slideMasters/slideMaster33.xml" ContentType="application/vnd.openxmlformats-officedocument.presentationml.slideMaster+xml"/>
  <Override PartName="/ppt/slideMasters/slideMaster116.xml" ContentType="application/vnd.openxmlformats-officedocument.presentationml.slideMaster+xml"/>
  <Override PartName="/ppt/theme/theme54.xml" ContentType="application/vnd.openxmlformats-officedocument.theme+xml"/>
  <Override PartName="/ppt/slideLayouts/slideLayout48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Masters/slideMaster141.xml" ContentType="application/vnd.openxmlformats-officedocument.presentationml.slideMaster+xml"/>
  <Override PartName="/ppt/slideLayouts/slideLayout250.xml" ContentType="application/vnd.openxmlformats-officedocument.presentationml.slideLayout+xml"/>
  <Override PartName="/ppt/theme/theme111.xml" ContentType="application/vnd.openxmlformats-officedocument.theme+xml"/>
  <Override PartName="/ppt/slideLayouts/slideLayout395.xml" ContentType="application/vnd.openxmlformats-officedocument.presentationml.slideLayout+xml"/>
  <Override PartName="/ppt/slides/slide88.xml" ContentType="application/vnd.openxmlformats-officedocument.presentationml.slide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65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Masters/slideMaster49.xml" ContentType="application/vnd.openxmlformats-officedocument.presentationml.slideMaster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51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Masters/slideMaster74.xml" ContentType="application/vnd.openxmlformats-officedocument.presentationml.slideMaster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Masters/slideMaster157.xml" ContentType="application/vnd.openxmlformats-officedocument.presentationml.slideMaster+xml"/>
  <Override PartName="/ppt/theme/theme95.xml" ContentType="application/vnd.openxmlformats-officedocument.theme+xml"/>
  <Override PartName="/ppt/slideLayouts/slideLayout266.xml" ContentType="application/vnd.openxmlformats-officedocument.presentationml.slideLayout+xml"/>
  <Override PartName="/ppt/theme/theme127.xml" ContentType="application/vnd.openxmlformats-officedocument.theme+xml"/>
  <Override PartName="/ppt/slideLayouts/slideLayout597.xml" ContentType="application/vnd.openxmlformats-officedocument.presentationml.slideLayout+xml"/>
  <Override PartName="/ppt/slideLayouts/slideLayout613.xml" ContentType="application/vnd.openxmlformats-officedocument.presentationml.slideLayout+xml"/>
  <Override PartName="/ppt/theme/theme26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theme/theme152.xml" ContentType="application/vnd.openxmlformats-officedocument.theme+xml"/>
  <Override PartName="/ppt/slideMasters/slideMaster30.xml" ContentType="application/vnd.openxmlformats-officedocument.presentationml.slideMaster+xml"/>
  <Override PartName="/ppt/slideLayouts/slideLayout291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Masters/slideMaster113.xml" ContentType="application/vnd.openxmlformats-officedocument.presentationml.slideMaster+xml"/>
  <Override PartName="/ppt/theme/theme51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s/slide85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468.xml" ContentType="application/vnd.openxmlformats-officedocument.presentationml.slideLayout+xml"/>
  <Override PartName="/ppt/theme/theme168.xml" ContentType="application/vnd.openxmlformats-officedocument.theme+xml"/>
  <Override PartName="/ppt/slideMasters/slideMaster46.xml" ContentType="application/vnd.openxmlformats-officedocument.presentationml.slideMaster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theme/theme67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Masters/slideMaster129.xml" ContentType="application/vnd.openxmlformats-officedocument.presentationml.slideMaster+xml"/>
  <Override PartName="/ppt/slides/slide41.xml" ContentType="application/vnd.openxmlformats-officedocument.presentationml.slide+xml"/>
  <Override PartName="/ppt/slideLayouts/slideLayout23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Masters/slideMaster71.xml" ContentType="application/vnd.openxmlformats-officedocument.presentationml.slideMaster+xml"/>
  <Override PartName="/ppt/slideMasters/slideMaster154.xml" ContentType="application/vnd.openxmlformats-officedocument.presentationml.slideMaster+xml"/>
  <Override PartName="/ppt/slideLayouts/slideLayout40.xml" ContentType="application/vnd.openxmlformats-officedocument.presentationml.slideLayout+xml"/>
  <Override PartName="/ppt/theme/theme92.xml" ContentType="application/vnd.openxmlformats-officedocument.theme+xml"/>
  <Override PartName="/ppt/slideLayouts/slideLayout424.xml" ContentType="application/vnd.openxmlformats-officedocument.presentationml.slideLayout+xml"/>
  <Override PartName="/ppt/theme/theme124.xml" ContentType="application/vnd.openxmlformats-officedocument.theme+xml"/>
  <Override PartName="/ppt/slideLayouts/slideLayout610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Masters/slideMaster110.xml" ContentType="application/vnd.openxmlformats-officedocument.presentationml.slideMaster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Layouts/slideLayout10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Masters/slideMaster87.xml" ContentType="application/vnd.openxmlformats-officedocument.presentationml.slideMaster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82.xml" ContentType="application/vnd.openxmlformats-officedocument.presentationml.slide+xml"/>
  <Override PartName="/ppt/theme/theme3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s/slide13.xml" ContentType="application/vnd.openxmlformats-officedocument.presentationml.slide+xml"/>
  <Override PartName="/ppt/theme/theme165.xml" ContentType="application/vnd.openxmlformats-officedocument.theme+xml"/>
  <Override PartName="/ppt/slideMasters/slideMaster43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Layouts/slideLayout12.xml" ContentType="application/vnd.openxmlformats-officedocument.presentationml.slideLayout+xml"/>
  <Override PartName="/ppt/theme/theme64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Masters/slideMaster151.xml" ContentType="application/vnd.openxmlformats-officedocument.presentationml.slideMaster+xml"/>
  <Override PartName="/ppt/slides/slide98.xml" ContentType="application/vnd.openxmlformats-officedocument.presentationml.slide+xml"/>
  <Override PartName="/ppt/slideLayouts/slideLayout260.xml" ContentType="application/vnd.openxmlformats-officedocument.presentationml.slideLayout+xml"/>
  <Override PartName="/ppt/theme/theme121.xml" ContentType="application/vnd.openxmlformats-officedocument.theme+xml"/>
  <Override PartName="/ppt/slideLayouts/slideLayout591.xml" ContentType="application/vnd.openxmlformats-officedocument.presentationml.slideLayout+xml"/>
  <Override PartName="/ppt/theme/theme20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75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Masters/slideMaster59.xml" ContentType="application/vnd.openxmlformats-officedocument.presentationml.slideMaster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Masters/slideMaster84.xml" ContentType="application/vnd.openxmlformats-officedocument.presentationml.slideMaster+xml"/>
  <Override PartName="/ppt/slideMasters/slideMaster167.xml" ContentType="application/vnd.openxmlformats-officedocument.presentationml.slideMaster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theme/theme137.xml" ContentType="application/vnd.openxmlformats-officedocument.theme+xml"/>
  <Override PartName="/ppt/slideLayouts/slideLayout623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theme/theme36.xml" ContentType="application/vnd.openxmlformats-officedocument.theme+xml"/>
  <Override PartName="/ppt/slideLayouts/slideLayout207.xml" ContentType="application/vnd.openxmlformats-officedocument.presentationml.slideLayout+xml"/>
  <Override PartName="/ppt/theme/theme162.xml" ContentType="application/vnd.openxmlformats-officedocument.theme+xml"/>
  <Override PartName="/ppt/slideMasters/slideMaster40.xml" ContentType="application/vnd.openxmlformats-officedocument.presentationml.slideMaster+xml"/>
  <Override PartName="/ppt/theme/theme61.xml" ContentType="application/vnd.openxmlformats-officedocument.theme+xml"/>
  <Override PartName="/ppt/slideLayouts/slideLayout538.xml" ContentType="application/vnd.openxmlformats-officedocument.presentationml.slideLayout+xml"/>
  <Override PartName="/ppt/slideMasters/slideMaster123.xml" ContentType="application/vnd.openxmlformats-officedocument.presentationml.slideMaster+xml"/>
  <Override PartName="/ppt/slideLayouts/slideLayout232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s/slide95.xml" ContentType="application/vnd.openxmlformats-officedocument.presentationml.slide+xml"/>
  <Override PartName="/ppt/slideLayouts/slideLayout14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Masters/slideMaster56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7.xml" ContentType="application/vnd.openxmlformats-officedocument.theme+xml"/>
  <Override PartName="/ppt/slideLayouts/slideLayout172.xml" ContentType="application/vnd.openxmlformats-officedocument.presentationml.slideLayout+xml"/>
  <Override PartName="/ppt/theme/theme109.xml" ContentType="application/vnd.openxmlformats-officedocument.theme+xml"/>
  <Override PartName="/ppt/slideLayouts/slideLayout409.xml" ContentType="application/vnd.openxmlformats-officedocument.presentationml.slideLayout+xml"/>
  <Override PartName="/ppt/slideMasters/slideMaster81.xml" ContentType="application/vnd.openxmlformats-officedocument.presentationml.slideMaster+xml"/>
  <Override PartName="/ppt/slides/slide51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Masters/slideMaster164.xml" ContentType="application/vnd.openxmlformats-officedocument.presentationml.slideMaster+xml"/>
  <Override PartName="/ppt/slideLayouts/slideLayout50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134.xml" ContentType="application/vnd.openxmlformats-officedocument.theme+xml"/>
  <Override PartName="/ppt/slideLayouts/slideLayout620.xml" ContentType="application/vnd.openxmlformats-officedocument.presentationml.slideLayout+xml"/>
  <Override PartName="/ppt/slideMasters/slideMaster12.xml" ContentType="application/vnd.openxmlformats-officedocument.presentationml.slideMaster+xml"/>
  <Override PartName="/ppt/theme/theme33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Masters/slideMaster120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374.xml" ContentType="application/vnd.openxmlformats-officedocument.presentationml.slideLayout+xml"/>
  <Override PartName="/ppt/slideMasters/slideMaster97.xml" ContentType="application/vnd.openxmlformats-officedocument.presentationml.slideMaster+xml"/>
  <Override PartName="/ppt/slides/slide67.xml" ContentType="application/vnd.openxmlformats-officedocument.presentationml.slide+xml"/>
  <Override PartName="/ppt/slideLayouts/slideLayout66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s/slide92.xml" ContentType="application/vnd.openxmlformats-officedocument.presentationml.slide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Masters/slideMaster28.xml" ContentType="application/vnd.openxmlformats-officedocument.presentationml.slideMaster+xml"/>
  <Override PartName="/ppt/theme/theme4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Masters/slideMaster53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Masters/slideMaster136.xml" ContentType="application/vnd.openxmlformats-officedocument.presentationml.slideMaster+xml"/>
  <Override PartName="/ppt/theme/theme74.xml" ContentType="application/vnd.openxmlformats-officedocument.theme+xml"/>
  <Override PartName="/ppt/slideLayouts/slideLayout245.xml" ContentType="application/vnd.openxmlformats-officedocument.presentationml.slideLayout+xml"/>
  <Override PartName="/ppt/theme/theme106.xml" ContentType="application/vnd.openxmlformats-officedocument.theme+xml"/>
  <Override PartName="/ppt/slideLayouts/slideLayout576.xml" ContentType="application/vnd.openxmlformats-officedocument.presentationml.slideLayout+xml"/>
  <Override PartName="/ppt/slideMasters/slideMaster161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13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361" r:id="rId1"/>
    <p:sldMasterId id="2147486373" r:id="rId2"/>
    <p:sldMasterId id="2147486385" r:id="rId3"/>
    <p:sldMasterId id="2147486397" r:id="rId4"/>
    <p:sldMasterId id="2147486409" r:id="rId5"/>
    <p:sldMasterId id="2147486421" r:id="rId6"/>
    <p:sldMasterId id="2147486653" r:id="rId7"/>
    <p:sldMasterId id="2147486657" r:id="rId8"/>
    <p:sldMasterId id="2147486662" r:id="rId9"/>
    <p:sldMasterId id="2147486664" r:id="rId10"/>
    <p:sldMasterId id="2147486666" r:id="rId11"/>
    <p:sldMasterId id="2147486668" r:id="rId12"/>
    <p:sldMasterId id="2147486670" r:id="rId13"/>
    <p:sldMasterId id="2147486672" r:id="rId14"/>
    <p:sldMasterId id="2147486674" r:id="rId15"/>
    <p:sldMasterId id="2147486676" r:id="rId16"/>
    <p:sldMasterId id="2147486678" r:id="rId17"/>
    <p:sldMasterId id="2147486680" r:id="rId18"/>
    <p:sldMasterId id="2147486682" r:id="rId19"/>
    <p:sldMasterId id="2147486684" r:id="rId20"/>
    <p:sldMasterId id="2147486685" r:id="rId21"/>
    <p:sldMasterId id="2147486687" r:id="rId22"/>
    <p:sldMasterId id="2147486689" r:id="rId23"/>
    <p:sldMasterId id="2147486691" r:id="rId24"/>
    <p:sldMasterId id="2147486693" r:id="rId25"/>
    <p:sldMasterId id="2147486695" r:id="rId26"/>
    <p:sldMasterId id="2147486697" r:id="rId27"/>
    <p:sldMasterId id="2147486699" r:id="rId28"/>
    <p:sldMasterId id="2147486701" r:id="rId29"/>
    <p:sldMasterId id="2147486703" r:id="rId30"/>
    <p:sldMasterId id="2147486705" r:id="rId31"/>
    <p:sldMasterId id="2147486707" r:id="rId32"/>
    <p:sldMasterId id="2147486716" r:id="rId33"/>
    <p:sldMasterId id="2147486734" r:id="rId34"/>
    <p:sldMasterId id="2147486735" r:id="rId35"/>
    <p:sldMasterId id="2147486737" r:id="rId36"/>
    <p:sldMasterId id="2147486739" r:id="rId37"/>
    <p:sldMasterId id="2147486741" r:id="rId38"/>
    <p:sldMasterId id="2147486743" r:id="rId39"/>
    <p:sldMasterId id="2147486744" r:id="rId40"/>
    <p:sldMasterId id="2147486756" r:id="rId41"/>
    <p:sldMasterId id="2147486758" r:id="rId42"/>
    <p:sldMasterId id="2147486760" r:id="rId43"/>
    <p:sldMasterId id="2147486762" r:id="rId44"/>
    <p:sldMasterId id="2147486763" r:id="rId45"/>
    <p:sldMasterId id="2147486765" r:id="rId46"/>
    <p:sldMasterId id="2147486773" r:id="rId47"/>
    <p:sldMasterId id="2147486774" r:id="rId48"/>
    <p:sldMasterId id="2147486776" r:id="rId49"/>
    <p:sldMasterId id="2147486778" r:id="rId50"/>
    <p:sldMasterId id="2147486780" r:id="rId51"/>
    <p:sldMasterId id="2147486782" r:id="rId52"/>
    <p:sldMasterId id="2147486784" r:id="rId53"/>
    <p:sldMasterId id="2147486786" r:id="rId54"/>
    <p:sldMasterId id="2147486788" r:id="rId55"/>
    <p:sldMasterId id="2147486790" r:id="rId56"/>
    <p:sldMasterId id="2147486792" r:id="rId57"/>
    <p:sldMasterId id="2147486794" r:id="rId58"/>
    <p:sldMasterId id="2147486795" r:id="rId59"/>
    <p:sldMasterId id="2147486797" r:id="rId60"/>
    <p:sldMasterId id="2147486799" r:id="rId61"/>
    <p:sldMasterId id="2147486801" r:id="rId62"/>
    <p:sldMasterId id="2147486807" r:id="rId63"/>
    <p:sldMasterId id="2147486809" r:id="rId64"/>
    <p:sldMasterId id="2147486811" r:id="rId65"/>
    <p:sldMasterId id="2147486813" r:id="rId66"/>
    <p:sldMasterId id="2147486815" r:id="rId67"/>
    <p:sldMasterId id="2147486819" r:id="rId68"/>
    <p:sldMasterId id="2147486831" r:id="rId69"/>
    <p:sldMasterId id="2147486843" r:id="rId70"/>
    <p:sldMasterId id="2147486886" r:id="rId71"/>
    <p:sldMasterId id="2147486899" r:id="rId72"/>
    <p:sldMasterId id="2147486902" r:id="rId73"/>
    <p:sldMasterId id="2147486904" r:id="rId74"/>
    <p:sldMasterId id="2147486923" r:id="rId75"/>
    <p:sldMasterId id="2147486926" r:id="rId76"/>
    <p:sldMasterId id="2147486982" r:id="rId77"/>
    <p:sldMasterId id="2147487047" r:id="rId78"/>
    <p:sldMasterId id="2147487071" r:id="rId79"/>
    <p:sldMasterId id="2147487080" r:id="rId80"/>
    <p:sldMasterId id="2147487192" r:id="rId81"/>
    <p:sldMasterId id="2147487241" r:id="rId82"/>
    <p:sldMasterId id="2147487255" r:id="rId83"/>
    <p:sldMasterId id="2147487315" r:id="rId84"/>
    <p:sldMasterId id="2147487343" r:id="rId85"/>
    <p:sldMasterId id="2147487357" r:id="rId86"/>
    <p:sldMasterId id="2147487424" r:id="rId87"/>
    <p:sldMasterId id="2147487486" r:id="rId88"/>
    <p:sldMasterId id="2147487679" r:id="rId89"/>
    <p:sldMasterId id="2147487985" r:id="rId90"/>
    <p:sldMasterId id="2147488009" r:id="rId91"/>
    <p:sldMasterId id="2147488023" r:id="rId92"/>
    <p:sldMasterId id="2147488171" r:id="rId93"/>
    <p:sldMasterId id="2147488223" r:id="rId94"/>
    <p:sldMasterId id="2147488285" r:id="rId95"/>
    <p:sldMasterId id="2147488403" r:id="rId96"/>
    <p:sldMasterId id="2147488579" r:id="rId97"/>
    <p:sldMasterId id="2147488641" r:id="rId98"/>
    <p:sldMasterId id="2147488764" r:id="rId99"/>
    <p:sldMasterId id="2147488766" r:id="rId100"/>
    <p:sldMasterId id="2147488782" r:id="rId101"/>
    <p:sldMasterId id="2147488794" r:id="rId102"/>
    <p:sldMasterId id="2147488844" r:id="rId103"/>
    <p:sldMasterId id="2147488868" r:id="rId104"/>
    <p:sldMasterId id="2147488918" r:id="rId105"/>
    <p:sldMasterId id="2147489013" r:id="rId106"/>
    <p:sldMasterId id="2147489186" r:id="rId107"/>
    <p:sldMasterId id="2147489401" r:id="rId108"/>
    <p:sldMasterId id="2147489487" r:id="rId109"/>
    <p:sldMasterId id="2147489511" r:id="rId110"/>
    <p:sldMasterId id="2147489695" r:id="rId111"/>
    <p:sldMasterId id="2147489707" r:id="rId112"/>
    <p:sldMasterId id="2147489806" r:id="rId113"/>
    <p:sldMasterId id="2147489951" r:id="rId114"/>
    <p:sldMasterId id="2147489953" r:id="rId115"/>
    <p:sldMasterId id="2147489979" r:id="rId116"/>
    <p:sldMasterId id="2147490015" r:id="rId117"/>
    <p:sldMasterId id="2147490138" r:id="rId118"/>
    <p:sldMasterId id="2147490201" r:id="rId119"/>
    <p:sldMasterId id="2147490237" r:id="rId120"/>
    <p:sldMasterId id="2147490433" r:id="rId121"/>
    <p:sldMasterId id="2147490445" r:id="rId122"/>
    <p:sldMasterId id="2147490447" r:id="rId123"/>
    <p:sldMasterId id="2147490524" r:id="rId124"/>
    <p:sldMasterId id="2147490526" r:id="rId125"/>
    <p:sldMasterId id="2147490528" r:id="rId126"/>
    <p:sldMasterId id="2147490554" r:id="rId127"/>
    <p:sldMasterId id="2147490654" r:id="rId128"/>
    <p:sldMasterId id="2147490828" r:id="rId129"/>
    <p:sldMasterId id="2147490881" r:id="rId130"/>
    <p:sldMasterId id="2147490943" r:id="rId131"/>
    <p:sldMasterId id="2147491144" r:id="rId132"/>
    <p:sldMasterId id="2147491156" r:id="rId133"/>
    <p:sldMasterId id="2147491192" r:id="rId134"/>
    <p:sldMasterId id="2147491264" r:id="rId135"/>
    <p:sldMasterId id="2147491276" r:id="rId136"/>
    <p:sldMasterId id="2147491288" r:id="rId137"/>
    <p:sldMasterId id="2147491290" r:id="rId138"/>
    <p:sldMasterId id="2147491292" r:id="rId139"/>
    <p:sldMasterId id="2147491294" r:id="rId140"/>
    <p:sldMasterId id="2147491296" r:id="rId141"/>
    <p:sldMasterId id="2147491298" r:id="rId142"/>
    <p:sldMasterId id="2147491300" r:id="rId143"/>
    <p:sldMasterId id="2147491302" r:id="rId144"/>
    <p:sldMasterId id="2147491304" r:id="rId145"/>
    <p:sldMasterId id="2147491306" r:id="rId146"/>
    <p:sldMasterId id="2147491308" r:id="rId147"/>
    <p:sldMasterId id="2147491310" r:id="rId148"/>
    <p:sldMasterId id="2147491312" r:id="rId149"/>
    <p:sldMasterId id="2147491314" r:id="rId150"/>
    <p:sldMasterId id="2147491316" r:id="rId151"/>
    <p:sldMasterId id="2147491318" r:id="rId152"/>
    <p:sldMasterId id="2147491320" r:id="rId153"/>
    <p:sldMasterId id="2147491322" r:id="rId154"/>
    <p:sldMasterId id="2147491324" r:id="rId155"/>
    <p:sldMasterId id="2147491326" r:id="rId156"/>
    <p:sldMasterId id="2147491328" r:id="rId157"/>
    <p:sldMasterId id="2147491330" r:id="rId158"/>
    <p:sldMasterId id="2147491332" r:id="rId159"/>
    <p:sldMasterId id="2147491334" r:id="rId160"/>
    <p:sldMasterId id="2147491336" r:id="rId161"/>
    <p:sldMasterId id="2147491338" r:id="rId162"/>
    <p:sldMasterId id="2147491340" r:id="rId163"/>
    <p:sldMasterId id="2147491342" r:id="rId164"/>
    <p:sldMasterId id="2147491344" r:id="rId165"/>
    <p:sldMasterId id="2147491346" r:id="rId166"/>
    <p:sldMasterId id="2147491348" r:id="rId167"/>
    <p:sldMasterId id="2147491350" r:id="rId168"/>
    <p:sldMasterId id="2147491352" r:id="rId169"/>
    <p:sldMasterId id="2147491354" r:id="rId170"/>
    <p:sldMasterId id="2147491356" r:id="rId171"/>
    <p:sldMasterId id="2147491359" r:id="rId172"/>
  </p:sldMasterIdLst>
  <p:notesMasterIdLst>
    <p:notesMasterId r:id="rId272"/>
  </p:notesMasterIdLst>
  <p:handoutMasterIdLst>
    <p:handoutMasterId r:id="rId273"/>
  </p:handoutMasterIdLst>
  <p:sldIdLst>
    <p:sldId id="2045" r:id="rId173"/>
    <p:sldId id="4507" r:id="rId174"/>
    <p:sldId id="5410" r:id="rId175"/>
    <p:sldId id="5377" r:id="rId176"/>
    <p:sldId id="7540" r:id="rId177"/>
    <p:sldId id="7541" r:id="rId178"/>
    <p:sldId id="7542" r:id="rId179"/>
    <p:sldId id="7543" r:id="rId180"/>
    <p:sldId id="7544" r:id="rId181"/>
    <p:sldId id="7545" r:id="rId182"/>
    <p:sldId id="7511" r:id="rId183"/>
    <p:sldId id="7553" r:id="rId184"/>
    <p:sldId id="7554" r:id="rId185"/>
    <p:sldId id="7555" r:id="rId186"/>
    <p:sldId id="7556" r:id="rId187"/>
    <p:sldId id="7557" r:id="rId188"/>
    <p:sldId id="7558" r:id="rId189"/>
    <p:sldId id="7559" r:id="rId190"/>
    <p:sldId id="7560" r:id="rId191"/>
    <p:sldId id="7561" r:id="rId192"/>
    <p:sldId id="7562" r:id="rId193"/>
    <p:sldId id="7563" r:id="rId194"/>
    <p:sldId id="7564" r:id="rId195"/>
    <p:sldId id="7565" r:id="rId196"/>
    <p:sldId id="7566" r:id="rId197"/>
    <p:sldId id="7567" r:id="rId198"/>
    <p:sldId id="7568" r:id="rId199"/>
    <p:sldId id="7569" r:id="rId200"/>
    <p:sldId id="7570" r:id="rId201"/>
    <p:sldId id="7571" r:id="rId202"/>
    <p:sldId id="7572" r:id="rId203"/>
    <p:sldId id="7573" r:id="rId204"/>
    <p:sldId id="7574" r:id="rId205"/>
    <p:sldId id="7372" r:id="rId206"/>
    <p:sldId id="7576" r:id="rId207"/>
    <p:sldId id="7136" r:id="rId208"/>
    <p:sldId id="7575" r:id="rId209"/>
    <p:sldId id="7577" r:id="rId210"/>
    <p:sldId id="5915" r:id="rId211"/>
    <p:sldId id="7578" r:id="rId212"/>
    <p:sldId id="7579" r:id="rId213"/>
    <p:sldId id="7580" r:id="rId214"/>
    <p:sldId id="7581" r:id="rId215"/>
    <p:sldId id="7582" r:id="rId216"/>
    <p:sldId id="7583" r:id="rId217"/>
    <p:sldId id="7584" r:id="rId218"/>
    <p:sldId id="7585" r:id="rId219"/>
    <p:sldId id="7586" r:id="rId220"/>
    <p:sldId id="7587" r:id="rId221"/>
    <p:sldId id="7588" r:id="rId222"/>
    <p:sldId id="7589" r:id="rId223"/>
    <p:sldId id="7590" r:id="rId224"/>
    <p:sldId id="7591" r:id="rId225"/>
    <p:sldId id="7592" r:id="rId226"/>
    <p:sldId id="7593" r:id="rId227"/>
    <p:sldId id="7594" r:id="rId228"/>
    <p:sldId id="7595" r:id="rId229"/>
    <p:sldId id="7596" r:id="rId230"/>
    <p:sldId id="7597" r:id="rId231"/>
    <p:sldId id="7598" r:id="rId232"/>
    <p:sldId id="7599" r:id="rId233"/>
    <p:sldId id="7600" r:id="rId234"/>
    <p:sldId id="7601" r:id="rId235"/>
    <p:sldId id="7602" r:id="rId236"/>
    <p:sldId id="7603" r:id="rId237"/>
    <p:sldId id="7604" r:id="rId238"/>
    <p:sldId id="7605" r:id="rId239"/>
    <p:sldId id="7606" r:id="rId240"/>
    <p:sldId id="7607" r:id="rId241"/>
    <p:sldId id="7608" r:id="rId242"/>
    <p:sldId id="7609" r:id="rId243"/>
    <p:sldId id="7610" r:id="rId244"/>
    <p:sldId id="7611" r:id="rId245"/>
    <p:sldId id="7612" r:id="rId246"/>
    <p:sldId id="7613" r:id="rId247"/>
    <p:sldId id="7614" r:id="rId248"/>
    <p:sldId id="7615" r:id="rId249"/>
    <p:sldId id="7616" r:id="rId250"/>
    <p:sldId id="7617" r:id="rId251"/>
    <p:sldId id="7618" r:id="rId252"/>
    <p:sldId id="7619" r:id="rId253"/>
    <p:sldId id="7620" r:id="rId254"/>
    <p:sldId id="7621" r:id="rId255"/>
    <p:sldId id="7622" r:id="rId256"/>
    <p:sldId id="7623" r:id="rId257"/>
    <p:sldId id="7624" r:id="rId258"/>
    <p:sldId id="7625" r:id="rId259"/>
    <p:sldId id="7626" r:id="rId260"/>
    <p:sldId id="7627" r:id="rId261"/>
    <p:sldId id="7628" r:id="rId262"/>
    <p:sldId id="7629" r:id="rId263"/>
    <p:sldId id="7630" r:id="rId264"/>
    <p:sldId id="7631" r:id="rId265"/>
    <p:sldId id="4504" r:id="rId266"/>
    <p:sldId id="4296" r:id="rId267"/>
    <p:sldId id="4505" r:id="rId268"/>
    <p:sldId id="5357" r:id="rId269"/>
    <p:sldId id="2257" r:id="rId270"/>
    <p:sldId id="4298" r:id="rId271"/>
  </p:sldIdLst>
  <p:sldSz cx="9144000" cy="6858000" type="screen4x3"/>
  <p:notesSz cx="6888163" cy="9623425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4400" kern="1200">
        <a:solidFill>
          <a:srgbClr val="99FF33"/>
        </a:solidFill>
        <a:latin typeface="Arial" charset="0"/>
        <a:ea typeface="SimSun" pitchFamily="2" charset="-122"/>
        <a:cs typeface="+mn-cs"/>
      </a:defRPr>
    </a:lvl1pPr>
    <a:lvl2pPr marL="456372" algn="l" rtl="0" fontAlgn="base">
      <a:spcBef>
        <a:spcPct val="0"/>
      </a:spcBef>
      <a:spcAft>
        <a:spcPct val="0"/>
      </a:spcAft>
      <a:defRPr sz="4400" kern="1200">
        <a:solidFill>
          <a:srgbClr val="99FF33"/>
        </a:solidFill>
        <a:latin typeface="Arial" charset="0"/>
        <a:ea typeface="SimSun" pitchFamily="2" charset="-122"/>
        <a:cs typeface="+mn-cs"/>
      </a:defRPr>
    </a:lvl2pPr>
    <a:lvl3pPr marL="912746" algn="l" rtl="0" fontAlgn="base">
      <a:spcBef>
        <a:spcPct val="0"/>
      </a:spcBef>
      <a:spcAft>
        <a:spcPct val="0"/>
      </a:spcAft>
      <a:defRPr sz="4400" kern="1200">
        <a:solidFill>
          <a:srgbClr val="99FF33"/>
        </a:solidFill>
        <a:latin typeface="Arial" charset="0"/>
        <a:ea typeface="SimSun" pitchFamily="2" charset="-122"/>
        <a:cs typeface="+mn-cs"/>
      </a:defRPr>
    </a:lvl3pPr>
    <a:lvl4pPr marL="1369116" algn="l" rtl="0" fontAlgn="base">
      <a:spcBef>
        <a:spcPct val="0"/>
      </a:spcBef>
      <a:spcAft>
        <a:spcPct val="0"/>
      </a:spcAft>
      <a:defRPr sz="4400" kern="1200">
        <a:solidFill>
          <a:srgbClr val="99FF33"/>
        </a:solidFill>
        <a:latin typeface="Arial" charset="0"/>
        <a:ea typeface="SimSun" pitchFamily="2" charset="-122"/>
        <a:cs typeface="+mn-cs"/>
      </a:defRPr>
    </a:lvl4pPr>
    <a:lvl5pPr marL="1825494" algn="l" rtl="0" fontAlgn="base">
      <a:spcBef>
        <a:spcPct val="0"/>
      </a:spcBef>
      <a:spcAft>
        <a:spcPct val="0"/>
      </a:spcAft>
      <a:defRPr sz="4400" kern="1200">
        <a:solidFill>
          <a:srgbClr val="99FF33"/>
        </a:solidFill>
        <a:latin typeface="Arial" charset="0"/>
        <a:ea typeface="SimSun" pitchFamily="2" charset="-122"/>
        <a:cs typeface="+mn-cs"/>
      </a:defRPr>
    </a:lvl5pPr>
    <a:lvl6pPr marL="2281868" algn="l" defTabSz="912746" rtl="0" eaLnBrk="1" latinLnBrk="0" hangingPunct="1">
      <a:defRPr sz="4400" kern="1200">
        <a:solidFill>
          <a:srgbClr val="99FF33"/>
        </a:solidFill>
        <a:latin typeface="Arial" charset="0"/>
        <a:ea typeface="SimSun" pitchFamily="2" charset="-122"/>
        <a:cs typeface="+mn-cs"/>
      </a:defRPr>
    </a:lvl6pPr>
    <a:lvl7pPr marL="2738240" algn="l" defTabSz="912746" rtl="0" eaLnBrk="1" latinLnBrk="0" hangingPunct="1">
      <a:defRPr sz="4400" kern="1200">
        <a:solidFill>
          <a:srgbClr val="99FF33"/>
        </a:solidFill>
        <a:latin typeface="Arial" charset="0"/>
        <a:ea typeface="SimSun" pitchFamily="2" charset="-122"/>
        <a:cs typeface="+mn-cs"/>
      </a:defRPr>
    </a:lvl7pPr>
    <a:lvl8pPr marL="3194616" algn="l" defTabSz="912746" rtl="0" eaLnBrk="1" latinLnBrk="0" hangingPunct="1">
      <a:defRPr sz="4400" kern="1200">
        <a:solidFill>
          <a:srgbClr val="99FF33"/>
        </a:solidFill>
        <a:latin typeface="Arial" charset="0"/>
        <a:ea typeface="SimSun" pitchFamily="2" charset="-122"/>
        <a:cs typeface="+mn-cs"/>
      </a:defRPr>
    </a:lvl8pPr>
    <a:lvl9pPr marL="3650990" algn="l" defTabSz="912746" rtl="0" eaLnBrk="1" latinLnBrk="0" hangingPunct="1">
      <a:defRPr sz="4400" kern="1200">
        <a:solidFill>
          <a:srgbClr val="99FF33"/>
        </a:solidFill>
        <a:latin typeface="Arial" charset="0"/>
        <a:ea typeface="SimSun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70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31">
          <p15:clr>
            <a:srgbClr val="A4A3A4"/>
          </p15:clr>
        </p15:guide>
        <p15:guide id="2" pos="216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5F6804"/>
    <a:srgbClr val="000000"/>
    <a:srgbClr val="FFFFFF"/>
    <a:srgbClr val="AD232A"/>
    <a:srgbClr val="283A75"/>
    <a:srgbClr val="FF3D3D"/>
    <a:srgbClr val="FF83EC"/>
    <a:srgbClr val="AA375D"/>
    <a:srgbClr val="671335"/>
    <a:srgbClr val="82F2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06" autoAdjust="0"/>
    <p:restoredTop sz="95846" autoAdjust="0"/>
  </p:normalViewPr>
  <p:slideViewPr>
    <p:cSldViewPr>
      <p:cViewPr varScale="1">
        <p:scale>
          <a:sx n="69" d="100"/>
          <a:sy n="69" d="100"/>
        </p:scale>
        <p:origin x="-77" y="-173"/>
      </p:cViewPr>
      <p:guideLst>
        <p:guide orient="horz" pos="2704"/>
        <p:guide pos="2880"/>
      </p:guideLst>
    </p:cSldViewPr>
  </p:slideViewPr>
  <p:outlineViewPr>
    <p:cViewPr>
      <p:scale>
        <a:sx n="33" d="100"/>
        <a:sy n="33" d="100"/>
      </p:scale>
      <p:origin x="0" y="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98" y="-96"/>
      </p:cViewPr>
      <p:guideLst>
        <p:guide orient="horz" pos="3031"/>
        <p:guide pos="216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Master" Target="slideMasters/slideMaster11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slideMaster" Target="slideMasters/slideMaster138.xml"/><Relationship Id="rId159" Type="http://schemas.openxmlformats.org/officeDocument/2006/relationships/slideMaster" Target="slideMasters/slideMaster159.xml"/><Relationship Id="rId170" Type="http://schemas.openxmlformats.org/officeDocument/2006/relationships/slideMaster" Target="slideMasters/slideMaster170.xml"/><Relationship Id="rId191" Type="http://schemas.openxmlformats.org/officeDocument/2006/relationships/slide" Target="slides/slide19.xml"/><Relationship Id="rId205" Type="http://schemas.openxmlformats.org/officeDocument/2006/relationships/slide" Target="slides/slide33.xml"/><Relationship Id="rId226" Type="http://schemas.openxmlformats.org/officeDocument/2006/relationships/slide" Target="slides/slide54.xml"/><Relationship Id="rId247" Type="http://schemas.openxmlformats.org/officeDocument/2006/relationships/slide" Target="slides/slide75.xml"/><Relationship Id="rId107" Type="http://schemas.openxmlformats.org/officeDocument/2006/relationships/slideMaster" Target="slideMasters/slideMaster107.xml"/><Relationship Id="rId268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Master" Target="slideMasters/slideMaster128.xml"/><Relationship Id="rId149" Type="http://schemas.openxmlformats.org/officeDocument/2006/relationships/slideMaster" Target="slideMasters/slideMaster149.xml"/><Relationship Id="rId5" Type="http://schemas.openxmlformats.org/officeDocument/2006/relationships/slideMaster" Target="slideMasters/slideMaster5.xml"/><Relationship Id="rId95" Type="http://schemas.openxmlformats.org/officeDocument/2006/relationships/slideMaster" Target="slideMasters/slideMaster95.xml"/><Relationship Id="rId160" Type="http://schemas.openxmlformats.org/officeDocument/2006/relationships/slideMaster" Target="slideMasters/slideMaster160.xml"/><Relationship Id="rId181" Type="http://schemas.openxmlformats.org/officeDocument/2006/relationships/slide" Target="slides/slide9.xml"/><Relationship Id="rId216" Type="http://schemas.openxmlformats.org/officeDocument/2006/relationships/slide" Target="slides/slide44.xml"/><Relationship Id="rId237" Type="http://schemas.openxmlformats.org/officeDocument/2006/relationships/slide" Target="slides/slide65.xml"/><Relationship Id="rId258" Type="http://schemas.openxmlformats.org/officeDocument/2006/relationships/slide" Target="slides/slide86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Master" Target="slideMasters/slideMaster118.xml"/><Relationship Id="rId139" Type="http://schemas.openxmlformats.org/officeDocument/2006/relationships/slideMaster" Target="slideMasters/slideMaster139.xml"/><Relationship Id="rId85" Type="http://schemas.openxmlformats.org/officeDocument/2006/relationships/slideMaster" Target="slideMasters/slideMaster85.xml"/><Relationship Id="rId150" Type="http://schemas.openxmlformats.org/officeDocument/2006/relationships/slideMaster" Target="slideMasters/slideMaster150.xml"/><Relationship Id="rId171" Type="http://schemas.openxmlformats.org/officeDocument/2006/relationships/slideMaster" Target="slideMasters/slideMaster171.xml"/><Relationship Id="rId192" Type="http://schemas.openxmlformats.org/officeDocument/2006/relationships/slide" Target="slides/slide20.xml"/><Relationship Id="rId206" Type="http://schemas.openxmlformats.org/officeDocument/2006/relationships/slide" Target="slides/slide34.xml"/><Relationship Id="rId227" Type="http://schemas.openxmlformats.org/officeDocument/2006/relationships/slide" Target="slides/slide55.xml"/><Relationship Id="rId248" Type="http://schemas.openxmlformats.org/officeDocument/2006/relationships/slide" Target="slides/slide76.xml"/><Relationship Id="rId269" Type="http://schemas.openxmlformats.org/officeDocument/2006/relationships/slide" Target="slides/slide97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Master" Target="slideMasters/slideMaster108.xml"/><Relationship Id="rId129" Type="http://schemas.openxmlformats.org/officeDocument/2006/relationships/slideMaster" Target="slideMasters/slideMaster129.xml"/><Relationship Id="rId54" Type="http://schemas.openxmlformats.org/officeDocument/2006/relationships/slideMaster" Target="slideMasters/slideMaster54.xml"/><Relationship Id="rId75" Type="http://schemas.openxmlformats.org/officeDocument/2006/relationships/slideMaster" Target="slideMasters/slideMaster75.xml"/><Relationship Id="rId96" Type="http://schemas.openxmlformats.org/officeDocument/2006/relationships/slideMaster" Target="slideMasters/slideMaster96.xml"/><Relationship Id="rId140" Type="http://schemas.openxmlformats.org/officeDocument/2006/relationships/slideMaster" Target="slideMasters/slideMaster140.xml"/><Relationship Id="rId161" Type="http://schemas.openxmlformats.org/officeDocument/2006/relationships/slideMaster" Target="slideMasters/slideMaster161.xml"/><Relationship Id="rId182" Type="http://schemas.openxmlformats.org/officeDocument/2006/relationships/slide" Target="slides/slide10.xml"/><Relationship Id="rId217" Type="http://schemas.openxmlformats.org/officeDocument/2006/relationships/slide" Target="slides/slide45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66.xml"/><Relationship Id="rId259" Type="http://schemas.openxmlformats.org/officeDocument/2006/relationships/slide" Target="slides/slide87.xml"/><Relationship Id="rId23" Type="http://schemas.openxmlformats.org/officeDocument/2006/relationships/slideMaster" Target="slideMasters/slideMaster23.xml"/><Relationship Id="rId119" Type="http://schemas.openxmlformats.org/officeDocument/2006/relationships/slideMaster" Target="slideMasters/slideMaster119.xml"/><Relationship Id="rId270" Type="http://schemas.openxmlformats.org/officeDocument/2006/relationships/slide" Target="slides/slide98.xml"/><Relationship Id="rId44" Type="http://schemas.openxmlformats.org/officeDocument/2006/relationships/slideMaster" Target="slideMasters/slideMaster44.xml"/><Relationship Id="rId65" Type="http://schemas.openxmlformats.org/officeDocument/2006/relationships/slideMaster" Target="slideMasters/slideMaster65.xml"/><Relationship Id="rId86" Type="http://schemas.openxmlformats.org/officeDocument/2006/relationships/slideMaster" Target="slideMasters/slideMaster86.xml"/><Relationship Id="rId130" Type="http://schemas.openxmlformats.org/officeDocument/2006/relationships/slideMaster" Target="slideMasters/slideMaster130.xml"/><Relationship Id="rId151" Type="http://schemas.openxmlformats.org/officeDocument/2006/relationships/slideMaster" Target="slideMasters/slideMaster151.xml"/><Relationship Id="rId172" Type="http://schemas.openxmlformats.org/officeDocument/2006/relationships/slideMaster" Target="slideMasters/slideMaster172.xml"/><Relationship Id="rId193" Type="http://schemas.openxmlformats.org/officeDocument/2006/relationships/slide" Target="slides/slide21.xml"/><Relationship Id="rId202" Type="http://schemas.openxmlformats.org/officeDocument/2006/relationships/slide" Target="slides/slide30.xml"/><Relationship Id="rId207" Type="http://schemas.openxmlformats.org/officeDocument/2006/relationships/slide" Target="slides/slide35.xml"/><Relationship Id="rId223" Type="http://schemas.openxmlformats.org/officeDocument/2006/relationships/slide" Target="slides/slide51.xml"/><Relationship Id="rId228" Type="http://schemas.openxmlformats.org/officeDocument/2006/relationships/slide" Target="slides/slide56.xml"/><Relationship Id="rId244" Type="http://schemas.openxmlformats.org/officeDocument/2006/relationships/slide" Target="slides/slide72.xml"/><Relationship Id="rId249" Type="http://schemas.openxmlformats.org/officeDocument/2006/relationships/slide" Target="slides/slide77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Master" Target="slideMasters/slideMaster109.xml"/><Relationship Id="rId260" Type="http://schemas.openxmlformats.org/officeDocument/2006/relationships/slide" Target="slides/slide88.xml"/><Relationship Id="rId265" Type="http://schemas.openxmlformats.org/officeDocument/2006/relationships/slide" Target="slides/slide93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Master" Target="slideMasters/slideMaster104.xml"/><Relationship Id="rId120" Type="http://schemas.openxmlformats.org/officeDocument/2006/relationships/slideMaster" Target="slideMasters/slideMaster120.xml"/><Relationship Id="rId125" Type="http://schemas.openxmlformats.org/officeDocument/2006/relationships/slideMaster" Target="slideMasters/slideMaster125.xml"/><Relationship Id="rId141" Type="http://schemas.openxmlformats.org/officeDocument/2006/relationships/slideMaster" Target="slideMasters/slideMaster141.xml"/><Relationship Id="rId146" Type="http://schemas.openxmlformats.org/officeDocument/2006/relationships/slideMaster" Target="slideMasters/slideMaster146.xml"/><Relationship Id="rId167" Type="http://schemas.openxmlformats.org/officeDocument/2006/relationships/slideMaster" Target="slideMasters/slideMaster167.xml"/><Relationship Id="rId188" Type="http://schemas.openxmlformats.org/officeDocument/2006/relationships/slide" Target="slides/slide16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162" Type="http://schemas.openxmlformats.org/officeDocument/2006/relationships/slideMaster" Target="slideMasters/slideMaster162.xml"/><Relationship Id="rId183" Type="http://schemas.openxmlformats.org/officeDocument/2006/relationships/slide" Target="slides/slide11.xml"/><Relationship Id="rId213" Type="http://schemas.openxmlformats.org/officeDocument/2006/relationships/slide" Target="slides/slide41.xml"/><Relationship Id="rId218" Type="http://schemas.openxmlformats.org/officeDocument/2006/relationships/slide" Target="slides/slide46.xml"/><Relationship Id="rId234" Type="http://schemas.openxmlformats.org/officeDocument/2006/relationships/slide" Target="slides/slide62.xml"/><Relationship Id="rId239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0" Type="http://schemas.openxmlformats.org/officeDocument/2006/relationships/slide" Target="slides/slide78.xml"/><Relationship Id="rId255" Type="http://schemas.openxmlformats.org/officeDocument/2006/relationships/slide" Target="slides/slide83.xml"/><Relationship Id="rId271" Type="http://schemas.openxmlformats.org/officeDocument/2006/relationships/slide" Target="slides/slide99.xml"/><Relationship Id="rId276" Type="http://schemas.openxmlformats.org/officeDocument/2006/relationships/theme" Target="theme/theme1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15" Type="http://schemas.openxmlformats.org/officeDocument/2006/relationships/slideMaster" Target="slideMasters/slideMaster115.xml"/><Relationship Id="rId131" Type="http://schemas.openxmlformats.org/officeDocument/2006/relationships/slideMaster" Target="slideMasters/slideMaster131.xml"/><Relationship Id="rId136" Type="http://schemas.openxmlformats.org/officeDocument/2006/relationships/slideMaster" Target="slideMasters/slideMaster136.xml"/><Relationship Id="rId157" Type="http://schemas.openxmlformats.org/officeDocument/2006/relationships/slideMaster" Target="slideMasters/slideMaster157.xml"/><Relationship Id="rId178" Type="http://schemas.openxmlformats.org/officeDocument/2006/relationships/slide" Target="slides/slide6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52" Type="http://schemas.openxmlformats.org/officeDocument/2006/relationships/slideMaster" Target="slideMasters/slideMaster152.xml"/><Relationship Id="rId173" Type="http://schemas.openxmlformats.org/officeDocument/2006/relationships/slide" Target="slides/slide1.xml"/><Relationship Id="rId194" Type="http://schemas.openxmlformats.org/officeDocument/2006/relationships/slide" Target="slides/slide22.xml"/><Relationship Id="rId199" Type="http://schemas.openxmlformats.org/officeDocument/2006/relationships/slide" Target="slides/slide27.xml"/><Relationship Id="rId203" Type="http://schemas.openxmlformats.org/officeDocument/2006/relationships/slide" Target="slides/slide31.xml"/><Relationship Id="rId208" Type="http://schemas.openxmlformats.org/officeDocument/2006/relationships/slide" Target="slides/slide36.xml"/><Relationship Id="rId229" Type="http://schemas.openxmlformats.org/officeDocument/2006/relationships/slide" Target="slides/slide57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52.xml"/><Relationship Id="rId240" Type="http://schemas.openxmlformats.org/officeDocument/2006/relationships/slide" Target="slides/slide68.xml"/><Relationship Id="rId245" Type="http://schemas.openxmlformats.org/officeDocument/2006/relationships/slide" Target="slides/slide73.xml"/><Relationship Id="rId261" Type="http://schemas.openxmlformats.org/officeDocument/2006/relationships/slide" Target="slides/slide89.xml"/><Relationship Id="rId266" Type="http://schemas.openxmlformats.org/officeDocument/2006/relationships/slide" Target="slides/slide94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105" Type="http://schemas.openxmlformats.org/officeDocument/2006/relationships/slideMaster" Target="slideMasters/slideMaster105.xml"/><Relationship Id="rId126" Type="http://schemas.openxmlformats.org/officeDocument/2006/relationships/slideMaster" Target="slideMasters/slideMaster126.xml"/><Relationship Id="rId147" Type="http://schemas.openxmlformats.org/officeDocument/2006/relationships/slideMaster" Target="slideMasters/slideMaster147.xml"/><Relationship Id="rId168" Type="http://schemas.openxmlformats.org/officeDocument/2006/relationships/slideMaster" Target="slideMasters/slideMaster168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142" Type="http://schemas.openxmlformats.org/officeDocument/2006/relationships/slideMaster" Target="slideMasters/slideMaster142.xml"/><Relationship Id="rId163" Type="http://schemas.openxmlformats.org/officeDocument/2006/relationships/slideMaster" Target="slideMasters/slideMaster163.xml"/><Relationship Id="rId184" Type="http://schemas.openxmlformats.org/officeDocument/2006/relationships/slide" Target="slides/slide12.xml"/><Relationship Id="rId189" Type="http://schemas.openxmlformats.org/officeDocument/2006/relationships/slide" Target="slides/slide17.xml"/><Relationship Id="rId219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42.xml"/><Relationship Id="rId230" Type="http://schemas.openxmlformats.org/officeDocument/2006/relationships/slide" Target="slides/slide58.xml"/><Relationship Id="rId235" Type="http://schemas.openxmlformats.org/officeDocument/2006/relationships/slide" Target="slides/slide63.xml"/><Relationship Id="rId251" Type="http://schemas.openxmlformats.org/officeDocument/2006/relationships/slide" Target="slides/slide79.xml"/><Relationship Id="rId256" Type="http://schemas.openxmlformats.org/officeDocument/2006/relationships/slide" Target="slides/slide84.xml"/><Relationship Id="rId277" Type="http://schemas.openxmlformats.org/officeDocument/2006/relationships/tableStyles" Target="tableStyles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Master" Target="slideMasters/slideMaster116.xml"/><Relationship Id="rId137" Type="http://schemas.openxmlformats.org/officeDocument/2006/relationships/slideMaster" Target="slideMasters/slideMaster137.xml"/><Relationship Id="rId158" Type="http://schemas.openxmlformats.org/officeDocument/2006/relationships/slideMaster" Target="slideMasters/slideMaster158.xml"/><Relationship Id="rId272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111" Type="http://schemas.openxmlformats.org/officeDocument/2006/relationships/slideMaster" Target="slideMasters/slideMaster111.xml"/><Relationship Id="rId132" Type="http://schemas.openxmlformats.org/officeDocument/2006/relationships/slideMaster" Target="slideMasters/slideMaster132.xml"/><Relationship Id="rId153" Type="http://schemas.openxmlformats.org/officeDocument/2006/relationships/slideMaster" Target="slideMasters/slideMaster153.xml"/><Relationship Id="rId174" Type="http://schemas.openxmlformats.org/officeDocument/2006/relationships/slide" Target="slides/slide2.xml"/><Relationship Id="rId179" Type="http://schemas.openxmlformats.org/officeDocument/2006/relationships/slide" Target="slides/slide7.xml"/><Relationship Id="rId195" Type="http://schemas.openxmlformats.org/officeDocument/2006/relationships/slide" Target="slides/slide23.xml"/><Relationship Id="rId209" Type="http://schemas.openxmlformats.org/officeDocument/2006/relationships/slide" Target="slides/slide37.xml"/><Relationship Id="rId190" Type="http://schemas.openxmlformats.org/officeDocument/2006/relationships/slide" Target="slides/slide18.xml"/><Relationship Id="rId204" Type="http://schemas.openxmlformats.org/officeDocument/2006/relationships/slide" Target="slides/slide32.xml"/><Relationship Id="rId220" Type="http://schemas.openxmlformats.org/officeDocument/2006/relationships/slide" Target="slides/slide48.xml"/><Relationship Id="rId225" Type="http://schemas.openxmlformats.org/officeDocument/2006/relationships/slide" Target="slides/slide53.xml"/><Relationship Id="rId241" Type="http://schemas.openxmlformats.org/officeDocument/2006/relationships/slide" Target="slides/slide69.xml"/><Relationship Id="rId246" Type="http://schemas.openxmlformats.org/officeDocument/2006/relationships/slide" Target="slides/slide74.xml"/><Relationship Id="rId267" Type="http://schemas.openxmlformats.org/officeDocument/2006/relationships/slide" Target="slides/slide95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Master" Target="slideMasters/slideMaster106.xml"/><Relationship Id="rId127" Type="http://schemas.openxmlformats.org/officeDocument/2006/relationships/slideMaster" Target="slideMasters/slideMaster127.xml"/><Relationship Id="rId262" Type="http://schemas.openxmlformats.org/officeDocument/2006/relationships/slide" Target="slides/slide90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Master" Target="slideMasters/slideMaster122.xml"/><Relationship Id="rId143" Type="http://schemas.openxmlformats.org/officeDocument/2006/relationships/slideMaster" Target="slideMasters/slideMaster143.xml"/><Relationship Id="rId148" Type="http://schemas.openxmlformats.org/officeDocument/2006/relationships/slideMaster" Target="slideMasters/slideMaster148.xml"/><Relationship Id="rId164" Type="http://schemas.openxmlformats.org/officeDocument/2006/relationships/slideMaster" Target="slideMasters/slideMaster164.xml"/><Relationship Id="rId169" Type="http://schemas.openxmlformats.org/officeDocument/2006/relationships/slideMaster" Target="slideMasters/slideMaster169.xml"/><Relationship Id="rId185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8.xml"/><Relationship Id="rId210" Type="http://schemas.openxmlformats.org/officeDocument/2006/relationships/slide" Target="slides/slide38.xml"/><Relationship Id="rId215" Type="http://schemas.openxmlformats.org/officeDocument/2006/relationships/slide" Target="slides/slide43.xml"/><Relationship Id="rId236" Type="http://schemas.openxmlformats.org/officeDocument/2006/relationships/slide" Target="slides/slide64.xml"/><Relationship Id="rId257" Type="http://schemas.openxmlformats.org/officeDocument/2006/relationships/slide" Target="slides/slide85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59.xml"/><Relationship Id="rId252" Type="http://schemas.openxmlformats.org/officeDocument/2006/relationships/slide" Target="slides/slide80.xml"/><Relationship Id="rId273" Type="http://schemas.openxmlformats.org/officeDocument/2006/relationships/handoutMaster" Target="handoutMasters/handoutMaster1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slideMaster" Target="slideMasters/slideMaster133.xml"/><Relationship Id="rId154" Type="http://schemas.openxmlformats.org/officeDocument/2006/relationships/slideMaster" Target="slideMasters/slideMaster154.xml"/><Relationship Id="rId175" Type="http://schemas.openxmlformats.org/officeDocument/2006/relationships/slide" Target="slides/slide3.xml"/><Relationship Id="rId196" Type="http://schemas.openxmlformats.org/officeDocument/2006/relationships/slide" Target="slides/slide24.xml"/><Relationship Id="rId200" Type="http://schemas.openxmlformats.org/officeDocument/2006/relationships/slide" Target="slides/slide28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49.xml"/><Relationship Id="rId242" Type="http://schemas.openxmlformats.org/officeDocument/2006/relationships/slide" Target="slides/slide70.xml"/><Relationship Id="rId263" Type="http://schemas.openxmlformats.org/officeDocument/2006/relationships/slide" Target="slides/slide91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44" Type="http://schemas.openxmlformats.org/officeDocument/2006/relationships/slideMaster" Target="slideMasters/slideMaster144.xml"/><Relationship Id="rId90" Type="http://schemas.openxmlformats.org/officeDocument/2006/relationships/slideMaster" Target="slideMasters/slideMaster90.xml"/><Relationship Id="rId165" Type="http://schemas.openxmlformats.org/officeDocument/2006/relationships/slideMaster" Target="slideMasters/slideMaster165.xml"/><Relationship Id="rId186" Type="http://schemas.openxmlformats.org/officeDocument/2006/relationships/slide" Target="slides/slide14.xml"/><Relationship Id="rId211" Type="http://schemas.openxmlformats.org/officeDocument/2006/relationships/slide" Target="slides/slide39.xml"/><Relationship Id="rId232" Type="http://schemas.openxmlformats.org/officeDocument/2006/relationships/slide" Target="slides/slide60.xml"/><Relationship Id="rId253" Type="http://schemas.openxmlformats.org/officeDocument/2006/relationships/slide" Target="slides/slide81.xml"/><Relationship Id="rId274" Type="http://schemas.openxmlformats.org/officeDocument/2006/relationships/presProps" Target="presProps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Master" Target="slideMasters/slideMaster113.xml"/><Relationship Id="rId134" Type="http://schemas.openxmlformats.org/officeDocument/2006/relationships/slideMaster" Target="slideMasters/slideMaster134.xml"/><Relationship Id="rId80" Type="http://schemas.openxmlformats.org/officeDocument/2006/relationships/slideMaster" Target="slideMasters/slideMaster80.xml"/><Relationship Id="rId155" Type="http://schemas.openxmlformats.org/officeDocument/2006/relationships/slideMaster" Target="slideMasters/slideMaster155.xml"/><Relationship Id="rId176" Type="http://schemas.openxmlformats.org/officeDocument/2006/relationships/slide" Target="slides/slide4.xml"/><Relationship Id="rId197" Type="http://schemas.openxmlformats.org/officeDocument/2006/relationships/slide" Target="slides/slide25.xml"/><Relationship Id="rId201" Type="http://schemas.openxmlformats.org/officeDocument/2006/relationships/slide" Target="slides/slide29.xml"/><Relationship Id="rId222" Type="http://schemas.openxmlformats.org/officeDocument/2006/relationships/slide" Target="slides/slide50.xml"/><Relationship Id="rId243" Type="http://schemas.openxmlformats.org/officeDocument/2006/relationships/slide" Target="slides/slide71.xml"/><Relationship Id="rId264" Type="http://schemas.openxmlformats.org/officeDocument/2006/relationships/slide" Target="slides/slide92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Master" Target="slideMasters/slideMaster103.xml"/><Relationship Id="rId124" Type="http://schemas.openxmlformats.org/officeDocument/2006/relationships/slideMaster" Target="slideMasters/slideMaster124.xml"/><Relationship Id="rId70" Type="http://schemas.openxmlformats.org/officeDocument/2006/relationships/slideMaster" Target="slideMasters/slideMaster70.xml"/><Relationship Id="rId91" Type="http://schemas.openxmlformats.org/officeDocument/2006/relationships/slideMaster" Target="slideMasters/slideMaster91.xml"/><Relationship Id="rId145" Type="http://schemas.openxmlformats.org/officeDocument/2006/relationships/slideMaster" Target="slideMasters/slideMaster145.xml"/><Relationship Id="rId166" Type="http://schemas.openxmlformats.org/officeDocument/2006/relationships/slideMaster" Target="slideMasters/slideMaster166.xml"/><Relationship Id="rId187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40.xml"/><Relationship Id="rId233" Type="http://schemas.openxmlformats.org/officeDocument/2006/relationships/slide" Target="slides/slide61.xml"/><Relationship Id="rId254" Type="http://schemas.openxmlformats.org/officeDocument/2006/relationships/slide" Target="slides/slide82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Master" Target="slideMasters/slideMaster114.xml"/><Relationship Id="rId275" Type="http://schemas.openxmlformats.org/officeDocument/2006/relationships/viewProps" Target="viewProps.xml"/><Relationship Id="rId60" Type="http://schemas.openxmlformats.org/officeDocument/2006/relationships/slideMaster" Target="slideMasters/slideMaster60.xml"/><Relationship Id="rId81" Type="http://schemas.openxmlformats.org/officeDocument/2006/relationships/slideMaster" Target="slideMasters/slideMaster81.xml"/><Relationship Id="rId135" Type="http://schemas.openxmlformats.org/officeDocument/2006/relationships/slideMaster" Target="slideMasters/slideMaster135.xml"/><Relationship Id="rId156" Type="http://schemas.openxmlformats.org/officeDocument/2006/relationships/slideMaster" Target="slideMasters/slideMaster156.xml"/><Relationship Id="rId177" Type="http://schemas.openxmlformats.org/officeDocument/2006/relationships/slide" Target="slides/slide5.xml"/><Relationship Id="rId198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defTabSz="942975">
              <a:defRPr sz="12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3663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defTabSz="942975">
              <a:defRPr sz="12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3663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0680C5D-01DA-463A-8FE6-7DFFE89A2EB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439832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075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570413"/>
            <a:ext cx="5510213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0825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75" y="9140825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B691967-3918-4F73-9A08-E4F8694849F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5436170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6372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2746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69116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5494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1868" algn="l" defTabSz="9127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240" algn="l" defTabSz="9127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616" algn="l" defTabSz="9127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990" algn="l" defTabSz="9127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765130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8A6ED-519F-9C4E-8720-E6300843D268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4104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8A6ED-519F-9C4E-8720-E6300843D268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1215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8A6ED-519F-9C4E-8720-E6300843D268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0573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8A6ED-519F-9C4E-8720-E6300843D268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1676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7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5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3" descr="框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花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00"/>
              <a:ext cx="1644" cy="1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花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262"/>
              <a:ext cx="2163" cy="2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葉子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08" y="0"/>
              <a:ext cx="1152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7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2057399"/>
            <a:ext cx="1447800" cy="3429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00"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800600" y="1295400"/>
            <a:ext cx="2667000" cy="4190999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GB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372" indent="0">
              <a:buNone/>
              <a:defRPr sz="2800"/>
            </a:lvl2pPr>
            <a:lvl3pPr marL="912746" indent="0">
              <a:buNone/>
              <a:defRPr sz="2400"/>
            </a:lvl3pPr>
            <a:lvl4pPr marL="1369116" indent="0">
              <a:buNone/>
              <a:defRPr sz="2000"/>
            </a:lvl4pPr>
            <a:lvl5pPr marL="1825494" indent="0">
              <a:buNone/>
              <a:defRPr sz="2000"/>
            </a:lvl5pPr>
            <a:lvl6pPr marL="2281868" indent="0">
              <a:buNone/>
              <a:defRPr sz="2000"/>
            </a:lvl6pPr>
            <a:lvl7pPr marL="2738240" indent="0">
              <a:buNone/>
              <a:defRPr sz="2000"/>
            </a:lvl7pPr>
            <a:lvl8pPr marL="3194616" indent="0">
              <a:buNone/>
              <a:defRPr sz="2000"/>
            </a:lvl8pPr>
            <a:lvl9pPr marL="365099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zh-CN" altLang="en-GB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6BF96-33C7-934C-82AD-D14C280DD1A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43336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GB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GB" smtClean="0"/>
              <a:t>单击此处编辑母版文本样式</a:t>
            </a:r>
          </a:p>
          <a:p>
            <a:pPr lvl="1"/>
            <a:r>
              <a:rPr lang="zh-CN" altLang="en-GB" smtClean="0"/>
              <a:t>二级</a:t>
            </a:r>
          </a:p>
          <a:p>
            <a:pPr lvl="2"/>
            <a:r>
              <a:rPr lang="zh-CN" altLang="en-GB" smtClean="0"/>
              <a:t>三级</a:t>
            </a:r>
          </a:p>
          <a:p>
            <a:pPr lvl="3"/>
            <a:r>
              <a:rPr lang="zh-CN" altLang="en-GB" smtClean="0"/>
              <a:t>四级</a:t>
            </a:r>
          </a:p>
          <a:p>
            <a:pPr lvl="4"/>
            <a:r>
              <a:rPr lang="zh-CN" altLang="en-GB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20199-14DB-4C44-B38B-1C1B530E236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6631352"/>
      </p:ext>
    </p:extLst>
  </p:cSld>
  <p:clrMapOvr>
    <a:masterClrMapping/>
  </p:clrMapOvr>
  <p:hf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61"/>
            <a:ext cx="2057400" cy="5851525"/>
          </a:xfrm>
        </p:spPr>
        <p:txBody>
          <a:bodyPr vert="eaVert"/>
          <a:lstStyle/>
          <a:p>
            <a:r>
              <a:rPr lang="zh-CN" altLang="en-GB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61"/>
            <a:ext cx="6019800" cy="5851525"/>
          </a:xfrm>
        </p:spPr>
        <p:txBody>
          <a:bodyPr vert="eaVert"/>
          <a:lstStyle/>
          <a:p>
            <a:pPr lvl="0"/>
            <a:r>
              <a:rPr lang="zh-CN" altLang="en-GB" smtClean="0"/>
              <a:t>单击此处编辑母版文本样式</a:t>
            </a:r>
          </a:p>
          <a:p>
            <a:pPr lvl="1"/>
            <a:r>
              <a:rPr lang="zh-CN" altLang="en-GB" smtClean="0"/>
              <a:t>二级</a:t>
            </a:r>
          </a:p>
          <a:p>
            <a:pPr lvl="2"/>
            <a:r>
              <a:rPr lang="zh-CN" altLang="en-GB" smtClean="0"/>
              <a:t>三级</a:t>
            </a:r>
          </a:p>
          <a:p>
            <a:pPr lvl="3"/>
            <a:r>
              <a:rPr lang="zh-CN" altLang="en-GB" smtClean="0"/>
              <a:t>四级</a:t>
            </a:r>
          </a:p>
          <a:p>
            <a:pPr lvl="4"/>
            <a:r>
              <a:rPr lang="zh-CN" altLang="en-GB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9CCAE-84F7-DD48-A4D3-91EA9C3EB175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3684721"/>
      </p:ext>
    </p:extLst>
  </p:cSld>
  <p:clrMapOvr>
    <a:masterClrMapping/>
  </p:clrMapOvr>
  <p:hf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3" descr="框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花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00"/>
              <a:ext cx="1644" cy="1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花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62"/>
              <a:ext cx="2163" cy="2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葉子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0"/>
              <a:ext cx="1152" cy="1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7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2057399"/>
            <a:ext cx="1447800" cy="3429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00"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800600" y="1295400"/>
            <a:ext cx="2667000" cy="4190999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7BED1A18-0353-034A-8A7D-1DF0BB16B740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37A97253-4561-6340-A6AF-F92688C9016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0220558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E6989649-838D-B14B-B2FF-84F9E9ABD650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AFDF1B9F-9B66-364A-AC6A-EFA32F8AC18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9528898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6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72" indent="0">
              <a:buNone/>
              <a:defRPr sz="1800"/>
            </a:lvl2pPr>
            <a:lvl3pPr marL="912746" indent="0">
              <a:buNone/>
              <a:defRPr sz="1600"/>
            </a:lvl3pPr>
            <a:lvl4pPr marL="1369116" indent="0">
              <a:buNone/>
              <a:defRPr sz="1400"/>
            </a:lvl4pPr>
            <a:lvl5pPr marL="1825494" indent="0">
              <a:buNone/>
              <a:defRPr sz="1400"/>
            </a:lvl5pPr>
            <a:lvl6pPr marL="2281868" indent="0">
              <a:buNone/>
              <a:defRPr sz="1400"/>
            </a:lvl6pPr>
            <a:lvl7pPr marL="2738240" indent="0">
              <a:buNone/>
              <a:defRPr sz="1400"/>
            </a:lvl7pPr>
            <a:lvl8pPr marL="3194616" indent="0">
              <a:buNone/>
              <a:defRPr sz="1400"/>
            </a:lvl8pPr>
            <a:lvl9pPr marL="365099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69CE3AD4-4EB1-874A-934D-03ECA1AB62C3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FCAB1C1D-AF06-DC44-9C4C-2BD2C172210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8728263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371601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371601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738AE851-936D-2A42-83AD-4090887CF056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1C1FB3CC-654F-CE47-9AF5-DBDA562A89F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6229146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8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72E7AFC2-A4DE-8E45-BA11-3012ECEB1C2F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69A5BC90-65FB-D94F-A9B3-754AB16FCB4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735432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B7C6088D-C560-8948-BEB8-5A093D080CB2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C7C3FE33-04D2-7D4D-BB0C-28333B9B8BF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8764150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06291A56-296D-9E42-BE25-212421370622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A76F5836-EEE5-DE4C-8E79-CDB9BD9DE3C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35352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1" y="1295400"/>
            <a:ext cx="1562100" cy="4190999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1" y="1295400"/>
            <a:ext cx="4533900" cy="4190999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5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C60DECEC-C817-7E47-B216-0233811A4A75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47AD56AB-E1D6-9944-8102-1FCE32FF367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5972666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72" indent="0">
              <a:buNone/>
              <a:defRPr sz="2800"/>
            </a:lvl2pPr>
            <a:lvl3pPr marL="912746" indent="0">
              <a:buNone/>
              <a:defRPr sz="2400"/>
            </a:lvl3pPr>
            <a:lvl4pPr marL="1369116" indent="0">
              <a:buNone/>
              <a:defRPr sz="2000"/>
            </a:lvl4pPr>
            <a:lvl5pPr marL="1825494" indent="0">
              <a:buNone/>
              <a:defRPr sz="2000"/>
            </a:lvl5pPr>
            <a:lvl6pPr marL="2281868" indent="0">
              <a:buNone/>
              <a:defRPr sz="2000"/>
            </a:lvl6pPr>
            <a:lvl7pPr marL="2738240" indent="0">
              <a:buNone/>
              <a:defRPr sz="2000"/>
            </a:lvl7pPr>
            <a:lvl8pPr marL="3194616" indent="0">
              <a:buNone/>
              <a:defRPr sz="2000"/>
            </a:lvl8pPr>
            <a:lvl9pPr marL="365099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DE8E2722-F00E-5445-A3D0-55D797D7DC20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5545E14F-CA60-F34F-817C-BBF93AF0124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0049084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D66859E5-9FB8-A04D-8BD5-45EE2E6F8409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98A7A4DE-5D8D-1B43-AFD8-C09D1DC04D3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401627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1" y="1295400"/>
            <a:ext cx="1562100" cy="4190999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1" y="1295400"/>
            <a:ext cx="4533900" cy="4190999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2F30E3C0-AFAC-F748-99A5-53B3510587E6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C967CB85-CDE1-5C48-99E6-DABF4CA872E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3553011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412A-D55E-4ACC-987E-5D9F04F21BC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9553288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3" descr="框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花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00"/>
              <a:ext cx="1644" cy="1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花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262"/>
              <a:ext cx="2163" cy="2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葉子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08" y="0"/>
              <a:ext cx="1152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7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2057399"/>
            <a:ext cx="1447800" cy="3429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00"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800600" y="1295400"/>
            <a:ext cx="2667000" cy="4190999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371601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371601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372" indent="0" algn="ctr">
              <a:buNone/>
              <a:defRPr/>
            </a:lvl2pPr>
            <a:lvl3pPr marL="912746" indent="0" algn="ctr">
              <a:buNone/>
              <a:defRPr/>
            </a:lvl3pPr>
            <a:lvl4pPr marL="1369116" indent="0" algn="ctr">
              <a:buNone/>
              <a:defRPr/>
            </a:lvl4pPr>
            <a:lvl5pPr marL="1825494" indent="0" algn="ctr">
              <a:buNone/>
              <a:defRPr/>
            </a:lvl5pPr>
            <a:lvl6pPr marL="2281868" indent="0" algn="ctr">
              <a:buNone/>
              <a:defRPr/>
            </a:lvl6pPr>
            <a:lvl7pPr marL="2738240" indent="0" algn="ctr">
              <a:buNone/>
              <a:defRPr/>
            </a:lvl7pPr>
            <a:lvl8pPr marL="3194616" indent="0" algn="ctr">
              <a:buNone/>
              <a:defRPr/>
            </a:lvl8pPr>
            <a:lvl9pPr marL="365099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1295400"/>
            <a:ext cx="1562100" cy="4190999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1295400"/>
            <a:ext cx="4533900" cy="4190999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3" descr="框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花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00"/>
              <a:ext cx="1644" cy="1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花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62"/>
              <a:ext cx="2163" cy="2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葉子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0"/>
              <a:ext cx="1152" cy="1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7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2057399"/>
            <a:ext cx="1447800" cy="3429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00"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800600" y="1295400"/>
            <a:ext cx="2667000" cy="4190999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7BED1A18-0353-034A-8A7D-1DF0BB16B740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37A97253-4561-6340-A6AF-F92688C9016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0220558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E6989649-838D-B14B-B2FF-84F9E9ABD650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AFDF1B9F-9B66-364A-AC6A-EFA32F8AC18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95288982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69CE3AD4-4EB1-874A-934D-03ECA1AB62C3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FCAB1C1D-AF06-DC44-9C4C-2BD2C172210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87282638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371601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371601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738AE851-936D-2A42-83AD-4090887CF056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1C1FB3CC-654F-CE47-9AF5-DBDA562A89F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622914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72E7AFC2-A4DE-8E45-BA11-3012ECEB1C2F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69A5BC90-65FB-D94F-A9B3-754AB16FCB4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7354326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B7C6088D-C560-8948-BEB8-5A093D080CB2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C7C3FE33-04D2-7D4D-BB0C-28333B9B8BF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8764150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06291A56-296D-9E42-BE25-212421370622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A76F5836-EEE5-DE4C-8E79-CDB9BD9DE3C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353529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C60DECEC-C817-7E47-B216-0233811A4A75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47AD56AB-E1D6-9944-8102-1FCE32FF367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59726664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DE8E2722-F00E-5445-A3D0-55D797D7DC20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5545E14F-CA60-F34F-817C-BBF93AF0124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00490845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D66859E5-9FB8-A04D-8BD5-45EE2E6F8409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98A7A4DE-5D8D-1B43-AFD8-C09D1DC04D3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40162759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1295400"/>
            <a:ext cx="1562100" cy="4190999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1295400"/>
            <a:ext cx="4533900" cy="4190999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2F30E3C0-AFAC-F748-99A5-53B3510587E6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C967CB85-CDE1-5C48-99E6-DABF4CA872E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3553011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6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72" indent="0">
              <a:buNone/>
              <a:defRPr sz="1800"/>
            </a:lvl2pPr>
            <a:lvl3pPr marL="912746" indent="0">
              <a:buNone/>
              <a:defRPr sz="1600"/>
            </a:lvl3pPr>
            <a:lvl4pPr marL="1369116" indent="0">
              <a:buNone/>
              <a:defRPr sz="1400"/>
            </a:lvl4pPr>
            <a:lvl5pPr marL="1825494" indent="0">
              <a:buNone/>
              <a:defRPr sz="1400"/>
            </a:lvl5pPr>
            <a:lvl6pPr marL="2281868" indent="0">
              <a:buNone/>
              <a:defRPr sz="1400"/>
            </a:lvl6pPr>
            <a:lvl7pPr marL="2738240" indent="0">
              <a:buNone/>
              <a:defRPr sz="1400"/>
            </a:lvl7pPr>
            <a:lvl8pPr marL="3194616" indent="0">
              <a:buNone/>
              <a:defRPr sz="1400"/>
            </a:lvl8pPr>
            <a:lvl9pPr marL="365099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3" descr="框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花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00"/>
              <a:ext cx="1644" cy="1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花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262"/>
              <a:ext cx="2163" cy="2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葉子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08" y="0"/>
              <a:ext cx="1152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7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2057399"/>
            <a:ext cx="1447800" cy="3429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00"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800600" y="1295400"/>
            <a:ext cx="2667000" cy="4190999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371601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371601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1295400"/>
            <a:ext cx="1562100" cy="4190999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1295400"/>
            <a:ext cx="4533900" cy="4190999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8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5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72" indent="0">
              <a:buNone/>
              <a:defRPr sz="2800"/>
            </a:lvl2pPr>
            <a:lvl3pPr marL="912746" indent="0">
              <a:buNone/>
              <a:defRPr sz="2400"/>
            </a:lvl3pPr>
            <a:lvl4pPr marL="1369116" indent="0">
              <a:buNone/>
              <a:defRPr sz="2000"/>
            </a:lvl4pPr>
            <a:lvl5pPr marL="1825494" indent="0">
              <a:buNone/>
              <a:defRPr sz="2000"/>
            </a:lvl5pPr>
            <a:lvl6pPr marL="2281868" indent="0">
              <a:buNone/>
              <a:defRPr sz="2000"/>
            </a:lvl6pPr>
            <a:lvl7pPr marL="2738240" indent="0">
              <a:buNone/>
              <a:defRPr sz="2000"/>
            </a:lvl7pPr>
            <a:lvl8pPr marL="3194616" indent="0">
              <a:buNone/>
              <a:defRPr sz="2000"/>
            </a:lvl8pPr>
            <a:lvl9pPr marL="365099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3" descr="框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花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00"/>
              <a:ext cx="1644" cy="1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花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62"/>
              <a:ext cx="2163" cy="2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葉子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0"/>
              <a:ext cx="1152" cy="1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7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2057400"/>
            <a:ext cx="1447800" cy="3429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00"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800600" y="1295400"/>
            <a:ext cx="2667000" cy="41910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fld id="{F487C2F1-67CF-CE46-A7BD-B384CA266B05}" type="datetimeFigureOut">
              <a:rPr lang="zh-TW" altLang="en-US"/>
              <a:pPr/>
              <a:t>2015/10/25</a:t>
            </a:fld>
            <a:endParaRPr lang="en-US" altLang="zh-TW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smtClean="0"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fld id="{F9D5D325-31E2-5046-9553-074AD409DC03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15283145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fld id="{ECCF6987-1CDD-2640-A577-711E8E49C983}" type="datetimeFigureOut">
              <a:rPr lang="zh-TW" altLang="en-US"/>
              <a:pPr/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smtClean="0"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fld id="{FD343818-BF76-244E-8AC7-EAD6CFBA3CE3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36901667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fld id="{C787DE11-7178-DD41-9319-1025EDBBA2D6}" type="datetimeFigureOut">
              <a:rPr lang="zh-TW" altLang="en-US"/>
              <a:pPr/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smtClean="0"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fld id="{D03D6843-E4F9-D841-8679-AFDBB794F42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15631969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371600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371600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fld id="{3BE0FCAD-0027-1A41-A825-09447B8C7F27}" type="datetimeFigureOut">
              <a:rPr lang="zh-TW" altLang="en-US"/>
              <a:pPr/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smtClean="0"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fld id="{8A42488C-FB83-7F44-BB1D-D8951785BD95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02024655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fld id="{B06EF211-4509-3A44-B9DC-57919BB1F055}" type="datetimeFigureOut">
              <a:rPr lang="zh-TW" altLang="en-US"/>
              <a:pPr/>
              <a:t>2015/10/25</a:t>
            </a:fld>
            <a:endParaRPr lang="en-US" altLang="zh-TW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smtClean="0"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fld id="{7D28AC58-08FF-CB4A-823A-AE20AB41BE5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18467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1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1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fld id="{06142B4D-0581-BE44-A611-DC1F1FEE09F1}" type="datetimeFigureOut">
              <a:rPr lang="zh-TW" altLang="en-US"/>
              <a:pPr/>
              <a:t>2015/10/25</a:t>
            </a:fld>
            <a:endParaRPr lang="en-US" altLang="zh-TW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smtClean="0"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fld id="{3366B111-213E-0D45-A055-9D10DD83FE7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81588570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fld id="{539ED2F5-C2FA-F147-A203-7DBB291CA75A}" type="datetimeFigureOut">
              <a:rPr lang="zh-TW" altLang="en-US"/>
              <a:pPr/>
              <a:t>2015/10/25</a:t>
            </a:fld>
            <a:endParaRPr lang="en-US" altLang="zh-TW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smtClean="0"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fld id="{F3187653-6864-D84A-8207-313C9CB0A968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50621826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fld id="{79038C92-E71D-1348-ABD6-057581B9C422}" type="datetimeFigureOut">
              <a:rPr lang="zh-TW" altLang="en-US"/>
              <a:pPr/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smtClean="0"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fld id="{ADBA543B-A069-C948-805F-819C3C42C2E8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13557109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fld id="{2F498421-7FDE-9242-8C08-46EF65B39AC3}" type="datetimeFigureOut">
              <a:rPr lang="zh-TW" altLang="en-US"/>
              <a:pPr/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smtClean="0"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fld id="{26E9A16D-6D2C-3849-A53F-FF6D403A9EE3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63189859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fld id="{E0E8AEC5-C963-CB4F-BF86-75A2920FC1A9}" type="datetimeFigureOut">
              <a:rPr lang="zh-TW" altLang="en-US"/>
              <a:pPr/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smtClean="0"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fld id="{DD3094B0-11B4-5E46-ACF5-16F99043D3F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53312737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1" y="1295400"/>
            <a:ext cx="1562100" cy="4191000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1" y="1295400"/>
            <a:ext cx="4533900" cy="4191000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fld id="{3B762687-2A7F-A947-BEA7-14533D1CF1A3}" type="datetimeFigureOut">
              <a:rPr lang="zh-TW" altLang="en-US"/>
              <a:pPr/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smtClean="0"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fld id="{F7A44950-03BA-124E-A4ED-D24248A19626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83065481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1D1E-37BB-2641-8AC4-0553F3D73D66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B8D1-FC37-9D44-AA00-B07772E03A7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964285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1D1E-37BB-2641-8AC4-0553F3D73D66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B8D1-FC37-9D44-AA00-B07772E03A7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523943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1D1E-37BB-2641-8AC4-0553F3D73D66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B8D1-FC37-9D44-AA00-B07772E03A7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026725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1D1E-37BB-2641-8AC4-0553F3D73D66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B8D1-FC37-9D44-AA00-B07772E03A7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04728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</p:grpSp>
      <p:sp>
        <p:nvSpPr>
          <p:cNvPr id="7989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22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7989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23965-6AD8-42A8-8973-F55F83581EB8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475F0-E876-4D3C-AE2B-7E654178422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1D1E-37BB-2641-8AC4-0553F3D73D66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B8D1-FC37-9D44-AA00-B07772E03A7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340482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1D1E-37BB-2641-8AC4-0553F3D73D66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B8D1-FC37-9D44-AA00-B07772E03A7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526735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1D1E-37BB-2641-8AC4-0553F3D73D66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B8D1-FC37-9D44-AA00-B07772E03A7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014554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1D1E-37BB-2641-8AC4-0553F3D73D66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B8D1-FC37-9D44-AA00-B07772E03A7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416084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1D1E-37BB-2641-8AC4-0553F3D73D66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B8D1-FC37-9D44-AA00-B07772E03A7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957952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1D1E-37BB-2641-8AC4-0553F3D73D66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B8D1-FC37-9D44-AA00-B07772E03A7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431532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1D1E-37BB-2641-8AC4-0553F3D73D66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B8D1-FC37-9D44-AA00-B07772E03A7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446402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2430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735457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0161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70429-BF5E-46CE-9E2C-6ACF316BC312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7A4B3-EE66-4440-8B2C-4C303AE940F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722545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203467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877442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535334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739304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398475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01159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398978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3" descr="框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花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00"/>
              <a:ext cx="1644" cy="1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花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262"/>
              <a:ext cx="2163" cy="2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葉子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08" y="0"/>
              <a:ext cx="1152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7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2057400"/>
            <a:ext cx="1447800" cy="3429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00"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800600" y="1295400"/>
            <a:ext cx="2667000" cy="41910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538186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43063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6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72" indent="0">
              <a:buNone/>
              <a:defRPr sz="1800"/>
            </a:lvl2pPr>
            <a:lvl3pPr marL="912746" indent="0">
              <a:buNone/>
              <a:defRPr sz="1600"/>
            </a:lvl3pPr>
            <a:lvl4pPr marL="1369116" indent="0">
              <a:buNone/>
              <a:defRPr sz="1400"/>
            </a:lvl4pPr>
            <a:lvl5pPr marL="1825494" indent="0">
              <a:buNone/>
              <a:defRPr sz="1400"/>
            </a:lvl5pPr>
            <a:lvl6pPr marL="2281868" indent="0">
              <a:buNone/>
              <a:defRPr sz="1400"/>
            </a:lvl6pPr>
            <a:lvl7pPr marL="2738240" indent="0">
              <a:buNone/>
              <a:defRPr sz="1400"/>
            </a:lvl7pPr>
            <a:lvl8pPr marL="3194616" indent="0">
              <a:buNone/>
              <a:defRPr sz="1400"/>
            </a:lvl8pPr>
            <a:lvl9pPr marL="365099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AD996-1B08-4A9F-8E99-87C81488AFE0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87B01-BE05-4C5E-B8F3-176AB570F9F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76383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371600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371600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652848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05880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246944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135939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425410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279061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967768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1295400"/>
            <a:ext cx="1562100" cy="4191000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1295400"/>
            <a:ext cx="4533900" cy="4191000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077604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3" descr="框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花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00"/>
              <a:ext cx="1644" cy="1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花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262"/>
              <a:ext cx="2163" cy="2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葉子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08" y="0"/>
              <a:ext cx="1152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7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2057399"/>
            <a:ext cx="1447800" cy="3429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700"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800600" y="1295402"/>
            <a:ext cx="2667000" cy="4190999"/>
          </a:xfrm>
        </p:spPr>
        <p:txBody>
          <a:bodyPr/>
          <a:lstStyle>
            <a:lvl1pPr>
              <a:defRPr sz="375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9092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9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CED55-BCA0-4959-90ED-EE7716A20F4F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36F1A-4D1B-4B15-A273-8F2B82C956F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883801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6"/>
            <a:ext cx="7772400" cy="15001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279" indent="0">
              <a:buNone/>
              <a:defRPr sz="1350"/>
            </a:lvl2pPr>
            <a:lvl3pPr marL="684560" indent="0">
              <a:buNone/>
              <a:defRPr sz="1200"/>
            </a:lvl3pPr>
            <a:lvl4pPr marL="1026837" indent="0">
              <a:buNone/>
              <a:defRPr sz="1050"/>
            </a:lvl4pPr>
            <a:lvl5pPr marL="1369121" indent="0">
              <a:buNone/>
              <a:defRPr sz="1050"/>
            </a:lvl5pPr>
            <a:lvl6pPr marL="1711401" indent="0">
              <a:buNone/>
              <a:defRPr sz="1050"/>
            </a:lvl6pPr>
            <a:lvl7pPr marL="2053680" indent="0">
              <a:buNone/>
              <a:defRPr sz="1050"/>
            </a:lvl7pPr>
            <a:lvl8pPr marL="2395962" indent="0">
              <a:buNone/>
              <a:defRPr sz="1050"/>
            </a:lvl8pPr>
            <a:lvl9pPr marL="2738243" indent="0">
              <a:buNone/>
              <a:defRPr sz="105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587466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371601"/>
            <a:ext cx="20574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371601"/>
            <a:ext cx="20574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807103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79" indent="0">
              <a:buNone/>
              <a:defRPr sz="1500" b="1"/>
            </a:lvl2pPr>
            <a:lvl3pPr marL="684560" indent="0">
              <a:buNone/>
              <a:defRPr sz="1350" b="1"/>
            </a:lvl3pPr>
            <a:lvl4pPr marL="1026837" indent="0">
              <a:buNone/>
              <a:defRPr sz="1200" b="1"/>
            </a:lvl4pPr>
            <a:lvl5pPr marL="1369121" indent="0">
              <a:buNone/>
              <a:defRPr sz="1200" b="1"/>
            </a:lvl5pPr>
            <a:lvl6pPr marL="1711401" indent="0">
              <a:buNone/>
              <a:defRPr sz="1200" b="1"/>
            </a:lvl6pPr>
            <a:lvl7pPr marL="2053680" indent="0">
              <a:buNone/>
              <a:defRPr sz="1200" b="1"/>
            </a:lvl7pPr>
            <a:lvl8pPr marL="2395962" indent="0">
              <a:buNone/>
              <a:defRPr sz="1200" b="1"/>
            </a:lvl8pPr>
            <a:lvl9pPr marL="2738243" indent="0">
              <a:buNone/>
              <a:defRPr sz="12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0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79" indent="0">
              <a:buNone/>
              <a:defRPr sz="1500" b="1"/>
            </a:lvl2pPr>
            <a:lvl3pPr marL="684560" indent="0">
              <a:buNone/>
              <a:defRPr sz="1350" b="1"/>
            </a:lvl3pPr>
            <a:lvl4pPr marL="1026837" indent="0">
              <a:buNone/>
              <a:defRPr sz="1200" b="1"/>
            </a:lvl4pPr>
            <a:lvl5pPr marL="1369121" indent="0">
              <a:buNone/>
              <a:defRPr sz="1200" b="1"/>
            </a:lvl5pPr>
            <a:lvl6pPr marL="1711401" indent="0">
              <a:buNone/>
              <a:defRPr sz="1200" b="1"/>
            </a:lvl6pPr>
            <a:lvl7pPr marL="2053680" indent="0">
              <a:buNone/>
              <a:defRPr sz="1200" b="1"/>
            </a:lvl7pPr>
            <a:lvl8pPr marL="2395962" indent="0">
              <a:buNone/>
              <a:defRPr sz="1200" b="1"/>
            </a:lvl8pPr>
            <a:lvl9pPr marL="2738243" indent="0">
              <a:buNone/>
              <a:defRPr sz="12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80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997522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088653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439686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3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5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5"/>
            <a:ext cx="3008313" cy="4691062"/>
          </a:xfrm>
        </p:spPr>
        <p:txBody>
          <a:bodyPr/>
          <a:lstStyle>
            <a:lvl1pPr marL="0" indent="0">
              <a:buNone/>
              <a:defRPr sz="1050"/>
            </a:lvl1pPr>
            <a:lvl2pPr marL="342279" indent="0">
              <a:buNone/>
              <a:defRPr sz="900"/>
            </a:lvl2pPr>
            <a:lvl3pPr marL="684560" indent="0">
              <a:buNone/>
              <a:defRPr sz="750"/>
            </a:lvl3pPr>
            <a:lvl4pPr marL="1026837" indent="0">
              <a:buNone/>
              <a:defRPr sz="675"/>
            </a:lvl4pPr>
            <a:lvl5pPr marL="1369121" indent="0">
              <a:buNone/>
              <a:defRPr sz="675"/>
            </a:lvl5pPr>
            <a:lvl6pPr marL="1711401" indent="0">
              <a:buNone/>
              <a:defRPr sz="675"/>
            </a:lvl6pPr>
            <a:lvl7pPr marL="2053680" indent="0">
              <a:buNone/>
              <a:defRPr sz="675"/>
            </a:lvl7pPr>
            <a:lvl8pPr marL="2395962" indent="0">
              <a:buNone/>
              <a:defRPr sz="675"/>
            </a:lvl8pPr>
            <a:lvl9pPr marL="2738243" indent="0">
              <a:buNone/>
              <a:defRPr sz="675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530346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279" indent="0">
              <a:buNone/>
              <a:defRPr sz="2100"/>
            </a:lvl2pPr>
            <a:lvl3pPr marL="684560" indent="0">
              <a:buNone/>
              <a:defRPr sz="1800"/>
            </a:lvl3pPr>
            <a:lvl4pPr marL="1026837" indent="0">
              <a:buNone/>
              <a:defRPr sz="1500"/>
            </a:lvl4pPr>
            <a:lvl5pPr marL="1369121" indent="0">
              <a:buNone/>
              <a:defRPr sz="1500"/>
            </a:lvl5pPr>
            <a:lvl6pPr marL="1711401" indent="0">
              <a:buNone/>
              <a:defRPr sz="1500"/>
            </a:lvl6pPr>
            <a:lvl7pPr marL="2053680" indent="0">
              <a:buNone/>
              <a:defRPr sz="1500"/>
            </a:lvl7pPr>
            <a:lvl8pPr marL="2395962" indent="0">
              <a:buNone/>
              <a:defRPr sz="1500"/>
            </a:lvl8pPr>
            <a:lvl9pPr marL="2738243" indent="0">
              <a:buNone/>
              <a:defRPr sz="15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279" indent="0">
              <a:buNone/>
              <a:defRPr sz="900"/>
            </a:lvl2pPr>
            <a:lvl3pPr marL="684560" indent="0">
              <a:buNone/>
              <a:defRPr sz="750"/>
            </a:lvl3pPr>
            <a:lvl4pPr marL="1026837" indent="0">
              <a:buNone/>
              <a:defRPr sz="675"/>
            </a:lvl4pPr>
            <a:lvl5pPr marL="1369121" indent="0">
              <a:buNone/>
              <a:defRPr sz="675"/>
            </a:lvl5pPr>
            <a:lvl6pPr marL="1711401" indent="0">
              <a:buNone/>
              <a:defRPr sz="675"/>
            </a:lvl6pPr>
            <a:lvl7pPr marL="2053680" indent="0">
              <a:buNone/>
              <a:defRPr sz="675"/>
            </a:lvl7pPr>
            <a:lvl8pPr marL="2395962" indent="0">
              <a:buNone/>
              <a:defRPr sz="675"/>
            </a:lvl8pPr>
            <a:lvl9pPr marL="2738243" indent="0">
              <a:buNone/>
              <a:defRPr sz="675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566440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610930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1" y="1295402"/>
            <a:ext cx="1562100" cy="4190999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1" y="1295402"/>
            <a:ext cx="4533900" cy="4190999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1237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8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9E0DD-C080-4D8E-8478-F503A95DB739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7A5EB-89C1-4F36-A9DA-DD47026F9AD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120570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435184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275869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105861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62165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20928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200879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09183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164460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5601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FB399-304B-4530-AAD7-0E1726EAE0A2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85986-C097-4BEB-BB42-75F93326816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542950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3" descr="框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花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00"/>
              <a:ext cx="1644" cy="1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花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262"/>
              <a:ext cx="2163" cy="2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葉子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08" y="0"/>
              <a:ext cx="1152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7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2057399"/>
            <a:ext cx="1447800" cy="3429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700"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800600" y="1295402"/>
            <a:ext cx="2667000" cy="4190999"/>
          </a:xfrm>
        </p:spPr>
        <p:txBody>
          <a:bodyPr/>
          <a:lstStyle>
            <a:lvl1pPr>
              <a:defRPr sz="375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289815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584027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6"/>
            <a:ext cx="7772400" cy="15001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279" indent="0">
              <a:buNone/>
              <a:defRPr sz="1350"/>
            </a:lvl2pPr>
            <a:lvl3pPr marL="684560" indent="0">
              <a:buNone/>
              <a:defRPr sz="1200"/>
            </a:lvl3pPr>
            <a:lvl4pPr marL="1026837" indent="0">
              <a:buNone/>
              <a:defRPr sz="1050"/>
            </a:lvl4pPr>
            <a:lvl5pPr marL="1369121" indent="0">
              <a:buNone/>
              <a:defRPr sz="1050"/>
            </a:lvl5pPr>
            <a:lvl6pPr marL="1711401" indent="0">
              <a:buNone/>
              <a:defRPr sz="1050"/>
            </a:lvl6pPr>
            <a:lvl7pPr marL="2053680" indent="0">
              <a:buNone/>
              <a:defRPr sz="1050"/>
            </a:lvl7pPr>
            <a:lvl8pPr marL="2395962" indent="0">
              <a:buNone/>
              <a:defRPr sz="1050"/>
            </a:lvl8pPr>
            <a:lvl9pPr marL="2738243" indent="0">
              <a:buNone/>
              <a:defRPr sz="105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661141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371601"/>
            <a:ext cx="20574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371601"/>
            <a:ext cx="20574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27949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79" indent="0">
              <a:buNone/>
              <a:defRPr sz="1500" b="1"/>
            </a:lvl2pPr>
            <a:lvl3pPr marL="684560" indent="0">
              <a:buNone/>
              <a:defRPr sz="1350" b="1"/>
            </a:lvl3pPr>
            <a:lvl4pPr marL="1026837" indent="0">
              <a:buNone/>
              <a:defRPr sz="1200" b="1"/>
            </a:lvl4pPr>
            <a:lvl5pPr marL="1369121" indent="0">
              <a:buNone/>
              <a:defRPr sz="1200" b="1"/>
            </a:lvl5pPr>
            <a:lvl6pPr marL="1711401" indent="0">
              <a:buNone/>
              <a:defRPr sz="1200" b="1"/>
            </a:lvl6pPr>
            <a:lvl7pPr marL="2053680" indent="0">
              <a:buNone/>
              <a:defRPr sz="1200" b="1"/>
            </a:lvl7pPr>
            <a:lvl8pPr marL="2395962" indent="0">
              <a:buNone/>
              <a:defRPr sz="1200" b="1"/>
            </a:lvl8pPr>
            <a:lvl9pPr marL="2738243" indent="0">
              <a:buNone/>
              <a:defRPr sz="12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0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79" indent="0">
              <a:buNone/>
              <a:defRPr sz="1500" b="1"/>
            </a:lvl2pPr>
            <a:lvl3pPr marL="684560" indent="0">
              <a:buNone/>
              <a:defRPr sz="1350" b="1"/>
            </a:lvl3pPr>
            <a:lvl4pPr marL="1026837" indent="0">
              <a:buNone/>
              <a:defRPr sz="1200" b="1"/>
            </a:lvl4pPr>
            <a:lvl5pPr marL="1369121" indent="0">
              <a:buNone/>
              <a:defRPr sz="1200" b="1"/>
            </a:lvl5pPr>
            <a:lvl6pPr marL="1711401" indent="0">
              <a:buNone/>
              <a:defRPr sz="1200" b="1"/>
            </a:lvl6pPr>
            <a:lvl7pPr marL="2053680" indent="0">
              <a:buNone/>
              <a:defRPr sz="1200" b="1"/>
            </a:lvl7pPr>
            <a:lvl8pPr marL="2395962" indent="0">
              <a:buNone/>
              <a:defRPr sz="1200" b="1"/>
            </a:lvl8pPr>
            <a:lvl9pPr marL="2738243" indent="0">
              <a:buNone/>
              <a:defRPr sz="12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80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235025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4965194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72266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3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5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5"/>
            <a:ext cx="3008313" cy="4691062"/>
          </a:xfrm>
        </p:spPr>
        <p:txBody>
          <a:bodyPr/>
          <a:lstStyle>
            <a:lvl1pPr marL="0" indent="0">
              <a:buNone/>
              <a:defRPr sz="1050"/>
            </a:lvl1pPr>
            <a:lvl2pPr marL="342279" indent="0">
              <a:buNone/>
              <a:defRPr sz="900"/>
            </a:lvl2pPr>
            <a:lvl3pPr marL="684560" indent="0">
              <a:buNone/>
              <a:defRPr sz="750"/>
            </a:lvl3pPr>
            <a:lvl4pPr marL="1026837" indent="0">
              <a:buNone/>
              <a:defRPr sz="675"/>
            </a:lvl4pPr>
            <a:lvl5pPr marL="1369121" indent="0">
              <a:buNone/>
              <a:defRPr sz="675"/>
            </a:lvl5pPr>
            <a:lvl6pPr marL="1711401" indent="0">
              <a:buNone/>
              <a:defRPr sz="675"/>
            </a:lvl6pPr>
            <a:lvl7pPr marL="2053680" indent="0">
              <a:buNone/>
              <a:defRPr sz="675"/>
            </a:lvl7pPr>
            <a:lvl8pPr marL="2395962" indent="0">
              <a:buNone/>
              <a:defRPr sz="675"/>
            </a:lvl8pPr>
            <a:lvl9pPr marL="2738243" indent="0">
              <a:buNone/>
              <a:defRPr sz="675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823995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279" indent="0">
              <a:buNone/>
              <a:defRPr sz="2100"/>
            </a:lvl2pPr>
            <a:lvl3pPr marL="684560" indent="0">
              <a:buNone/>
              <a:defRPr sz="1800"/>
            </a:lvl3pPr>
            <a:lvl4pPr marL="1026837" indent="0">
              <a:buNone/>
              <a:defRPr sz="1500"/>
            </a:lvl4pPr>
            <a:lvl5pPr marL="1369121" indent="0">
              <a:buNone/>
              <a:defRPr sz="1500"/>
            </a:lvl5pPr>
            <a:lvl6pPr marL="1711401" indent="0">
              <a:buNone/>
              <a:defRPr sz="1500"/>
            </a:lvl6pPr>
            <a:lvl7pPr marL="2053680" indent="0">
              <a:buNone/>
              <a:defRPr sz="1500"/>
            </a:lvl7pPr>
            <a:lvl8pPr marL="2395962" indent="0">
              <a:buNone/>
              <a:defRPr sz="1500"/>
            </a:lvl8pPr>
            <a:lvl9pPr marL="2738243" indent="0">
              <a:buNone/>
              <a:defRPr sz="15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279" indent="0">
              <a:buNone/>
              <a:defRPr sz="900"/>
            </a:lvl2pPr>
            <a:lvl3pPr marL="684560" indent="0">
              <a:buNone/>
              <a:defRPr sz="750"/>
            </a:lvl3pPr>
            <a:lvl4pPr marL="1026837" indent="0">
              <a:buNone/>
              <a:defRPr sz="675"/>
            </a:lvl4pPr>
            <a:lvl5pPr marL="1369121" indent="0">
              <a:buNone/>
              <a:defRPr sz="675"/>
            </a:lvl5pPr>
            <a:lvl6pPr marL="1711401" indent="0">
              <a:buNone/>
              <a:defRPr sz="675"/>
            </a:lvl6pPr>
            <a:lvl7pPr marL="2053680" indent="0">
              <a:buNone/>
              <a:defRPr sz="675"/>
            </a:lvl7pPr>
            <a:lvl8pPr marL="2395962" indent="0">
              <a:buNone/>
              <a:defRPr sz="675"/>
            </a:lvl8pPr>
            <a:lvl9pPr marL="2738243" indent="0">
              <a:buNone/>
              <a:defRPr sz="675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3698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55E81-F5F3-43B3-A268-317B11C75CB3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08FD4-6436-48A9-A8C6-407BACFC4A1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39503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1" y="1295402"/>
            <a:ext cx="1562100" cy="4190999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1" y="1295402"/>
            <a:ext cx="4533900" cy="4190999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247038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745405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671158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19659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800441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290554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171639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99494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7430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6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72" indent="0">
              <a:buNone/>
              <a:defRPr sz="1800"/>
            </a:lvl2pPr>
            <a:lvl3pPr marL="912746" indent="0">
              <a:buNone/>
              <a:defRPr sz="1600"/>
            </a:lvl3pPr>
            <a:lvl4pPr marL="1369116" indent="0">
              <a:buNone/>
              <a:defRPr sz="1400"/>
            </a:lvl4pPr>
            <a:lvl5pPr marL="1825494" indent="0">
              <a:buNone/>
              <a:defRPr sz="1400"/>
            </a:lvl5pPr>
            <a:lvl6pPr marL="2281868" indent="0">
              <a:buNone/>
              <a:defRPr sz="1400"/>
            </a:lvl6pPr>
            <a:lvl7pPr marL="2738240" indent="0">
              <a:buNone/>
              <a:defRPr sz="1400"/>
            </a:lvl7pPr>
            <a:lvl8pPr marL="3194616" indent="0">
              <a:buNone/>
              <a:defRPr sz="1400"/>
            </a:lvl8pPr>
            <a:lvl9pPr marL="365099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5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A7FF7-31ED-4D1D-95B6-FF8655CF54B7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E186B-B802-41E7-9D36-AFFF8BCACDD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515822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1109599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325671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372" indent="0" algn="ctr">
              <a:buNone/>
              <a:defRPr/>
            </a:lvl2pPr>
            <a:lvl3pPr marL="912746" indent="0" algn="ctr">
              <a:buNone/>
              <a:defRPr/>
            </a:lvl3pPr>
            <a:lvl4pPr marL="1369116" indent="0" algn="ctr">
              <a:buNone/>
              <a:defRPr/>
            </a:lvl4pPr>
            <a:lvl5pPr marL="1825494" indent="0" algn="ctr">
              <a:buNone/>
              <a:defRPr/>
            </a:lvl5pPr>
            <a:lvl6pPr marL="2281868" indent="0" algn="ctr">
              <a:buNone/>
              <a:defRPr/>
            </a:lvl6pPr>
            <a:lvl7pPr marL="2738240" indent="0" algn="ctr">
              <a:buNone/>
              <a:defRPr/>
            </a:lvl7pPr>
            <a:lvl8pPr marL="3194616" indent="0" algn="ctr">
              <a:buNone/>
              <a:defRPr/>
            </a:lvl8pPr>
            <a:lvl9pPr marL="365099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5856A-B80E-4894-8B5B-289EE68D18F7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732D5-9841-48FF-A308-B372D76E2ED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29742482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AAE9F-3A1D-42B4-9A73-5B6891251C37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97070-93EC-412F-8A7F-7B08095B090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2943164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6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72" indent="0">
              <a:buNone/>
              <a:defRPr sz="1800"/>
            </a:lvl2pPr>
            <a:lvl3pPr marL="912746" indent="0">
              <a:buNone/>
              <a:defRPr sz="1600"/>
            </a:lvl3pPr>
            <a:lvl4pPr marL="1369116" indent="0">
              <a:buNone/>
              <a:defRPr sz="1400"/>
            </a:lvl4pPr>
            <a:lvl5pPr marL="1825494" indent="0">
              <a:buNone/>
              <a:defRPr sz="1400"/>
            </a:lvl5pPr>
            <a:lvl6pPr marL="2281868" indent="0">
              <a:buNone/>
              <a:defRPr sz="1400"/>
            </a:lvl6pPr>
            <a:lvl7pPr marL="2738240" indent="0">
              <a:buNone/>
              <a:defRPr sz="1400"/>
            </a:lvl7pPr>
            <a:lvl8pPr marL="3194616" indent="0">
              <a:buNone/>
              <a:defRPr sz="1400"/>
            </a:lvl8pPr>
            <a:lvl9pPr marL="365099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00B3B-877F-4C51-9B11-15D0DA38C253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BD267-9FED-432B-9683-687F9ECD9A7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75752800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F9EF-0215-48EF-98BB-2773A9877ED0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BA839-8641-4D00-98B4-903F2360457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94049846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8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7A5AB-39B2-4FFF-B78B-11753F14D678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92A91-473F-4884-A742-A0C8A637E63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82021483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0D30F-EB0B-4CFA-BFED-8223CECD2946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17E78-FE49-4A59-A839-908290DC966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80306958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DE1A6-1232-4A77-853E-A6BA1CEB470C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D1066-2991-4568-B47E-ADAC10276C2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703417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72" indent="0">
              <a:buNone/>
              <a:defRPr sz="2800"/>
            </a:lvl2pPr>
            <a:lvl3pPr marL="912746" indent="0">
              <a:buNone/>
              <a:defRPr sz="2400"/>
            </a:lvl3pPr>
            <a:lvl4pPr marL="1369116" indent="0">
              <a:buNone/>
              <a:defRPr sz="2000"/>
            </a:lvl4pPr>
            <a:lvl5pPr marL="1825494" indent="0">
              <a:buNone/>
              <a:defRPr sz="2000"/>
            </a:lvl5pPr>
            <a:lvl6pPr marL="2281868" indent="0">
              <a:buNone/>
              <a:defRPr sz="2000"/>
            </a:lvl6pPr>
            <a:lvl7pPr marL="2738240" indent="0">
              <a:buNone/>
              <a:defRPr sz="2000"/>
            </a:lvl7pPr>
            <a:lvl8pPr marL="3194616" indent="0">
              <a:buNone/>
              <a:defRPr sz="2000"/>
            </a:lvl8pPr>
            <a:lvl9pPr marL="365099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51861-CEF8-4D22-93AC-87B3CDCBC8D8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4C663-29E3-4817-A96D-17F900A2E21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5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B0A5E-1CBE-409A-B611-AB14635C0537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7476D-1DCA-4DD5-A0D1-8A0BA63D46A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1785927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72" indent="0">
              <a:buNone/>
              <a:defRPr sz="2800"/>
            </a:lvl2pPr>
            <a:lvl3pPr marL="912746" indent="0">
              <a:buNone/>
              <a:defRPr sz="2400"/>
            </a:lvl3pPr>
            <a:lvl4pPr marL="1369116" indent="0">
              <a:buNone/>
              <a:defRPr sz="2000"/>
            </a:lvl4pPr>
            <a:lvl5pPr marL="1825494" indent="0">
              <a:buNone/>
              <a:defRPr sz="2000"/>
            </a:lvl5pPr>
            <a:lvl6pPr marL="2281868" indent="0">
              <a:buNone/>
              <a:defRPr sz="2000"/>
            </a:lvl6pPr>
            <a:lvl7pPr marL="2738240" indent="0">
              <a:buNone/>
              <a:defRPr sz="2000"/>
            </a:lvl7pPr>
            <a:lvl8pPr marL="3194616" indent="0">
              <a:buNone/>
              <a:defRPr sz="2000"/>
            </a:lvl8pPr>
            <a:lvl9pPr marL="365099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4E6CB-248D-4504-8BD9-C1DC0E85A16C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09870-94E3-4547-A327-9A91FF344A7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16438170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BF427-4300-40F1-A37C-F8245151F48E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30A1C-D415-480D-B7A8-1BB9974D2CD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863564834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1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1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BA435-F5DE-4547-A510-FAEC50EC35B8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B0AEC-C8FF-46B6-A2E9-08283721583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71878236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3" descr="框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花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00"/>
              <a:ext cx="1644" cy="1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花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262"/>
              <a:ext cx="2163" cy="2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葉子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08" y="0"/>
              <a:ext cx="1152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7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2057400"/>
            <a:ext cx="1447800" cy="3429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00"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800600" y="1295400"/>
            <a:ext cx="2667000" cy="41910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742038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0758782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703828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371600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371600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2442341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2724889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3353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BEF86-5C04-4224-A16D-44DFA1AB8763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08566-EB5D-4752-BEF8-FE008D91576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54841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197371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6468174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474993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1295400"/>
            <a:ext cx="1562100" cy="4191000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1295400"/>
            <a:ext cx="4533900" cy="4191000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335579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672491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5745843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860250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551266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3013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112BB-E487-43E0-BEB2-959B754FA2F4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45D7B-936A-498D-BBC7-14F63AC7D37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985150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786822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016564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8048755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67894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3038963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Picture 29" descr="E:\Archive_Elance\400_templates\Religious\done\sourceFront\R11100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6" name="Rectangle 25"/>
          <p:cNvSpPr>
            <a:spLocks noChangeArrowheads="1"/>
          </p:cNvSpPr>
          <p:nvPr userDrawn="1"/>
        </p:nvSpPr>
        <p:spPr bwMode="gray">
          <a:xfrm>
            <a:off x="7467600" y="501062"/>
            <a:ext cx="1509713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de-DE" sz="1600" b="1" dirty="0">
                <a:solidFill>
                  <a:srgbClr val="FFFFFF"/>
                </a:solidFill>
                <a:ea typeface="+mn-ea"/>
                <a:cs typeface="Arial" charset="0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xmlns="" val="3389817051"/>
      </p:ext>
    </p:extLst>
  </p:cSld>
  <p:clrMapOvr>
    <a:masterClrMapping/>
  </p:clrMapOvr>
  <p:transition spd="med">
    <p:fade/>
  </p:transition>
  <p:hf sldNum="0" hdr="0" dt="0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71868" y="1774091"/>
            <a:ext cx="8159750" cy="4391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01263" y="294138"/>
            <a:ext cx="5523287" cy="610737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63026108"/>
      </p:ext>
    </p:extLst>
  </p:cSld>
  <p:clrMapOvr>
    <a:masterClrMapping/>
  </p:clrMapOvr>
  <p:transition spd="med">
    <p:fade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rgbClr val="00000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22411" y="303663"/>
            <a:ext cx="5654540" cy="582162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9044942"/>
      </p:ext>
    </p:extLst>
  </p:cSld>
  <p:clrMapOvr>
    <a:masterClrMapping/>
  </p:clrMapOvr>
  <p:transition spd="med">
    <p:fad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14325" y="1614488"/>
            <a:ext cx="4186238" cy="439102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52963" y="1614488"/>
            <a:ext cx="4186237" cy="439102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372689" y="265563"/>
            <a:ext cx="5628062" cy="696462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0715823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3" descr="框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花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00"/>
              <a:ext cx="1644" cy="1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花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262"/>
              <a:ext cx="2163" cy="2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葉子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08" y="0"/>
              <a:ext cx="1152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7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2057399"/>
            <a:ext cx="1447800" cy="3429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00"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800600" y="1295400"/>
            <a:ext cx="2667000" cy="4190999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7179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17925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 smtClean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12886" y="265563"/>
            <a:ext cx="5121140" cy="639312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35003230"/>
      </p:ext>
    </p:extLst>
  </p:cSld>
  <p:clrMapOvr>
    <a:masterClrMapping/>
  </p:clrMapOvr>
  <p:transition spd="med">
    <p:fade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2624493"/>
      </p:ext>
    </p:extLst>
  </p:cSld>
  <p:clrMapOvr>
    <a:masterClrMapping/>
  </p:clrMapOvr>
  <p:transition spd="med">
    <p:fade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21519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fi-FI" dirty="0" smtClean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1573311"/>
            <a:ext cx="5111750" cy="469361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  <a:lvl2pPr>
              <a:defRPr sz="28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 rtl="0">
              <a:defRPr sz="2000">
                <a:solidFill>
                  <a:srgbClr val="0000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2410691"/>
            <a:ext cx="3008313" cy="3512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3"/>
          <p:cNvSpPr txBox="1">
            <a:spLocks/>
          </p:cNvSpPr>
          <p:nvPr userDrawn="1"/>
        </p:nvSpPr>
        <p:spPr>
          <a:xfrm>
            <a:off x="441461" y="246513"/>
            <a:ext cx="5102090" cy="69646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eaLnBrk="0" hangingPunct="0">
              <a:lnSpc>
                <a:spcPct val="95000"/>
              </a:lnSpc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Arial"/>
                <a:ea typeface="+mn-ea"/>
                <a:cs typeface="Arial" charset="0"/>
              </a:rPr>
              <a:t>Click to edit Master title style</a:t>
            </a:r>
            <a:endParaRPr lang="en-US" sz="2400" kern="0" dirty="0">
              <a:solidFill>
                <a:srgbClr val="FFFFFF"/>
              </a:solidFill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4889850"/>
      </p:ext>
    </p:extLst>
  </p:cSld>
  <p:clrMapOvr>
    <a:masterClrMapping/>
  </p:clrMapOvr>
  <p:transition spd="med">
    <p:fade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529672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fi-FI" dirty="0" smtClean="0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1205345"/>
            <a:ext cx="5486400" cy="3281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096410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3"/>
          <p:cNvSpPr txBox="1">
            <a:spLocks/>
          </p:cNvSpPr>
          <p:nvPr userDrawn="1"/>
        </p:nvSpPr>
        <p:spPr>
          <a:xfrm>
            <a:off x="441460" y="246513"/>
            <a:ext cx="5416415" cy="68693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eaLnBrk="0" hangingPunct="0">
              <a:lnSpc>
                <a:spcPct val="95000"/>
              </a:lnSpc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Arial"/>
                <a:ea typeface="+mn-ea"/>
                <a:cs typeface="Arial" charset="0"/>
              </a:rPr>
              <a:t>Click to edit Master title style</a:t>
            </a:r>
            <a:endParaRPr lang="en-US" sz="2400" kern="0" dirty="0">
              <a:solidFill>
                <a:srgbClr val="FFFFFF"/>
              </a:solidFill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9351114"/>
      </p:ext>
    </p:extLst>
  </p:cSld>
  <p:clrMapOvr>
    <a:masterClrMapping/>
  </p:clrMapOvr>
  <p:transition spd="med">
    <p:fade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271868" y="1774091"/>
            <a:ext cx="8159750" cy="43910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 smtClean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70035" y="238125"/>
            <a:ext cx="5435465" cy="848862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56000523"/>
      </p:ext>
    </p:extLst>
  </p:cSld>
  <p:clrMapOvr>
    <a:masterClrMapping/>
  </p:clrMapOvr>
  <p:transition spd="med">
    <p:fad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708775" y="1343891"/>
            <a:ext cx="2130425" cy="4661622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fi-FI" dirty="0" smtClean="0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314325" y="1343891"/>
            <a:ext cx="6242050" cy="4661622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 smtClean="0"/>
          </a:p>
        </p:txBody>
      </p:sp>
      <p:sp>
        <p:nvSpPr>
          <p:cNvPr id="6" name="Title 3"/>
          <p:cNvSpPr txBox="1">
            <a:spLocks/>
          </p:cNvSpPr>
          <p:nvPr userDrawn="1"/>
        </p:nvSpPr>
        <p:spPr>
          <a:xfrm>
            <a:off x="460510" y="285750"/>
            <a:ext cx="5044940" cy="88696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eaLnBrk="0" hangingPunct="0">
              <a:lnSpc>
                <a:spcPct val="95000"/>
              </a:lnSpc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Arial"/>
                <a:ea typeface="+mn-ea"/>
                <a:cs typeface="Arial" charset="0"/>
              </a:rPr>
              <a:t>Click to edit Master title style</a:t>
            </a:r>
            <a:endParaRPr lang="en-US" sz="2400" kern="0" dirty="0">
              <a:solidFill>
                <a:srgbClr val="FFFFFF"/>
              </a:solidFill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4205614"/>
      </p:ext>
    </p:extLst>
  </p:cSld>
  <p:clrMapOvr>
    <a:masterClrMapping/>
  </p:clrMapOvr>
  <p:transition spd="med">
    <p:fade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3" descr="框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花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00"/>
              <a:ext cx="1644" cy="1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花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262"/>
              <a:ext cx="2163" cy="2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葉子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08" y="0"/>
              <a:ext cx="1152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7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2057400"/>
            <a:ext cx="1447800" cy="3429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00"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800600" y="1295400"/>
            <a:ext cx="2667000" cy="41910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0489015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645738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308632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371600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371600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31674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031978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094413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046656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4408803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6892624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503704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1295400"/>
            <a:ext cx="1562100" cy="4191000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1295400"/>
            <a:ext cx="4533900" cy="4191000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7196171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0383801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2451860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40792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6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72" indent="0">
              <a:buNone/>
              <a:defRPr sz="1800"/>
            </a:lvl2pPr>
            <a:lvl3pPr marL="912746" indent="0">
              <a:buNone/>
              <a:defRPr sz="1600"/>
            </a:lvl3pPr>
            <a:lvl4pPr marL="1369116" indent="0">
              <a:buNone/>
              <a:defRPr sz="1400"/>
            </a:lvl4pPr>
            <a:lvl5pPr marL="1825494" indent="0">
              <a:buNone/>
              <a:defRPr sz="1400"/>
            </a:lvl5pPr>
            <a:lvl6pPr marL="2281868" indent="0">
              <a:buNone/>
              <a:defRPr sz="1400"/>
            </a:lvl6pPr>
            <a:lvl7pPr marL="2738240" indent="0">
              <a:buNone/>
              <a:defRPr sz="1400"/>
            </a:lvl7pPr>
            <a:lvl8pPr marL="3194616" indent="0">
              <a:buNone/>
              <a:defRPr sz="1400"/>
            </a:lvl8pPr>
            <a:lvl9pPr marL="365099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205766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5324915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5368810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6175353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5270441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3309187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957372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9081851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3" descr="框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花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00"/>
              <a:ext cx="1644" cy="1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花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62"/>
              <a:ext cx="2163" cy="2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葉子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0"/>
              <a:ext cx="1152" cy="1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7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2057400"/>
            <a:ext cx="1447800" cy="3429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00"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800600" y="1295400"/>
            <a:ext cx="2667000" cy="41910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14D83-E0C5-4980-9A80-1DF4C2BA9186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3F8D97-2F08-4FB4-AA53-CA0F76C01ED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533788468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877153-51C8-4625-8F28-067F67365E3D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7C81EA-49C2-4A63-AEEE-A436F7FC8F9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478856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371601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371601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5E491D-96C5-43E9-8782-EEADB8B893CB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AA1574-F2C5-49DE-B4D7-BF1D07CD786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895707177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371600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371600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07BBF0-DEEB-47C3-8F34-52501962A19D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E56DB9-6384-4405-949E-ED8AA1E25B5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939978307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C8F7F6-A7CF-4EB3-B951-17578D9C6161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44F8FD-7E14-4AD2-B898-EF1EAC7EFB2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860505770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637AC7-E662-4B37-9BD5-C2EB0374D2AB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D9A0B3-AC77-4DC4-8309-B51102E6510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02891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6F8C1E-0783-45A4-864B-FD8CB7A9003A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419A428-B85F-4F88-9115-595D327DB4E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815250081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FD9322-7D1F-42A3-8CF9-D436A168536B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82F4A4-0342-439F-9FDE-08D85B8F50D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470576999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25CF55-6088-40EA-B860-5CAD92EA7112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315E0F-8D07-4876-B68A-9C3E958EFFA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018871917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24FFDA-B168-44B5-B631-72878DF860E2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DB256A-C499-4B3A-98C5-CC1AB4BC0F7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980073488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1295400"/>
            <a:ext cx="1562100" cy="4191000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1295400"/>
            <a:ext cx="4533900" cy="4191000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77D370-1D44-4DA0-9564-DADF3D002CFF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FF8A3F-235C-4B8D-A0EB-0B5B4A292E6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987056433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22301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8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194177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158502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8079552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7960052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2134045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7617378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2626613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90713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0323282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07933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372" indent="0" algn="ctr">
              <a:buNone/>
              <a:defRPr/>
            </a:lvl2pPr>
            <a:lvl3pPr marL="912746" indent="0" algn="ctr">
              <a:buNone/>
              <a:defRPr/>
            </a:lvl3pPr>
            <a:lvl4pPr marL="1369116" indent="0" algn="ctr">
              <a:buNone/>
              <a:defRPr/>
            </a:lvl4pPr>
            <a:lvl5pPr marL="1825494" indent="0" algn="ctr">
              <a:buNone/>
              <a:defRPr/>
            </a:lvl5pPr>
            <a:lvl6pPr marL="2281868" indent="0" algn="ctr">
              <a:buNone/>
              <a:defRPr/>
            </a:lvl6pPr>
            <a:lvl7pPr marL="2738240" indent="0" algn="ctr">
              <a:buNone/>
              <a:defRPr/>
            </a:lvl7pPr>
            <a:lvl8pPr marL="3194616" indent="0" algn="ctr">
              <a:buNone/>
              <a:defRPr/>
            </a:lvl8pPr>
            <a:lvl9pPr marL="365099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DED87-7010-4A72-AD03-E6D665D2B131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2A325-829B-4D60-AC3C-604DBF2C9D5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732453196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4AEF4-3CE1-434F-8AAB-A940B6A5F506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C0028-CD6A-4733-99DD-8039AC2AD24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861915116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6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72" indent="0">
              <a:buNone/>
              <a:defRPr sz="1800"/>
            </a:lvl2pPr>
            <a:lvl3pPr marL="912746" indent="0">
              <a:buNone/>
              <a:defRPr sz="1600"/>
            </a:lvl3pPr>
            <a:lvl4pPr marL="1369116" indent="0">
              <a:buNone/>
              <a:defRPr sz="1400"/>
            </a:lvl4pPr>
            <a:lvl5pPr marL="1825494" indent="0">
              <a:buNone/>
              <a:defRPr sz="1400"/>
            </a:lvl5pPr>
            <a:lvl6pPr marL="2281868" indent="0">
              <a:buNone/>
              <a:defRPr sz="1400"/>
            </a:lvl6pPr>
            <a:lvl7pPr marL="2738240" indent="0">
              <a:buNone/>
              <a:defRPr sz="1400"/>
            </a:lvl7pPr>
            <a:lvl8pPr marL="3194616" indent="0">
              <a:buNone/>
              <a:defRPr sz="1400"/>
            </a:lvl8pPr>
            <a:lvl9pPr marL="365099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29087-AA20-4841-9C9A-AEB11D7C6874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050C4-496E-4B10-A1E4-5A1C48A2DE2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12307080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0A9B7-924D-477A-9BD8-904FD974C08D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8A389-0049-4F5F-8FA0-3F616062D46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602627647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8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4B80F-31D1-4642-B1CC-F6A91772E60B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1FE3F-64F9-4E39-92BB-057AC1905C4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638029752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6C107-64B7-4D96-9630-C54B8377C01E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22D35-F6D4-4856-995D-A84C830E11B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180764174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DA846-4863-4353-8BB5-1ACC5C9DEC04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2501B-8B1E-4286-A595-9158FD60857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265451643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5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47181-D93E-4775-A215-0952FC7E5636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F25C0-C4CF-4BDB-B1F1-D2D6143C105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31994995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72" indent="0">
              <a:buNone/>
              <a:defRPr sz="2800"/>
            </a:lvl2pPr>
            <a:lvl3pPr marL="912746" indent="0">
              <a:buNone/>
              <a:defRPr sz="2400"/>
            </a:lvl3pPr>
            <a:lvl4pPr marL="1369116" indent="0">
              <a:buNone/>
              <a:defRPr sz="2000"/>
            </a:lvl4pPr>
            <a:lvl5pPr marL="1825494" indent="0">
              <a:buNone/>
              <a:defRPr sz="2000"/>
            </a:lvl5pPr>
            <a:lvl6pPr marL="2281868" indent="0">
              <a:buNone/>
              <a:defRPr sz="2000"/>
            </a:lvl6pPr>
            <a:lvl7pPr marL="2738240" indent="0">
              <a:buNone/>
              <a:defRPr sz="2000"/>
            </a:lvl7pPr>
            <a:lvl8pPr marL="3194616" indent="0">
              <a:buNone/>
              <a:defRPr sz="2000"/>
            </a:lvl8pPr>
            <a:lvl9pPr marL="365099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7C79C-7FFC-4564-9F89-10568D6CAD18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BB428-51D0-47FA-8B62-3094743F36B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705602416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C9026-3021-45F9-B28A-AACB5F5A1772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18BE1-234E-4D48-A6FE-535F44DD88C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412423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371601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371601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1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1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76CA4-9FAD-4951-A18F-32D41B5D454B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66A69-0205-440F-961A-4B988BFA055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050669825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3" descr="框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花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00"/>
              <a:ext cx="1644" cy="1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花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262"/>
              <a:ext cx="2163" cy="2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葉子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08" y="0"/>
              <a:ext cx="1152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7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2057400"/>
            <a:ext cx="1447800" cy="3429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00"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800600" y="1295400"/>
            <a:ext cx="2667000" cy="41910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0727515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783943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8735290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371600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371600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0024181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0347970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3510037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8857544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0502073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506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5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276149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1295400"/>
            <a:ext cx="1562100" cy="4191000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1295400"/>
            <a:ext cx="4533900" cy="4191000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9874772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8242120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7560404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6989970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1821069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7473131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443851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4655709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7205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72" indent="0">
              <a:buNone/>
              <a:defRPr sz="2800"/>
            </a:lvl2pPr>
            <a:lvl3pPr marL="912746" indent="0">
              <a:buNone/>
              <a:defRPr sz="2400"/>
            </a:lvl3pPr>
            <a:lvl4pPr marL="1369116" indent="0">
              <a:buNone/>
              <a:defRPr sz="2000"/>
            </a:lvl4pPr>
            <a:lvl5pPr marL="1825494" indent="0">
              <a:buNone/>
              <a:defRPr sz="2000"/>
            </a:lvl5pPr>
            <a:lvl6pPr marL="2281868" indent="0">
              <a:buNone/>
              <a:defRPr sz="2000"/>
            </a:lvl6pPr>
            <a:lvl7pPr marL="2738240" indent="0">
              <a:buNone/>
              <a:defRPr sz="2000"/>
            </a:lvl7pPr>
            <a:lvl8pPr marL="3194616" indent="0">
              <a:buNone/>
              <a:defRPr sz="2000"/>
            </a:lvl8pPr>
            <a:lvl9pPr marL="365099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3546443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2933404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8841194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3" descr="框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花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00"/>
              <a:ext cx="1644" cy="1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花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262"/>
              <a:ext cx="2163" cy="2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葉子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08" y="0"/>
              <a:ext cx="1152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7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2057400"/>
            <a:ext cx="1447800" cy="3429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00"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800600" y="1295400"/>
            <a:ext cx="2667000" cy="41910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9783016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4806640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5189573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371600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371600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574107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6006248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0591378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0600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4519479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4243024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3327021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1295400"/>
            <a:ext cx="1562100" cy="4191000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1295400"/>
            <a:ext cx="4533900" cy="4191000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6227042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3" descr="框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花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00"/>
              <a:ext cx="1644" cy="1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花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62"/>
              <a:ext cx="2163" cy="2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葉子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0"/>
              <a:ext cx="1152" cy="1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7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2057400"/>
            <a:ext cx="1447800" cy="3429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00"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800600" y="1295400"/>
            <a:ext cx="2667000" cy="41910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29C44F-B2BA-4C68-BBE0-9945D24AF6F5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EECFC9-017E-4E6F-A77C-76B9C8696F5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295006354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06932E-B039-4876-83E7-6C0BB8500E92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A708C1-6A6B-4C05-A323-9BB930AC9E7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939513347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A7660E-FC4D-4419-AF3C-BEC04159BFFC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154411-6EFE-437A-85D5-03065A62005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358618131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371600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371600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115DEC-DABA-416A-B39C-814E103A2CEA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B83D4F-3A21-4589-9842-1CA43EBEEF3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705316372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C34986-BE49-41C6-A73A-73F1C4570537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FCE682-A17A-4635-9064-B1A9AB54637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600860192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987166-24E6-47DC-905C-0FA405A5F97E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6FE4E6-E7B4-4100-B837-22D2E52BCF3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129896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1" y="1295400"/>
            <a:ext cx="1562100" cy="4190999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1" y="1295400"/>
            <a:ext cx="4533900" cy="4190999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477457D-8DB7-458D-94DD-5041CC44BE6B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3F35B8-FDF7-4E74-90D9-6A583FB3989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99918224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AC4019-8F1B-48E5-BBB6-C4FB22B22F3D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4BC3979-409E-434E-A676-6D6884D65CE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757938562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B917C5-DCE7-4E73-BE4F-D60A811516A3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C37E3D-AD49-4F4B-A968-FF018883EFE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397159538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32E1B1-96C9-42E6-9725-F280D4796EE1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3BA0F2-7D6E-4D79-8F6E-4203D77C883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339565968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1295400"/>
            <a:ext cx="1562100" cy="4191000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1295400"/>
            <a:ext cx="4533900" cy="4191000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2ECCF6-2A43-4E52-8AA2-0C1FAC9CE3BF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CA265E-3C52-49B3-B725-A689B66951F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317454720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3" descr="框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花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00"/>
              <a:ext cx="1644" cy="1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花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262"/>
              <a:ext cx="2163" cy="2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葉子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08" y="0"/>
              <a:ext cx="1152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7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2057399"/>
            <a:ext cx="1447800" cy="3429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700"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800600" y="1295402"/>
            <a:ext cx="2667000" cy="4190999"/>
          </a:xfrm>
        </p:spPr>
        <p:txBody>
          <a:bodyPr/>
          <a:lstStyle>
            <a:lvl1pPr>
              <a:defRPr sz="375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4433266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2904289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6"/>
            <a:ext cx="7772400" cy="15001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279" indent="0">
              <a:buNone/>
              <a:defRPr sz="1350"/>
            </a:lvl2pPr>
            <a:lvl3pPr marL="684560" indent="0">
              <a:buNone/>
              <a:defRPr sz="1200"/>
            </a:lvl3pPr>
            <a:lvl4pPr marL="1026837" indent="0">
              <a:buNone/>
              <a:defRPr sz="1050"/>
            </a:lvl4pPr>
            <a:lvl5pPr marL="1369121" indent="0">
              <a:buNone/>
              <a:defRPr sz="1050"/>
            </a:lvl5pPr>
            <a:lvl6pPr marL="1711401" indent="0">
              <a:buNone/>
              <a:defRPr sz="1050"/>
            </a:lvl6pPr>
            <a:lvl7pPr marL="2053680" indent="0">
              <a:buNone/>
              <a:defRPr sz="1050"/>
            </a:lvl7pPr>
            <a:lvl8pPr marL="2395962" indent="0">
              <a:buNone/>
              <a:defRPr sz="1050"/>
            </a:lvl8pPr>
            <a:lvl9pPr marL="2738243" indent="0">
              <a:buNone/>
              <a:defRPr sz="105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257749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371601"/>
            <a:ext cx="20574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371601"/>
            <a:ext cx="20574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52383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79" indent="0">
              <a:buNone/>
              <a:defRPr sz="1500" b="1"/>
            </a:lvl2pPr>
            <a:lvl3pPr marL="684560" indent="0">
              <a:buNone/>
              <a:defRPr sz="1350" b="1"/>
            </a:lvl3pPr>
            <a:lvl4pPr marL="1026837" indent="0">
              <a:buNone/>
              <a:defRPr sz="1200" b="1"/>
            </a:lvl4pPr>
            <a:lvl5pPr marL="1369121" indent="0">
              <a:buNone/>
              <a:defRPr sz="1200" b="1"/>
            </a:lvl5pPr>
            <a:lvl6pPr marL="1711401" indent="0">
              <a:buNone/>
              <a:defRPr sz="1200" b="1"/>
            </a:lvl6pPr>
            <a:lvl7pPr marL="2053680" indent="0">
              <a:buNone/>
              <a:defRPr sz="1200" b="1"/>
            </a:lvl7pPr>
            <a:lvl8pPr marL="2395962" indent="0">
              <a:buNone/>
              <a:defRPr sz="1200" b="1"/>
            </a:lvl8pPr>
            <a:lvl9pPr marL="2738243" indent="0">
              <a:buNone/>
              <a:defRPr sz="12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0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79" indent="0">
              <a:buNone/>
              <a:defRPr sz="1500" b="1"/>
            </a:lvl2pPr>
            <a:lvl3pPr marL="684560" indent="0">
              <a:buNone/>
              <a:defRPr sz="1350" b="1"/>
            </a:lvl3pPr>
            <a:lvl4pPr marL="1026837" indent="0">
              <a:buNone/>
              <a:defRPr sz="1200" b="1"/>
            </a:lvl4pPr>
            <a:lvl5pPr marL="1369121" indent="0">
              <a:buNone/>
              <a:defRPr sz="1200" b="1"/>
            </a:lvl5pPr>
            <a:lvl6pPr marL="1711401" indent="0">
              <a:buNone/>
              <a:defRPr sz="1200" b="1"/>
            </a:lvl6pPr>
            <a:lvl7pPr marL="2053680" indent="0">
              <a:buNone/>
              <a:defRPr sz="1200" b="1"/>
            </a:lvl7pPr>
            <a:lvl8pPr marL="2395962" indent="0">
              <a:buNone/>
              <a:defRPr sz="1200" b="1"/>
            </a:lvl8pPr>
            <a:lvl9pPr marL="2738243" indent="0">
              <a:buNone/>
              <a:defRPr sz="12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80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33384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372" indent="0" algn="ctr">
              <a:buNone/>
              <a:defRPr/>
            </a:lvl2pPr>
            <a:lvl3pPr marL="912746" indent="0" algn="ctr">
              <a:buNone/>
              <a:defRPr/>
            </a:lvl3pPr>
            <a:lvl4pPr marL="1369116" indent="0" algn="ctr">
              <a:buNone/>
              <a:defRPr/>
            </a:lvl4pPr>
            <a:lvl5pPr marL="1825494" indent="0" algn="ctr">
              <a:buNone/>
              <a:defRPr/>
            </a:lvl5pPr>
            <a:lvl6pPr marL="2281868" indent="0" algn="ctr">
              <a:buNone/>
              <a:defRPr/>
            </a:lvl6pPr>
            <a:lvl7pPr marL="2738240" indent="0" algn="ctr">
              <a:buNone/>
              <a:defRPr/>
            </a:lvl7pPr>
            <a:lvl8pPr marL="3194616" indent="0" algn="ctr">
              <a:buNone/>
              <a:defRPr/>
            </a:lvl8pPr>
            <a:lvl9pPr marL="365099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532082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2953696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3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5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5"/>
            <a:ext cx="3008313" cy="4691062"/>
          </a:xfrm>
        </p:spPr>
        <p:txBody>
          <a:bodyPr/>
          <a:lstStyle>
            <a:lvl1pPr marL="0" indent="0">
              <a:buNone/>
              <a:defRPr sz="1050"/>
            </a:lvl1pPr>
            <a:lvl2pPr marL="342279" indent="0">
              <a:buNone/>
              <a:defRPr sz="900"/>
            </a:lvl2pPr>
            <a:lvl3pPr marL="684560" indent="0">
              <a:buNone/>
              <a:defRPr sz="750"/>
            </a:lvl3pPr>
            <a:lvl4pPr marL="1026837" indent="0">
              <a:buNone/>
              <a:defRPr sz="675"/>
            </a:lvl4pPr>
            <a:lvl5pPr marL="1369121" indent="0">
              <a:buNone/>
              <a:defRPr sz="675"/>
            </a:lvl5pPr>
            <a:lvl6pPr marL="1711401" indent="0">
              <a:buNone/>
              <a:defRPr sz="675"/>
            </a:lvl6pPr>
            <a:lvl7pPr marL="2053680" indent="0">
              <a:buNone/>
              <a:defRPr sz="675"/>
            </a:lvl7pPr>
            <a:lvl8pPr marL="2395962" indent="0">
              <a:buNone/>
              <a:defRPr sz="675"/>
            </a:lvl8pPr>
            <a:lvl9pPr marL="2738243" indent="0">
              <a:buNone/>
              <a:defRPr sz="675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1133968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279" indent="0">
              <a:buNone/>
              <a:defRPr sz="2100"/>
            </a:lvl2pPr>
            <a:lvl3pPr marL="684560" indent="0">
              <a:buNone/>
              <a:defRPr sz="1800"/>
            </a:lvl3pPr>
            <a:lvl4pPr marL="1026837" indent="0">
              <a:buNone/>
              <a:defRPr sz="1500"/>
            </a:lvl4pPr>
            <a:lvl5pPr marL="1369121" indent="0">
              <a:buNone/>
              <a:defRPr sz="1500"/>
            </a:lvl5pPr>
            <a:lvl6pPr marL="1711401" indent="0">
              <a:buNone/>
              <a:defRPr sz="1500"/>
            </a:lvl6pPr>
            <a:lvl7pPr marL="2053680" indent="0">
              <a:buNone/>
              <a:defRPr sz="1500"/>
            </a:lvl7pPr>
            <a:lvl8pPr marL="2395962" indent="0">
              <a:buNone/>
              <a:defRPr sz="1500"/>
            </a:lvl8pPr>
            <a:lvl9pPr marL="2738243" indent="0">
              <a:buNone/>
              <a:defRPr sz="15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279" indent="0">
              <a:buNone/>
              <a:defRPr sz="900"/>
            </a:lvl2pPr>
            <a:lvl3pPr marL="684560" indent="0">
              <a:buNone/>
              <a:defRPr sz="750"/>
            </a:lvl3pPr>
            <a:lvl4pPr marL="1026837" indent="0">
              <a:buNone/>
              <a:defRPr sz="675"/>
            </a:lvl4pPr>
            <a:lvl5pPr marL="1369121" indent="0">
              <a:buNone/>
              <a:defRPr sz="675"/>
            </a:lvl5pPr>
            <a:lvl6pPr marL="1711401" indent="0">
              <a:buNone/>
              <a:defRPr sz="675"/>
            </a:lvl6pPr>
            <a:lvl7pPr marL="2053680" indent="0">
              <a:buNone/>
              <a:defRPr sz="675"/>
            </a:lvl7pPr>
            <a:lvl8pPr marL="2395962" indent="0">
              <a:buNone/>
              <a:defRPr sz="675"/>
            </a:lvl8pPr>
            <a:lvl9pPr marL="2738243" indent="0">
              <a:buNone/>
              <a:defRPr sz="675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5300786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8153022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1" y="1295402"/>
            <a:ext cx="1562100" cy="4190999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1" y="1295402"/>
            <a:ext cx="4533900" cy="4190999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1760474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3736131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3169577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4551234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40979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2521013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453970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2842198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7637857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7133962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3287329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198864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3" descr="框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花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00"/>
              <a:ext cx="1644" cy="1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花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62"/>
              <a:ext cx="2163" cy="2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葉子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0"/>
              <a:ext cx="1152" cy="1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7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2057400"/>
            <a:ext cx="1447800" cy="3429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00"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800600" y="1295400"/>
            <a:ext cx="2667000" cy="41910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CCB6C9-F18A-492E-8120-A96F86710929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E1ED3D-4BB7-4549-B9D2-0BB7FC43206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30248251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14723C-186F-4382-A99C-D94A9EF1EBD2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B1BC12-28AC-4BFD-B6DC-CF0207966E8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426747534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4C813F-8687-4224-A1E5-5944F98C22BB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6ADFE2-2E6C-46AE-9954-B8210B6F81D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8624889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6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72" indent="0">
              <a:buNone/>
              <a:defRPr sz="1800"/>
            </a:lvl2pPr>
            <a:lvl3pPr marL="912746" indent="0">
              <a:buNone/>
              <a:defRPr sz="1600"/>
            </a:lvl3pPr>
            <a:lvl4pPr marL="1369116" indent="0">
              <a:buNone/>
              <a:defRPr sz="1400"/>
            </a:lvl4pPr>
            <a:lvl5pPr marL="1825494" indent="0">
              <a:buNone/>
              <a:defRPr sz="1400"/>
            </a:lvl5pPr>
            <a:lvl6pPr marL="2281868" indent="0">
              <a:buNone/>
              <a:defRPr sz="1400"/>
            </a:lvl6pPr>
            <a:lvl7pPr marL="2738240" indent="0">
              <a:buNone/>
              <a:defRPr sz="1400"/>
            </a:lvl7pPr>
            <a:lvl8pPr marL="3194616" indent="0">
              <a:buNone/>
              <a:defRPr sz="1400"/>
            </a:lvl8pPr>
            <a:lvl9pPr marL="365099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371600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371600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706BE6-2B4F-438B-B15B-0090AAB465EE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9302E7-609D-47B6-A801-260348F3C51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083323283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1F2708-0B91-49E2-AF9E-6CC02CFD394D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4DE5B1-7F56-492E-9E36-6B8B160E5D1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582329486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48D5F6-9D56-4B93-82BD-C028734A0B15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028BAA2-1585-4B68-9776-99F7E378AD8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973169449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479EF6-2675-4DB8-B650-B5265E1E7D91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FE898E-D742-4728-9BEB-768BCA7133F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805158273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675823D-0CEE-4E58-A72E-6EE2327E45FC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8ABC7B-53A6-4B07-83FA-03EA4E90952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586471777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8AF1626-81DF-4BC0-BED1-601974B318A8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C5AE6C-51A2-46A8-97C0-511652919F5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204118693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9C3F4F-96D9-4EB3-8C09-FF34B68808F6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B6744E-6356-4A82-87AA-B6341803D07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47826074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1295400"/>
            <a:ext cx="1562100" cy="4191000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1295400"/>
            <a:ext cx="4533900" cy="4191000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87E2437-D732-4948-B9FF-6A35A2C1F707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54AC85-C9A1-411C-8CBB-B99D8354281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843239107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904691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93876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7134946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6955730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828955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195429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5188741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2343233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5011113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8755170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771252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21D0-28B5-3243-845E-05B85D7CAA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25-Oct-15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DDDB-C803-9D4E-B06F-75330D5819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67587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8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5109113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1678275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2036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4808712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1403992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2687601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0014671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1706497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8996670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357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8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6618927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3" descr="框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花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00"/>
              <a:ext cx="1644" cy="1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花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262"/>
              <a:ext cx="2163" cy="2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葉子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08" y="0"/>
              <a:ext cx="1152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7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2057399"/>
            <a:ext cx="1447800" cy="3429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700"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800600" y="1295402"/>
            <a:ext cx="2667000" cy="4190999"/>
          </a:xfrm>
        </p:spPr>
        <p:txBody>
          <a:bodyPr/>
          <a:lstStyle>
            <a:lvl1pPr>
              <a:defRPr sz="375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2290715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8597755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6"/>
            <a:ext cx="7772400" cy="15001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279" indent="0">
              <a:buNone/>
              <a:defRPr sz="1350"/>
            </a:lvl2pPr>
            <a:lvl3pPr marL="684560" indent="0">
              <a:buNone/>
              <a:defRPr sz="1200"/>
            </a:lvl3pPr>
            <a:lvl4pPr marL="1026837" indent="0">
              <a:buNone/>
              <a:defRPr sz="1050"/>
            </a:lvl4pPr>
            <a:lvl5pPr marL="1369121" indent="0">
              <a:buNone/>
              <a:defRPr sz="1050"/>
            </a:lvl5pPr>
            <a:lvl6pPr marL="1711401" indent="0">
              <a:buNone/>
              <a:defRPr sz="1050"/>
            </a:lvl6pPr>
            <a:lvl7pPr marL="2053680" indent="0">
              <a:buNone/>
              <a:defRPr sz="1050"/>
            </a:lvl7pPr>
            <a:lvl8pPr marL="2395962" indent="0">
              <a:buNone/>
              <a:defRPr sz="1050"/>
            </a:lvl8pPr>
            <a:lvl9pPr marL="2738243" indent="0">
              <a:buNone/>
              <a:defRPr sz="105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3829474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371601"/>
            <a:ext cx="20574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371601"/>
            <a:ext cx="20574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1711011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79" indent="0">
              <a:buNone/>
              <a:defRPr sz="1500" b="1"/>
            </a:lvl2pPr>
            <a:lvl3pPr marL="684560" indent="0">
              <a:buNone/>
              <a:defRPr sz="1350" b="1"/>
            </a:lvl3pPr>
            <a:lvl4pPr marL="1026837" indent="0">
              <a:buNone/>
              <a:defRPr sz="1200" b="1"/>
            </a:lvl4pPr>
            <a:lvl5pPr marL="1369121" indent="0">
              <a:buNone/>
              <a:defRPr sz="1200" b="1"/>
            </a:lvl5pPr>
            <a:lvl6pPr marL="1711401" indent="0">
              <a:buNone/>
              <a:defRPr sz="1200" b="1"/>
            </a:lvl6pPr>
            <a:lvl7pPr marL="2053680" indent="0">
              <a:buNone/>
              <a:defRPr sz="1200" b="1"/>
            </a:lvl7pPr>
            <a:lvl8pPr marL="2395962" indent="0">
              <a:buNone/>
              <a:defRPr sz="1200" b="1"/>
            </a:lvl8pPr>
            <a:lvl9pPr marL="2738243" indent="0">
              <a:buNone/>
              <a:defRPr sz="12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0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79" indent="0">
              <a:buNone/>
              <a:defRPr sz="1500" b="1"/>
            </a:lvl2pPr>
            <a:lvl3pPr marL="684560" indent="0">
              <a:buNone/>
              <a:defRPr sz="1350" b="1"/>
            </a:lvl3pPr>
            <a:lvl4pPr marL="1026837" indent="0">
              <a:buNone/>
              <a:defRPr sz="1200" b="1"/>
            </a:lvl4pPr>
            <a:lvl5pPr marL="1369121" indent="0">
              <a:buNone/>
              <a:defRPr sz="1200" b="1"/>
            </a:lvl5pPr>
            <a:lvl6pPr marL="1711401" indent="0">
              <a:buNone/>
              <a:defRPr sz="1200" b="1"/>
            </a:lvl6pPr>
            <a:lvl7pPr marL="2053680" indent="0">
              <a:buNone/>
              <a:defRPr sz="1200" b="1"/>
            </a:lvl7pPr>
            <a:lvl8pPr marL="2395962" indent="0">
              <a:buNone/>
              <a:defRPr sz="1200" b="1"/>
            </a:lvl8pPr>
            <a:lvl9pPr marL="2738243" indent="0">
              <a:buNone/>
              <a:defRPr sz="12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80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3007942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7646291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2514942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3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5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5"/>
            <a:ext cx="3008313" cy="4691062"/>
          </a:xfrm>
        </p:spPr>
        <p:txBody>
          <a:bodyPr/>
          <a:lstStyle>
            <a:lvl1pPr marL="0" indent="0">
              <a:buNone/>
              <a:defRPr sz="1050"/>
            </a:lvl1pPr>
            <a:lvl2pPr marL="342279" indent="0">
              <a:buNone/>
              <a:defRPr sz="900"/>
            </a:lvl2pPr>
            <a:lvl3pPr marL="684560" indent="0">
              <a:buNone/>
              <a:defRPr sz="750"/>
            </a:lvl3pPr>
            <a:lvl4pPr marL="1026837" indent="0">
              <a:buNone/>
              <a:defRPr sz="675"/>
            </a:lvl4pPr>
            <a:lvl5pPr marL="1369121" indent="0">
              <a:buNone/>
              <a:defRPr sz="675"/>
            </a:lvl5pPr>
            <a:lvl6pPr marL="1711401" indent="0">
              <a:buNone/>
              <a:defRPr sz="675"/>
            </a:lvl6pPr>
            <a:lvl7pPr marL="2053680" indent="0">
              <a:buNone/>
              <a:defRPr sz="675"/>
            </a:lvl7pPr>
            <a:lvl8pPr marL="2395962" indent="0">
              <a:buNone/>
              <a:defRPr sz="675"/>
            </a:lvl8pPr>
            <a:lvl9pPr marL="2738243" indent="0">
              <a:buNone/>
              <a:defRPr sz="675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843309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279" indent="0">
              <a:buNone/>
              <a:defRPr sz="2100"/>
            </a:lvl2pPr>
            <a:lvl3pPr marL="684560" indent="0">
              <a:buNone/>
              <a:defRPr sz="1800"/>
            </a:lvl3pPr>
            <a:lvl4pPr marL="1026837" indent="0">
              <a:buNone/>
              <a:defRPr sz="1500"/>
            </a:lvl4pPr>
            <a:lvl5pPr marL="1369121" indent="0">
              <a:buNone/>
              <a:defRPr sz="1500"/>
            </a:lvl5pPr>
            <a:lvl6pPr marL="1711401" indent="0">
              <a:buNone/>
              <a:defRPr sz="1500"/>
            </a:lvl6pPr>
            <a:lvl7pPr marL="2053680" indent="0">
              <a:buNone/>
              <a:defRPr sz="1500"/>
            </a:lvl7pPr>
            <a:lvl8pPr marL="2395962" indent="0">
              <a:buNone/>
              <a:defRPr sz="1500"/>
            </a:lvl8pPr>
            <a:lvl9pPr marL="2738243" indent="0">
              <a:buNone/>
              <a:defRPr sz="15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279" indent="0">
              <a:buNone/>
              <a:defRPr sz="900"/>
            </a:lvl2pPr>
            <a:lvl3pPr marL="684560" indent="0">
              <a:buNone/>
              <a:defRPr sz="750"/>
            </a:lvl3pPr>
            <a:lvl4pPr marL="1026837" indent="0">
              <a:buNone/>
              <a:defRPr sz="675"/>
            </a:lvl4pPr>
            <a:lvl5pPr marL="1369121" indent="0">
              <a:buNone/>
              <a:defRPr sz="675"/>
            </a:lvl5pPr>
            <a:lvl6pPr marL="1711401" indent="0">
              <a:buNone/>
              <a:defRPr sz="675"/>
            </a:lvl6pPr>
            <a:lvl7pPr marL="2053680" indent="0">
              <a:buNone/>
              <a:defRPr sz="675"/>
            </a:lvl7pPr>
            <a:lvl8pPr marL="2395962" indent="0">
              <a:buNone/>
              <a:defRPr sz="675"/>
            </a:lvl8pPr>
            <a:lvl9pPr marL="2738243" indent="0">
              <a:buNone/>
              <a:defRPr sz="675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6014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4766615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1" y="1295402"/>
            <a:ext cx="1562100" cy="4190999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1" y="1295402"/>
            <a:ext cx="4533900" cy="4190999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4279137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ahoma" charset="0"/>
              </a:defRPr>
            </a:lvl1pPr>
          </a:lstStyle>
          <a:p>
            <a:endParaRPr lang="en-US" altLang="zh-TW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latin typeface="Tahoma" charset="0"/>
              </a:defRPr>
            </a:lvl1pPr>
          </a:lstStyle>
          <a:p>
            <a:endParaRPr lang="en-US" altLang="zh-TW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charset="0"/>
              </a:defRPr>
            </a:lvl1pPr>
          </a:lstStyle>
          <a:p>
            <a:fld id="{9D05B796-34AF-CA41-ABA4-57C1BB41892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645672774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6FEC7A-9DAF-1D40-A7A0-4A5772ED1E4B}" type="datetimeFigureOut">
              <a:rPr lang="en-US"/>
              <a:pPr/>
              <a:t>25-Oct-15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7C281-E5DB-9440-9FC6-A0892B9FA3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2330190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948607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5982742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4879337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2412775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9753855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58698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5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9743479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4430446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7634566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2371820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0672770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0C3344F-538C-4682-9AF4-F3A2104F3ADA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F4F7641-D81A-4F95-9CA3-CD0C071F3FD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02870443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4120E72-3F44-4014-BDC4-33EE82E3CDCF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142A4F7-AA77-4E76-B500-E984EF53649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455519114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BC4200F-285F-426D-A3A9-1868F0DCFB1D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237941E-FC13-4735-9A75-2AE54D01190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671140341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A576B44-BD41-4C5D-949B-5D3873A4CA94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2997BCF-34B5-47EA-8C4F-2BDC1C6742A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818199697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C54D0A3-D390-4D32-B982-3656B2098638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255A726-7C9F-4058-B5A0-94CBD36A9C3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9335140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72" indent="0">
              <a:buNone/>
              <a:defRPr sz="2800"/>
            </a:lvl2pPr>
            <a:lvl3pPr marL="912746" indent="0">
              <a:buNone/>
              <a:defRPr sz="2400"/>
            </a:lvl3pPr>
            <a:lvl4pPr marL="1369116" indent="0">
              <a:buNone/>
              <a:defRPr sz="2000"/>
            </a:lvl4pPr>
            <a:lvl5pPr marL="1825494" indent="0">
              <a:buNone/>
              <a:defRPr sz="2000"/>
            </a:lvl5pPr>
            <a:lvl6pPr marL="2281868" indent="0">
              <a:buNone/>
              <a:defRPr sz="2000"/>
            </a:lvl6pPr>
            <a:lvl7pPr marL="2738240" indent="0">
              <a:buNone/>
              <a:defRPr sz="2000"/>
            </a:lvl7pPr>
            <a:lvl8pPr marL="3194616" indent="0">
              <a:buNone/>
              <a:defRPr sz="2000"/>
            </a:lvl8pPr>
            <a:lvl9pPr marL="365099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6157D59-BD9F-443C-A837-0580E5F5D594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3FCE384-9ECD-445A-B32E-6CBBF56BECE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964574329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DFE2ED6-8AB2-4DDD-A042-B48A0D6BA695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F813807-28DC-43F6-BB62-0E616A16411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922225462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36A3FF0-6E7A-4BC0-B04E-1B6F7E4F2977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83D56D4-379E-49AF-99FB-F774BDB6D3A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48020462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83CE839-BA05-4CAF-BD4E-D18BB9ED8E61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1107039-C0B3-4FED-8E6E-8030F57F6E7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734556493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D8147F7-2297-4164-864C-EAB10DDEE1F6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B170846-FFE5-40E8-B1AA-BE406FEAB93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146031301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11A1141-62AE-4DD1-82C0-7A28E5C24BD2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3D111D-F4FA-43FD-B77B-9270A323875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423057799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32FD54E-78AF-4E1B-8F36-0658DE35C747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6F8342D-8FF2-4EE3-8A21-EBC78FC1A04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468164970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7F20B14-8BE4-4088-B289-CBE1630ADCAD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9871C77-E9BE-4D98-83EF-19504EC1C38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131917813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A509404-9C1E-4007-9F1B-7FB4E50FB4D2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A2E20E3-C1C6-432D-9076-0E01097851A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508980186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35D689B-2330-4925-B10E-C06CBBD564D9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7EB1F77-7B0C-4B27-9793-5218720D130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08498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E2F66E0-6F85-4ADA-BA90-6829D2DCA6DB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FA49C9C-662D-48C1-B95A-36974A85C66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451791413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B226242-5968-4609-A260-C95B31D07353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7F1DDEF-BA4A-4E1F-92CF-E9812167A05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101054148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32AFF47-2FCB-4EED-B8A7-9FDB12DE2C77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8F29E41-5E46-4F62-BE2C-71FF451D8C7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7100889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D215CE5-8D4A-498D-99A7-574EA8073B77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43055AB-A656-4848-9160-F7617368B6C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82250734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BA35A84-DB38-4E86-84EC-50F46019F7F3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0535BF6-0FE9-40BA-BC31-72C2B16DFA2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980147370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81CDA67-204C-4189-9D86-EF8D5FB48A33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DF12164-A38B-4922-8310-7E53248ADC5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836754452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A41DC46-7A1A-4D82-ABEF-37A73061E5E1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D187ED8-8D89-420B-AA91-81C8D60C873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221638648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3" descr="框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花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00"/>
              <a:ext cx="1644" cy="1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花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262"/>
              <a:ext cx="2163" cy="2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葉子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08" y="0"/>
              <a:ext cx="1152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7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2057400"/>
            <a:ext cx="1447800" cy="3429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00"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800600" y="1295400"/>
            <a:ext cx="2667000" cy="41910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7482006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5568235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10883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1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1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371600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371600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9202344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349998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8873140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108054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085223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5198709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9628034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1295400"/>
            <a:ext cx="1562100" cy="4191000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1295400"/>
            <a:ext cx="4533900" cy="4191000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483342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27DD1-2384-4F29-8198-2294B986C3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1422450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F8A03E-B547-4AE2-B3A2-7622024754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53473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</p:grpSp>
      <p:sp>
        <p:nvSpPr>
          <p:cNvPr id="7989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22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7989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23965-6AD8-42A8-8973-F55F83581EB8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475F0-E876-4D3C-AE2B-7E654178422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C2318-768F-4839-948D-4184098C80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8636906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7B3486-1813-4897-93E5-9B8A73BDB69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4145810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CE3C5-FA07-4279-A4C2-6D0C9C38A1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4038202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DA97F-0A71-4DE8-9A2B-5EE40A0C2B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7455295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698ED-9114-4DEF-B2C3-E2833859ED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0714908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6A437-85AD-4497-8BB7-2F8D907979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4656259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ADA251-DA16-4C6F-B811-95F7EFB08D2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2546415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0A90E-AFDD-4584-A87B-31BBE64C3F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5899190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C50500-F9A6-4573-941E-DCF2997757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8362643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3" descr="框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花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00"/>
              <a:ext cx="1644" cy="1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花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262"/>
              <a:ext cx="2163" cy="2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葉子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08" y="0"/>
              <a:ext cx="1152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7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2057399"/>
            <a:ext cx="1447800" cy="3429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00"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800600" y="1295454"/>
            <a:ext cx="2667000" cy="4190999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20345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70429-BF5E-46CE-9E2C-6ACF316BC312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7A4B3-EE66-4440-8B2C-4C303AE940F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3936863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6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72" indent="0">
              <a:buNone/>
              <a:defRPr sz="1800"/>
            </a:lvl2pPr>
            <a:lvl3pPr marL="912746" indent="0">
              <a:buNone/>
              <a:defRPr sz="1600"/>
            </a:lvl3pPr>
            <a:lvl4pPr marL="1369116" indent="0">
              <a:buNone/>
              <a:defRPr sz="1400"/>
            </a:lvl4pPr>
            <a:lvl5pPr marL="1825494" indent="0">
              <a:buNone/>
              <a:defRPr sz="1400"/>
            </a:lvl5pPr>
            <a:lvl6pPr marL="2281868" indent="0">
              <a:buNone/>
              <a:defRPr sz="1400"/>
            </a:lvl6pPr>
            <a:lvl7pPr marL="2738240" indent="0">
              <a:buNone/>
              <a:defRPr sz="1400"/>
            </a:lvl7pPr>
            <a:lvl8pPr marL="3194616" indent="0">
              <a:buNone/>
              <a:defRPr sz="1400"/>
            </a:lvl8pPr>
            <a:lvl9pPr marL="365099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2609857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371601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371601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3738920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8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3320187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2676610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7639317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0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5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7804613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72" indent="0">
              <a:buNone/>
              <a:defRPr sz="2800"/>
            </a:lvl2pPr>
            <a:lvl3pPr marL="912746" indent="0">
              <a:buNone/>
              <a:defRPr sz="2400"/>
            </a:lvl3pPr>
            <a:lvl4pPr marL="1369116" indent="0">
              <a:buNone/>
              <a:defRPr sz="2000"/>
            </a:lvl4pPr>
            <a:lvl5pPr marL="1825494" indent="0">
              <a:buNone/>
              <a:defRPr sz="2000"/>
            </a:lvl5pPr>
            <a:lvl6pPr marL="2281868" indent="0">
              <a:buNone/>
              <a:defRPr sz="2000"/>
            </a:lvl6pPr>
            <a:lvl7pPr marL="2738240" indent="0">
              <a:buNone/>
              <a:defRPr sz="2000"/>
            </a:lvl7pPr>
            <a:lvl8pPr marL="3194616" indent="0">
              <a:buNone/>
              <a:defRPr sz="2000"/>
            </a:lvl8pPr>
            <a:lvl9pPr marL="365099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9422998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3727362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1" y="1295454"/>
            <a:ext cx="1562100" cy="4190999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1" y="1295454"/>
            <a:ext cx="4533900" cy="4190999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8612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6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72" indent="0">
              <a:buNone/>
              <a:defRPr sz="1800"/>
            </a:lvl2pPr>
            <a:lvl3pPr marL="912746" indent="0">
              <a:buNone/>
              <a:defRPr sz="1600"/>
            </a:lvl3pPr>
            <a:lvl4pPr marL="1369116" indent="0">
              <a:buNone/>
              <a:defRPr sz="1400"/>
            </a:lvl4pPr>
            <a:lvl5pPr marL="1825494" indent="0">
              <a:buNone/>
              <a:defRPr sz="1400"/>
            </a:lvl5pPr>
            <a:lvl6pPr marL="2281868" indent="0">
              <a:buNone/>
              <a:defRPr sz="1400"/>
            </a:lvl6pPr>
            <a:lvl7pPr marL="2738240" indent="0">
              <a:buNone/>
              <a:defRPr sz="1400"/>
            </a:lvl7pPr>
            <a:lvl8pPr marL="3194616" indent="0">
              <a:buNone/>
              <a:defRPr sz="1400"/>
            </a:lvl8pPr>
            <a:lvl9pPr marL="365099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AD996-1B08-4A9F-8E99-87C81488AFE0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87B01-BE05-4C5E-B8F3-176AB570F9F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17411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12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413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GB" sz="1800" smtClean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414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17415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7416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7417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z="1800" smtClean="0">
                  <a:solidFill>
                    <a:srgbClr val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418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z="1800" smtClean="0">
                  <a:solidFill>
                    <a:srgbClr val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419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z="1800" smtClean="0">
                  <a:solidFill>
                    <a:srgbClr val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420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z="1800" smtClean="0">
                  <a:solidFill>
                    <a:srgbClr val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421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z="1800" smtClean="0">
                  <a:solidFill>
                    <a:srgbClr val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422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423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7424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25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26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27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28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29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430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7431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7432" name="Rectangle 2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7433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40972F5-D61C-40F7-9633-69AB9BEBB25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7434" name="Rectangle 2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0153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4FA24-F850-4CA8-AD16-C505851038A7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1080299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94345-2EF4-4F64-AA4E-A201B6B2161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579373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484313"/>
            <a:ext cx="4244975" cy="4611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244975" cy="4611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0C5C7B-B561-4A03-BA3B-147405D8EF9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1188614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C75CEF-5937-4C00-83D8-B6DCE6E79BF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5516913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618D7-D3E9-4801-ADF9-3722FD1A3C6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5837346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5A1EF-763A-4226-8C46-F014CF126BF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4563186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E3AFD2-211A-4602-944C-28C7B1AC3A67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8633947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70112A-7372-4A07-941E-F5E7BD58D9A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2697792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80D9C4-9D7A-4E45-80C2-9E5703D61EC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8973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9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CED55-BCA0-4959-90ED-EE7716A20F4F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36F1A-4D1B-4B15-A273-8F2B82C956F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188913"/>
            <a:ext cx="2160587" cy="5907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188913"/>
            <a:ext cx="6329363" cy="5907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B6A7C4-6EC8-4F90-8285-A1883498EB4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6041322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B6A5-9C33-4E35-A426-9902B5C832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DF025-25A5-42DA-B9AA-9C901A41536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8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9E0DD-C080-4D8E-8478-F503A95DB739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7A5EB-89C1-4F36-A9DA-DD47026F9AD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FB399-304B-4530-AAD7-0E1726EAE0A2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85986-C097-4BEB-BB42-75F93326816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55E81-F5F3-43B3-A268-317B11C75CB3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08FD4-6436-48A9-A8C6-407BACFC4A1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1524000"/>
            <a:ext cx="6096000" cy="1879600"/>
          </a:xfrm>
        </p:spPr>
        <p:txBody>
          <a:bodyPr anchor="b"/>
          <a:lstStyle>
            <a:lvl1pPr>
              <a:lnSpc>
                <a:spcPct val="95000"/>
              </a:lnSpc>
              <a:defRPr sz="5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82750" y="4076700"/>
            <a:ext cx="5861050" cy="12573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F18558D-E633-47BD-B484-94F8CEDCBC5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DCBB7-EF84-4528-B4E6-7D97045623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5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A7FF7-31ED-4D1D-95B6-FF8655CF54B7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E186B-B802-41E7-9D36-AFFF8BCACDD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72" indent="0">
              <a:buNone/>
              <a:defRPr sz="2800"/>
            </a:lvl2pPr>
            <a:lvl3pPr marL="912746" indent="0">
              <a:buNone/>
              <a:defRPr sz="2400"/>
            </a:lvl3pPr>
            <a:lvl4pPr marL="1369116" indent="0">
              <a:buNone/>
              <a:defRPr sz="2000"/>
            </a:lvl4pPr>
            <a:lvl5pPr marL="1825494" indent="0">
              <a:buNone/>
              <a:defRPr sz="2000"/>
            </a:lvl5pPr>
            <a:lvl6pPr marL="2281868" indent="0">
              <a:buNone/>
              <a:defRPr sz="2000"/>
            </a:lvl6pPr>
            <a:lvl7pPr marL="2738240" indent="0">
              <a:buNone/>
              <a:defRPr sz="2000"/>
            </a:lvl7pPr>
            <a:lvl8pPr marL="3194616" indent="0">
              <a:buNone/>
              <a:defRPr sz="2000"/>
            </a:lvl8pPr>
            <a:lvl9pPr marL="365099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51861-CEF8-4D22-93AC-87B3CDCBC8D8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4C663-29E3-4817-A96D-17F900A2E21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BEF86-5C04-4224-A16D-44DFA1AB8763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08566-EB5D-4752-BEF8-FE008D91576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112BB-E487-43E0-BEB2-959B754FA2F4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45D7B-936A-498D-BBC7-14F63AC7D37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A8D77C-EEF4-4E80-BB69-E1EDA23EC738}" type="datetimeFigureOut">
              <a:rPr lang="zh-TW" altLang="en-US" smtClean="0">
                <a:solidFill>
                  <a:srgbClr val="DFDCB7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DFDCB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FDCB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90FDD7-B502-4EDA-917C-C26C13E88735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372" indent="0" algn="ctr">
              <a:buNone/>
              <a:defRPr/>
            </a:lvl2pPr>
            <a:lvl3pPr marL="912746" indent="0" algn="ctr">
              <a:buNone/>
              <a:defRPr/>
            </a:lvl3pPr>
            <a:lvl4pPr marL="1369116" indent="0" algn="ctr">
              <a:buNone/>
              <a:defRPr/>
            </a:lvl4pPr>
            <a:lvl5pPr marL="1825494" indent="0" algn="ctr">
              <a:buNone/>
              <a:defRPr/>
            </a:lvl5pPr>
            <a:lvl6pPr marL="2281868" indent="0" algn="ctr">
              <a:buNone/>
              <a:defRPr/>
            </a:lvl6pPr>
            <a:lvl7pPr marL="2738240" indent="0" algn="ctr">
              <a:buNone/>
              <a:defRPr/>
            </a:lvl7pPr>
            <a:lvl8pPr marL="3194616" indent="0" algn="ctr">
              <a:buNone/>
              <a:defRPr/>
            </a:lvl8pPr>
            <a:lvl9pPr marL="365099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918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3" descr="框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花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00"/>
              <a:ext cx="1644" cy="1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花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262"/>
              <a:ext cx="2163" cy="2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葉子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08" y="0"/>
              <a:ext cx="1152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7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2057399"/>
            <a:ext cx="1447800" cy="3429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00"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800600" y="1295400"/>
            <a:ext cx="2667000" cy="4190999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EABC8-96D9-4D41-9A24-8AEC1D4D4259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61023-0707-4CFE-88A9-DE868939C3B0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E845-2B66-4EFD-9E09-C62D393305B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B43-0370-42A4-8136-8B7825B934F8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6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72" indent="0">
              <a:buNone/>
              <a:defRPr sz="1800"/>
            </a:lvl2pPr>
            <a:lvl3pPr marL="912746" indent="0">
              <a:buNone/>
              <a:defRPr sz="1600"/>
            </a:lvl3pPr>
            <a:lvl4pPr marL="1369116" indent="0">
              <a:buNone/>
              <a:defRPr sz="1400"/>
            </a:lvl4pPr>
            <a:lvl5pPr marL="1825494" indent="0">
              <a:buNone/>
              <a:defRPr sz="1400"/>
            </a:lvl5pPr>
            <a:lvl6pPr marL="2281868" indent="0">
              <a:buNone/>
              <a:defRPr sz="1400"/>
            </a:lvl6pPr>
            <a:lvl7pPr marL="2738240" indent="0">
              <a:buNone/>
              <a:defRPr sz="1400"/>
            </a:lvl7pPr>
            <a:lvl8pPr marL="3194616" indent="0">
              <a:buNone/>
              <a:defRPr sz="1400"/>
            </a:lvl8pPr>
            <a:lvl9pPr marL="365099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3293-8A50-4620-80B2-9271C358BCE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5BF7-382F-449B-9CFC-C21C2D990906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371601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371601"/>
            <a:ext cx="2057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382F-4A25-42DA-B15B-32595F19084E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4507-66A2-4560-9EF6-9DAB782B752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8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271B-414D-432F-BEE0-8661EE4DC27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EAA99-9A32-4372-9EB6-543E5DA216B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3DAC-D43B-47C0-9611-0E905A02D2F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2BA-6077-42A7-B43C-9CE5F045A15C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8D77C-EEF4-4E80-BB69-E1EDA23EC73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0FDD7-B502-4EDA-917C-C26C13E8873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5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72" indent="0">
              <a:buNone/>
              <a:defRPr sz="2800"/>
            </a:lvl2pPr>
            <a:lvl3pPr marL="912746" indent="0">
              <a:buNone/>
              <a:defRPr sz="2400"/>
            </a:lvl3pPr>
            <a:lvl4pPr marL="1369116" indent="0">
              <a:buNone/>
              <a:defRPr sz="2000"/>
            </a:lvl4pPr>
            <a:lvl5pPr marL="1825494" indent="0">
              <a:buNone/>
              <a:defRPr sz="2000"/>
            </a:lvl5pPr>
            <a:lvl6pPr marL="2281868" indent="0">
              <a:buNone/>
              <a:defRPr sz="2000"/>
            </a:lvl6pPr>
            <a:lvl7pPr marL="2738240" indent="0">
              <a:buNone/>
              <a:defRPr sz="2000"/>
            </a:lvl7pPr>
            <a:lvl8pPr marL="3194616" indent="0">
              <a:buNone/>
              <a:defRPr sz="2000"/>
            </a:lvl8pPr>
            <a:lvl9pPr marL="365099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86E2-D7C2-4A1B-80E1-58979815C9AF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4678-AF56-44FA-88F2-15CB6BC5ED7D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5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5B9-588C-48B1-A461-55AF27C4665B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623D-6766-4343-A8E6-CDEB4D2E2FFA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1" y="1295400"/>
            <a:ext cx="1562100" cy="4190999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1" y="1295400"/>
            <a:ext cx="4533900" cy="4190999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963D-E2BA-4A94-B076-64F3DBF4F03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514-0D64-49BE-BA48-CE3C187F97C7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6" y="2803528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15120938 h 1912"/>
              <a:gd name="T4" fmla="*/ 0 w 1588"/>
              <a:gd name="T5" fmla="*/ 15120938 h 1912"/>
              <a:gd name="T6" fmla="*/ 0 w 1588"/>
              <a:gd name="T7" fmla="*/ 151209375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72" tIns="45638" rIns="91272" bIns="45638"/>
          <a:lstStyle/>
          <a:p>
            <a:endParaRPr lang="zh-CN" altLang="en-US" sz="1800" dirty="0" smtClean="0">
              <a:solidFill>
                <a:srgbClr val="FFFFFF"/>
              </a:solidFill>
              <a:latin typeface="Tahoma" charset="0"/>
              <a:ea typeface="宋体" charset="0"/>
              <a:cs typeface="Arial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96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 altLang="zh-TW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srgbClr val="FFFFFF"/>
                </a:solidFill>
              </a:rPr>
              <a:t>1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17727-59A2-8341-A5EF-A3FA0D351404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91808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srgbClr val="FFFFFF"/>
                </a:solidFill>
              </a:rPr>
              <a:t>1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5619B-9E77-E54B-B4B5-F8A1604A2E65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80605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36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72" indent="0">
              <a:buNone/>
              <a:defRPr sz="1800"/>
            </a:lvl2pPr>
            <a:lvl3pPr marL="912746" indent="0">
              <a:buNone/>
              <a:defRPr sz="1600"/>
            </a:lvl3pPr>
            <a:lvl4pPr marL="1369116" indent="0">
              <a:buNone/>
              <a:defRPr sz="1400"/>
            </a:lvl4pPr>
            <a:lvl5pPr marL="1825494" indent="0">
              <a:buNone/>
              <a:defRPr sz="1400"/>
            </a:lvl5pPr>
            <a:lvl6pPr marL="2281868" indent="0">
              <a:buNone/>
              <a:defRPr sz="1400"/>
            </a:lvl6pPr>
            <a:lvl7pPr marL="2738240" indent="0">
              <a:buNone/>
              <a:defRPr sz="1400"/>
            </a:lvl7pPr>
            <a:lvl8pPr marL="3194616" indent="0">
              <a:buNone/>
              <a:defRPr sz="1400"/>
            </a:lvl8pPr>
            <a:lvl9pPr marL="365099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srgbClr val="FFFFFF"/>
                </a:solidFill>
              </a:rPr>
              <a:t>1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00A76-B8E4-3946-9BAC-72B0B5CDE2CC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72916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905001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05001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srgbClr val="FFFFFF"/>
                </a:solidFill>
              </a:rPr>
              <a:t>1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E0900-2010-8F4D-AA03-8BD46223D307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50662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8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6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6" y="217488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srgbClr val="FFFFFF"/>
                </a:solidFill>
              </a:rPr>
              <a:t>1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52538-67E5-FA4F-9041-6A8EF36B95A7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54090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srgbClr val="FFFFFF"/>
                </a:solidFill>
              </a:rPr>
              <a:t>1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F67BC-17C3-8343-8179-C55FAD73EDE1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5689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srgbClr val="FFFFFF"/>
                </a:solidFill>
              </a:rPr>
              <a:t>1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AC703-EF03-E44B-B760-D1646997F311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86864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15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srgbClr val="FFFFFF"/>
                </a:solidFill>
              </a:rPr>
              <a:t>1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71650-0F28-F04E-BA22-0BBEBCE173A9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25630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72" indent="0">
              <a:buNone/>
              <a:defRPr sz="2800"/>
            </a:lvl2pPr>
            <a:lvl3pPr marL="912746" indent="0">
              <a:buNone/>
              <a:defRPr sz="2400"/>
            </a:lvl3pPr>
            <a:lvl4pPr marL="1369116" indent="0">
              <a:buNone/>
              <a:defRPr sz="2000"/>
            </a:lvl4pPr>
            <a:lvl5pPr marL="1825494" indent="0">
              <a:buNone/>
              <a:defRPr sz="2000"/>
            </a:lvl5pPr>
            <a:lvl6pPr marL="2281868" indent="0">
              <a:buNone/>
              <a:defRPr sz="2000"/>
            </a:lvl6pPr>
            <a:lvl7pPr marL="2738240" indent="0">
              <a:buNone/>
              <a:defRPr sz="2000"/>
            </a:lvl7pPr>
            <a:lvl8pPr marL="3194616" indent="0">
              <a:buNone/>
              <a:defRPr sz="2000"/>
            </a:lvl8pPr>
            <a:lvl9pPr marL="365099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srgbClr val="FFFFFF"/>
                </a:solidFill>
              </a:rPr>
              <a:t>1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69A07-2E49-5343-9C56-B250FD05BF5E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7513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72" indent="0">
              <a:buNone/>
              <a:defRPr sz="2800"/>
            </a:lvl2pPr>
            <a:lvl3pPr marL="912746" indent="0">
              <a:buNone/>
              <a:defRPr sz="2400"/>
            </a:lvl3pPr>
            <a:lvl4pPr marL="1369116" indent="0">
              <a:buNone/>
              <a:defRPr sz="2000"/>
            </a:lvl4pPr>
            <a:lvl5pPr marL="1825494" indent="0">
              <a:buNone/>
              <a:defRPr sz="2000"/>
            </a:lvl5pPr>
            <a:lvl6pPr marL="2281868" indent="0">
              <a:buNone/>
              <a:defRPr sz="2000"/>
            </a:lvl6pPr>
            <a:lvl7pPr marL="2738240" indent="0">
              <a:buNone/>
              <a:defRPr sz="2000"/>
            </a:lvl7pPr>
            <a:lvl8pPr marL="3194616" indent="0">
              <a:buNone/>
              <a:defRPr sz="2000"/>
            </a:lvl8pPr>
            <a:lvl9pPr marL="3650990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E6B0-C5E3-4515-91EB-07B3317D2418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1F63-21DD-4F0E-950C-FA869B8756A5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srgbClr val="FFFFFF"/>
                </a:solidFill>
              </a:rPr>
              <a:t>1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098FF-2D1C-9F48-A458-99A2369BD913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09518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92101"/>
            <a:ext cx="2057400" cy="57277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92101"/>
            <a:ext cx="6019800" cy="57277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srgbClr val="FFFFFF"/>
                </a:solidFill>
              </a:rPr>
              <a:t>1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F4DF4-80D4-2C4D-8E89-0CAAA484E98C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70114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zh-CN" altLang="en-GB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GB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AC7B5-877E-2D4B-8D23-F735CECC0FF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48586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GB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GB" smtClean="0"/>
              <a:t>单击此处编辑母版文本样式</a:t>
            </a:r>
          </a:p>
          <a:p>
            <a:pPr lvl="1"/>
            <a:r>
              <a:rPr lang="zh-CN" altLang="en-GB" smtClean="0"/>
              <a:t>二级</a:t>
            </a:r>
          </a:p>
          <a:p>
            <a:pPr lvl="2"/>
            <a:r>
              <a:rPr lang="zh-CN" altLang="en-GB" smtClean="0"/>
              <a:t>三级</a:t>
            </a:r>
          </a:p>
          <a:p>
            <a:pPr lvl="3"/>
            <a:r>
              <a:rPr lang="zh-CN" altLang="en-GB" smtClean="0"/>
              <a:t>四级</a:t>
            </a:r>
          </a:p>
          <a:p>
            <a:pPr lvl="4"/>
            <a:r>
              <a:rPr lang="zh-CN" altLang="en-GB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7E523-E493-7343-8C93-1989ED79063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44342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GB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36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4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8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9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GB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07F56-04C3-C349-8567-D24A69AAB784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30983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GB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GB" smtClean="0"/>
              <a:t>单击此处编辑母版文本样式</a:t>
            </a:r>
          </a:p>
          <a:p>
            <a:pPr lvl="1"/>
            <a:r>
              <a:rPr lang="zh-CN" altLang="en-GB" smtClean="0"/>
              <a:t>二级</a:t>
            </a:r>
          </a:p>
          <a:p>
            <a:pPr lvl="2"/>
            <a:r>
              <a:rPr lang="zh-CN" altLang="en-GB" smtClean="0"/>
              <a:t>三级</a:t>
            </a:r>
          </a:p>
          <a:p>
            <a:pPr lvl="3"/>
            <a:r>
              <a:rPr lang="zh-CN" altLang="en-GB" smtClean="0"/>
              <a:t>四级</a:t>
            </a:r>
          </a:p>
          <a:p>
            <a:pPr lvl="4"/>
            <a:r>
              <a:rPr lang="zh-CN" altLang="en-GB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GB" smtClean="0"/>
              <a:t>单击此处编辑母版文本样式</a:t>
            </a:r>
          </a:p>
          <a:p>
            <a:pPr lvl="1"/>
            <a:r>
              <a:rPr lang="zh-CN" altLang="en-GB" smtClean="0"/>
              <a:t>二级</a:t>
            </a:r>
          </a:p>
          <a:p>
            <a:pPr lvl="2"/>
            <a:r>
              <a:rPr lang="zh-CN" altLang="en-GB" smtClean="0"/>
              <a:t>三级</a:t>
            </a:r>
          </a:p>
          <a:p>
            <a:pPr lvl="3"/>
            <a:r>
              <a:rPr lang="zh-CN" altLang="en-GB" smtClean="0"/>
              <a:t>四级</a:t>
            </a:r>
          </a:p>
          <a:p>
            <a:pPr lvl="4"/>
            <a:r>
              <a:rPr lang="zh-CN" altLang="en-GB" smtClean="0"/>
              <a:t>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7A6D0-4787-7E4E-A5EC-050135FA7F6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5728420"/>
      </p:ext>
    </p:extLst>
  </p:cSld>
  <p:clrMapOvr>
    <a:masterClrMapping/>
  </p:clrMapOvr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GB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zh-CN" altLang="en-GB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8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GB" smtClean="0"/>
              <a:t>单击此处编辑母版文本样式</a:t>
            </a:r>
          </a:p>
          <a:p>
            <a:pPr lvl="1"/>
            <a:r>
              <a:rPr lang="zh-CN" altLang="en-GB" smtClean="0"/>
              <a:t>二级</a:t>
            </a:r>
          </a:p>
          <a:p>
            <a:pPr lvl="2"/>
            <a:r>
              <a:rPr lang="zh-CN" altLang="en-GB" smtClean="0"/>
              <a:t>三级</a:t>
            </a:r>
          </a:p>
          <a:p>
            <a:pPr lvl="3"/>
            <a:r>
              <a:rPr lang="zh-CN" altLang="en-GB" smtClean="0"/>
              <a:t>四级</a:t>
            </a:r>
          </a:p>
          <a:p>
            <a:pPr lvl="4"/>
            <a:r>
              <a:rPr lang="zh-CN" altLang="en-GB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6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46" indent="0">
              <a:buNone/>
              <a:defRPr sz="1800" b="1"/>
            </a:lvl3pPr>
            <a:lvl4pPr marL="1369116" indent="0">
              <a:buNone/>
              <a:defRPr sz="1600" b="1"/>
            </a:lvl4pPr>
            <a:lvl5pPr marL="1825494" indent="0">
              <a:buNone/>
              <a:defRPr sz="1600" b="1"/>
            </a:lvl5pPr>
            <a:lvl6pPr marL="2281868" indent="0">
              <a:buNone/>
              <a:defRPr sz="1600" b="1"/>
            </a:lvl6pPr>
            <a:lvl7pPr marL="2738240" indent="0">
              <a:buNone/>
              <a:defRPr sz="1600" b="1"/>
            </a:lvl7pPr>
            <a:lvl8pPr marL="3194616" indent="0">
              <a:buNone/>
              <a:defRPr sz="1600" b="1"/>
            </a:lvl8pPr>
            <a:lvl9pPr marL="3650990" indent="0">
              <a:buNone/>
              <a:defRPr sz="1600" b="1"/>
            </a:lvl9pPr>
          </a:lstStyle>
          <a:p>
            <a:pPr lvl="0"/>
            <a:r>
              <a:rPr lang="zh-CN" altLang="en-GB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6" y="217488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GB" smtClean="0"/>
              <a:t>单击此处编辑母版文本样式</a:t>
            </a:r>
          </a:p>
          <a:p>
            <a:pPr lvl="1"/>
            <a:r>
              <a:rPr lang="zh-CN" altLang="en-GB" smtClean="0"/>
              <a:t>二级</a:t>
            </a:r>
          </a:p>
          <a:p>
            <a:pPr lvl="2"/>
            <a:r>
              <a:rPr lang="zh-CN" altLang="en-GB" smtClean="0"/>
              <a:t>三级</a:t>
            </a:r>
          </a:p>
          <a:p>
            <a:pPr lvl="3"/>
            <a:r>
              <a:rPr lang="zh-CN" altLang="en-GB" smtClean="0"/>
              <a:t>四级</a:t>
            </a:r>
          </a:p>
          <a:p>
            <a:pPr lvl="4"/>
            <a:r>
              <a:rPr lang="zh-CN" altLang="en-GB" smtClean="0"/>
              <a:t>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354F6-52D0-9648-A959-1A524E41CA0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8740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GB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D9226-635E-EA42-921E-4811A602565F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96152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FA1E9-6DD7-9740-BF4D-A047BA1CF60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50922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GB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GB" smtClean="0"/>
              <a:t>单击此处编辑母版文本样式</a:t>
            </a:r>
          </a:p>
          <a:p>
            <a:pPr lvl="1"/>
            <a:r>
              <a:rPr lang="zh-CN" altLang="en-GB" smtClean="0"/>
              <a:t>二级</a:t>
            </a:r>
          </a:p>
          <a:p>
            <a:pPr lvl="2"/>
            <a:r>
              <a:rPr lang="zh-CN" altLang="en-GB" smtClean="0"/>
              <a:t>三级</a:t>
            </a:r>
          </a:p>
          <a:p>
            <a:pPr lvl="3"/>
            <a:r>
              <a:rPr lang="zh-CN" altLang="en-GB" smtClean="0"/>
              <a:t>四级</a:t>
            </a:r>
          </a:p>
          <a:p>
            <a:pPr lvl="4"/>
            <a:r>
              <a:rPr lang="zh-CN" altLang="en-GB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15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46" indent="0">
              <a:buNone/>
              <a:defRPr sz="1000"/>
            </a:lvl3pPr>
            <a:lvl4pPr marL="1369116" indent="0">
              <a:buNone/>
              <a:defRPr sz="900"/>
            </a:lvl4pPr>
            <a:lvl5pPr marL="1825494" indent="0">
              <a:buNone/>
              <a:defRPr sz="900"/>
            </a:lvl5pPr>
            <a:lvl6pPr marL="2281868" indent="0">
              <a:buNone/>
              <a:defRPr sz="900"/>
            </a:lvl6pPr>
            <a:lvl7pPr marL="2738240" indent="0">
              <a:buNone/>
              <a:defRPr sz="900"/>
            </a:lvl7pPr>
            <a:lvl8pPr marL="3194616" indent="0">
              <a:buNone/>
              <a:defRPr sz="900"/>
            </a:lvl8pPr>
            <a:lvl9pPr marL="3650990" indent="0">
              <a:buNone/>
              <a:defRPr sz="900"/>
            </a:lvl9pPr>
          </a:lstStyle>
          <a:p>
            <a:pPr lvl="0"/>
            <a:r>
              <a:rPr lang="zh-CN" altLang="en-GB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F917A-1061-9046-A26F-C0255D2BB329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4380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0.xml"/></Relationships>
</file>

<file path=ppt/slideMasters/_rels/slideMaster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00.xml"/></Relationships>
</file>

<file path=ppt/slideMasters/_rels/slideMaster10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12" Type="http://schemas.openxmlformats.org/officeDocument/2006/relationships/theme" Target="../theme/theme101.xml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/Relationships>
</file>

<file path=ppt/slideMasters/_rels/slideMaster10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theme" Target="../theme/theme10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8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Relationship Id="rId14" Type="http://schemas.openxmlformats.org/officeDocument/2006/relationships/image" Target="../media/image2.png"/></Relationships>
</file>

<file path=ppt/slideMasters/_rels/slideMaster10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8.xml"/><Relationship Id="rId12" Type="http://schemas.openxmlformats.org/officeDocument/2006/relationships/theme" Target="../theme/theme103.xml"/><Relationship Id="rId2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/Relationships>
</file>

<file path=ppt/slideMasters/_rels/slideMaster10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12" Type="http://schemas.openxmlformats.org/officeDocument/2006/relationships/theme" Target="../theme/theme104.xml"/><Relationship Id="rId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0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/Relationships>
</file>

<file path=ppt/slideMasters/_rels/slideMaster10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20.xml"/><Relationship Id="rId12" Type="http://schemas.openxmlformats.org/officeDocument/2006/relationships/theme" Target="../theme/theme10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9.xml"/><Relationship Id="rId11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17.xml"/><Relationship Id="rId9" Type="http://schemas.openxmlformats.org/officeDocument/2006/relationships/slideLayout" Target="../slideLayouts/slideLayout322.xml"/><Relationship Id="rId14" Type="http://schemas.openxmlformats.org/officeDocument/2006/relationships/image" Target="../media/image2.png"/></Relationships>
</file>

<file path=ppt/slideMasters/_rels/slideMaster10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theme" Target="../theme/theme106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10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theme" Target="../theme/theme107.xml"/><Relationship Id="rId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/Relationships>
</file>

<file path=ppt/slideMasters/_rels/slideMaster10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48.xml"/><Relationship Id="rId7" Type="http://schemas.openxmlformats.org/officeDocument/2006/relationships/slideLayout" Target="../slideLayouts/slideLayout352.xml"/><Relationship Id="rId12" Type="http://schemas.openxmlformats.org/officeDocument/2006/relationships/theme" Target="../theme/theme10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4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46.xml"/><Relationship Id="rId6" Type="http://schemas.openxmlformats.org/officeDocument/2006/relationships/slideLayout" Target="../slideLayouts/slideLayout351.xml"/><Relationship Id="rId11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5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55.xml"/><Relationship Id="rId4" Type="http://schemas.openxmlformats.org/officeDocument/2006/relationships/slideLayout" Target="../slideLayouts/slideLayout349.xml"/><Relationship Id="rId9" Type="http://schemas.openxmlformats.org/officeDocument/2006/relationships/slideLayout" Target="../slideLayouts/slideLayout354.xml"/><Relationship Id="rId14" Type="http://schemas.openxmlformats.org/officeDocument/2006/relationships/image" Target="../media/image2.png"/></Relationships>
</file>

<file path=ppt/slideMasters/_rels/slideMaster10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59.xml"/><Relationship Id="rId7" Type="http://schemas.openxmlformats.org/officeDocument/2006/relationships/slideLayout" Target="../slideLayouts/slideLayout363.xml"/><Relationship Id="rId12" Type="http://schemas.openxmlformats.org/officeDocument/2006/relationships/theme" Target="../theme/theme109.xml"/><Relationship Id="rId2" Type="http://schemas.openxmlformats.org/officeDocument/2006/relationships/slideLayout" Target="../slideLayouts/slideLayout358.xml"/><Relationship Id="rId1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62.xml"/><Relationship Id="rId11" Type="http://schemas.openxmlformats.org/officeDocument/2006/relationships/slideLayout" Target="../slideLayouts/slideLayout367.xml"/><Relationship Id="rId5" Type="http://schemas.openxmlformats.org/officeDocument/2006/relationships/slideLayout" Target="../slideLayouts/slideLayout361.xml"/><Relationship Id="rId10" Type="http://schemas.openxmlformats.org/officeDocument/2006/relationships/slideLayout" Target="../slideLayouts/slideLayout366.xml"/><Relationship Id="rId4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5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1.xml"/></Relationships>
</file>

<file path=ppt/slideMasters/_rels/slideMaster1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70.xml"/><Relationship Id="rId7" Type="http://schemas.openxmlformats.org/officeDocument/2006/relationships/slideLayout" Target="../slideLayouts/slideLayout374.xml"/><Relationship Id="rId12" Type="http://schemas.openxmlformats.org/officeDocument/2006/relationships/theme" Target="../theme/theme11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6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73.xml"/><Relationship Id="rId11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7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77.xml"/><Relationship Id="rId4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6.xml"/><Relationship Id="rId14" Type="http://schemas.openxmlformats.org/officeDocument/2006/relationships/image" Target="../media/image2.png"/></Relationships>
</file>

<file path=ppt/slideMasters/_rels/slideMaster1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1.xml"/><Relationship Id="rId7" Type="http://schemas.openxmlformats.org/officeDocument/2006/relationships/slideLayout" Target="../slideLayouts/slideLayout385.xml"/><Relationship Id="rId12" Type="http://schemas.openxmlformats.org/officeDocument/2006/relationships/theme" Target="../theme/theme111.xml"/><Relationship Id="rId2" Type="http://schemas.openxmlformats.org/officeDocument/2006/relationships/slideLayout" Target="../slideLayouts/slideLayout380.xml"/><Relationship Id="rId1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84.xml"/><Relationship Id="rId11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83.xml"/><Relationship Id="rId10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82.xml"/><Relationship Id="rId9" Type="http://schemas.openxmlformats.org/officeDocument/2006/relationships/slideLayout" Target="../slideLayouts/slideLayout387.xml"/></Relationships>
</file>

<file path=ppt/slideMasters/_rels/slideMaster1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7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92.xml"/><Relationship Id="rId7" Type="http://schemas.openxmlformats.org/officeDocument/2006/relationships/slideLayout" Target="../slideLayouts/slideLayout396.xml"/><Relationship Id="rId12" Type="http://schemas.openxmlformats.org/officeDocument/2006/relationships/theme" Target="../theme/theme112.xml"/><Relationship Id="rId2" Type="http://schemas.openxmlformats.org/officeDocument/2006/relationships/slideLayout" Target="../slideLayouts/slideLayout391.xml"/><Relationship Id="rId1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5.xml"/><Relationship Id="rId11" Type="http://schemas.openxmlformats.org/officeDocument/2006/relationships/slideLayout" Target="../slideLayouts/slideLayout400.xml"/><Relationship Id="rId5" Type="http://schemas.openxmlformats.org/officeDocument/2006/relationships/slideLayout" Target="../slideLayouts/slideLayout394.xml"/><Relationship Id="rId10" Type="http://schemas.openxmlformats.org/officeDocument/2006/relationships/slideLayout" Target="../slideLayouts/slideLayout399.xml"/><Relationship Id="rId4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8.xml"/></Relationships>
</file>

<file path=ppt/slideMasters/_rels/slideMaster1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03.xml"/><Relationship Id="rId7" Type="http://schemas.openxmlformats.org/officeDocument/2006/relationships/slideLayout" Target="../slideLayouts/slideLayout407.xml"/><Relationship Id="rId12" Type="http://schemas.openxmlformats.org/officeDocument/2006/relationships/theme" Target="../theme/theme11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0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6.xml"/><Relationship Id="rId11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0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9.xml"/><Relationship Id="rId14" Type="http://schemas.openxmlformats.org/officeDocument/2006/relationships/image" Target="../media/image2.png"/></Relationships>
</file>

<file path=ppt/slideMasters/_rels/slideMaster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14.xml"/></Relationships>
</file>

<file path=ppt/slideMasters/_rels/slideMaster1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14.xml"/><Relationship Id="rId7" Type="http://schemas.openxmlformats.org/officeDocument/2006/relationships/slideLayout" Target="../slideLayouts/slideLayout418.xml"/><Relationship Id="rId12" Type="http://schemas.openxmlformats.org/officeDocument/2006/relationships/theme" Target="../theme/theme115.xml"/><Relationship Id="rId2" Type="http://schemas.openxmlformats.org/officeDocument/2006/relationships/slideLayout" Target="../slideLayouts/slideLayout413.xml"/><Relationship Id="rId1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7.xml"/><Relationship Id="rId11" Type="http://schemas.openxmlformats.org/officeDocument/2006/relationships/slideLayout" Target="../slideLayouts/slideLayout422.xml"/><Relationship Id="rId5" Type="http://schemas.openxmlformats.org/officeDocument/2006/relationships/slideLayout" Target="../slideLayouts/slideLayout416.xml"/><Relationship Id="rId10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20.xml"/></Relationships>
</file>

<file path=ppt/slideMasters/_rels/slideMaster1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25.xml"/><Relationship Id="rId7" Type="http://schemas.openxmlformats.org/officeDocument/2006/relationships/slideLayout" Target="../slideLayouts/slideLayout429.xml"/><Relationship Id="rId12" Type="http://schemas.openxmlformats.org/officeDocument/2006/relationships/theme" Target="../theme/theme11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8.xml"/><Relationship Id="rId11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31.xml"/><Relationship Id="rId14" Type="http://schemas.openxmlformats.org/officeDocument/2006/relationships/image" Target="../media/image2.png"/></Relationships>
</file>

<file path=ppt/slideMasters/_rels/slideMaster1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36.xml"/><Relationship Id="rId7" Type="http://schemas.openxmlformats.org/officeDocument/2006/relationships/slideLayout" Target="../slideLayouts/slideLayout440.xml"/><Relationship Id="rId12" Type="http://schemas.openxmlformats.org/officeDocument/2006/relationships/theme" Target="../theme/theme11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3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9.xml"/><Relationship Id="rId11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43.xml"/><Relationship Id="rId4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42.xml"/><Relationship Id="rId14" Type="http://schemas.openxmlformats.org/officeDocument/2006/relationships/image" Target="../media/image2.png"/></Relationships>
</file>

<file path=ppt/slideMasters/_rels/slideMaster1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47.xml"/><Relationship Id="rId7" Type="http://schemas.openxmlformats.org/officeDocument/2006/relationships/slideLayout" Target="../slideLayouts/slideLayout451.xml"/><Relationship Id="rId12" Type="http://schemas.openxmlformats.org/officeDocument/2006/relationships/theme" Target="../theme/theme11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4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Relationship Id="rId14" Type="http://schemas.openxmlformats.org/officeDocument/2006/relationships/image" Target="../media/image2.png"/></Relationships>
</file>

<file path=ppt/slideMasters/_rels/slideMaster1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58.xml"/><Relationship Id="rId7" Type="http://schemas.openxmlformats.org/officeDocument/2006/relationships/slideLayout" Target="../slideLayouts/slideLayout462.xml"/><Relationship Id="rId12" Type="http://schemas.openxmlformats.org/officeDocument/2006/relationships/theme" Target="../theme/theme119.xml"/><Relationship Id="rId2" Type="http://schemas.openxmlformats.org/officeDocument/2006/relationships/slideLayout" Target="../slideLayouts/slideLayout457.xml"/><Relationship Id="rId1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61.xml"/><Relationship Id="rId11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4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2.xml"/></Relationships>
</file>

<file path=ppt/slideMasters/_rels/slideMaster1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4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73.xml"/><Relationship Id="rId12" Type="http://schemas.openxmlformats.org/officeDocument/2006/relationships/theme" Target="../theme/theme12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6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67.xml"/><Relationship Id="rId6" Type="http://schemas.openxmlformats.org/officeDocument/2006/relationships/slideLayout" Target="../slideLayouts/slideLayout472.xml"/><Relationship Id="rId11" Type="http://schemas.openxmlformats.org/officeDocument/2006/relationships/slideLayout" Target="../slideLayouts/slideLayout477.xml"/><Relationship Id="rId5" Type="http://schemas.openxmlformats.org/officeDocument/2006/relationships/slideLayout" Target="../slideLayouts/slideLayout47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470.xml"/><Relationship Id="rId9" Type="http://schemas.openxmlformats.org/officeDocument/2006/relationships/slideLayout" Target="../slideLayouts/slideLayout475.xml"/><Relationship Id="rId14" Type="http://schemas.openxmlformats.org/officeDocument/2006/relationships/image" Target="../media/image2.png"/></Relationships>
</file>

<file path=ppt/slideMasters/_rels/slideMaster1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0.xml"/><Relationship Id="rId7" Type="http://schemas.openxmlformats.org/officeDocument/2006/relationships/slideLayout" Target="../slideLayouts/slideLayout484.xml"/><Relationship Id="rId12" Type="http://schemas.openxmlformats.org/officeDocument/2006/relationships/theme" Target="../theme/theme121.xml"/><Relationship Id="rId2" Type="http://schemas.openxmlformats.org/officeDocument/2006/relationships/slideLayout" Target="../slideLayouts/slideLayout479.xml"/><Relationship Id="rId1" Type="http://schemas.openxmlformats.org/officeDocument/2006/relationships/slideLayout" Target="../slideLayouts/slideLayout478.xml"/><Relationship Id="rId6" Type="http://schemas.openxmlformats.org/officeDocument/2006/relationships/slideLayout" Target="../slideLayouts/slideLayout483.xml"/><Relationship Id="rId11" Type="http://schemas.openxmlformats.org/officeDocument/2006/relationships/slideLayout" Target="../slideLayouts/slideLayout488.xml"/><Relationship Id="rId5" Type="http://schemas.openxmlformats.org/officeDocument/2006/relationships/slideLayout" Target="../slideLayouts/slideLayout482.xml"/><Relationship Id="rId10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81.xml"/><Relationship Id="rId9" Type="http://schemas.openxmlformats.org/officeDocument/2006/relationships/slideLayout" Target="../slideLayouts/slideLayout486.xml"/></Relationships>
</file>

<file path=ppt/slideMasters/_rels/slideMaster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22.xml"/></Relationships>
</file>

<file path=ppt/slideMasters/_rels/slideMaster1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3.xml"/><Relationship Id="rId1" Type="http://schemas.openxmlformats.org/officeDocument/2006/relationships/slideLayout" Target="../slideLayouts/slideLayout489.xml"/></Relationships>
</file>

<file path=ppt/slideMasters/_rels/slideMaster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24.xml"/></Relationships>
</file>

<file path=ppt/slideMasters/_rels/slideMaster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25.xml"/></Relationships>
</file>

<file path=ppt/slideMasters/_rels/slideMaster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126.xml"/></Relationships>
</file>

<file path=ppt/slideMasters/_rels/slideMaster1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2.xml"/><Relationship Id="rId7" Type="http://schemas.openxmlformats.org/officeDocument/2006/relationships/slideLayout" Target="../slideLayouts/slideLayout496.xml"/><Relationship Id="rId12" Type="http://schemas.openxmlformats.org/officeDocument/2006/relationships/theme" Target="../theme/theme127.xml"/><Relationship Id="rId2" Type="http://schemas.openxmlformats.org/officeDocument/2006/relationships/slideLayout" Target="../slideLayouts/slideLayout491.xml"/><Relationship Id="rId1" Type="http://schemas.openxmlformats.org/officeDocument/2006/relationships/slideLayout" Target="../slideLayouts/slideLayout490.xml"/><Relationship Id="rId6" Type="http://schemas.openxmlformats.org/officeDocument/2006/relationships/slideLayout" Target="../slideLayouts/slideLayout495.xml"/><Relationship Id="rId11" Type="http://schemas.openxmlformats.org/officeDocument/2006/relationships/slideLayout" Target="../slideLayouts/slideLayout500.xml"/><Relationship Id="rId5" Type="http://schemas.openxmlformats.org/officeDocument/2006/relationships/slideLayout" Target="../slideLayouts/slideLayout494.xml"/><Relationship Id="rId10" Type="http://schemas.openxmlformats.org/officeDocument/2006/relationships/slideLayout" Target="../slideLayouts/slideLayout499.xml"/><Relationship Id="rId4" Type="http://schemas.openxmlformats.org/officeDocument/2006/relationships/slideLayout" Target="../slideLayouts/slideLayout493.xml"/><Relationship Id="rId9" Type="http://schemas.openxmlformats.org/officeDocument/2006/relationships/slideLayout" Target="../slideLayouts/slideLayout498.xml"/></Relationships>
</file>

<file path=ppt/slideMasters/_rels/slideMaster1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03.xml"/><Relationship Id="rId7" Type="http://schemas.openxmlformats.org/officeDocument/2006/relationships/slideLayout" Target="../slideLayouts/slideLayout507.xml"/><Relationship Id="rId12" Type="http://schemas.openxmlformats.org/officeDocument/2006/relationships/theme" Target="../theme/theme12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50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01.xml"/><Relationship Id="rId6" Type="http://schemas.openxmlformats.org/officeDocument/2006/relationships/slideLayout" Target="../slideLayouts/slideLayout506.xml"/><Relationship Id="rId11" Type="http://schemas.openxmlformats.org/officeDocument/2006/relationships/slideLayout" Target="../slideLayouts/slideLayout511.xml"/><Relationship Id="rId5" Type="http://schemas.openxmlformats.org/officeDocument/2006/relationships/slideLayout" Target="../slideLayouts/slideLayout50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10.xml"/><Relationship Id="rId4" Type="http://schemas.openxmlformats.org/officeDocument/2006/relationships/slideLayout" Target="../slideLayouts/slideLayout504.xml"/><Relationship Id="rId9" Type="http://schemas.openxmlformats.org/officeDocument/2006/relationships/slideLayout" Target="../slideLayouts/slideLayout509.xml"/><Relationship Id="rId14" Type="http://schemas.openxmlformats.org/officeDocument/2006/relationships/image" Target="../media/image2.png"/></Relationships>
</file>

<file path=ppt/slideMasters/_rels/slideMaster12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9.xml"/><Relationship Id="rId2" Type="http://schemas.openxmlformats.org/officeDocument/2006/relationships/slideLayout" Target="../slideLayouts/slideLayout513.xml"/><Relationship Id="rId1" Type="http://schemas.openxmlformats.org/officeDocument/2006/relationships/slideLayout" Target="../slideLayouts/slideLayout5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3.xml"/></Relationships>
</file>

<file path=ppt/slideMasters/_rels/slideMaster1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1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516.xml"/><Relationship Id="rId7" Type="http://schemas.openxmlformats.org/officeDocument/2006/relationships/slideLayout" Target="../slideLayouts/slideLayout520.xml"/><Relationship Id="rId12" Type="http://schemas.openxmlformats.org/officeDocument/2006/relationships/theme" Target="../theme/theme130.xml"/><Relationship Id="rId2" Type="http://schemas.openxmlformats.org/officeDocument/2006/relationships/slideLayout" Target="../slideLayouts/slideLayout515.xml"/><Relationship Id="rId1" Type="http://schemas.openxmlformats.org/officeDocument/2006/relationships/slideLayout" Target="../slideLayouts/slideLayout514.xml"/><Relationship Id="rId6" Type="http://schemas.openxmlformats.org/officeDocument/2006/relationships/slideLayout" Target="../slideLayouts/slideLayout519.xml"/><Relationship Id="rId11" Type="http://schemas.openxmlformats.org/officeDocument/2006/relationships/slideLayout" Target="../slideLayouts/slideLayout524.xml"/><Relationship Id="rId5" Type="http://schemas.openxmlformats.org/officeDocument/2006/relationships/slideLayout" Target="../slideLayouts/slideLayout518.xml"/><Relationship Id="rId10" Type="http://schemas.openxmlformats.org/officeDocument/2006/relationships/slideLayout" Target="../slideLayouts/slideLayout523.xml"/><Relationship Id="rId4" Type="http://schemas.openxmlformats.org/officeDocument/2006/relationships/slideLayout" Target="../slideLayouts/slideLayout517.xml"/><Relationship Id="rId9" Type="http://schemas.openxmlformats.org/officeDocument/2006/relationships/slideLayout" Target="../slideLayouts/slideLayout522.xml"/></Relationships>
</file>

<file path=ppt/slideMasters/_rels/slideMaster1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2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527.xml"/><Relationship Id="rId7" Type="http://schemas.openxmlformats.org/officeDocument/2006/relationships/slideLayout" Target="../slideLayouts/slideLayout531.xml"/><Relationship Id="rId12" Type="http://schemas.openxmlformats.org/officeDocument/2006/relationships/theme" Target="../theme/theme131.xml"/><Relationship Id="rId2" Type="http://schemas.openxmlformats.org/officeDocument/2006/relationships/slideLayout" Target="../slideLayouts/slideLayout526.xml"/><Relationship Id="rId1" Type="http://schemas.openxmlformats.org/officeDocument/2006/relationships/slideLayout" Target="../slideLayouts/slideLayout525.xml"/><Relationship Id="rId6" Type="http://schemas.openxmlformats.org/officeDocument/2006/relationships/slideLayout" Target="../slideLayouts/slideLayout530.xml"/><Relationship Id="rId11" Type="http://schemas.openxmlformats.org/officeDocument/2006/relationships/slideLayout" Target="../slideLayouts/slideLayout535.xml"/><Relationship Id="rId5" Type="http://schemas.openxmlformats.org/officeDocument/2006/relationships/slideLayout" Target="../slideLayouts/slideLayout529.xml"/><Relationship Id="rId10" Type="http://schemas.openxmlformats.org/officeDocument/2006/relationships/slideLayout" Target="../slideLayouts/slideLayout534.xml"/><Relationship Id="rId4" Type="http://schemas.openxmlformats.org/officeDocument/2006/relationships/slideLayout" Target="../slideLayouts/slideLayout528.xml"/><Relationship Id="rId9" Type="http://schemas.openxmlformats.org/officeDocument/2006/relationships/slideLayout" Target="../slideLayouts/slideLayout533.xml"/></Relationships>
</file>

<file path=ppt/slideMasters/_rels/slideMaster1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3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538.xml"/><Relationship Id="rId7" Type="http://schemas.openxmlformats.org/officeDocument/2006/relationships/slideLayout" Target="../slideLayouts/slideLayout542.xml"/><Relationship Id="rId12" Type="http://schemas.openxmlformats.org/officeDocument/2006/relationships/theme" Target="../theme/theme132.xml"/><Relationship Id="rId2" Type="http://schemas.openxmlformats.org/officeDocument/2006/relationships/slideLayout" Target="../slideLayouts/slideLayout537.xml"/><Relationship Id="rId1" Type="http://schemas.openxmlformats.org/officeDocument/2006/relationships/slideLayout" Target="../slideLayouts/slideLayout536.xml"/><Relationship Id="rId6" Type="http://schemas.openxmlformats.org/officeDocument/2006/relationships/slideLayout" Target="../slideLayouts/slideLayout541.xml"/><Relationship Id="rId11" Type="http://schemas.openxmlformats.org/officeDocument/2006/relationships/slideLayout" Target="../slideLayouts/slideLayout546.xml"/><Relationship Id="rId5" Type="http://schemas.openxmlformats.org/officeDocument/2006/relationships/slideLayout" Target="../slideLayouts/slideLayout540.xml"/><Relationship Id="rId10" Type="http://schemas.openxmlformats.org/officeDocument/2006/relationships/slideLayout" Target="../slideLayouts/slideLayout545.xml"/><Relationship Id="rId4" Type="http://schemas.openxmlformats.org/officeDocument/2006/relationships/slideLayout" Target="../slideLayouts/slideLayout539.xml"/><Relationship Id="rId9" Type="http://schemas.openxmlformats.org/officeDocument/2006/relationships/slideLayout" Target="../slideLayouts/slideLayout544.xml"/></Relationships>
</file>

<file path=ppt/slideMasters/_rels/slideMaster1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49.xml"/><Relationship Id="rId7" Type="http://schemas.openxmlformats.org/officeDocument/2006/relationships/slideLayout" Target="../slideLayouts/slideLayout553.xml"/><Relationship Id="rId12" Type="http://schemas.openxmlformats.org/officeDocument/2006/relationships/theme" Target="../theme/theme13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54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47.xml"/><Relationship Id="rId6" Type="http://schemas.openxmlformats.org/officeDocument/2006/relationships/slideLayout" Target="../slideLayouts/slideLayout552.xml"/><Relationship Id="rId11" Type="http://schemas.openxmlformats.org/officeDocument/2006/relationships/slideLayout" Target="../slideLayouts/slideLayout557.xml"/><Relationship Id="rId5" Type="http://schemas.openxmlformats.org/officeDocument/2006/relationships/slideLayout" Target="../slideLayouts/slideLayout55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56.xml"/><Relationship Id="rId4" Type="http://schemas.openxmlformats.org/officeDocument/2006/relationships/slideLayout" Target="../slideLayouts/slideLayout550.xml"/><Relationship Id="rId9" Type="http://schemas.openxmlformats.org/officeDocument/2006/relationships/slideLayout" Target="../slideLayouts/slideLayout555.xml"/><Relationship Id="rId14" Type="http://schemas.openxmlformats.org/officeDocument/2006/relationships/image" Target="../media/image2.png"/></Relationships>
</file>

<file path=ppt/slideMasters/_rels/slideMaster1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5.xml"/><Relationship Id="rId3" Type="http://schemas.openxmlformats.org/officeDocument/2006/relationships/slideLayout" Target="../slideLayouts/slideLayout560.xml"/><Relationship Id="rId7" Type="http://schemas.openxmlformats.org/officeDocument/2006/relationships/slideLayout" Target="../slideLayouts/slideLayout564.xml"/><Relationship Id="rId12" Type="http://schemas.openxmlformats.org/officeDocument/2006/relationships/theme" Target="../theme/theme134.xml"/><Relationship Id="rId2" Type="http://schemas.openxmlformats.org/officeDocument/2006/relationships/slideLayout" Target="../slideLayouts/slideLayout559.xml"/><Relationship Id="rId1" Type="http://schemas.openxmlformats.org/officeDocument/2006/relationships/slideLayout" Target="../slideLayouts/slideLayout558.xml"/><Relationship Id="rId6" Type="http://schemas.openxmlformats.org/officeDocument/2006/relationships/slideLayout" Target="../slideLayouts/slideLayout563.xml"/><Relationship Id="rId11" Type="http://schemas.openxmlformats.org/officeDocument/2006/relationships/slideLayout" Target="../slideLayouts/slideLayout568.xml"/><Relationship Id="rId5" Type="http://schemas.openxmlformats.org/officeDocument/2006/relationships/slideLayout" Target="../slideLayouts/slideLayout562.xml"/><Relationship Id="rId10" Type="http://schemas.openxmlformats.org/officeDocument/2006/relationships/slideLayout" Target="../slideLayouts/slideLayout567.xml"/><Relationship Id="rId4" Type="http://schemas.openxmlformats.org/officeDocument/2006/relationships/slideLayout" Target="../slideLayouts/slideLayout561.xml"/><Relationship Id="rId9" Type="http://schemas.openxmlformats.org/officeDocument/2006/relationships/slideLayout" Target="../slideLayouts/slideLayout566.xml"/></Relationships>
</file>

<file path=ppt/slideMasters/_rels/slideMaster1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71.xml"/><Relationship Id="rId7" Type="http://schemas.openxmlformats.org/officeDocument/2006/relationships/slideLayout" Target="../slideLayouts/slideLayout575.xml"/><Relationship Id="rId12" Type="http://schemas.openxmlformats.org/officeDocument/2006/relationships/theme" Target="../theme/theme13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57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69.xml"/><Relationship Id="rId6" Type="http://schemas.openxmlformats.org/officeDocument/2006/relationships/slideLayout" Target="../slideLayouts/slideLayout574.xml"/><Relationship Id="rId11" Type="http://schemas.openxmlformats.org/officeDocument/2006/relationships/slideLayout" Target="../slideLayouts/slideLayout579.xml"/><Relationship Id="rId5" Type="http://schemas.openxmlformats.org/officeDocument/2006/relationships/slideLayout" Target="../slideLayouts/slideLayout57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78.xml"/><Relationship Id="rId4" Type="http://schemas.openxmlformats.org/officeDocument/2006/relationships/slideLayout" Target="../slideLayouts/slideLayout572.xml"/><Relationship Id="rId9" Type="http://schemas.openxmlformats.org/officeDocument/2006/relationships/slideLayout" Target="../slideLayouts/slideLayout577.xml"/><Relationship Id="rId14" Type="http://schemas.openxmlformats.org/officeDocument/2006/relationships/image" Target="../media/image2.png"/></Relationships>
</file>

<file path=ppt/slideMasters/_rels/slideMaster1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7.xml"/><Relationship Id="rId3" Type="http://schemas.openxmlformats.org/officeDocument/2006/relationships/slideLayout" Target="../slideLayouts/slideLayout582.xml"/><Relationship Id="rId7" Type="http://schemas.openxmlformats.org/officeDocument/2006/relationships/slideLayout" Target="../slideLayouts/slideLayout586.xml"/><Relationship Id="rId12" Type="http://schemas.openxmlformats.org/officeDocument/2006/relationships/theme" Target="../theme/theme136.xml"/><Relationship Id="rId2" Type="http://schemas.openxmlformats.org/officeDocument/2006/relationships/slideLayout" Target="../slideLayouts/slideLayout581.xml"/><Relationship Id="rId1" Type="http://schemas.openxmlformats.org/officeDocument/2006/relationships/slideLayout" Target="../slideLayouts/slideLayout580.xml"/><Relationship Id="rId6" Type="http://schemas.openxmlformats.org/officeDocument/2006/relationships/slideLayout" Target="../slideLayouts/slideLayout585.xml"/><Relationship Id="rId11" Type="http://schemas.openxmlformats.org/officeDocument/2006/relationships/slideLayout" Target="../slideLayouts/slideLayout590.xml"/><Relationship Id="rId5" Type="http://schemas.openxmlformats.org/officeDocument/2006/relationships/slideLayout" Target="../slideLayouts/slideLayout584.xml"/><Relationship Id="rId10" Type="http://schemas.openxmlformats.org/officeDocument/2006/relationships/slideLayout" Target="../slideLayouts/slideLayout589.xml"/><Relationship Id="rId4" Type="http://schemas.openxmlformats.org/officeDocument/2006/relationships/slideLayout" Target="../slideLayouts/slideLayout583.xml"/><Relationship Id="rId9" Type="http://schemas.openxmlformats.org/officeDocument/2006/relationships/slideLayout" Target="../slideLayouts/slideLayout588.xml"/></Relationships>
</file>

<file path=ppt/slideMasters/_rels/slideMaster1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7.xml"/><Relationship Id="rId1" Type="http://schemas.openxmlformats.org/officeDocument/2006/relationships/slideLayout" Target="../slideLayouts/slideLayout591.xml"/></Relationships>
</file>

<file path=ppt/slideMasters/_rels/slideMaster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138.xml"/><Relationship Id="rId1" Type="http://schemas.openxmlformats.org/officeDocument/2006/relationships/slideLayout" Target="../slideLayouts/slideLayout592.xml"/></Relationships>
</file>

<file path=ppt/slideMasters/_rels/slideMaster1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9.xml"/><Relationship Id="rId1" Type="http://schemas.openxmlformats.org/officeDocument/2006/relationships/slideLayout" Target="../slideLayouts/slideLayout59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4.xml"/></Relationships>
</file>

<file path=ppt/slideMasters/_rels/slideMaster1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0.xml"/><Relationship Id="rId1" Type="http://schemas.openxmlformats.org/officeDocument/2006/relationships/slideLayout" Target="../slideLayouts/slideLayout594.xml"/></Relationships>
</file>

<file path=ppt/slideMasters/_rels/slideMaster1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1.xml"/><Relationship Id="rId1" Type="http://schemas.openxmlformats.org/officeDocument/2006/relationships/slideLayout" Target="../slideLayouts/slideLayout595.xml"/></Relationships>
</file>

<file path=ppt/slideMasters/_rels/slideMaster1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2.xml"/><Relationship Id="rId1" Type="http://schemas.openxmlformats.org/officeDocument/2006/relationships/slideLayout" Target="../slideLayouts/slideLayout596.xml"/></Relationships>
</file>

<file path=ppt/slideMasters/_rels/slideMaster1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3.xml"/><Relationship Id="rId1" Type="http://schemas.openxmlformats.org/officeDocument/2006/relationships/slideLayout" Target="../slideLayouts/slideLayout597.xml"/></Relationships>
</file>

<file path=ppt/slideMasters/_rels/slideMaster1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4.xml"/><Relationship Id="rId1" Type="http://schemas.openxmlformats.org/officeDocument/2006/relationships/slideLayout" Target="../slideLayouts/slideLayout598.xml"/></Relationships>
</file>

<file path=ppt/slideMasters/_rels/slideMaster1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5.xml"/><Relationship Id="rId1" Type="http://schemas.openxmlformats.org/officeDocument/2006/relationships/slideLayout" Target="../slideLayouts/slideLayout599.xml"/></Relationships>
</file>

<file path=ppt/slideMasters/_rels/slideMaster1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6.xml"/><Relationship Id="rId1" Type="http://schemas.openxmlformats.org/officeDocument/2006/relationships/slideLayout" Target="../slideLayouts/slideLayout600.xml"/></Relationships>
</file>

<file path=ppt/slideMasters/_rels/slideMaster1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7.xml"/><Relationship Id="rId1" Type="http://schemas.openxmlformats.org/officeDocument/2006/relationships/slideLayout" Target="../slideLayouts/slideLayout601.xml"/></Relationships>
</file>

<file path=ppt/slideMasters/_rels/slideMaster1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8.xml"/><Relationship Id="rId1" Type="http://schemas.openxmlformats.org/officeDocument/2006/relationships/slideLayout" Target="../slideLayouts/slideLayout602.xml"/></Relationships>
</file>

<file path=ppt/slideMasters/_rels/slideMaster1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9.xml"/><Relationship Id="rId1" Type="http://schemas.openxmlformats.org/officeDocument/2006/relationships/slideLayout" Target="../slideLayouts/slideLayout603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5.xml"/></Relationships>
</file>

<file path=ppt/slideMasters/_rels/slideMaster15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0.xml"/><Relationship Id="rId1" Type="http://schemas.openxmlformats.org/officeDocument/2006/relationships/slideLayout" Target="../slideLayouts/slideLayout604.xml"/></Relationships>
</file>

<file path=ppt/slideMasters/_rels/slideMaster15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1.xml"/><Relationship Id="rId1" Type="http://schemas.openxmlformats.org/officeDocument/2006/relationships/slideLayout" Target="../slideLayouts/slideLayout605.xml"/></Relationships>
</file>

<file path=ppt/slideMasters/_rels/slideMaster15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2.xml"/><Relationship Id="rId1" Type="http://schemas.openxmlformats.org/officeDocument/2006/relationships/slideLayout" Target="../slideLayouts/slideLayout606.xml"/></Relationships>
</file>

<file path=ppt/slideMasters/_rels/slideMaster15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3.xml"/><Relationship Id="rId1" Type="http://schemas.openxmlformats.org/officeDocument/2006/relationships/slideLayout" Target="../slideLayouts/slideLayout607.xml"/></Relationships>
</file>

<file path=ppt/slideMasters/_rels/slideMaster15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4.xml"/><Relationship Id="rId1" Type="http://schemas.openxmlformats.org/officeDocument/2006/relationships/slideLayout" Target="../slideLayouts/slideLayout608.xml"/></Relationships>
</file>

<file path=ppt/slideMasters/_rels/slideMaster15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5.xml"/><Relationship Id="rId1" Type="http://schemas.openxmlformats.org/officeDocument/2006/relationships/slideLayout" Target="../slideLayouts/slideLayout609.xml"/></Relationships>
</file>

<file path=ppt/slideMasters/_rels/slideMaster15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6.xml"/><Relationship Id="rId1" Type="http://schemas.openxmlformats.org/officeDocument/2006/relationships/slideLayout" Target="../slideLayouts/slideLayout610.xml"/></Relationships>
</file>

<file path=ppt/slideMasters/_rels/slideMaster15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7.xml"/><Relationship Id="rId1" Type="http://schemas.openxmlformats.org/officeDocument/2006/relationships/slideLayout" Target="../slideLayouts/slideLayout611.xml"/></Relationships>
</file>

<file path=ppt/slideMasters/_rels/slideMaster15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8.xml"/><Relationship Id="rId1" Type="http://schemas.openxmlformats.org/officeDocument/2006/relationships/slideLayout" Target="../slideLayouts/slideLayout612.xml"/></Relationships>
</file>

<file path=ppt/slideMasters/_rels/slideMaster15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9.xml"/><Relationship Id="rId1" Type="http://schemas.openxmlformats.org/officeDocument/2006/relationships/slideLayout" Target="../slideLayouts/slideLayout613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6.xml"/></Relationships>
</file>

<file path=ppt/slideMasters/_rels/slideMaster16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0.xml"/><Relationship Id="rId1" Type="http://schemas.openxmlformats.org/officeDocument/2006/relationships/slideLayout" Target="../slideLayouts/slideLayout614.xml"/></Relationships>
</file>

<file path=ppt/slideMasters/_rels/slideMaster16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1.xml"/><Relationship Id="rId1" Type="http://schemas.openxmlformats.org/officeDocument/2006/relationships/slideLayout" Target="../slideLayouts/slideLayout615.xml"/></Relationships>
</file>

<file path=ppt/slideMasters/_rels/slideMaster16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2.xml"/><Relationship Id="rId1" Type="http://schemas.openxmlformats.org/officeDocument/2006/relationships/slideLayout" Target="../slideLayouts/slideLayout616.xml"/></Relationships>
</file>

<file path=ppt/slideMasters/_rels/slideMaster16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3.xml"/><Relationship Id="rId1" Type="http://schemas.openxmlformats.org/officeDocument/2006/relationships/slideLayout" Target="../slideLayouts/slideLayout617.xml"/></Relationships>
</file>

<file path=ppt/slideMasters/_rels/slideMaster16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4.xml"/><Relationship Id="rId1" Type="http://schemas.openxmlformats.org/officeDocument/2006/relationships/slideLayout" Target="../slideLayouts/slideLayout618.xml"/></Relationships>
</file>

<file path=ppt/slideMasters/_rels/slideMaster16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5.xml"/><Relationship Id="rId1" Type="http://schemas.openxmlformats.org/officeDocument/2006/relationships/slideLayout" Target="../slideLayouts/slideLayout619.xml"/></Relationships>
</file>

<file path=ppt/slideMasters/_rels/slideMaster16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6.xml"/><Relationship Id="rId1" Type="http://schemas.openxmlformats.org/officeDocument/2006/relationships/slideLayout" Target="../slideLayouts/slideLayout620.xml"/></Relationships>
</file>

<file path=ppt/slideMasters/_rels/slideMaster16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7.xml"/><Relationship Id="rId1" Type="http://schemas.openxmlformats.org/officeDocument/2006/relationships/slideLayout" Target="../slideLayouts/slideLayout621.xml"/></Relationships>
</file>

<file path=ppt/slideMasters/_rels/slideMaster16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8.xml"/><Relationship Id="rId1" Type="http://schemas.openxmlformats.org/officeDocument/2006/relationships/slideLayout" Target="../slideLayouts/slideLayout622.xml"/></Relationships>
</file>

<file path=ppt/slideMasters/_rels/slideMaster16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9.xml"/><Relationship Id="rId1" Type="http://schemas.openxmlformats.org/officeDocument/2006/relationships/slideLayout" Target="../slideLayouts/slideLayout623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7.xml"/></Relationships>
</file>

<file path=ppt/slideMasters/_rels/slideMaster17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0.xml"/><Relationship Id="rId1" Type="http://schemas.openxmlformats.org/officeDocument/2006/relationships/slideLayout" Target="../slideLayouts/slideLayout624.xml"/></Relationships>
</file>

<file path=ppt/slideMasters/_rels/slideMaster17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1.xml"/><Relationship Id="rId2" Type="http://schemas.openxmlformats.org/officeDocument/2006/relationships/slideLayout" Target="../slideLayouts/slideLayout626.xml"/><Relationship Id="rId1" Type="http://schemas.openxmlformats.org/officeDocument/2006/relationships/slideLayout" Target="../slideLayouts/slideLayout625.xml"/><Relationship Id="rId4" Type="http://schemas.openxmlformats.org/officeDocument/2006/relationships/image" Target="../media/image13.jpeg"/></Relationships>
</file>

<file path=ppt/slideMasters/_rels/slideMaster17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2.xml"/><Relationship Id="rId1" Type="http://schemas.openxmlformats.org/officeDocument/2006/relationships/slideLayout" Target="../slideLayouts/slideLayout62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69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38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4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2.png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41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42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43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44.xml"/></Relationships>
</file>

<file path=ppt/slideMasters/_rels/slideMaster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47.xml"/></Relationships>
</file>

<file path=ppt/slideMasters/_rels/slideMaster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53.xml"/></Relationships>
</file>

<file path=ppt/slideMasters/_rels/slideMaster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54.xml"/></Relationships>
</file>

<file path=ppt/slideMasters/_rels/slideMaster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55.xml"/></Relationships>
</file>

<file path=ppt/slideMasters/_rels/slideMaster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56.xml"/></Relationships>
</file>

<file path=ppt/slideMasters/_rels/slideMaster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57.xml"/></Relationships>
</file>

<file path=ppt/slideMasters/_rels/slideMaster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58.xml"/></Relationships>
</file>

<file path=ppt/slideMasters/_rels/slideMaster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60.xml"/></Relationships>
</file>

<file path=ppt/slideMasters/_rels/slideMaster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61.xml"/></Relationships>
</file>

<file path=ppt/slideMasters/_rels/slideMaster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62.xml"/></Relationships>
</file>

<file path=ppt/slideMasters/_rels/slideMaster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63.xml"/></Relationships>
</file>

<file path=ppt/slideMasters/_rels/slideMaster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64.xml"/></Relationships>
</file>

<file path=ppt/slideMasters/_rels/slideMaster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65.xml"/></Relationships>
</file>

<file path=ppt/slideMasters/_rels/slideMaster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7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0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2.png"/></Relationships>
</file>

<file path=ppt/slideMasters/_rels/slideMaster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75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79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8.xml"/></Relationships>
</file>

<file path=ppt/slideMasters/_rels/slideMaster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8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8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1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image" Target="../media/image2.png"/></Relationships>
</file>

<file path=ppt/slideMasters/_rels/slideMaster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82.xml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8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2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image" Target="../media/image2.png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84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85.xml"/><Relationship Id="rId1" Type="http://schemas.openxmlformats.org/officeDocument/2006/relationships/slideLayout" Target="../slideLayouts/slideLayout148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8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5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image" Target="../media/image2.png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87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88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89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9.xml"/></Relationships>
</file>

<file path=ppt/slideMasters/_rels/slideMaster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90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91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9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9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1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Relationship Id="rId14" Type="http://schemas.openxmlformats.org/officeDocument/2006/relationships/image" Target="../media/image2.png"/></Relationships>
</file>

<file path=ppt/slideMasters/_rels/slideMaster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93.xml"/></Relationships>
</file>

<file path=ppt/slideMasters/_rels/slideMaster9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94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9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95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96.xml"/></Relationships>
</file>

<file path=ppt/slideMasters/_rels/slideMaster9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theme" Target="../theme/theme9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image" Target="../media/image2.png"/></Relationships>
</file>

<file path=ppt/slideMasters/_rels/slideMaster9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theme" Target="../theme/theme9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6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image" Target="../media/image2.png"/></Relationships>
</file>

<file path=ppt/slideMasters/_rels/slideMaster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62" r:id="rId1"/>
    <p:sldLayoutId id="2147486363" r:id="rId2"/>
    <p:sldLayoutId id="2147486364" r:id="rId3"/>
    <p:sldLayoutId id="2147486365" r:id="rId4"/>
    <p:sldLayoutId id="2147486366" r:id="rId5"/>
    <p:sldLayoutId id="2147486367" r:id="rId6"/>
    <p:sldLayoutId id="2147486368" r:id="rId7"/>
    <p:sldLayoutId id="2147486369" r:id="rId8"/>
    <p:sldLayoutId id="2147486370" r:id="rId9"/>
    <p:sldLayoutId id="2147486371" r:id="rId10"/>
    <p:sldLayoutId id="214748637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6372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274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6911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5494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 fontAlgn="auto">
                <a:spcAft>
                  <a:spcPts val="0"/>
                </a:spcAft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 fontAlgn="auto">
                <a:spcAft>
                  <a:spcPts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617180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2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83" r:id="rId1"/>
    <p:sldLayoutId id="2147488784" r:id="rId2"/>
    <p:sldLayoutId id="2147488785" r:id="rId3"/>
    <p:sldLayoutId id="2147488786" r:id="rId4"/>
    <p:sldLayoutId id="2147488787" r:id="rId5"/>
    <p:sldLayoutId id="2147488788" r:id="rId6"/>
    <p:sldLayoutId id="2147488789" r:id="rId7"/>
    <p:sldLayoutId id="2147488790" r:id="rId8"/>
    <p:sldLayoutId id="2147488791" r:id="rId9"/>
    <p:sldLayoutId id="2147488792" r:id="rId10"/>
    <p:sldLayoutId id="214748879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2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05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05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05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740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95" r:id="rId1"/>
    <p:sldLayoutId id="2147488796" r:id="rId2"/>
    <p:sldLayoutId id="2147488797" r:id="rId3"/>
    <p:sldLayoutId id="2147488798" r:id="rId4"/>
    <p:sldLayoutId id="2147488799" r:id="rId5"/>
    <p:sldLayoutId id="2147488800" r:id="rId6"/>
    <p:sldLayoutId id="2147488801" r:id="rId7"/>
    <p:sldLayoutId id="2147488802" r:id="rId8"/>
    <p:sldLayoutId id="2147488803" r:id="rId9"/>
    <p:sldLayoutId id="2147488804" r:id="rId10"/>
    <p:sldLayoutId id="214748880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342279"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684560"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026837"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369121"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256712" indent="-25671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55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556206" indent="-213926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5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855698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195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197981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165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1540261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15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1882544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224823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2567102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2909382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279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4560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6837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69121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1401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3680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5962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38243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908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45" r:id="rId1"/>
    <p:sldLayoutId id="2147488846" r:id="rId2"/>
    <p:sldLayoutId id="2147488847" r:id="rId3"/>
    <p:sldLayoutId id="2147488848" r:id="rId4"/>
    <p:sldLayoutId id="2147488849" r:id="rId5"/>
    <p:sldLayoutId id="2147488850" r:id="rId6"/>
    <p:sldLayoutId id="2147488851" r:id="rId7"/>
    <p:sldLayoutId id="2147488852" r:id="rId8"/>
    <p:sldLayoutId id="2147488853" r:id="rId9"/>
    <p:sldLayoutId id="2147488854" r:id="rId10"/>
    <p:sldLayoutId id="214748885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AAF1672F-53B0-46D3-9D5F-BF2EB6269979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E9AC90DD-954A-4942-AD32-FF10769D683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66258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69" r:id="rId1"/>
    <p:sldLayoutId id="2147488870" r:id="rId2"/>
    <p:sldLayoutId id="2147488871" r:id="rId3"/>
    <p:sldLayoutId id="2147488872" r:id="rId4"/>
    <p:sldLayoutId id="2147488873" r:id="rId5"/>
    <p:sldLayoutId id="2147488874" r:id="rId6"/>
    <p:sldLayoutId id="2147488875" r:id="rId7"/>
    <p:sldLayoutId id="2147488876" r:id="rId8"/>
    <p:sldLayoutId id="2147488877" r:id="rId9"/>
    <p:sldLayoutId id="2147488878" r:id="rId10"/>
    <p:sldLayoutId id="21474888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1313" indent="-341313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39825" indent="-227013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025" indent="-227013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2638" indent="-227013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0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399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19" r:id="rId1"/>
    <p:sldLayoutId id="2147488920" r:id="rId2"/>
    <p:sldLayoutId id="2147488921" r:id="rId3"/>
    <p:sldLayoutId id="2147488922" r:id="rId4"/>
    <p:sldLayoutId id="2147488923" r:id="rId5"/>
    <p:sldLayoutId id="2147488924" r:id="rId6"/>
    <p:sldLayoutId id="2147488925" r:id="rId7"/>
    <p:sldLayoutId id="2147488926" r:id="rId8"/>
    <p:sldLayoutId id="2147488927" r:id="rId9"/>
    <p:sldLayoutId id="2147488928" r:id="rId10"/>
    <p:sldLayoutId id="214748892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185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14" r:id="rId1"/>
    <p:sldLayoutId id="2147489015" r:id="rId2"/>
    <p:sldLayoutId id="2147489016" r:id="rId3"/>
    <p:sldLayoutId id="2147489017" r:id="rId4"/>
    <p:sldLayoutId id="2147489018" r:id="rId5"/>
    <p:sldLayoutId id="2147489019" r:id="rId6"/>
    <p:sldLayoutId id="2147489020" r:id="rId7"/>
    <p:sldLayoutId id="2147489021" r:id="rId8"/>
    <p:sldLayoutId id="2147489022" r:id="rId9"/>
    <p:sldLayoutId id="2147489023" r:id="rId10"/>
    <p:sldLayoutId id="214748902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Picture 23" descr="E:\Archive_Elance\400_templates\Religious\done\sourceInner\R111001-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5" name="Rectangle 7"/>
          <p:cNvSpPr>
            <a:spLocks noChangeArrowheads="1"/>
          </p:cNvSpPr>
          <p:nvPr/>
        </p:nvSpPr>
        <p:spPr bwMode="gray">
          <a:xfrm>
            <a:off x="7886991" y="6378575"/>
            <a:ext cx="9969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de-DE" sz="1600" b="1" dirty="0">
                <a:solidFill>
                  <a:srgbClr val="000000"/>
                </a:solidFill>
                <a:ea typeface="+mn-ea"/>
                <a:cs typeface="Arial" charset="0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xmlns="" val="24334957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9187" r:id="rId1"/>
    <p:sldLayoutId id="2147489188" r:id="rId2"/>
    <p:sldLayoutId id="2147489189" r:id="rId3"/>
    <p:sldLayoutId id="2147489190" r:id="rId4"/>
    <p:sldLayoutId id="2147489191" r:id="rId5"/>
    <p:sldLayoutId id="2147489192" r:id="rId6"/>
    <p:sldLayoutId id="2147489193" r:id="rId7"/>
    <p:sldLayoutId id="2147489194" r:id="rId8"/>
    <p:sldLayoutId id="2147489195" r:id="rId9"/>
    <p:sldLayoutId id="2147489196" r:id="rId10"/>
  </p:sldLayoutIdLst>
  <p:transition spd="med">
    <p:fade/>
  </p:transition>
  <p:hf sldNum="0" hd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9pPr>
    </p:titleStyle>
    <p:bodyStyle>
      <a:lvl1pPr marL="190500" indent="-190500" algn="l" rtl="0" eaLnBrk="1" fontAlgn="base" hangingPunct="1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1" fontAlgn="base" hangingPunct="1">
        <a:spcBef>
          <a:spcPct val="30000"/>
        </a:spcBef>
        <a:spcAft>
          <a:spcPct val="0"/>
        </a:spcAft>
        <a:buClr>
          <a:schemeClr val="accent1"/>
        </a:buClr>
        <a:buChar char="-"/>
        <a:defRPr sz="2800">
          <a:solidFill>
            <a:schemeClr val="tx1"/>
          </a:solidFill>
          <a:latin typeface="+mn-lt"/>
        </a:defRPr>
      </a:lvl2pPr>
      <a:lvl3pPr marL="561975" indent="-179388" algn="l" rtl="0" eaLnBrk="1" fontAlgn="base" hangingPunct="1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3pPr>
      <a:lvl4pPr marL="768350" indent="-204788" algn="l" rtl="0" eaLnBrk="1" fontAlgn="base" hangingPunct="1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4pPr>
      <a:lvl5pPr marL="10509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0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594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02" r:id="rId1"/>
    <p:sldLayoutId id="2147489403" r:id="rId2"/>
    <p:sldLayoutId id="2147489404" r:id="rId3"/>
    <p:sldLayoutId id="2147489405" r:id="rId4"/>
    <p:sldLayoutId id="2147489406" r:id="rId5"/>
    <p:sldLayoutId id="2147489407" r:id="rId6"/>
    <p:sldLayoutId id="2147489408" r:id="rId7"/>
    <p:sldLayoutId id="2147489409" r:id="rId8"/>
    <p:sldLayoutId id="2147489410" r:id="rId9"/>
    <p:sldLayoutId id="2147489411" r:id="rId10"/>
    <p:sldLayoutId id="214748941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50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88" r:id="rId1"/>
    <p:sldLayoutId id="2147489489" r:id="rId2"/>
    <p:sldLayoutId id="2147489490" r:id="rId3"/>
    <p:sldLayoutId id="2147489491" r:id="rId4"/>
    <p:sldLayoutId id="2147489492" r:id="rId5"/>
    <p:sldLayoutId id="2147489493" r:id="rId6"/>
    <p:sldLayoutId id="2147489494" r:id="rId7"/>
    <p:sldLayoutId id="2147489495" r:id="rId8"/>
    <p:sldLayoutId id="2147489496" r:id="rId9"/>
    <p:sldLayoutId id="2147489497" r:id="rId10"/>
    <p:sldLayoutId id="214748949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1032" name="Picture 3" descr="框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4" descr="花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5" descr="花3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6" descr="葉子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0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400" smtClean="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0F3859C-6FD8-40E4-8372-852BA999DE6E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smtClean="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8816272-B451-429D-9EFA-FF961FFB706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80089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12" r:id="rId1"/>
    <p:sldLayoutId id="2147489513" r:id="rId2"/>
    <p:sldLayoutId id="2147489514" r:id="rId3"/>
    <p:sldLayoutId id="2147489515" r:id="rId4"/>
    <p:sldLayoutId id="2147489516" r:id="rId5"/>
    <p:sldLayoutId id="2147489517" r:id="rId6"/>
    <p:sldLayoutId id="2147489518" r:id="rId7"/>
    <p:sldLayoutId id="2147489519" r:id="rId8"/>
    <p:sldLayoutId id="2147489520" r:id="rId9"/>
    <p:sldLayoutId id="2147489521" r:id="rId10"/>
    <p:sldLayoutId id="214748952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anose="05000000000000000000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anose="05000000000000000000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anose="05000000000000000000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anose="05000000000000000000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anose="05000000000000000000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56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96" r:id="rId1"/>
    <p:sldLayoutId id="2147489697" r:id="rId2"/>
    <p:sldLayoutId id="2147489698" r:id="rId3"/>
    <p:sldLayoutId id="2147489699" r:id="rId4"/>
    <p:sldLayoutId id="2147489700" r:id="rId5"/>
    <p:sldLayoutId id="2147489701" r:id="rId6"/>
    <p:sldLayoutId id="2147489702" r:id="rId7"/>
    <p:sldLayoutId id="2147489703" r:id="rId8"/>
    <p:sldLayoutId id="2147489704" r:id="rId9"/>
    <p:sldLayoutId id="2147489705" r:id="rId10"/>
    <p:sldLayoutId id="214748970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5C45B461-A42A-4279-AAEA-26D81F162127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9A645B36-EAD8-4B9F-B90B-4948C203ED8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81659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08" r:id="rId1"/>
    <p:sldLayoutId id="2147489709" r:id="rId2"/>
    <p:sldLayoutId id="2147489710" r:id="rId3"/>
    <p:sldLayoutId id="2147489711" r:id="rId4"/>
    <p:sldLayoutId id="2147489712" r:id="rId5"/>
    <p:sldLayoutId id="2147489713" r:id="rId6"/>
    <p:sldLayoutId id="2147489714" r:id="rId7"/>
    <p:sldLayoutId id="2147489715" r:id="rId8"/>
    <p:sldLayoutId id="2147489716" r:id="rId9"/>
    <p:sldLayoutId id="2147489717" r:id="rId10"/>
    <p:sldLayoutId id="214748971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1313" indent="-341313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39825" indent="-227013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025" indent="-227013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2638" indent="-227013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0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9934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07" r:id="rId1"/>
    <p:sldLayoutId id="2147489808" r:id="rId2"/>
    <p:sldLayoutId id="2147489809" r:id="rId3"/>
    <p:sldLayoutId id="2147489810" r:id="rId4"/>
    <p:sldLayoutId id="2147489811" r:id="rId5"/>
    <p:sldLayoutId id="2147489812" r:id="rId6"/>
    <p:sldLayoutId id="2147489813" r:id="rId7"/>
    <p:sldLayoutId id="2147489814" r:id="rId8"/>
    <p:sldLayoutId id="2147489815" r:id="rId9"/>
    <p:sldLayoutId id="2147489816" r:id="rId10"/>
    <p:sldLayoutId id="214748981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18676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484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54" r:id="rId1"/>
    <p:sldLayoutId id="2147489955" r:id="rId2"/>
    <p:sldLayoutId id="2147489956" r:id="rId3"/>
    <p:sldLayoutId id="2147489957" r:id="rId4"/>
    <p:sldLayoutId id="2147489958" r:id="rId5"/>
    <p:sldLayoutId id="2147489959" r:id="rId6"/>
    <p:sldLayoutId id="2147489960" r:id="rId7"/>
    <p:sldLayoutId id="2147489961" r:id="rId8"/>
    <p:sldLayoutId id="2147489962" r:id="rId9"/>
    <p:sldLayoutId id="2147489963" r:id="rId10"/>
    <p:sldLayoutId id="214748996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0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22B7156-0C5F-4355-8ADB-D104F79412B5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9A8E02A-28A7-4142-9E88-68287B7102C4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992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80" r:id="rId1"/>
    <p:sldLayoutId id="2147489981" r:id="rId2"/>
    <p:sldLayoutId id="2147489982" r:id="rId3"/>
    <p:sldLayoutId id="2147489983" r:id="rId4"/>
    <p:sldLayoutId id="2147489984" r:id="rId5"/>
    <p:sldLayoutId id="2147489985" r:id="rId6"/>
    <p:sldLayoutId id="2147489986" r:id="rId7"/>
    <p:sldLayoutId id="2147489987" r:id="rId8"/>
    <p:sldLayoutId id="2147489988" r:id="rId9"/>
    <p:sldLayoutId id="2147489989" r:id="rId10"/>
    <p:sldLayoutId id="214748999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1032" name="Picture 3" descr="框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4" descr="花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5" descr="花3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6" descr="葉子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0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400" smtClean="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70BAD47-A130-4011-A984-F08A7D268798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smtClean="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AA675B5-707F-45B6-BFBA-B7256892FF2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58111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16" r:id="rId1"/>
    <p:sldLayoutId id="2147490017" r:id="rId2"/>
    <p:sldLayoutId id="2147490018" r:id="rId3"/>
    <p:sldLayoutId id="2147490019" r:id="rId4"/>
    <p:sldLayoutId id="2147490020" r:id="rId5"/>
    <p:sldLayoutId id="2147490021" r:id="rId6"/>
    <p:sldLayoutId id="2147490022" r:id="rId7"/>
    <p:sldLayoutId id="2147490023" r:id="rId8"/>
    <p:sldLayoutId id="2147490024" r:id="rId9"/>
    <p:sldLayoutId id="2147490025" r:id="rId10"/>
    <p:sldLayoutId id="214749002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anose="05000000000000000000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anose="05000000000000000000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anose="05000000000000000000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anose="05000000000000000000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anose="05000000000000000000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2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05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05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05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245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39" r:id="rId1"/>
    <p:sldLayoutId id="2147490140" r:id="rId2"/>
    <p:sldLayoutId id="2147490141" r:id="rId3"/>
    <p:sldLayoutId id="2147490142" r:id="rId4"/>
    <p:sldLayoutId id="2147490143" r:id="rId5"/>
    <p:sldLayoutId id="2147490144" r:id="rId6"/>
    <p:sldLayoutId id="2147490145" r:id="rId7"/>
    <p:sldLayoutId id="2147490146" r:id="rId8"/>
    <p:sldLayoutId id="2147490147" r:id="rId9"/>
    <p:sldLayoutId id="2147490148" r:id="rId10"/>
    <p:sldLayoutId id="214749014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342279"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684560"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026837"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369121"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256712" indent="-25671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55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556206" indent="-213926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5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855698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195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197981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165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1540261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15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1882544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224823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2567102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2909382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279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4560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6837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69121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1401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3680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5962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38243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0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202" r:id="rId1"/>
    <p:sldLayoutId id="2147490203" r:id="rId2"/>
    <p:sldLayoutId id="2147490204" r:id="rId3"/>
    <p:sldLayoutId id="2147490205" r:id="rId4"/>
    <p:sldLayoutId id="2147490206" r:id="rId5"/>
    <p:sldLayoutId id="2147490207" r:id="rId6"/>
    <p:sldLayoutId id="2147490208" r:id="rId7"/>
    <p:sldLayoutId id="2147490209" r:id="rId8"/>
    <p:sldLayoutId id="2147490210" r:id="rId9"/>
    <p:sldLayoutId id="2147490211" r:id="rId10"/>
    <p:sldLayoutId id="214749021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1032" name="Picture 3" descr="框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4" descr="花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5" descr="花3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6" descr="葉子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0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400" smtClean="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1973FDC-E298-4073-8652-1B014C9E7397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smtClean="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88CA61E-49EB-4C0B-8652-83F68EF2C49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42711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238" r:id="rId1"/>
    <p:sldLayoutId id="2147490239" r:id="rId2"/>
    <p:sldLayoutId id="2147490240" r:id="rId3"/>
    <p:sldLayoutId id="2147490241" r:id="rId4"/>
    <p:sldLayoutId id="2147490242" r:id="rId5"/>
    <p:sldLayoutId id="2147490243" r:id="rId6"/>
    <p:sldLayoutId id="2147490244" r:id="rId7"/>
    <p:sldLayoutId id="2147490245" r:id="rId8"/>
    <p:sldLayoutId id="2147490246" r:id="rId9"/>
    <p:sldLayoutId id="2147490247" r:id="rId10"/>
    <p:sldLayoutId id="214749024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anose="05000000000000000000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anose="05000000000000000000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anose="05000000000000000000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anose="05000000000000000000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anose="05000000000000000000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009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434" r:id="rId1"/>
    <p:sldLayoutId id="2147490435" r:id="rId2"/>
    <p:sldLayoutId id="2147490436" r:id="rId3"/>
    <p:sldLayoutId id="2147490437" r:id="rId4"/>
    <p:sldLayoutId id="2147490438" r:id="rId5"/>
    <p:sldLayoutId id="2147490439" r:id="rId6"/>
    <p:sldLayoutId id="2147490440" r:id="rId7"/>
    <p:sldLayoutId id="2147490441" r:id="rId8"/>
    <p:sldLayoutId id="2147490442" r:id="rId9"/>
    <p:sldLayoutId id="2147490443" r:id="rId10"/>
    <p:sldLayoutId id="214749044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985705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45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448" r:id="rId1"/>
  </p:sldLayoutIdLst>
  <p:txStyles>
    <p:titleStyle>
      <a:lvl1pPr algn="ctr" defTabSz="9143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9143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4" indent="-285722" algn="l" defTabSz="9143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3" indent="-228576" algn="l" defTabSz="9143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6" indent="-228576" algn="l" defTabSz="9143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0" indent="-228576" algn="l" defTabSz="9143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3" indent="-228576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 fontAlgn="auto">
                <a:spcAft>
                  <a:spcPts val="0"/>
                </a:spcAft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 fontAlgn="auto">
                <a:spcAft>
                  <a:spcPts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091747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 fontAlgn="auto">
                <a:spcAft>
                  <a:spcPts val="0"/>
                </a:spcAft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 fontAlgn="auto">
                <a:spcAft>
                  <a:spcPts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088288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kumimoji="1"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2C278264-98DE-4DAB-A679-251FA78D2C95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kumimoji="1"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kumimoji="1"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B943F697-B52B-4428-BC8A-5F96AFBC274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51637791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1313" indent="-341313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39825" indent="-227013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025" indent="-227013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2638" indent="-227013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933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555" r:id="rId1"/>
    <p:sldLayoutId id="2147490556" r:id="rId2"/>
    <p:sldLayoutId id="2147490557" r:id="rId3"/>
    <p:sldLayoutId id="2147490558" r:id="rId4"/>
    <p:sldLayoutId id="2147490559" r:id="rId5"/>
    <p:sldLayoutId id="2147490560" r:id="rId6"/>
    <p:sldLayoutId id="2147490561" r:id="rId7"/>
    <p:sldLayoutId id="2147490562" r:id="rId8"/>
    <p:sldLayoutId id="2147490563" r:id="rId9"/>
    <p:sldLayoutId id="2147490564" r:id="rId10"/>
    <p:sldLayoutId id="214749056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2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05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05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05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8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655" r:id="rId1"/>
    <p:sldLayoutId id="2147490656" r:id="rId2"/>
    <p:sldLayoutId id="2147490657" r:id="rId3"/>
    <p:sldLayoutId id="2147490658" r:id="rId4"/>
    <p:sldLayoutId id="2147490659" r:id="rId5"/>
    <p:sldLayoutId id="2147490660" r:id="rId6"/>
    <p:sldLayoutId id="2147490661" r:id="rId7"/>
    <p:sldLayoutId id="2147490662" r:id="rId8"/>
    <p:sldLayoutId id="2147490663" r:id="rId9"/>
    <p:sldLayoutId id="2147490664" r:id="rId10"/>
    <p:sldLayoutId id="214749066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342279"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684560"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026837"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369121"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256712" indent="-25671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55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556206" indent="-213926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5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855698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195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197981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165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1540261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15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1882544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224823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2567102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2909382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279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4560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6837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69121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1401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3680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5962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38243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 altLang="zh-TW" smtClean="0">
              <a:ea typeface="新細明體" charset="0"/>
              <a:cs typeface="新細明體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 altLang="zh-TW" smtClean="0">
              <a:ea typeface="新細明體" charset="0"/>
              <a:cs typeface="新細明體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72762E1A-EBB9-C148-851C-6E300280ED2C}" type="slidenum">
              <a:rPr lang="zh-TW" altLang="en-US" smtClean="0">
                <a:ea typeface="新細明體" charset="0"/>
                <a:cs typeface="新細明體" charset="0"/>
              </a:rPr>
              <a:pPr/>
              <a:t>‹#›</a:t>
            </a:fld>
            <a:endParaRPr lang="en-US" altLang="zh-TW" smtClean="0"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26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829" r:id="rId1"/>
    <p:sldLayoutId id="2147490830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FFFF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Times New Roman" panose="02020603050405020304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Times New Roman" panose="02020603050405020304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Times New Roman" panose="02020603050405020304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Times New Roman" panose="02020603050405020304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Times New Roman" panose="02020603050405020304" pitchFamily="18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3200" b="1" kern="1200">
          <a:solidFill>
            <a:srgbClr val="FFFF00"/>
          </a:solidFill>
          <a:latin typeface="+mn-lt"/>
          <a:ea typeface="ＭＳ Ｐゴシック" charset="0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defRPr sz="2800" b="1" kern="1200">
          <a:solidFill>
            <a:srgbClr val="FFFF00"/>
          </a:solidFill>
          <a:latin typeface="+mn-lt"/>
          <a:ea typeface="ＭＳ Ｐゴシック" charset="0"/>
          <a:cs typeface="+mn-cs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defRPr sz="2400" b="1" kern="1200">
          <a:solidFill>
            <a:srgbClr val="FFFF00"/>
          </a:solidFill>
          <a:latin typeface="+mn-lt"/>
          <a:ea typeface="ＭＳ Ｐゴシック" charset="0"/>
          <a:cs typeface="+mn-cs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defRPr sz="2000" b="1" kern="1200">
          <a:solidFill>
            <a:srgbClr val="FFFF00"/>
          </a:solidFill>
          <a:latin typeface="+mn-lt"/>
          <a:ea typeface="ＭＳ Ｐゴシック" charset="0"/>
          <a:cs typeface="+mn-cs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defRPr sz="2000" b="1" kern="1200">
          <a:solidFill>
            <a:srgbClr val="FFFF00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848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882" r:id="rId1"/>
    <p:sldLayoutId id="2147490883" r:id="rId2"/>
    <p:sldLayoutId id="2147490884" r:id="rId3"/>
    <p:sldLayoutId id="2147490885" r:id="rId4"/>
    <p:sldLayoutId id="2147490886" r:id="rId5"/>
    <p:sldLayoutId id="2147490887" r:id="rId6"/>
    <p:sldLayoutId id="2147490888" r:id="rId7"/>
    <p:sldLayoutId id="2147490889" r:id="rId8"/>
    <p:sldLayoutId id="2147490890" r:id="rId9"/>
    <p:sldLayoutId id="2147490891" r:id="rId10"/>
    <p:sldLayoutId id="214749089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kumimoji="1" sz="14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3E3CDF9C-A4C7-43A5-8C17-2EB6DEE4C429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kumimoji="1" sz="14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kumimoji="1" sz="14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08249F1-24F6-4C29-A3F5-FD3CD6E5AE1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0418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944" r:id="rId1"/>
    <p:sldLayoutId id="2147490945" r:id="rId2"/>
    <p:sldLayoutId id="2147490946" r:id="rId3"/>
    <p:sldLayoutId id="2147490947" r:id="rId4"/>
    <p:sldLayoutId id="2147490948" r:id="rId5"/>
    <p:sldLayoutId id="2147490949" r:id="rId6"/>
    <p:sldLayoutId id="2147490950" r:id="rId7"/>
    <p:sldLayoutId id="2147490951" r:id="rId8"/>
    <p:sldLayoutId id="2147490952" r:id="rId9"/>
    <p:sldLayoutId id="2147490953" r:id="rId10"/>
    <p:sldLayoutId id="214749095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kumimoji="1" sz="14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2ABC0D97-3D5C-4D4D-AFFA-97BA7D5AA0A8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kumimoji="1" sz="14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kumimoji="1" sz="14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BF771274-2138-4EA7-A064-5B005DFFFAB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4129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145" r:id="rId1"/>
    <p:sldLayoutId id="2147491146" r:id="rId2"/>
    <p:sldLayoutId id="2147491147" r:id="rId3"/>
    <p:sldLayoutId id="2147491148" r:id="rId4"/>
    <p:sldLayoutId id="2147491149" r:id="rId5"/>
    <p:sldLayoutId id="2147491150" r:id="rId6"/>
    <p:sldLayoutId id="2147491151" r:id="rId7"/>
    <p:sldLayoutId id="2147491152" r:id="rId8"/>
    <p:sldLayoutId id="2147491153" r:id="rId9"/>
    <p:sldLayoutId id="2147491154" r:id="rId10"/>
    <p:sldLayoutId id="21474911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0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772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157" r:id="rId1"/>
    <p:sldLayoutId id="2147491158" r:id="rId2"/>
    <p:sldLayoutId id="2147491159" r:id="rId3"/>
    <p:sldLayoutId id="2147491160" r:id="rId4"/>
    <p:sldLayoutId id="2147491161" r:id="rId5"/>
    <p:sldLayoutId id="2147491162" r:id="rId6"/>
    <p:sldLayoutId id="2147491163" r:id="rId7"/>
    <p:sldLayoutId id="2147491164" r:id="rId8"/>
    <p:sldLayoutId id="2147491165" r:id="rId9"/>
    <p:sldLayoutId id="2147491166" r:id="rId10"/>
    <p:sldLayoutId id="214749116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0251AEA-9E0C-4729-B43E-11E278606B01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pPr/>
              <a:t>‹#›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360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193" r:id="rId1"/>
    <p:sldLayoutId id="2147491194" r:id="rId2"/>
    <p:sldLayoutId id="2147491195" r:id="rId3"/>
    <p:sldLayoutId id="2147491196" r:id="rId4"/>
    <p:sldLayoutId id="2147491197" r:id="rId5"/>
    <p:sldLayoutId id="2147491198" r:id="rId6"/>
    <p:sldLayoutId id="2147491199" r:id="rId7"/>
    <p:sldLayoutId id="2147491200" r:id="rId8"/>
    <p:sldLayoutId id="2147491201" r:id="rId9"/>
    <p:sldLayoutId id="2147491202" r:id="rId10"/>
    <p:sldLayoutId id="21474912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54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648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265" r:id="rId1"/>
    <p:sldLayoutId id="2147491266" r:id="rId2"/>
    <p:sldLayoutId id="2147491267" r:id="rId3"/>
    <p:sldLayoutId id="2147491268" r:id="rId4"/>
    <p:sldLayoutId id="2147491269" r:id="rId5"/>
    <p:sldLayoutId id="2147491270" r:id="rId6"/>
    <p:sldLayoutId id="2147491271" r:id="rId7"/>
    <p:sldLayoutId id="2147491272" r:id="rId8"/>
    <p:sldLayoutId id="2147491273" r:id="rId9"/>
    <p:sldLayoutId id="2147491274" r:id="rId10"/>
    <p:sldLayoutId id="214749127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6372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274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6911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5494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6387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88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389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GB" sz="1800" smtClean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390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16391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639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6393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z="1800" smtClean="0">
                  <a:solidFill>
                    <a:srgbClr val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394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z="1800" smtClean="0">
                  <a:solidFill>
                    <a:srgbClr val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395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z="1800" smtClean="0">
                  <a:solidFill>
                    <a:srgbClr val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396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z="1800" smtClean="0">
                  <a:solidFill>
                    <a:srgbClr val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397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z="1800" smtClean="0">
                  <a:solidFill>
                    <a:srgbClr val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398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6400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01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02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03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04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05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z="18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40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889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40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484313"/>
            <a:ext cx="8642350" cy="461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</p:txBody>
      </p:sp>
      <p:sp>
        <p:nvSpPr>
          <p:cNvPr id="16408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 smtClean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40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 smtClean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41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6EF34A04-3D73-4871-963A-EECCE5E57B77}" type="slidenum">
              <a:rPr lang="en-US" altLang="en-US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en-US" altLang="en-US" smtClean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9382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277" r:id="rId1"/>
    <p:sldLayoutId id="2147491278" r:id="rId2"/>
    <p:sldLayoutId id="2147491279" r:id="rId3"/>
    <p:sldLayoutId id="2147491280" r:id="rId4"/>
    <p:sldLayoutId id="2147491281" r:id="rId5"/>
    <p:sldLayoutId id="2147491282" r:id="rId6"/>
    <p:sldLayoutId id="2147491283" r:id="rId7"/>
    <p:sldLayoutId id="2147491284" r:id="rId8"/>
    <p:sldLayoutId id="2147491285" r:id="rId9"/>
    <p:sldLayoutId id="2147491286" r:id="rId10"/>
    <p:sldLayoutId id="2147491287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DFPBiaoKaiShu-B5-AZ" pitchFamily="66" charset="-12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DFPBiaoKaiShu-B5-AZ" pitchFamily="66" charset="-12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DFPBiaoKaiShu-B5-AZ" pitchFamily="66" charset="-12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DFPBiaoKaiShu-B5-AZ" pitchFamily="66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DFPBiaoKaiShu-B5-AZ" pitchFamily="66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DFPBiaoKaiShu-B5-AZ" pitchFamily="66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DFPBiaoKaiShu-B5-AZ" pitchFamily="66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DFPBiaoKaiShu-B5-AZ" pitchFamily="66" charset="-120"/>
        </a:defRPr>
      </a:lvl9pPr>
    </p:titleStyle>
    <p:bodyStyle>
      <a:lvl1pPr marL="342900" indent="-342900" algn="ctr" rtl="0" fontAlgn="base">
        <a:spcBef>
          <a:spcPct val="10000"/>
        </a:spcBef>
        <a:spcAft>
          <a:spcPct val="0"/>
        </a:spcAft>
        <a:buClr>
          <a:schemeClr val="tx2"/>
        </a:buClr>
        <a:defRPr sz="4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DB6A5-9C33-4E35-A426-9902B5C832D7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9EDF025-25A5-42DA-B9AA-9C901A41536F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8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91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6C5A3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6C5A36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6C5A36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6C5A36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6C5A36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6C5A3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6C5A3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6C5A3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6C5A3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6C5A3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6C5A3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6C5A36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6C5A36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C5A3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C5A3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C5A3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C5A3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C5A3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9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9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9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9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0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0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0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0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0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1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1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1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1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1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2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2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2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2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2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3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3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3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3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3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4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4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4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4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5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5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514600"/>
            <a:ext cx="7772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7C3648"/>
                </a:solidFill>
              </a:defRPr>
            </a:lvl1pPr>
          </a:lstStyle>
          <a:p>
            <a:pPr>
              <a:defRPr/>
            </a:pPr>
            <a:endParaRPr lang="en-GB">
              <a:latin typeface="Arial"/>
              <a:ea typeface="宋体" pitchFamily="2" charset="-122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7C3648"/>
                </a:solidFill>
              </a:defRPr>
            </a:lvl1pPr>
          </a:lstStyle>
          <a:p>
            <a:pPr>
              <a:defRPr/>
            </a:pPr>
            <a:endParaRPr lang="en-GB">
              <a:latin typeface="Arial"/>
              <a:ea typeface="宋体" pitchFamily="2" charset="-122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7C3648"/>
                </a:solidFill>
              </a:defRPr>
            </a:lvl1pPr>
          </a:lstStyle>
          <a:p>
            <a:pPr>
              <a:defRPr/>
            </a:pPr>
            <a:fld id="{19BF153C-E9F8-47B1-990A-47AF4F1AB2D9}" type="slidenum">
              <a:rPr lang="en-GB">
                <a:latin typeface="Arial"/>
                <a:ea typeface="宋体" pitchFamily="2" charset="-122"/>
              </a:rPr>
              <a:pPr>
                <a:defRPr/>
              </a:pPr>
              <a:t>‹#›</a:t>
            </a:fld>
            <a:endParaRPr lang="en-GB">
              <a:latin typeface="Arial"/>
              <a:ea typeface="宋体" pitchFamily="2" charset="-122"/>
            </a:endParaRPr>
          </a:p>
        </p:txBody>
      </p:sp>
      <p:sp>
        <p:nvSpPr>
          <p:cNvPr id="8199" name="FormatShape" descr="\\Catalpa\standdsk\Mirrors\Ofc97Adm\Clipart\Photos\SPORTS\SKIING.JPG" hidden="1"/>
          <p:cNvSpPr>
            <a:spLocks noChangeArrowheads="1"/>
          </p:cNvSpPr>
          <p:nvPr/>
        </p:nvSpPr>
        <p:spPr bwMode="auto">
          <a:xfrm>
            <a:off x="-1333500" y="1701800"/>
            <a:ext cx="1181100" cy="825500"/>
          </a:xfrm>
          <a:prstGeom prst="rect">
            <a:avLst/>
          </a:prstGeom>
          <a:noFill/>
          <a:ln w="101600" cmpd="thinThick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sz="2400">
              <a:solidFill>
                <a:srgbClr val="7C3648"/>
              </a:solidFill>
              <a:latin typeface="Arial"/>
              <a:ea typeface="宋体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57" r:id="rId1"/>
    <p:sldLayoutId id="2147491358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C3648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C3648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C3648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C3648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C3648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7C3648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7C3648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7C3648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7C364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7C364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7C3648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7C364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C3648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7C364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C364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C364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C364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C364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B9F69A-6657-4B09-A621-A63C59352EB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D2707C-C1AE-4F77-946C-F94EADDE781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6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74" r:id="rId1"/>
    <p:sldLayoutId id="2147486375" r:id="rId2"/>
    <p:sldLayoutId id="2147486376" r:id="rId3"/>
    <p:sldLayoutId id="2147486377" r:id="rId4"/>
    <p:sldLayoutId id="2147486378" r:id="rId5"/>
    <p:sldLayoutId id="2147486379" r:id="rId6"/>
    <p:sldLayoutId id="2147486380" r:id="rId7"/>
    <p:sldLayoutId id="2147486381" r:id="rId8"/>
    <p:sldLayoutId id="2147486382" r:id="rId9"/>
    <p:sldLayoutId id="2147486383" r:id="rId10"/>
    <p:sldLayoutId id="214748638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7885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52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53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54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55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56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57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58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59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60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61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6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6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6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65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66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6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68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</p:grpSp>
      <p:sp>
        <p:nvSpPr>
          <p:cNvPr id="7886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887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19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887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fld id="{A22B7156-0C5F-4355-8ADB-D104F79412B5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7887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887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fld id="{19A8E02A-28A7-4142-9E88-68287B7102C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386" r:id="rId1"/>
    <p:sldLayoutId id="2147486387" r:id="rId2"/>
    <p:sldLayoutId id="2147486388" r:id="rId3"/>
    <p:sldLayoutId id="2147486389" r:id="rId4"/>
    <p:sldLayoutId id="2147486390" r:id="rId5"/>
    <p:sldLayoutId id="2147486391" r:id="rId6"/>
    <p:sldLayoutId id="2147486392" r:id="rId7"/>
    <p:sldLayoutId id="2147486393" r:id="rId8"/>
    <p:sldLayoutId id="2147486394" r:id="rId9"/>
    <p:sldLayoutId id="2147486395" r:id="rId10"/>
    <p:sldLayoutId id="2147486396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001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08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22B7156-0C5F-4355-8ADB-D104F79412B5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9A8E02A-28A7-4142-9E88-68287B7102C4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8" r:id="rId1"/>
    <p:sldLayoutId id="2147486399" r:id="rId2"/>
    <p:sldLayoutId id="2147486400" r:id="rId3"/>
    <p:sldLayoutId id="2147486401" r:id="rId4"/>
    <p:sldLayoutId id="2147486402" r:id="rId5"/>
    <p:sldLayoutId id="2147486403" r:id="rId6"/>
    <p:sldLayoutId id="2147486404" r:id="rId7"/>
    <p:sldLayoutId id="2147486405" r:id="rId8"/>
    <p:sldLayoutId id="2147486406" r:id="rId9"/>
    <p:sldLayoutId id="2147486407" r:id="rId10"/>
    <p:sldLayoutId id="214748640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6372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274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6911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5494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22B7156-0C5F-4355-8ADB-D104F79412B5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9A8E02A-28A7-4142-9E88-68287B7102C4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45" r:id="rId1"/>
    <p:sldLayoutId id="2147486746" r:id="rId2"/>
    <p:sldLayoutId id="2147486747" r:id="rId3"/>
    <p:sldLayoutId id="2147486748" r:id="rId4"/>
    <p:sldLayoutId id="2147486749" r:id="rId5"/>
    <p:sldLayoutId id="2147486750" r:id="rId6"/>
    <p:sldLayoutId id="2147486751" r:id="rId7"/>
    <p:sldLayoutId id="2147486752" r:id="rId8"/>
    <p:sldLayoutId id="2147486753" r:id="rId9"/>
    <p:sldLayoutId id="2147486754" r:id="rId10"/>
    <p:sldLayoutId id="214748675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6372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274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6911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5494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22B7156-0C5F-4355-8ADB-D104F79412B5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9A8E02A-28A7-4142-9E88-68287B7102C4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6372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274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6911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5494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22B7156-0C5F-4355-8ADB-D104F79412B5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9A8E02A-28A7-4142-9E88-68287B7102C4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6372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274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6911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5494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22B7156-0C5F-4355-8ADB-D104F79412B5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9A8E02A-28A7-4142-9E88-68287B7102C4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6372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274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6911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5494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22B7156-0C5F-4355-8ADB-D104F79412B5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9A8E02A-28A7-4142-9E88-68287B7102C4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6372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274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6911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5494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10" r:id="rId1"/>
    <p:sldLayoutId id="2147486411" r:id="rId2"/>
    <p:sldLayoutId id="2147486412" r:id="rId3"/>
    <p:sldLayoutId id="2147486413" r:id="rId4"/>
    <p:sldLayoutId id="2147486414" r:id="rId5"/>
    <p:sldLayoutId id="2147486415" r:id="rId6"/>
    <p:sldLayoutId id="2147486416" r:id="rId7"/>
    <p:sldLayoutId id="2147486417" r:id="rId8"/>
    <p:sldLayoutId id="2147486418" r:id="rId9"/>
    <p:sldLayoutId id="2147486419" r:id="rId10"/>
    <p:sldLayoutId id="214748642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22B7156-0C5F-4355-8ADB-D104F79412B5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9A8E02A-28A7-4142-9E88-68287B7102C4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6372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274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6911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5494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22B7156-0C5F-4355-8ADB-D104F79412B5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9A8E02A-28A7-4142-9E88-68287B7102C4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6372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274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6911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5494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22B7156-0C5F-4355-8ADB-D104F79412B5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9A8E02A-28A7-4142-9E88-68287B7102C4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6372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274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6911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5494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7885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52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53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54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55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56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57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58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59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60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61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6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6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6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65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66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6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  <p:sp>
          <p:nvSpPr>
            <p:cNvPr id="78868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endParaRPr lang="zh-TW" altLang="en-US" sz="4800" dirty="0"/>
            </a:p>
          </p:txBody>
        </p:sp>
      </p:grpSp>
      <p:sp>
        <p:nvSpPr>
          <p:cNvPr id="7886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887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19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887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fld id="{A22B7156-0C5F-4355-8ADB-D104F79412B5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7887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887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fld id="{19A8E02A-28A7-4142-9E88-68287B7102C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422" r:id="rId1"/>
    <p:sldLayoutId id="2147486423" r:id="rId2"/>
    <p:sldLayoutId id="2147486424" r:id="rId3"/>
    <p:sldLayoutId id="2147486425" r:id="rId4"/>
    <p:sldLayoutId id="2147486426" r:id="rId5"/>
    <p:sldLayoutId id="2147486427" r:id="rId6"/>
    <p:sldLayoutId id="2147486428" r:id="rId7"/>
    <p:sldLayoutId id="2147486429" r:id="rId8"/>
    <p:sldLayoutId id="2147486430" r:id="rId9"/>
    <p:sldLayoutId id="2147486431" r:id="rId10"/>
    <p:sldLayoutId id="2147486432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22B7156-0C5F-4355-8ADB-D104F79412B5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9A8E02A-28A7-4142-9E88-68287B7102C4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6372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274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6911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5494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22B7156-0C5F-4355-8ADB-D104F79412B5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9A8E02A-28A7-4142-9E88-68287B7102C4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6372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274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6911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5494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099"/>
            <a:ext cx="8229600" cy="138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1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r>
              <a:rPr lang="zh-TW" altLang="en-US">
                <a:solidFill>
                  <a:srgbClr val="FFFFFF"/>
                </a:solidFill>
              </a:rPr>
              <a:t>1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DB1D8F2D-DF30-494A-8E94-EF5CBB5F4E90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820" r:id="rId1"/>
    <p:sldLayoutId id="2147486821" r:id="rId2"/>
    <p:sldLayoutId id="2147486822" r:id="rId3"/>
    <p:sldLayoutId id="2147486823" r:id="rId4"/>
    <p:sldLayoutId id="2147486824" r:id="rId5"/>
    <p:sldLayoutId id="2147486825" r:id="rId6"/>
    <p:sldLayoutId id="2147486826" r:id="rId7"/>
    <p:sldLayoutId id="2147486827" r:id="rId8"/>
    <p:sldLayoutId id="2147486828" r:id="rId9"/>
    <p:sldLayoutId id="2147486829" r:id="rId10"/>
    <p:sldLayoutId id="214748683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宋体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宋体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宋体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宋体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宋体" charset="0"/>
          <a:cs typeface="Arial" charset="0"/>
        </a:defRPr>
      </a:lvl5pPr>
      <a:lvl6pPr marL="456372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2746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69116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5494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282" indent="-34228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宋体" charset="0"/>
          <a:cs typeface="+mn-cs"/>
        </a:defRPr>
      </a:lvl1pPr>
      <a:lvl2pPr marL="741608" indent="-285234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2pPr>
      <a:lvl3pPr marL="1140931" indent="-2281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3pPr>
      <a:lvl4pPr marL="1597308" indent="-228188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4pPr>
      <a:lvl5pPr marL="2053681" indent="-2281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5pPr>
      <a:lvl6pPr marL="2510058" indent="-228188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66430" indent="-228188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2803" indent="-228188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79176" indent="-228188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zh-CN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GB"/>
              <a:t>单击此处编辑母版标题样式</a:t>
            </a:r>
            <a:endParaRPr lang="zh-CN" altLang="en-US"/>
          </a:p>
        </p:txBody>
      </p:sp>
      <p:sp>
        <p:nvSpPr>
          <p:cNvPr id="5632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GB"/>
              <a:t>单击此处编辑母版文本样式</a:t>
            </a:r>
          </a:p>
          <a:p>
            <a:pPr lvl="1"/>
            <a:r>
              <a:rPr lang="zh-CN" altLang="en-GB"/>
              <a:t>二级</a:t>
            </a:r>
          </a:p>
          <a:p>
            <a:pPr lvl="2"/>
            <a:r>
              <a:rPr lang="zh-CN" altLang="en-GB"/>
              <a:t>三级</a:t>
            </a:r>
          </a:p>
          <a:p>
            <a:pPr lvl="3"/>
            <a:r>
              <a:rPr lang="zh-CN" altLang="en-GB"/>
              <a:t>四级</a:t>
            </a:r>
          </a:p>
          <a:p>
            <a:pPr lvl="4"/>
            <a:r>
              <a:rPr lang="zh-CN" altLang="en-GB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272" tIns="45638" rIns="91272" bIns="4563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  <a:latin typeface="Tahoma" charset="0"/>
              <a:ea typeface="宋体" charset="0"/>
              <a:cs typeface="Arial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1" y="6356372"/>
            <a:ext cx="2895600" cy="365125"/>
          </a:xfrm>
          <a:prstGeom prst="rect">
            <a:avLst/>
          </a:prstGeom>
        </p:spPr>
        <p:txBody>
          <a:bodyPr vert="horz" lIns="91272" tIns="45638" rIns="91272" bIns="45638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zh-TW" altLang="en-US">
                <a:solidFill>
                  <a:prstClr val="black">
                    <a:tint val="75000"/>
                  </a:prstClr>
                </a:solidFill>
                <a:latin typeface="Tahoma" charset="0"/>
                <a:ea typeface="宋体" charset="0"/>
                <a:cs typeface="Arial" charset="0"/>
              </a:rPr>
              <a:t>1</a:t>
            </a:r>
            <a:endParaRPr lang="en-US" altLang="zh-TW">
              <a:solidFill>
                <a:prstClr val="black">
                  <a:tint val="75000"/>
                </a:prstClr>
              </a:solidFill>
              <a:latin typeface="Tahoma" charset="0"/>
              <a:ea typeface="宋体" charset="0"/>
              <a:cs typeface="Arial" charset="0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272" tIns="45638" rIns="91272" bIns="45638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C311D9-B5DD-FA44-9AAD-902B39EA1B88}" type="slidenum">
              <a:rPr lang="zh-TW" altLang="en-US">
                <a:solidFill>
                  <a:prstClr val="black">
                    <a:tint val="75000"/>
                  </a:prstClr>
                </a:solidFill>
                <a:latin typeface="Tahoma" charset="0"/>
                <a:ea typeface="宋体" charset="0"/>
                <a:cs typeface="Arial" charset="0"/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  <a:latin typeface="Tahoma" charset="0"/>
              <a:ea typeface="宋体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32" r:id="rId1"/>
    <p:sldLayoutId id="2147486833" r:id="rId2"/>
    <p:sldLayoutId id="2147486834" r:id="rId3"/>
    <p:sldLayoutId id="2147486835" r:id="rId4"/>
    <p:sldLayoutId id="2147486836" r:id="rId5"/>
    <p:sldLayoutId id="2147486837" r:id="rId6"/>
    <p:sldLayoutId id="2147486838" r:id="rId7"/>
    <p:sldLayoutId id="2147486839" r:id="rId8"/>
    <p:sldLayoutId id="2147486840" r:id="rId9"/>
    <p:sldLayoutId id="2147486841" r:id="rId10"/>
    <p:sldLayoutId id="2147486842" r:id="rId11"/>
  </p:sldLayoutIdLst>
  <p:hf hdr="0" ftr="0" dt="0"/>
  <p:txStyles>
    <p:titleStyle>
      <a:lvl1pPr algn="ctr" defTabSz="456372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宋体" charset="0"/>
          <a:cs typeface="宋体" charset="0"/>
        </a:defRPr>
      </a:lvl1pPr>
      <a:lvl2pPr algn="ctr" defTabSz="456372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2pPr>
      <a:lvl3pPr algn="ctr" defTabSz="456372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3pPr>
      <a:lvl4pPr algn="ctr" defTabSz="456372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4pPr>
      <a:lvl5pPr algn="ctr" defTabSz="456372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5pPr>
      <a:lvl6pPr marL="456372" algn="ctr" defTabSz="456372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6pPr>
      <a:lvl7pPr marL="912746" algn="ctr" defTabSz="456372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7pPr>
      <a:lvl8pPr marL="1369116" algn="ctr" defTabSz="456372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8pPr>
      <a:lvl9pPr marL="1825494" algn="ctr" defTabSz="456372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9pPr>
    </p:titleStyle>
    <p:bodyStyle>
      <a:lvl1pPr marL="342282" indent="-342282" algn="l" defTabSz="456372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宋体" charset="0"/>
          <a:cs typeface="宋体" charset="0"/>
        </a:defRPr>
      </a:lvl1pPr>
      <a:lvl2pPr marL="741608" indent="-285234" algn="l" defTabSz="456372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宋体" charset="0"/>
          <a:cs typeface="+mn-cs"/>
        </a:defRPr>
      </a:lvl2pPr>
      <a:lvl3pPr marL="1140931" indent="-228188" algn="l" defTabSz="456372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宋体" charset="0"/>
          <a:cs typeface="+mn-cs"/>
        </a:defRPr>
      </a:lvl3pPr>
      <a:lvl4pPr marL="1597308" indent="-228188" algn="l" defTabSz="456372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宋体" charset="0"/>
          <a:cs typeface="+mn-cs"/>
        </a:defRPr>
      </a:lvl4pPr>
      <a:lvl5pPr marL="2053681" indent="-228188" algn="l" defTabSz="456372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宋体" charset="0"/>
          <a:cs typeface="+mn-cs"/>
        </a:defRPr>
      </a:lvl5pPr>
      <a:lvl6pPr marL="2510058" indent="-228188" algn="l" defTabSz="4563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430" indent="-228188" algn="l" defTabSz="4563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803" indent="-228188" algn="l" defTabSz="4563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176" indent="-228188" algn="l" defTabSz="4563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22B7156-0C5F-4355-8ADB-D104F79412B5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9A8E02A-28A7-4142-9E88-68287B7102C4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54" r:id="rId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6372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274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6911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5494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57352" name="Picture 3" descr="框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3" name="Picture 4" descr="花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4" name="Picture 5" descr="花3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5" name="Picture 6" descr="葉子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 smtClean="0">
                <a:solidFill>
                  <a:srgbClr val="000000"/>
                </a:solidFill>
                <a:latin typeface="Times New Roman"/>
                <a:ea typeface="新細明體"/>
                <a:cs typeface="+mn-cs"/>
              </a:defRPr>
            </a:lvl1pPr>
          </a:lstStyle>
          <a:p>
            <a:pPr>
              <a:defRPr/>
            </a:pPr>
            <a:fld id="{6946D216-2BC1-2843-BB35-C6B2F49FBBB1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/>
                <a:ea typeface="新細明體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 smtClean="0">
                <a:solidFill>
                  <a:srgbClr val="000000"/>
                </a:solidFill>
                <a:latin typeface="Times New Roman"/>
                <a:ea typeface="新細明體"/>
                <a:cs typeface="+mn-cs"/>
              </a:defRPr>
            </a:lvl1pPr>
          </a:lstStyle>
          <a:p>
            <a:pPr>
              <a:defRPr/>
            </a:pPr>
            <a:fld id="{6971A8E2-1BBA-8B47-BF31-B6FAFF6AE7C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44" r:id="rId1"/>
    <p:sldLayoutId id="2147486845" r:id="rId2"/>
    <p:sldLayoutId id="2147486846" r:id="rId3"/>
    <p:sldLayoutId id="2147486847" r:id="rId4"/>
    <p:sldLayoutId id="2147486848" r:id="rId5"/>
    <p:sldLayoutId id="2147486849" r:id="rId6"/>
    <p:sldLayoutId id="2147486850" r:id="rId7"/>
    <p:sldLayoutId id="2147486851" r:id="rId8"/>
    <p:sldLayoutId id="2147486852" r:id="rId9"/>
    <p:sldLayoutId id="2147486853" r:id="rId10"/>
    <p:sldLayoutId id="214748685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新細明體" charset="0"/>
        </a:defRPr>
      </a:lvl1pPr>
      <a:lvl2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5pPr>
      <a:lvl6pPr marL="456372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274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6911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5494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282" indent="-342282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1pPr>
      <a:lvl2pPr marL="741608" indent="-285234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2pPr>
      <a:lvl3pPr marL="1140931" indent="-228188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3pPr>
      <a:lvl4pPr marL="1597308" indent="-228188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4pPr>
      <a:lvl5pPr marL="2053681" indent="-228188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57352" name="Picture 3" descr="框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3" name="Picture 4" descr="花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4" name="Picture 5" descr="花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5" name="Picture 6" descr="葉子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 smtClean="0">
                <a:solidFill>
                  <a:srgbClr val="000000"/>
                </a:solidFill>
                <a:latin typeface="Times New Roman"/>
                <a:ea typeface="新細明體"/>
                <a:cs typeface="+mn-cs"/>
              </a:defRPr>
            </a:lvl1pPr>
          </a:lstStyle>
          <a:p>
            <a:pPr>
              <a:defRPr/>
            </a:pPr>
            <a:fld id="{6946D216-2BC1-2843-BB35-C6B2F49FBBB1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/>
                <a:ea typeface="新細明體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 smtClean="0">
                <a:solidFill>
                  <a:srgbClr val="000000"/>
                </a:solidFill>
                <a:latin typeface="Times New Roman"/>
                <a:ea typeface="新細明體"/>
                <a:cs typeface="+mn-cs"/>
              </a:defRPr>
            </a:lvl1pPr>
          </a:lstStyle>
          <a:p>
            <a:pPr>
              <a:defRPr/>
            </a:pPr>
            <a:fld id="{6971A8E2-1BBA-8B47-BF31-B6FAFF6AE7C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9591708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新細明體" charset="0"/>
        </a:defRPr>
      </a:lvl1pPr>
      <a:lvl2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5pPr>
      <a:lvl6pPr marL="456372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274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6911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5494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282" indent="-342282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1pPr>
      <a:lvl2pPr marL="741608" indent="-285234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2pPr>
      <a:lvl3pPr marL="1140931" indent="-228188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3pPr>
      <a:lvl4pPr marL="1597308" indent="-228188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4pPr>
      <a:lvl5pPr marL="2053681" indent="-228188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4" y="0"/>
            <a:ext cx="9209012" cy="6858000"/>
            <a:chOff x="0" y="0"/>
            <a:chExt cx="5801" cy="4320"/>
          </a:xfrm>
        </p:grpSpPr>
        <p:pic>
          <p:nvPicPr>
            <p:cNvPr id="2056" name="Picture 3" descr="框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4" descr="花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5" descr="花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6" descr="葉子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315" y="1294807"/>
            <a:ext cx="1829405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17" y="1372197"/>
            <a:ext cx="4266595" cy="4113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6406" y="6247808"/>
            <a:ext cx="1905000" cy="4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 smtClean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eaLnBrk="0" hangingPunct="0">
              <a:defRPr/>
            </a:pPr>
            <a:fld id="{6B8FFF85-4FED-4D67-BB3F-6ED46FEBEA5A}" type="datetimeFigureOut">
              <a:rPr lang="zh-TW" altLang="en-US">
                <a:solidFill>
                  <a:srgbClr val="000000"/>
                </a:solidFill>
              </a:rPr>
              <a:pPr eaLnBrk="0" hangingPunct="0"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605" y="6247808"/>
            <a:ext cx="2896810" cy="4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eaLnBrk="0" hangingPunct="0"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595" y="6247808"/>
            <a:ext cx="1905000" cy="4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 smtClean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eaLnBrk="0" hangingPunct="0">
              <a:defRPr/>
            </a:pPr>
            <a:fld id="{B0EADD8B-22A1-40A9-B440-1FB47BA4D8E4}" type="slidenum">
              <a:rPr lang="zh-TW" altLang="en-US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863239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6372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274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6911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5494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1872" indent="-341872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0722" indent="-284895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39569" indent="-227915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596901" indent="-227915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2729" indent="-227915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4" y="0"/>
            <a:ext cx="9209012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310" y="1294807"/>
            <a:ext cx="1829405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321" tIns="45661" rIns="91321" bIns="456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12" y="1372197"/>
            <a:ext cx="4266595" cy="4113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321" tIns="45661" rIns="91321" bIns="45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6406" y="6247808"/>
            <a:ext cx="1905000" cy="4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1" tIns="45661" rIns="91321" bIns="4566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/>
                <a:ea typeface="新細明體"/>
                <a:cs typeface="+mn-cs"/>
              </a:defRPr>
            </a:lvl1pPr>
          </a:lstStyle>
          <a:p>
            <a:pPr eaLnBrk="0" hangingPunct="0">
              <a:defRPr/>
            </a:pPr>
            <a:fld id="{178DACBB-C3B6-4476-87CA-D53ABBBDEFF4}" type="datetimeFigureOut">
              <a:rPr lang="zh-TW" altLang="en-US"/>
              <a:pPr eaLnBrk="0" hangingPunct="0">
                <a:defRPr/>
              </a:pPr>
              <a:t>2015/10/25</a:t>
            </a:fld>
            <a:endParaRPr lang="en-US" altLang="zh-TW"/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604" y="6247808"/>
            <a:ext cx="2896810" cy="4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1" tIns="45661" rIns="91321" bIns="45661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/>
                <a:ea typeface="新細明體"/>
                <a:cs typeface="+mn-cs"/>
              </a:defRPr>
            </a:lvl1pPr>
          </a:lstStyle>
          <a:p>
            <a:pPr eaLnBrk="0" hangingPunct="0">
              <a:defRPr/>
            </a:pPr>
            <a:endParaRPr lang="en-US" altLang="zh-TW"/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595" y="6247808"/>
            <a:ext cx="1905000" cy="4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1" tIns="45661" rIns="91321" bIns="45661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/>
                <a:ea typeface="新細明體"/>
                <a:cs typeface="+mn-cs"/>
              </a:defRPr>
            </a:lvl1pPr>
          </a:lstStyle>
          <a:p>
            <a:pPr eaLnBrk="0" hangingPunct="0">
              <a:defRPr/>
            </a:pPr>
            <a:fld id="{49107104-5F15-4849-8662-94440C42267F}" type="slidenum">
              <a:rPr lang="zh-TW" altLang="en-US"/>
              <a:pPr eaLnBrk="0" hangingPunct="0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76320089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新細明體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5pPr>
      <a:lvl6pPr marL="45661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323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6985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647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024" indent="-342024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1pPr>
      <a:lvl2pPr marL="741052" indent="-285021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2pPr>
      <a:lvl3pPr marL="1140077" indent="-228017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3pPr>
      <a:lvl4pPr marL="1597613" indent="-228017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4pPr>
      <a:lvl5pPr marL="2053644" indent="-228017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5pPr>
      <a:lvl6pPr marL="2511401" indent="-228309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68018" indent="-228309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4633" indent="-228309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81251" indent="-228309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32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16" algn="l" defTabSz="9132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36" algn="l" defTabSz="9132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50" algn="l" defTabSz="9132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70" algn="l" defTabSz="9132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89" algn="l" defTabSz="9132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08" algn="l" defTabSz="9132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326" algn="l" defTabSz="9132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943" algn="l" defTabSz="9132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4" y="0"/>
            <a:ext cx="9209012" cy="6858000"/>
            <a:chOff x="0" y="0"/>
            <a:chExt cx="5801" cy="4320"/>
          </a:xfrm>
        </p:grpSpPr>
        <p:pic>
          <p:nvPicPr>
            <p:cNvPr id="4104" name="Picture 3" descr="框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4" descr="花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5" descr="花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7" name="Picture 6" descr="葉子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303" y="1294807"/>
            <a:ext cx="1829405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7" y="1372197"/>
            <a:ext cx="4266595" cy="4113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6406" y="6247808"/>
            <a:ext cx="1905000" cy="4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/>
                <a:ea typeface="新細明體"/>
                <a:cs typeface="+mn-cs"/>
              </a:defRPr>
            </a:lvl1pPr>
          </a:lstStyle>
          <a:p>
            <a:pPr eaLnBrk="0" hangingPunct="0">
              <a:defRPr/>
            </a:pPr>
            <a:fld id="{83C04774-E79D-4AFF-82F4-C9DEF5CB5A74}" type="datetimeFigureOut">
              <a:rPr lang="zh-TW" altLang="en-US"/>
              <a:pPr eaLnBrk="0" hangingPunct="0">
                <a:defRPr/>
              </a:pPr>
              <a:t>2015/10/25</a:t>
            </a:fld>
            <a:endParaRPr lang="en-US" altLang="zh-TW"/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598" y="6247808"/>
            <a:ext cx="2896810" cy="4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/>
                <a:ea typeface="新細明體"/>
                <a:cs typeface="+mn-cs"/>
              </a:defRPr>
            </a:lvl1pPr>
          </a:lstStyle>
          <a:p>
            <a:pPr eaLnBrk="0" hangingPunct="0">
              <a:defRPr/>
            </a:pPr>
            <a:endParaRPr lang="en-US" altLang="zh-TW"/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595" y="6247808"/>
            <a:ext cx="1905000" cy="4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/>
                <a:ea typeface="新細明體"/>
                <a:cs typeface="+mn-cs"/>
              </a:defRPr>
            </a:lvl1pPr>
          </a:lstStyle>
          <a:p>
            <a:pPr eaLnBrk="0" hangingPunct="0">
              <a:defRPr/>
            </a:pPr>
            <a:fld id="{9D9B16DE-BEE4-4632-A99D-C339E31ACD38}" type="slidenum">
              <a:rPr lang="zh-TW" altLang="en-US"/>
              <a:pPr eaLnBrk="0" hangingPunct="0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89710016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新細明體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5pPr>
      <a:lvl6pPr marL="456903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3805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70707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7611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207" indent="-342207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1pPr>
      <a:lvl2pPr marL="741448" indent="-285175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2pPr>
      <a:lvl3pPr marL="1142191" indent="-2281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3pPr>
      <a:lvl4pPr marL="1598466" indent="-2281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4pPr>
      <a:lvl5pPr marL="2054744" indent="-2281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5pPr>
      <a:lvl6pPr marL="2512967" indent="-22845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69869" indent="-22845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6772" indent="-22845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83672" indent="-22845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38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3" algn="l" defTabSz="9138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05" algn="l" defTabSz="9138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07" algn="l" defTabSz="9138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11" algn="l" defTabSz="9138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14" algn="l" defTabSz="9138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20" algn="l" defTabSz="9138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20" algn="l" defTabSz="9138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23" algn="l" defTabSz="9138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57352" name="Picture 3" descr="框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3" name="Picture 4" descr="花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4" name="Picture 5" descr="花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5" name="Picture 6" descr="葉子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21" tIns="45711" rIns="91421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 smtClean="0">
                <a:solidFill>
                  <a:srgbClr val="000000"/>
                </a:solidFill>
                <a:latin typeface="Times New Roman"/>
                <a:ea typeface="新細明體"/>
                <a:cs typeface="+mn-cs"/>
              </a:defRPr>
            </a:lvl1pPr>
          </a:lstStyle>
          <a:p>
            <a:pPr>
              <a:defRPr/>
            </a:pPr>
            <a:fld id="{6946D216-2BC1-2843-BB35-C6B2F49FBBB1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/>
                <a:ea typeface="新細明體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 smtClean="0">
                <a:solidFill>
                  <a:srgbClr val="000000"/>
                </a:solidFill>
                <a:latin typeface="Times New Roman"/>
                <a:ea typeface="新細明體"/>
                <a:cs typeface="+mn-cs"/>
              </a:defRPr>
            </a:lvl1pPr>
          </a:lstStyle>
          <a:p>
            <a:pPr>
              <a:defRPr/>
            </a:pPr>
            <a:fld id="{6971A8E2-1BBA-8B47-BF31-B6FAFF6AE7C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53830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25" r:id="rId1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新細明體" charset="0"/>
        </a:defRPr>
      </a:lvl1pPr>
      <a:lvl2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5pPr>
      <a:lvl6pPr marL="45710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4212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7132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842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830" indent="-34283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1pPr>
      <a:lvl2pPr marL="742798" indent="-285692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2pPr>
      <a:lvl3pPr marL="1142765" indent="-228552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3pPr>
      <a:lvl4pPr marL="1599872" indent="-228552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4pPr>
      <a:lvl5pPr marL="2056980" indent="-228552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5pPr>
      <a:lvl6pPr marL="2514087" indent="-22855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71192" indent="-22855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8299" indent="-22855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85404" indent="-22855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21" tIns="45711" rIns="91421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22B7156-0C5F-4355-8ADB-D104F79412B5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9A8E02A-28A7-4142-9E88-68287B7102C4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710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4212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7132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842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830" indent="-34283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798" indent="-28569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2765" indent="-22855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599872" indent="-22855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6980" indent="-22855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4087" indent="-22855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71192" indent="-22855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8299" indent="-22855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85404" indent="-22855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7154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4306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7146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8613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865" indent="-342865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874" indent="-28572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2883" indent="-228576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600036" indent="-228576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7190" indent="-228576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4343" indent="-228576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71496" indent="-228576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8650" indent="-228576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85802" indent="-228576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57352" name="Picture 3" descr="框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3" name="Picture 4" descr="花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4" name="Picture 5" descr="花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5" name="Picture 6" descr="葉子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 smtClean="0">
                <a:solidFill>
                  <a:srgbClr val="000000"/>
                </a:solidFill>
                <a:latin typeface="Times New Roman"/>
                <a:ea typeface="新細明體"/>
                <a:cs typeface="+mn-cs"/>
              </a:defRPr>
            </a:lvl1pPr>
          </a:lstStyle>
          <a:p>
            <a:pPr>
              <a:defRPr/>
            </a:pPr>
            <a:fld id="{6946D216-2BC1-2843-BB35-C6B2F49FBBB1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/>
                <a:ea typeface="新細明體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 smtClean="0">
                <a:solidFill>
                  <a:srgbClr val="000000"/>
                </a:solidFill>
                <a:latin typeface="Times New Roman"/>
                <a:ea typeface="新細明體"/>
                <a:cs typeface="+mn-cs"/>
              </a:defRPr>
            </a:lvl1pPr>
          </a:lstStyle>
          <a:p>
            <a:pPr>
              <a:defRPr/>
            </a:pPr>
            <a:fld id="{6971A8E2-1BBA-8B47-BF31-B6FAFF6AE7C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新細明體" charset="0"/>
        </a:defRPr>
      </a:lvl1pPr>
      <a:lvl2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7620000" cy="1143000"/>
          </a:xfrm>
          <a:prstGeom prst="rect">
            <a:avLst/>
          </a:prstGeom>
        </p:spPr>
        <p:txBody>
          <a:bodyPr vert="horz" lIns="91272" tIns="45638" rIns="91272" bIns="45638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199"/>
            <a:ext cx="7620000" cy="4800601"/>
          </a:xfrm>
          <a:prstGeom prst="rect">
            <a:avLst/>
          </a:prstGeom>
        </p:spPr>
        <p:txBody>
          <a:bodyPr vert="horz" lIns="91272" tIns="45638" rIns="91272" bIns="4563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2" tIns="45638" rIns="91272" bIns="45638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2" tIns="45638" rIns="91272" bIns="45638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1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23" y="4048760"/>
            <a:ext cx="2367281" cy="365760"/>
          </a:xfrm>
          <a:prstGeom prst="rect">
            <a:avLst/>
          </a:prstGeom>
        </p:spPr>
        <p:txBody>
          <a:bodyPr vert="horz" lIns="91272" tIns="45638" rIns="91272" bIns="45638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TW">
              <a:solidFill>
                <a:srgbClr val="DFDCB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74" y="1645919"/>
            <a:ext cx="2438399" cy="365760"/>
          </a:xfrm>
          <a:prstGeom prst="rect">
            <a:avLst/>
          </a:prstGeom>
        </p:spPr>
        <p:txBody>
          <a:bodyPr vert="horz" lIns="91272" tIns="45638" rIns="91272" bIns="45638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 smtClean="0">
                <a:solidFill>
                  <a:srgbClr val="DFDCB7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DFDCB7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58" r:id="rId1"/>
  </p:sldLayoutIdLst>
  <p:txStyles>
    <p:titleStyle>
      <a:lvl1pPr algn="l" defTabSz="912746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282" indent="-228188" algn="l" defTabSz="91274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8923" indent="-228188" algn="l" defTabSz="912746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023" indent="-228188" algn="l" defTabSz="912746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77848" indent="-228188" algn="l" defTabSz="912746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1668" indent="-228188" algn="l" defTabSz="912746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4220" indent="-182547" algn="l" defTabSz="91274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16772" indent="-182547" algn="l" defTabSz="912746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99319" indent="-182547" algn="l" defTabSz="912746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1868" indent="-182547" algn="l" defTabSz="912746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 smtClean="0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22B7156-0C5F-4355-8ADB-D104F79412B5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9A8E02A-28A7-4142-9E88-68287B7102C4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93" r:id="rId1"/>
    <p:sldLayoutId id="2147487194" r:id="rId2"/>
    <p:sldLayoutId id="2147487195" r:id="rId3"/>
    <p:sldLayoutId id="2147487196" r:id="rId4"/>
    <p:sldLayoutId id="2147487197" r:id="rId5"/>
    <p:sldLayoutId id="2147487198" r:id="rId6"/>
    <p:sldLayoutId id="2147487199" r:id="rId7"/>
    <p:sldLayoutId id="2147487200" r:id="rId8"/>
    <p:sldLayoutId id="2147487201" r:id="rId9"/>
    <p:sldLayoutId id="2147487202" r:id="rId10"/>
    <p:sldLayoutId id="214748720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  <a:ea typeface="新細明體"/>
              </a:rPr>
              <a:pPr fontAlgn="auto">
                <a:spcAft>
                  <a:spcPts val="0"/>
                </a:spcAft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  <a:ea typeface="新細明體"/>
              </a:rPr>
              <a:pPr fontAlgn="auto">
                <a:spcAft>
                  <a:spcPts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57352" name="Picture 3" descr="框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3" name="Picture 4" descr="花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4" name="Picture 5" descr="花3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5" name="Picture 6" descr="葉子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 smtClean="0">
                <a:solidFill>
                  <a:srgbClr val="000000"/>
                </a:solidFill>
                <a:latin typeface="Times New Roman"/>
                <a:ea typeface="新細明體"/>
                <a:cs typeface="+mn-cs"/>
              </a:defRPr>
            </a:lvl1pPr>
          </a:lstStyle>
          <a:p>
            <a:pPr>
              <a:defRPr/>
            </a:pPr>
            <a:fld id="{6946D216-2BC1-2843-BB35-C6B2F49FBBB1}" type="datetimeFigureOut">
              <a:rPr lang="zh-TW" altLang="en-US"/>
              <a:pPr>
                <a:defRPr/>
              </a:pPr>
              <a:t>2015/10/25</a:t>
            </a:fld>
            <a:endParaRPr lang="en-US" altLang="zh-TW"/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/>
                <a:ea typeface="新細明體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 smtClean="0">
                <a:solidFill>
                  <a:srgbClr val="000000"/>
                </a:solidFill>
                <a:latin typeface="Times New Roman"/>
                <a:ea typeface="新細明體"/>
                <a:cs typeface="+mn-cs"/>
              </a:defRPr>
            </a:lvl1pPr>
          </a:lstStyle>
          <a:p>
            <a:pPr>
              <a:defRPr/>
            </a:pPr>
            <a:fld id="{6971A8E2-1BBA-8B47-BF31-B6FAFF6AE7C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56" r:id="rId1"/>
    <p:sldLayoutId id="2147487257" r:id="rId2"/>
    <p:sldLayoutId id="2147487258" r:id="rId3"/>
    <p:sldLayoutId id="2147487259" r:id="rId4"/>
    <p:sldLayoutId id="2147487260" r:id="rId5"/>
    <p:sldLayoutId id="2147487261" r:id="rId6"/>
    <p:sldLayoutId id="2147487262" r:id="rId7"/>
    <p:sldLayoutId id="2147487263" r:id="rId8"/>
    <p:sldLayoutId id="2147487264" r:id="rId9"/>
    <p:sldLayoutId id="2147487265" r:id="rId10"/>
    <p:sldLayoutId id="214748726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新細明體" charset="0"/>
        </a:defRPr>
      </a:lvl1pPr>
      <a:lvl2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16" r:id="rId1"/>
    <p:sldLayoutId id="2147487317" r:id="rId2"/>
    <p:sldLayoutId id="2147487318" r:id="rId3"/>
    <p:sldLayoutId id="2147487319" r:id="rId4"/>
    <p:sldLayoutId id="2147487320" r:id="rId5"/>
    <p:sldLayoutId id="2147487321" r:id="rId6"/>
    <p:sldLayoutId id="2147487322" r:id="rId7"/>
    <p:sldLayoutId id="2147487323" r:id="rId8"/>
    <p:sldLayoutId id="2147487324" r:id="rId9"/>
    <p:sldLayoutId id="2147487325" r:id="rId10"/>
    <p:sldLayoutId id="214748732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44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 smtClean="0">
                <a:solidFill>
                  <a:srgbClr val="000000"/>
                </a:solidFill>
                <a:latin typeface="Times New Roman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58" r:id="rId1"/>
    <p:sldLayoutId id="2147487359" r:id="rId2"/>
    <p:sldLayoutId id="2147487360" r:id="rId3"/>
    <p:sldLayoutId id="2147487361" r:id="rId4"/>
    <p:sldLayoutId id="2147487362" r:id="rId5"/>
    <p:sldLayoutId id="2147487363" r:id="rId6"/>
    <p:sldLayoutId id="2147487364" r:id="rId7"/>
    <p:sldLayoutId id="2147487365" r:id="rId8"/>
    <p:sldLayoutId id="2147487366" r:id="rId9"/>
    <p:sldLayoutId id="2147487367" r:id="rId10"/>
    <p:sldLayoutId id="214748736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25" r:id="rId1"/>
    <p:sldLayoutId id="2147487426" r:id="rId2"/>
    <p:sldLayoutId id="2147487427" r:id="rId3"/>
    <p:sldLayoutId id="2147487428" r:id="rId4"/>
    <p:sldLayoutId id="2147487429" r:id="rId5"/>
    <p:sldLayoutId id="2147487430" r:id="rId6"/>
    <p:sldLayoutId id="2147487431" r:id="rId7"/>
    <p:sldLayoutId id="2147487432" r:id="rId8"/>
    <p:sldLayoutId id="2147487433" r:id="rId9"/>
    <p:sldLayoutId id="2147487434" r:id="rId10"/>
    <p:sldLayoutId id="214748743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87" r:id="rId1"/>
    <p:sldLayoutId id="2147487488" r:id="rId2"/>
    <p:sldLayoutId id="2147487489" r:id="rId3"/>
    <p:sldLayoutId id="2147487490" r:id="rId4"/>
    <p:sldLayoutId id="2147487491" r:id="rId5"/>
    <p:sldLayoutId id="2147487492" r:id="rId6"/>
    <p:sldLayoutId id="2147487493" r:id="rId7"/>
    <p:sldLayoutId id="2147487494" r:id="rId8"/>
    <p:sldLayoutId id="2147487495" r:id="rId9"/>
    <p:sldLayoutId id="2147487496" r:id="rId10"/>
    <p:sldLayoutId id="214748749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80" r:id="rId1"/>
    <p:sldLayoutId id="2147487681" r:id="rId2"/>
    <p:sldLayoutId id="2147487682" r:id="rId3"/>
    <p:sldLayoutId id="2147487683" r:id="rId4"/>
    <p:sldLayoutId id="2147487684" r:id="rId5"/>
    <p:sldLayoutId id="2147487685" r:id="rId6"/>
    <p:sldLayoutId id="2147487686" r:id="rId7"/>
    <p:sldLayoutId id="2147487687" r:id="rId8"/>
    <p:sldLayoutId id="2147487688" r:id="rId9"/>
    <p:sldLayoutId id="2147487689" r:id="rId10"/>
    <p:sldLayoutId id="214748769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86" r:id="rId1"/>
    <p:sldLayoutId id="2147487987" r:id="rId2"/>
    <p:sldLayoutId id="2147487988" r:id="rId3"/>
    <p:sldLayoutId id="2147487989" r:id="rId4"/>
    <p:sldLayoutId id="2147487990" r:id="rId5"/>
    <p:sldLayoutId id="2147487991" r:id="rId6"/>
    <p:sldLayoutId id="2147487992" r:id="rId7"/>
    <p:sldLayoutId id="2147487993" r:id="rId8"/>
    <p:sldLayoutId id="2147487994" r:id="rId9"/>
    <p:sldLayoutId id="2147487995" r:id="rId10"/>
    <p:sldLayoutId id="214748799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10" r:id="rId1"/>
    <p:sldLayoutId id="2147488011" r:id="rId2"/>
    <p:sldLayoutId id="2147488012" r:id="rId3"/>
    <p:sldLayoutId id="2147488013" r:id="rId4"/>
    <p:sldLayoutId id="2147488014" r:id="rId5"/>
    <p:sldLayoutId id="2147488015" r:id="rId6"/>
    <p:sldLayoutId id="2147488016" r:id="rId7"/>
    <p:sldLayoutId id="2147488017" r:id="rId8"/>
    <p:sldLayoutId id="2147488018" r:id="rId9"/>
    <p:sldLayoutId id="2147488019" r:id="rId10"/>
    <p:sldLayoutId id="214748802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4104" name="Picture 3" descr="框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4" descr="花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5" descr="花3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7" name="Picture 6" descr="葉子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0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AC0D8A8E-C19E-7F43-BCC9-C4B7887C0BB2}" type="datetimeFigureOut">
              <a:rPr lang="zh-TW" altLang="en-US" smtClean="0">
                <a:ea typeface="新細明體" charset="0"/>
                <a:cs typeface="新細明體" charset="0"/>
              </a:rPr>
              <a:pPr/>
              <a:t>2015/10/25</a:t>
            </a:fld>
            <a:endParaRPr lang="en-US" altLang="zh-TW" smtClean="0">
              <a:ea typeface="新細明體" charset="0"/>
              <a:cs typeface="新細明體" charset="0"/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9B27029B-5437-9441-AAFF-C01A844DBB4B}" type="slidenum">
              <a:rPr lang="zh-TW" altLang="en-US" smtClean="0">
                <a:ea typeface="新細明體" charset="0"/>
                <a:cs typeface="新細明體" charset="0"/>
              </a:rPr>
              <a:pPr/>
              <a:t>‹#›</a:t>
            </a:fld>
            <a:endParaRPr lang="en-US" altLang="zh-TW" smtClean="0">
              <a:ea typeface="新細明體" charset="0"/>
              <a:cs typeface="新細明體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4" r:id="rId1"/>
    <p:sldLayoutId id="2147488025" r:id="rId2"/>
    <p:sldLayoutId id="2147488026" r:id="rId3"/>
    <p:sldLayoutId id="2147488027" r:id="rId4"/>
    <p:sldLayoutId id="2147488028" r:id="rId5"/>
    <p:sldLayoutId id="2147488029" r:id="rId6"/>
    <p:sldLayoutId id="2147488030" r:id="rId7"/>
    <p:sldLayoutId id="2147488031" r:id="rId8"/>
    <p:sldLayoutId id="2147488032" r:id="rId9"/>
    <p:sldLayoutId id="2147488033" r:id="rId10"/>
    <p:sldLayoutId id="214748803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新細明體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  <a:cs typeface="新細明體" charset="0"/>
        </a:defRPr>
      </a:lvl5pPr>
      <a:lvl6pPr marL="45713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4259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7139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8519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charset="0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新細明體" charset="0"/>
        </a:defRPr>
      </a:lvl5pPr>
      <a:lvl6pPr marL="2514215" indent="-228564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71344" indent="-228564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8475" indent="-228564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85603" indent="-228564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  <a:ea typeface="新細明體"/>
              </a:rPr>
              <a:pPr fontAlgn="auto">
                <a:spcAft>
                  <a:spcPts val="0"/>
                </a:spcAft>
                <a:defRPr/>
              </a:pPr>
              <a:t>2015/10/25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  <a:ea typeface="新細明體"/>
              </a:rPr>
              <a:pPr fontAlgn="auto">
                <a:spcAft>
                  <a:spcPts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ea typeface="新細明體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2A31D1E-37BB-2641-8AC4-0553F3D73D66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2015/10/25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631B8D1-FC37-9D44-AA00-B07772E03A7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440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24" r:id="rId1"/>
    <p:sldLayoutId id="2147488225" r:id="rId2"/>
    <p:sldLayoutId id="2147488226" r:id="rId3"/>
    <p:sldLayoutId id="2147488227" r:id="rId4"/>
    <p:sldLayoutId id="2147488228" r:id="rId5"/>
    <p:sldLayoutId id="2147488229" r:id="rId6"/>
    <p:sldLayoutId id="2147488230" r:id="rId7"/>
    <p:sldLayoutId id="2147488231" r:id="rId8"/>
    <p:sldLayoutId id="2147488232" r:id="rId9"/>
    <p:sldLayoutId id="2147488233" r:id="rId10"/>
    <p:sldLayoutId id="214748823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425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86" r:id="rId1"/>
    <p:sldLayoutId id="2147488287" r:id="rId2"/>
    <p:sldLayoutId id="2147488288" r:id="rId3"/>
    <p:sldLayoutId id="2147488289" r:id="rId4"/>
    <p:sldLayoutId id="2147488290" r:id="rId5"/>
    <p:sldLayoutId id="2147488291" r:id="rId6"/>
    <p:sldLayoutId id="2147488292" r:id="rId7"/>
    <p:sldLayoutId id="2147488293" r:id="rId8"/>
    <p:sldLayoutId id="2147488294" r:id="rId9"/>
    <p:sldLayoutId id="2147488295" r:id="rId10"/>
    <p:sldLayoutId id="214748829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 fontAlgn="auto">
                <a:spcAft>
                  <a:spcPts val="0"/>
                </a:spcAft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 fontAlgn="auto">
                <a:spcAft>
                  <a:spcPts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58392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0"/>
            <a:ext cx="1828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0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565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80" r:id="rId1"/>
    <p:sldLayoutId id="2147488581" r:id="rId2"/>
    <p:sldLayoutId id="2147488582" r:id="rId3"/>
    <p:sldLayoutId id="2147488583" r:id="rId4"/>
    <p:sldLayoutId id="2147488584" r:id="rId5"/>
    <p:sldLayoutId id="2147488585" r:id="rId6"/>
    <p:sldLayoutId id="2147488586" r:id="rId7"/>
    <p:sldLayoutId id="2147488587" r:id="rId8"/>
    <p:sldLayoutId id="2147488588" r:id="rId9"/>
    <p:sldLayoutId id="2147488589" r:id="rId10"/>
    <p:sldLayoutId id="214748859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6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3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09088" cy="6858000"/>
            <a:chOff x="0" y="0"/>
            <a:chExt cx="5801" cy="4320"/>
          </a:xfrm>
        </p:grpSpPr>
        <p:pic>
          <p:nvPicPr>
            <p:cNvPr id="3080" name="Picture 3" descr="框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" y="240"/>
              <a:ext cx="5232" cy="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" descr="花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16"/>
              <a:ext cx="1190" cy="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5" descr="花3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20"/>
              <a:ext cx="168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6" descr="葉子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896" y="0"/>
              <a:ext cx="905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324600" y="1295402"/>
            <a:ext cx="18288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371601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05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19CBF2F-946F-49B3-8707-100A746F008C}" type="datetimeFigureOut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05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05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DF426AF-3676-42C8-8D44-1F4BA1CADEE3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892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42" r:id="rId1"/>
    <p:sldLayoutId id="2147488643" r:id="rId2"/>
    <p:sldLayoutId id="2147488644" r:id="rId3"/>
    <p:sldLayoutId id="2147488645" r:id="rId4"/>
    <p:sldLayoutId id="2147488646" r:id="rId5"/>
    <p:sldLayoutId id="2147488647" r:id="rId6"/>
    <p:sldLayoutId id="2147488648" r:id="rId7"/>
    <p:sldLayoutId id="2147488649" r:id="rId8"/>
    <p:sldLayoutId id="2147488650" r:id="rId9"/>
    <p:sldLayoutId id="2147488651" r:id="rId10"/>
    <p:sldLayoutId id="214748865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5pPr>
      <a:lvl6pPr marL="342279"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6pPr>
      <a:lvl7pPr marL="684560"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7pPr>
      <a:lvl8pPr marL="1026837"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8pPr>
      <a:lvl9pPr marL="1369121" algn="l" rtl="0" eaLnBrk="1" fontAlgn="base" hangingPunct="1">
        <a:spcBef>
          <a:spcPct val="0"/>
        </a:spcBef>
        <a:spcAft>
          <a:spcPct val="0"/>
        </a:spcAft>
        <a:defRPr kumimoji="1" sz="345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256712" indent="-25671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55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556206" indent="-213926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225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2pPr>
      <a:lvl3pPr marL="855698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195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3pPr>
      <a:lvl4pPr marL="1197981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165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4pPr>
      <a:lvl5pPr marL="1540261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sz="15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5pPr>
      <a:lvl6pPr marL="1882544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6pPr>
      <a:lvl7pPr marL="2224823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7pPr>
      <a:lvl8pPr marL="2567102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8pPr>
      <a:lvl9pPr marL="2909382" indent="-17114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v"/>
        <a:defRPr kumimoji="1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279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4560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6837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69121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1401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3680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5962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38243" algn="l" defTabSz="684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419CBF2F-946F-49B3-8707-100A746F008C}" type="datetimeFigureOut">
              <a:rPr lang="zh-TW" altLang="en-US">
                <a:solidFill>
                  <a:srgbClr val="000000"/>
                </a:solidFill>
              </a:rPr>
              <a:pPr fontAlgn="auto">
                <a:spcAft>
                  <a:spcPts val="0"/>
                </a:spcAft>
                <a:defRPr/>
              </a:pPr>
              <a:t>2015/10/25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8" rIns="91272" bIns="4563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6DF426AF-3676-42C8-8D44-1F4BA1CADEE3}" type="slidenum">
              <a:rPr lang="zh-TW" altLang="en-US">
                <a:solidFill>
                  <a:srgbClr val="000000"/>
                </a:solidFill>
              </a:rPr>
              <a:pPr fontAlgn="auto">
                <a:spcAft>
                  <a:spcPts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800653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4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16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494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08" indent="-285234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0931" indent="-2281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308" indent="-228188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681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58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30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03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176" indent="-228188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4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68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4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16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90" algn="l" defTabSz="9127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5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9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9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9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9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9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9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9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9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9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9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9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9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9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9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9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9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9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0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0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0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0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0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9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0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0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0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0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0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1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1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1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2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2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2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2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2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62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626.xml"/><Relationship Id="rId1" Type="http://schemas.openxmlformats.org/officeDocument/2006/relationships/audio" Target="file:///C:\Users\ekcwei\Music\Playlists\BeneaththeCrossofJesus.mp3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2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as</a:t>
            </a:r>
          </a:p>
        </p:txBody>
      </p:sp>
      <p:sp>
        <p:nvSpPr>
          <p:cNvPr id="11266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EC15AB1-4E64-4564-B320-3D5C6CB57B9D}" type="slidenum">
              <a:rPr lang="en-US" altLang="zh-CN" smtClean="0"/>
              <a:pPr/>
              <a:t>1</a:t>
            </a:fld>
            <a:endParaRPr lang="en-US" altLang="zh-CN" dirty="0" smtClean="0"/>
          </a:p>
        </p:txBody>
      </p:sp>
      <p:sp>
        <p:nvSpPr>
          <p:cNvPr id="11271" name="Text Box 4"/>
          <p:cNvSpPr txBox="1">
            <a:spLocks noChangeArrowheads="1"/>
          </p:cNvSpPr>
          <p:nvPr/>
        </p:nvSpPr>
        <p:spPr bwMode="auto">
          <a:xfrm>
            <a:off x="735018" y="931867"/>
            <a:ext cx="184327" cy="36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72" tIns="45638" rIns="91272" bIns="45638">
            <a:spAutoFit/>
          </a:bodyPr>
          <a:lstStyle/>
          <a:p>
            <a:endParaRPr kumimoji="1" lang="en-US" altLang="zh-TW" sz="1800" dirty="0">
              <a:solidFill>
                <a:schemeClr val="tx1"/>
              </a:solidFill>
              <a:ea typeface="新細明體" pitchFamily="18" charset="-120"/>
            </a:endParaRPr>
          </a:p>
        </p:txBody>
      </p:sp>
      <p:sp>
        <p:nvSpPr>
          <p:cNvPr id="11272" name="Text Box 5"/>
          <p:cNvSpPr txBox="1">
            <a:spLocks noChangeArrowheads="1"/>
          </p:cNvSpPr>
          <p:nvPr/>
        </p:nvSpPr>
        <p:spPr bwMode="auto">
          <a:xfrm>
            <a:off x="2176468" y="2155831"/>
            <a:ext cx="184327" cy="36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72" tIns="45638" rIns="91272" bIns="45638">
            <a:spAutoFit/>
          </a:bodyPr>
          <a:lstStyle/>
          <a:p>
            <a:endParaRPr kumimoji="1" lang="en-US" altLang="zh-TW" sz="1800" dirty="0">
              <a:solidFill>
                <a:schemeClr val="tx1"/>
              </a:solidFill>
              <a:ea typeface="新細明體" pitchFamily="18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805264"/>
            <a:ext cx="9144000" cy="397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rgbClr val="5F6804"/>
                </a:solidFill>
                <a:latin typeface="华文细黑"/>
                <a:ea typeface="华文细黑"/>
                <a:cs typeface="华文细黑"/>
              </a:rPr>
              <a:t>全年经文：「将来雅各要扎根，以色列要发芽开花，他们的果实必充满世界。」 </a:t>
            </a:r>
            <a:r>
              <a:rPr lang="zh-CN" altLang="en-US" sz="1400" b="1" dirty="0" smtClean="0">
                <a:solidFill>
                  <a:srgbClr val="5F6804"/>
                </a:solidFill>
                <a:latin typeface="华文细黑"/>
                <a:ea typeface="华文细黑"/>
                <a:cs typeface="华文细黑"/>
              </a:rPr>
              <a:t>－</a:t>
            </a:r>
            <a:r>
              <a:rPr lang="en-US" altLang="zh-CN" sz="1400" b="1" dirty="0" smtClean="0">
                <a:solidFill>
                  <a:srgbClr val="5F6804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sz="1400" b="1" dirty="0" smtClean="0">
                <a:solidFill>
                  <a:srgbClr val="5F6804"/>
                </a:solidFill>
                <a:latin typeface="华文细黑"/>
                <a:ea typeface="华文细黑"/>
                <a:cs typeface="华文细黑"/>
              </a:rPr>
              <a:t>以赛亚书二十七章六节</a:t>
            </a:r>
            <a:endParaRPr lang="en-US" sz="1400" dirty="0">
              <a:solidFill>
                <a:srgbClr val="5F6804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2924944"/>
            <a:ext cx="9144000" cy="648073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dist">
              <a:lnSpc>
                <a:spcPct val="50000"/>
              </a:lnSpc>
              <a:defRPr/>
            </a:pPr>
            <a:r>
              <a:rPr kumimoji="1" lang="zh-CN" altLang="en-US" sz="1600" b="1" dirty="0">
                <a:ln w="1905"/>
                <a:solidFill>
                  <a:srgbClr val="992E64"/>
                </a:solidFill>
                <a:latin typeface="华文细黑"/>
                <a:ea typeface="华文细黑"/>
                <a:cs typeface="华文细黑"/>
              </a:rPr>
              <a:t>欢迎参加主日崇拜</a:t>
            </a:r>
            <a:r>
              <a:rPr kumimoji="1" lang="en-US" altLang="zh-CN" sz="1600" b="1" dirty="0">
                <a:ln w="1905"/>
                <a:solidFill>
                  <a:srgbClr val="992E64"/>
                </a:solidFill>
                <a:latin typeface="华文细黑"/>
                <a:ea typeface="华文细黑"/>
                <a:cs typeface="华文细黑"/>
              </a:rPr>
              <a:t> - </a:t>
            </a:r>
            <a:r>
              <a:rPr kumimoji="1" lang="zh-CN" altLang="en-US" sz="1600" b="1" dirty="0">
                <a:ln w="1905"/>
                <a:solidFill>
                  <a:srgbClr val="992E64"/>
                </a:solidFill>
                <a:latin typeface="华文细黑"/>
                <a:ea typeface="华文细黑"/>
                <a:cs typeface="华文细黑"/>
              </a:rPr>
              <a:t>请安静默祷</a:t>
            </a:r>
            <a:r>
              <a:rPr kumimoji="1" lang="en-US" altLang="zh-CN" sz="1600" b="1" dirty="0">
                <a:ln w="1905"/>
                <a:solidFill>
                  <a:srgbClr val="992E64"/>
                </a:solidFill>
                <a:latin typeface="华文细黑"/>
                <a:ea typeface="华文细黑"/>
                <a:cs typeface="华文细黑"/>
              </a:rPr>
              <a:t> - </a:t>
            </a:r>
            <a:r>
              <a:rPr kumimoji="1" lang="zh-CN" altLang="en-US" sz="1600" b="1" dirty="0">
                <a:ln w="1905"/>
                <a:solidFill>
                  <a:srgbClr val="992E64"/>
                </a:solidFill>
                <a:latin typeface="华文细黑"/>
                <a:ea typeface="华文细黑"/>
                <a:cs typeface="华文细黑"/>
              </a:rPr>
              <a:t>预备心灵敬拜</a:t>
            </a:r>
            <a:r>
              <a:rPr kumimoji="1" lang="en-US" altLang="zh-CN" sz="1600" b="1" dirty="0">
                <a:ln w="1905"/>
                <a:solidFill>
                  <a:srgbClr val="992E64"/>
                </a:solidFill>
                <a:latin typeface="华文细黑"/>
                <a:ea typeface="华文细黑"/>
                <a:cs typeface="华文细黑"/>
              </a:rPr>
              <a:t> - </a:t>
            </a:r>
            <a:r>
              <a:rPr kumimoji="1" lang="zh-CN" altLang="en-US" sz="1600" b="1" dirty="0" smtClean="0">
                <a:ln w="1905"/>
                <a:solidFill>
                  <a:srgbClr val="992E64"/>
                </a:solidFill>
                <a:latin typeface="华文细黑"/>
                <a:ea typeface="华文细黑"/>
                <a:cs typeface="华文细黑"/>
              </a:rPr>
              <a:t>请将手机声音关掉</a:t>
            </a:r>
            <a:endParaRPr kumimoji="1" lang="zh-CN" altLang="en-US" sz="1600" b="1" dirty="0">
              <a:ln w="1905"/>
              <a:solidFill>
                <a:srgbClr val="992E64"/>
              </a:solidFill>
              <a:latin typeface="华文细黑"/>
              <a:ea typeface="华文细黑"/>
              <a:cs typeface="华文细黑"/>
            </a:endParaRPr>
          </a:p>
        </p:txBody>
      </p:sp>
      <p:pic>
        <p:nvPicPr>
          <p:cNvPr id="10" name="Picture 9" descr="LCBC_logo_finald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332656"/>
            <a:ext cx="5256584" cy="22755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188640"/>
            <a:ext cx="64334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000" b="1" dirty="0">
                <a:solidFill>
                  <a:srgbClr val="FF0000"/>
                </a:solidFill>
              </a:rPr>
              <a:t>荣耀归于真神 </a:t>
            </a:r>
            <a:r>
              <a:rPr lang="en-GB" altLang="zh-CN" sz="3000" b="1" dirty="0">
                <a:solidFill>
                  <a:srgbClr val="FF0000"/>
                </a:solidFill>
              </a:rPr>
              <a:t>To God Be The Glory</a:t>
            </a:r>
            <a:endParaRPr lang="en-GB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394" y="908720"/>
            <a:ext cx="914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000000"/>
                </a:solidFill>
              </a:rPr>
              <a:t>讚美主，讚美主，全地聆聽主聲；</a:t>
            </a:r>
          </a:p>
          <a:p>
            <a:pPr algn="ctr"/>
            <a:r>
              <a:rPr lang="zh-TW" altLang="en-US" sz="3200" dirty="0">
                <a:solidFill>
                  <a:srgbClr val="000000"/>
                </a:solidFill>
              </a:rPr>
              <a:t>讚美主，讚美主，萬民快樂歡欣；</a:t>
            </a:r>
          </a:p>
          <a:p>
            <a:pPr algn="ctr"/>
            <a:r>
              <a:rPr lang="zh-TW" altLang="en-US" sz="3200" dirty="0">
                <a:solidFill>
                  <a:srgbClr val="000000"/>
                </a:solidFill>
              </a:rPr>
              <a:t>　請來藉聖子耶穌來到父前，</a:t>
            </a:r>
          </a:p>
          <a:p>
            <a:pPr algn="ctr"/>
            <a:r>
              <a:rPr lang="zh-TW" altLang="en-US" sz="3200" dirty="0">
                <a:solidFill>
                  <a:srgbClr val="000000"/>
                </a:solidFill>
              </a:rPr>
              <a:t>　榮耀歸主，祂已成就大事工。</a:t>
            </a:r>
            <a:endParaRPr lang="en-GB" altLang="zh-TW" sz="3200" dirty="0">
              <a:solidFill>
                <a:srgbClr val="000000"/>
              </a:solidFill>
            </a:endParaRPr>
          </a:p>
          <a:p>
            <a:pPr algn="ctr"/>
            <a:r>
              <a:rPr lang="en-GB" sz="3200" dirty="0">
                <a:solidFill>
                  <a:srgbClr val="000000"/>
                </a:solidFill>
              </a:rPr>
              <a:t>Praise the Lord, praise the Lord, </a:t>
            </a:r>
          </a:p>
          <a:p>
            <a:pPr algn="ctr"/>
            <a:r>
              <a:rPr lang="en-GB" sz="3200" dirty="0">
                <a:solidFill>
                  <a:srgbClr val="000000"/>
                </a:solidFill>
              </a:rPr>
              <a:t>let the earth hear his voice!  </a:t>
            </a:r>
          </a:p>
          <a:p>
            <a:pPr algn="ctr"/>
            <a:r>
              <a:rPr lang="en-GB" sz="3200" dirty="0">
                <a:solidFill>
                  <a:srgbClr val="000000"/>
                </a:solidFill>
              </a:rPr>
              <a:t>Praise the Lord, praise the Lord, </a:t>
            </a:r>
          </a:p>
          <a:p>
            <a:pPr algn="ctr"/>
            <a:r>
              <a:rPr lang="en-GB" sz="3200" dirty="0">
                <a:solidFill>
                  <a:srgbClr val="000000"/>
                </a:solidFill>
              </a:rPr>
              <a:t>let the people rejoice!</a:t>
            </a:r>
          </a:p>
          <a:p>
            <a:pPr algn="ctr"/>
            <a:r>
              <a:rPr lang="en-GB" sz="3200" dirty="0">
                <a:solidFill>
                  <a:srgbClr val="000000"/>
                </a:solidFill>
              </a:rPr>
              <a:t>O come to the Father thru Jesus the Son, </a:t>
            </a:r>
          </a:p>
          <a:p>
            <a:pPr algn="ctr"/>
            <a:r>
              <a:rPr lang="en-GB" sz="3200" dirty="0">
                <a:solidFill>
                  <a:srgbClr val="000000"/>
                </a:solidFill>
              </a:rPr>
              <a:t>and give him the glory, </a:t>
            </a:r>
            <a:endParaRPr lang="en-GB" sz="3200" dirty="0" smtClean="0">
              <a:solidFill>
                <a:srgbClr val="000000"/>
              </a:solidFill>
            </a:endParaRPr>
          </a:p>
          <a:p>
            <a:pPr algn="ctr"/>
            <a:r>
              <a:rPr lang="en-GB" sz="3200" dirty="0" smtClean="0">
                <a:solidFill>
                  <a:srgbClr val="000000"/>
                </a:solidFill>
              </a:rPr>
              <a:t>great </a:t>
            </a:r>
            <a:r>
              <a:rPr lang="en-GB" sz="3200" dirty="0">
                <a:solidFill>
                  <a:srgbClr val="000000"/>
                </a:solidFill>
              </a:rPr>
              <a:t>things he hath done!</a:t>
            </a:r>
          </a:p>
        </p:txBody>
      </p:sp>
    </p:spTree>
    <p:extLst>
      <p:ext uri="{BB962C8B-B14F-4D97-AF65-F5344CB8AC3E}">
        <p14:creationId xmlns:p14="http://schemas.microsoft.com/office/powerpoint/2010/main" xmlns="" val="1840415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zh-CN" altLang="en-US" sz="4000" dirty="0" smtClean="0">
                <a:solidFill>
                  <a:srgbClr val="FF0000"/>
                </a:solidFill>
              </a:rPr>
              <a:t>以馬內利  </a:t>
            </a:r>
            <a:r>
              <a:rPr lang="en-GB" sz="4000" dirty="0" smtClean="0">
                <a:solidFill>
                  <a:srgbClr val="FF0000"/>
                </a:solidFill>
              </a:rPr>
              <a:t>Emmanuel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sz="3600" dirty="0" smtClean="0"/>
              <a:t>以馬內利</a:t>
            </a:r>
            <a:r>
              <a:rPr lang="en-US" altLang="zh-CN" sz="3600" dirty="0" smtClean="0"/>
              <a:t>, </a:t>
            </a:r>
            <a:r>
              <a:rPr lang="zh-CN" altLang="en-US" sz="3600" dirty="0" smtClean="0"/>
              <a:t>以馬內利，</a:t>
            </a:r>
          </a:p>
          <a:p>
            <a:pPr marL="0" indent="0" algn="ctr">
              <a:buNone/>
            </a:pPr>
            <a:r>
              <a:rPr lang="en-GB" sz="3600" dirty="0" smtClean="0"/>
              <a:t>Emmanuel, Emmanuel </a:t>
            </a:r>
          </a:p>
          <a:p>
            <a:pPr marL="0" indent="0" algn="ctr">
              <a:buNone/>
            </a:pPr>
            <a:r>
              <a:rPr lang="zh-CN" altLang="en-US" sz="3600" dirty="0" smtClean="0"/>
              <a:t>祂稱為以馬內利，</a:t>
            </a:r>
          </a:p>
          <a:p>
            <a:pPr marL="0" indent="0" algn="ctr">
              <a:buNone/>
            </a:pPr>
            <a:r>
              <a:rPr lang="en-GB" sz="3600" dirty="0" smtClean="0"/>
              <a:t>His name is called Emmanuel,</a:t>
            </a:r>
          </a:p>
          <a:p>
            <a:pPr marL="0" indent="0" algn="ctr">
              <a:buNone/>
            </a:pPr>
            <a:r>
              <a:rPr lang="zh-CN" altLang="en-US" sz="3600" dirty="0" smtClean="0"/>
              <a:t>神同在，祂與我同在，</a:t>
            </a:r>
          </a:p>
          <a:p>
            <a:pPr marL="0" indent="0" algn="ctr">
              <a:buNone/>
            </a:pPr>
            <a:r>
              <a:rPr lang="en-GB" sz="3600" dirty="0" smtClean="0"/>
              <a:t>God with us, revealed in us; </a:t>
            </a:r>
          </a:p>
          <a:p>
            <a:pPr marL="0" indent="0" algn="ctr">
              <a:buNone/>
            </a:pPr>
            <a:r>
              <a:rPr lang="zh-CN" altLang="en-US" sz="3600" dirty="0" smtClean="0"/>
              <a:t>祂名稱為以馬內利</a:t>
            </a:r>
          </a:p>
          <a:p>
            <a:pPr marL="0" indent="0" algn="ctr">
              <a:buNone/>
            </a:pPr>
            <a:r>
              <a:rPr lang="en-GB" sz="3600" dirty="0" smtClean="0"/>
              <a:t>His name is called Emmanuel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xmlns="" val="3233934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649" y="332710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十架七言</a:t>
            </a:r>
            <a:endParaRPr lang="en-GB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412776"/>
            <a:ext cx="878778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我的耶穌，我的救贖</a:t>
            </a:r>
            <a:r>
              <a:rPr lang="en-GB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</a:p>
          <a:p>
            <a:pPr algn="ctr"/>
            <a:r>
              <a:rPr lang="en-GB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你的恩典，在我心靡</a:t>
            </a:r>
            <a:r>
              <a:rPr lang="en-GB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br>
              <a:rPr lang="en-GB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我的一切，你都知道</a:t>
            </a:r>
            <a:r>
              <a:rPr lang="en-GB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</a:p>
          <a:p>
            <a:pPr algn="ctr"/>
            <a:r>
              <a:rPr lang="en-GB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我往那裏，逃你的靈</a:t>
            </a: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b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1780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649" y="332710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十架七言</a:t>
            </a:r>
            <a:endParaRPr lang="en-GB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484784"/>
            <a:ext cx="8787784" cy="3877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err="1">
                <a:solidFill>
                  <a:srgbClr val="000000"/>
                </a:solidFill>
              </a:rPr>
              <a:t>我的耶穌，你的犧牲</a:t>
            </a:r>
            <a:r>
              <a:rPr lang="en-GB" sz="4800" b="1" dirty="0">
                <a:solidFill>
                  <a:srgbClr val="000000"/>
                </a:solidFill>
              </a:rPr>
              <a:t>，</a:t>
            </a:r>
          </a:p>
          <a:p>
            <a:pPr algn="ctr"/>
            <a:r>
              <a:rPr lang="en-GB" sz="4800" b="1" dirty="0" err="1">
                <a:solidFill>
                  <a:srgbClr val="000000"/>
                </a:solidFill>
              </a:rPr>
              <a:t>在各各他，髑髏之地</a:t>
            </a:r>
            <a:r>
              <a:rPr lang="en-GB" sz="4800" b="1" dirty="0">
                <a:solidFill>
                  <a:srgbClr val="000000"/>
                </a:solidFill>
              </a:rPr>
              <a:t>，</a:t>
            </a:r>
            <a:br>
              <a:rPr lang="en-GB" sz="4800" b="1" dirty="0">
                <a:solidFill>
                  <a:srgbClr val="000000"/>
                </a:solidFill>
              </a:rPr>
            </a:br>
            <a:r>
              <a:rPr lang="en-GB" sz="4800" b="1" dirty="0" err="1">
                <a:solidFill>
                  <a:srgbClr val="000000"/>
                </a:solidFill>
              </a:rPr>
              <a:t>捨下尊貴，拋下榮華</a:t>
            </a:r>
            <a:r>
              <a:rPr lang="en-GB" sz="4800" b="1" dirty="0">
                <a:solidFill>
                  <a:srgbClr val="000000"/>
                </a:solidFill>
              </a:rPr>
              <a:t>，</a:t>
            </a:r>
          </a:p>
          <a:p>
            <a:pPr algn="ctr"/>
            <a:r>
              <a:rPr lang="en-GB" sz="4800" b="1" dirty="0" err="1">
                <a:solidFill>
                  <a:srgbClr val="000000"/>
                </a:solidFill>
              </a:rPr>
              <a:t>在十架上，你的禱告</a:t>
            </a:r>
            <a:r>
              <a:rPr lang="en-GB" sz="5400" b="1" dirty="0">
                <a:solidFill>
                  <a:srgbClr val="000000"/>
                </a:solidFill>
              </a:rPr>
              <a:t>。</a:t>
            </a:r>
            <a:r>
              <a:rPr lang="en-GB" sz="4800" b="1" dirty="0"/>
              <a:t/>
            </a:r>
            <a:br>
              <a:rPr lang="en-GB" sz="4800" b="1" dirty="0"/>
            </a:br>
            <a:endParaRPr lang="en-GB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5170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1800" y="260702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十架七言</a:t>
            </a:r>
            <a:endParaRPr lang="en-GB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209788"/>
            <a:ext cx="8787784" cy="5663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000000"/>
                </a:solidFill>
              </a:rPr>
              <a:t>父啊！赦免他們</a:t>
            </a:r>
            <a:r>
              <a:rPr lang="en-GB" b="1" dirty="0">
                <a:solidFill>
                  <a:srgbClr val="000000"/>
                </a:solidFill>
              </a:rPr>
              <a:t>，</a:t>
            </a:r>
          </a:p>
          <a:p>
            <a:pPr algn="ctr"/>
            <a:r>
              <a:rPr lang="en-GB" b="1" dirty="0" err="1">
                <a:solidFill>
                  <a:srgbClr val="000000"/>
                </a:solidFill>
              </a:rPr>
              <a:t>他們不曉得，他們所作的</a:t>
            </a:r>
            <a:r>
              <a:rPr lang="en-GB" b="1" dirty="0">
                <a:solidFill>
                  <a:srgbClr val="000000"/>
                </a:solidFill>
              </a:rPr>
              <a:t>，</a:t>
            </a:r>
            <a:br>
              <a:rPr lang="en-GB" b="1" dirty="0">
                <a:solidFill>
                  <a:srgbClr val="000000"/>
                </a:solidFill>
              </a:rPr>
            </a:br>
            <a:r>
              <a:rPr lang="en-GB" b="1" dirty="0" err="1">
                <a:solidFill>
                  <a:srgbClr val="000000"/>
                </a:solidFill>
              </a:rPr>
              <a:t>你說：今天我要與你一同在樂園</a:t>
            </a:r>
            <a:r>
              <a:rPr lang="en-GB" b="1" dirty="0">
                <a:solidFill>
                  <a:srgbClr val="000000"/>
                </a:solidFill>
              </a:rPr>
              <a:t>，</a:t>
            </a:r>
            <a:br>
              <a:rPr lang="en-GB" b="1" dirty="0">
                <a:solidFill>
                  <a:srgbClr val="000000"/>
                </a:solidFill>
              </a:rPr>
            </a:br>
            <a:r>
              <a:rPr lang="en-GB" b="1" dirty="0" err="1">
                <a:solidFill>
                  <a:srgbClr val="000000"/>
                </a:solidFill>
              </a:rPr>
              <a:t>看！你的母親，看！你的兒子</a:t>
            </a:r>
            <a:r>
              <a:rPr lang="en-GB" b="1" dirty="0">
                <a:solidFill>
                  <a:srgbClr val="000000"/>
                </a:solidFill>
              </a:rPr>
              <a:t>，</a:t>
            </a:r>
            <a:br>
              <a:rPr lang="en-GB" b="1" dirty="0">
                <a:solidFill>
                  <a:srgbClr val="000000"/>
                </a:solidFill>
              </a:rPr>
            </a:br>
            <a:r>
              <a:rPr lang="en-GB" b="1" dirty="0" err="1">
                <a:solidFill>
                  <a:srgbClr val="000000"/>
                </a:solidFill>
              </a:rPr>
              <a:t>我的神，我的神，為什麼離棄我</a:t>
            </a:r>
            <a:r>
              <a:rPr lang="en-GB" b="1" dirty="0">
                <a:solidFill>
                  <a:srgbClr val="000000"/>
                </a:solidFill>
              </a:rPr>
              <a:t>，</a:t>
            </a:r>
            <a:br>
              <a:rPr lang="en-GB" b="1" dirty="0">
                <a:solidFill>
                  <a:srgbClr val="000000"/>
                </a:solidFill>
              </a:rPr>
            </a:br>
            <a:r>
              <a:rPr lang="en-GB" b="1" dirty="0" err="1">
                <a:solidFill>
                  <a:srgbClr val="000000"/>
                </a:solidFill>
              </a:rPr>
              <a:t>我渴了，成了</a:t>
            </a:r>
            <a:r>
              <a:rPr lang="en-GB" b="1" dirty="0">
                <a:solidFill>
                  <a:srgbClr val="000000"/>
                </a:solidFill>
              </a:rPr>
              <a:t>。</a:t>
            </a:r>
            <a:br>
              <a:rPr lang="en-GB" b="1" dirty="0">
                <a:solidFill>
                  <a:srgbClr val="000000"/>
                </a:solidFill>
              </a:rPr>
            </a:br>
            <a:r>
              <a:rPr lang="en-GB" b="1" dirty="0">
                <a:solidFill>
                  <a:srgbClr val="000000"/>
                </a:solidFill>
              </a:rPr>
              <a:t/>
            </a:r>
            <a:br>
              <a:rPr lang="en-GB" b="1" dirty="0">
                <a:solidFill>
                  <a:srgbClr val="000000"/>
                </a:solidFill>
              </a:rPr>
            </a:br>
            <a:endParaRPr lang="en-GB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8398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649" y="332710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十架七言</a:t>
            </a:r>
            <a:endParaRPr lang="en-GB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412782"/>
            <a:ext cx="87877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000000"/>
                </a:solidFill>
              </a:rPr>
              <a:t>我的耶穌，我的救贖</a:t>
            </a:r>
            <a:r>
              <a:rPr lang="en-GB" b="1" dirty="0">
                <a:solidFill>
                  <a:srgbClr val="000000"/>
                </a:solidFill>
              </a:rPr>
              <a:t>，</a:t>
            </a:r>
          </a:p>
          <a:p>
            <a:pPr algn="ctr"/>
            <a:r>
              <a:rPr lang="en-GB" b="1" dirty="0" err="1">
                <a:solidFill>
                  <a:srgbClr val="000000"/>
                </a:solidFill>
              </a:rPr>
              <a:t>你曾為我，白白犧牲</a:t>
            </a:r>
            <a:r>
              <a:rPr lang="en-GB" b="1" dirty="0">
                <a:solidFill>
                  <a:srgbClr val="000000"/>
                </a:solidFill>
              </a:rPr>
              <a:t>，</a:t>
            </a:r>
            <a:br>
              <a:rPr lang="en-GB" b="1" dirty="0">
                <a:solidFill>
                  <a:srgbClr val="000000"/>
                </a:solidFill>
              </a:rPr>
            </a:br>
            <a:r>
              <a:rPr lang="en-GB" b="1" dirty="0" err="1">
                <a:solidFill>
                  <a:srgbClr val="000000"/>
                </a:solidFill>
              </a:rPr>
              <a:t>我的軟弱，被你剛強，我把靈魂，交在你手裏</a:t>
            </a:r>
            <a:r>
              <a:rPr lang="en-GB" b="1" dirty="0">
                <a:solidFill>
                  <a:srgbClr val="000000"/>
                </a:solidFill>
              </a:rPr>
              <a:t>，</a:t>
            </a:r>
            <a:br>
              <a:rPr lang="en-GB" b="1" dirty="0">
                <a:solidFill>
                  <a:srgbClr val="000000"/>
                </a:solidFill>
              </a:rPr>
            </a:br>
            <a:r>
              <a:rPr lang="en-GB" b="1" dirty="0" err="1">
                <a:solidFill>
                  <a:srgbClr val="000000"/>
                </a:solidFill>
              </a:rPr>
              <a:t>我的軟弱，被你剛強，我把靈魂，交在你手裏</a:t>
            </a:r>
            <a:r>
              <a:rPr lang="en-GB" b="1" dirty="0">
                <a:solidFill>
                  <a:srgbClr val="000000"/>
                </a:solidFill>
              </a:rPr>
              <a:t>。</a:t>
            </a:r>
          </a:p>
          <a:p>
            <a:pPr algn="ctr"/>
            <a:endParaRPr lang="en-GB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1556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#66   </a:t>
            </a:r>
            <a:r>
              <a:rPr lang="en-US" altLang="en-US" u="sng">
                <a:ea typeface="標楷體" panose="03000509000000000000" pitchFamily="65" charset="-120"/>
              </a:rPr>
              <a:t>我知誰掌管明天(1)</a:t>
            </a:r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721225"/>
          </a:xfrm>
          <a:noFill/>
        </p:spPr>
        <p:txBody>
          <a:bodyPr>
            <a:spAutoFit/>
          </a:bodyPr>
          <a:lstStyle/>
          <a:p>
            <a:r>
              <a:rPr lang="zh-TW" altLang="en-US">
                <a:ea typeface="PMingLiU" panose="02020500000000000000" pitchFamily="18" charset="-120"/>
              </a:rPr>
              <a:t>我不知明天的道路  每一天只為主活</a:t>
            </a:r>
            <a:endParaRPr lang="zh-TW" altLang="en-US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en-US">
                <a:ea typeface="PMingLiU" panose="02020500000000000000" pitchFamily="18" charset="-120"/>
              </a:rPr>
              <a:t>我不借明天的太陽  因明天或許陰暗</a:t>
            </a:r>
          </a:p>
          <a:p>
            <a:r>
              <a:rPr lang="zh-TW" altLang="en-US">
                <a:ea typeface="PMingLiU" panose="02020500000000000000" pitchFamily="18" charset="-120"/>
              </a:rPr>
              <a:t>我不要為將來懮慮  因我信主的應許</a:t>
            </a:r>
          </a:p>
          <a:p>
            <a:r>
              <a:rPr lang="zh-TW" altLang="en-US">
                <a:ea typeface="PMingLiU" panose="02020500000000000000" pitchFamily="18" charset="-120"/>
              </a:rPr>
              <a:t>我今天要與主同行  因祂知前面如何</a:t>
            </a:r>
          </a:p>
          <a:p>
            <a:r>
              <a:rPr lang="zh-TW" altLang="en-US">
                <a:ea typeface="PMingLiU" panose="02020500000000000000" pitchFamily="18" charset="-120"/>
              </a:rPr>
              <a:t> (副歌)</a:t>
            </a:r>
          </a:p>
          <a:p>
            <a:r>
              <a:rPr lang="zh-TW" altLang="en-US">
                <a:ea typeface="PMingLiU" panose="02020500000000000000" pitchFamily="18" charset="-120"/>
              </a:rPr>
              <a:t>有許多未來的事情  我現在不能識透</a:t>
            </a:r>
          </a:p>
          <a:p>
            <a:r>
              <a:rPr lang="zh-TW" altLang="en-US">
                <a:ea typeface="PMingLiU" panose="02020500000000000000" pitchFamily="18" charset="-120"/>
              </a:rPr>
              <a:t>但我知誰掌管明天  我也知誰牽我手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191789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#66   </a:t>
            </a:r>
            <a:r>
              <a:rPr lang="en-US" altLang="en-US" u="sng">
                <a:ea typeface="標楷體" panose="03000509000000000000" pitchFamily="65" charset="-120"/>
              </a:rPr>
              <a:t>我知誰掌管明天(2)</a:t>
            </a: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721225"/>
          </a:xfrm>
          <a:noFill/>
        </p:spPr>
        <p:txBody>
          <a:bodyPr>
            <a:spAutoFit/>
          </a:bodyPr>
          <a:lstStyle/>
          <a:p>
            <a:r>
              <a:rPr lang="zh-TW" altLang="en-US">
                <a:ea typeface="PMingLiU" panose="02020500000000000000" pitchFamily="18" charset="-120"/>
              </a:rPr>
              <a:t>每一步越走越光明  像攀登黃金階梯</a:t>
            </a:r>
            <a:endParaRPr lang="zh-TW" altLang="en-US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en-US">
                <a:ea typeface="PMingLiU" panose="02020500000000000000" pitchFamily="18" charset="-120"/>
              </a:rPr>
              <a:t>每重擔越挑越輕省  每朵雲披上銀衣</a:t>
            </a:r>
          </a:p>
          <a:p>
            <a:r>
              <a:rPr lang="zh-TW" altLang="en-US">
                <a:ea typeface="PMingLiU" panose="02020500000000000000" pitchFamily="18" charset="-120"/>
              </a:rPr>
              <a:t>在那裡陽光常普照  在那裡沒有眼淚</a:t>
            </a:r>
          </a:p>
          <a:p>
            <a:r>
              <a:rPr lang="zh-TW" altLang="en-US">
                <a:ea typeface="PMingLiU" panose="02020500000000000000" pitchFamily="18" charset="-120"/>
              </a:rPr>
              <a:t>在美麗彩虹的儘頭  眾山嶺與天相連 </a:t>
            </a:r>
          </a:p>
          <a:p>
            <a:r>
              <a:rPr lang="zh-TW" altLang="en-US">
                <a:ea typeface="PMingLiU" panose="02020500000000000000" pitchFamily="18" charset="-120"/>
              </a:rPr>
              <a:t> (副歌)</a:t>
            </a:r>
          </a:p>
          <a:p>
            <a:r>
              <a:rPr lang="zh-TW" altLang="en-US">
                <a:ea typeface="PMingLiU" panose="02020500000000000000" pitchFamily="18" charset="-120"/>
              </a:rPr>
              <a:t>有許多未來的事情  我現在不能識透</a:t>
            </a:r>
          </a:p>
          <a:p>
            <a:r>
              <a:rPr lang="zh-TW" altLang="en-US">
                <a:ea typeface="PMingLiU" panose="02020500000000000000" pitchFamily="18" charset="-120"/>
              </a:rPr>
              <a:t>但我知誰掌管明天  我也知誰牽我手</a:t>
            </a:r>
            <a:endParaRPr lang="en-US" altLang="en-US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9205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#66   </a:t>
            </a:r>
            <a:r>
              <a:rPr lang="en-US" altLang="en-US" u="sng">
                <a:ea typeface="標楷體" panose="03000509000000000000" pitchFamily="65" charset="-120"/>
              </a:rPr>
              <a:t>我知誰掌管明天(3)</a:t>
            </a: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721225"/>
          </a:xfrm>
          <a:noFill/>
        </p:spPr>
        <p:txBody>
          <a:bodyPr>
            <a:spAutoFit/>
          </a:bodyPr>
          <a:lstStyle/>
          <a:p>
            <a:r>
              <a:rPr lang="zh-TW" altLang="en-US">
                <a:ea typeface="PMingLiU" panose="02020500000000000000" pitchFamily="18" charset="-120"/>
              </a:rPr>
              <a:t>我不知明天的道路  或遭遇生活苦楚</a:t>
            </a:r>
            <a:endParaRPr lang="zh-TW" altLang="en-US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en-US">
                <a:ea typeface="PMingLiU" panose="02020500000000000000" pitchFamily="18" charset="-120"/>
              </a:rPr>
              <a:t>但那位養活麻雀者  祂必然也看顧我</a:t>
            </a:r>
          </a:p>
          <a:p>
            <a:r>
              <a:rPr lang="zh-TW" altLang="en-US">
                <a:ea typeface="PMingLiU" panose="02020500000000000000" pitchFamily="18" charset="-120"/>
              </a:rPr>
              <a:t>祂是我旅途的良伴  或經過水火之災</a:t>
            </a:r>
          </a:p>
          <a:p>
            <a:r>
              <a:rPr lang="zh-TW" altLang="en-US">
                <a:ea typeface="PMingLiU" panose="02020500000000000000" pitchFamily="18" charset="-120"/>
              </a:rPr>
              <a:t>但救主必與我同在  祂寶血把我遮蓋 </a:t>
            </a:r>
          </a:p>
          <a:p>
            <a:r>
              <a:rPr lang="zh-TW" altLang="en-US">
                <a:ea typeface="PMingLiU" panose="02020500000000000000" pitchFamily="18" charset="-120"/>
              </a:rPr>
              <a:t> (副歌)</a:t>
            </a:r>
          </a:p>
          <a:p>
            <a:r>
              <a:rPr lang="zh-TW" altLang="en-US">
                <a:ea typeface="PMingLiU" panose="02020500000000000000" pitchFamily="18" charset="-120"/>
              </a:rPr>
              <a:t>有許多未來的事情  我現在不能識透</a:t>
            </a:r>
          </a:p>
          <a:p>
            <a:r>
              <a:rPr lang="zh-TW" altLang="en-US">
                <a:ea typeface="PMingLiU" panose="02020500000000000000" pitchFamily="18" charset="-120"/>
              </a:rPr>
              <a:t>但我知誰掌管明天  我也知誰牽我手</a:t>
            </a:r>
            <a:endParaRPr lang="en-US" altLang="en-US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5009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ea typeface="PMingLiU" panose="02020500000000000000" pitchFamily="18" charset="-120"/>
              </a:rPr>
              <a:t>#59 靠主耶穌得勝 </a:t>
            </a:r>
            <a:r>
              <a:rPr lang="en-US" altLang="zh-CN">
                <a:ea typeface="宋体" panose="02010600030101010101" pitchFamily="2" charset="-122"/>
              </a:rPr>
              <a:t>(1)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915400" cy="5391150"/>
          </a:xfrm>
          <a:noFill/>
        </p:spPr>
        <p:txBody>
          <a:bodyPr>
            <a:spAutoFit/>
          </a:bodyPr>
          <a:lstStyle/>
          <a:p>
            <a:pPr marL="0" indent="0"/>
            <a:r>
              <a:rPr lang="zh-CN" altLang="en-US">
                <a:ea typeface="PMingLiU" panose="02020500000000000000" pitchFamily="18" charset="-120"/>
              </a:rPr>
              <a:t>我曾聽過一故事</a:t>
            </a:r>
            <a:r>
              <a:rPr lang="en-US" altLang="zh-CN">
                <a:ea typeface="宋体" panose="02010600030101010101" pitchFamily="2" charset="-122"/>
              </a:rPr>
              <a:t>﹐</a:t>
            </a:r>
            <a:r>
              <a:rPr lang="zh-CN" altLang="en-US">
                <a:ea typeface="PMingLiU" panose="02020500000000000000" pitchFamily="18" charset="-120"/>
              </a:rPr>
              <a:t>救主如何由天降臨</a:t>
            </a:r>
            <a:r>
              <a:rPr lang="en-US" altLang="zh-CN">
                <a:ea typeface="宋体" panose="02010600030101010101" pitchFamily="2" charset="-122"/>
              </a:rPr>
              <a:t>﹐</a:t>
            </a:r>
          </a:p>
          <a:p>
            <a:pPr marL="0" indent="0"/>
            <a:r>
              <a:rPr lang="zh-CN" altLang="en-US">
                <a:ea typeface="PMingLiU" panose="02020500000000000000" pitchFamily="18" charset="-120"/>
              </a:rPr>
              <a:t>祂曾捨命在加略山頂</a:t>
            </a:r>
            <a:r>
              <a:rPr lang="en-US" altLang="zh-CN">
                <a:ea typeface="宋体" panose="02010600030101010101" pitchFamily="2" charset="-122"/>
              </a:rPr>
              <a:t>﹐</a:t>
            </a:r>
            <a:r>
              <a:rPr lang="zh-CN" altLang="en-US">
                <a:ea typeface="PMingLiU" panose="02020500000000000000" pitchFamily="18" charset="-120"/>
              </a:rPr>
              <a:t>為救我這罪人</a:t>
            </a:r>
            <a:r>
              <a:rPr lang="en-US" altLang="zh-CN">
                <a:ea typeface="宋体" panose="02010600030101010101" pitchFamily="2" charset="-122"/>
              </a:rPr>
              <a:t>﹔</a:t>
            </a:r>
          </a:p>
          <a:p>
            <a:pPr marL="0" indent="0"/>
            <a:r>
              <a:rPr lang="zh-CN" altLang="en-US">
                <a:ea typeface="PMingLiU" panose="02020500000000000000" pitchFamily="18" charset="-120"/>
              </a:rPr>
              <a:t>我聽到祂在呻吟</a:t>
            </a:r>
            <a:r>
              <a:rPr lang="en-US" altLang="zh-CN">
                <a:ea typeface="宋体" panose="02010600030101010101" pitchFamily="2" charset="-122"/>
              </a:rPr>
              <a:t>﹐</a:t>
            </a:r>
            <a:r>
              <a:rPr lang="zh-CN" altLang="en-US">
                <a:ea typeface="PMingLiU" panose="02020500000000000000" pitchFamily="18" charset="-120"/>
              </a:rPr>
              <a:t>流出寶血贖我罪刑</a:t>
            </a:r>
            <a:r>
              <a:rPr lang="en-US" altLang="zh-CN">
                <a:ea typeface="宋体" panose="02010600030101010101" pitchFamily="2" charset="-122"/>
              </a:rPr>
              <a:t>﹐</a:t>
            </a:r>
          </a:p>
          <a:p>
            <a:pPr marL="0" indent="0"/>
            <a:r>
              <a:rPr lang="zh-CN" altLang="en-US">
                <a:ea typeface="PMingLiU" panose="02020500000000000000" pitchFamily="18" charset="-120"/>
              </a:rPr>
              <a:t>我即刻悔改歸向神祂使我大得救。</a:t>
            </a:r>
          </a:p>
          <a:p>
            <a:pPr marL="0" indent="0"/>
            <a:r>
              <a:rPr lang="zh-CN" altLang="en-US">
                <a:ea typeface="PMingLiU" panose="02020500000000000000" pitchFamily="18" charset="-120"/>
              </a:rPr>
              <a:t>靠主耶穌我救主</a:t>
            </a:r>
            <a:r>
              <a:rPr lang="en-US" altLang="zh-CN">
                <a:ea typeface="宋体" panose="02010600030101010101" pitchFamily="2" charset="-122"/>
              </a:rPr>
              <a:t>﹐</a:t>
            </a:r>
            <a:r>
              <a:rPr lang="zh-CN" altLang="en-US">
                <a:ea typeface="PMingLiU" panose="02020500000000000000" pitchFamily="18" charset="-120"/>
              </a:rPr>
              <a:t>能得勝到永遠</a:t>
            </a:r>
            <a:r>
              <a:rPr lang="en-US" altLang="zh-CN">
                <a:ea typeface="宋体" panose="02010600030101010101" pitchFamily="2" charset="-122"/>
              </a:rPr>
              <a:t>﹐</a:t>
            </a:r>
          </a:p>
          <a:p>
            <a:pPr marL="0" indent="0"/>
            <a:r>
              <a:rPr lang="zh-CN" altLang="en-US">
                <a:ea typeface="PMingLiU" panose="02020500000000000000" pitchFamily="18" charset="-120"/>
              </a:rPr>
              <a:t>主慈愛尋找我</a:t>
            </a:r>
            <a:r>
              <a:rPr lang="en-US" altLang="zh-CN">
                <a:ea typeface="宋体" panose="02010600030101010101" pitchFamily="2" charset="-122"/>
              </a:rPr>
              <a:t>﹐</a:t>
            </a:r>
            <a:r>
              <a:rPr lang="zh-CN" altLang="en-US">
                <a:ea typeface="PMingLiU" panose="02020500000000000000" pitchFamily="18" charset="-120"/>
              </a:rPr>
              <a:t>賜我贖罪之恩</a:t>
            </a:r>
            <a:r>
              <a:rPr lang="en-US" altLang="zh-CN">
                <a:ea typeface="宋体" panose="02010600030101010101" pitchFamily="2" charset="-122"/>
              </a:rPr>
              <a:t>﹔</a:t>
            </a:r>
          </a:p>
          <a:p>
            <a:pPr marL="0" indent="0"/>
            <a:r>
              <a:rPr lang="zh-CN" altLang="en-US">
                <a:ea typeface="PMingLiU" panose="02020500000000000000" pitchFamily="18" charset="-120"/>
              </a:rPr>
              <a:t>我深知道祂愛我</a:t>
            </a:r>
            <a:r>
              <a:rPr lang="en-US" altLang="zh-CN">
                <a:ea typeface="宋体" panose="02010600030101010101" pitchFamily="2" charset="-122"/>
              </a:rPr>
              <a:t>﹐</a:t>
            </a:r>
            <a:r>
              <a:rPr lang="zh-CN" altLang="en-US">
                <a:ea typeface="PMingLiU" panose="02020500000000000000" pitchFamily="18" charset="-120"/>
              </a:rPr>
              <a:t>我願全心愛我主</a:t>
            </a:r>
            <a:r>
              <a:rPr lang="en-US" altLang="zh-CN">
                <a:ea typeface="宋体" panose="02010600030101010101" pitchFamily="2" charset="-122"/>
              </a:rPr>
              <a:t>﹐</a:t>
            </a:r>
          </a:p>
          <a:p>
            <a:pPr marL="0" indent="0"/>
            <a:r>
              <a:rPr lang="zh-CN" altLang="en-US">
                <a:ea typeface="PMingLiU" panose="02020500000000000000" pitchFamily="18" charset="-120"/>
              </a:rPr>
              <a:t>主寶血已潔淨我</a:t>
            </a:r>
            <a:r>
              <a:rPr lang="en-US" altLang="zh-CN">
                <a:ea typeface="宋体" panose="02010600030101010101" pitchFamily="2" charset="-122"/>
              </a:rPr>
              <a:t>﹐</a:t>
            </a:r>
            <a:r>
              <a:rPr lang="zh-CN" altLang="en-US">
                <a:ea typeface="PMingLiU" panose="02020500000000000000" pitchFamily="18" charset="-120"/>
              </a:rPr>
              <a:t>使我永遠得勝。</a:t>
            </a:r>
          </a:p>
        </p:txBody>
      </p:sp>
    </p:spTree>
    <p:extLst>
      <p:ext uri="{BB962C8B-B14F-4D97-AF65-F5344CB8AC3E}">
        <p14:creationId xmlns:p14="http://schemas.microsoft.com/office/powerpoint/2010/main" xmlns="" val="251323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2400">
                <a:solidFill>
                  <a:schemeClr val="tx1"/>
                </a:solidFill>
                <a:latin typeface="Tahoma" charset="0"/>
                <a:ea typeface="宋体" charset="0"/>
                <a:cs typeface="Arial" charset="0"/>
              </a:defRPr>
            </a:lvl1pPr>
            <a:lvl2pPr marL="741608" indent="-285234">
              <a:defRPr kumimoji="1"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0931" indent="-228188">
              <a:defRPr kumimoji="1"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597308" indent="-228188">
              <a:defRPr kumimoji="1"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3681" indent="-228188">
              <a:defRPr kumimoji="1"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0058" indent="-22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66430" indent="-22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2803" indent="-22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79176" indent="-22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F4409573-0D45-2D49-9ABE-C312395F7FC0}" type="slidenum">
              <a:rPr kumimoji="0" lang="zh-TW" altLang="en-US" sz="1200">
                <a:solidFill>
                  <a:prstClr val="black"/>
                </a:solidFill>
                <a:latin typeface="Arial" charset="0"/>
                <a:ea typeface="新細明體" charset="0"/>
                <a:cs typeface="新細明體" charset="0"/>
              </a:rPr>
              <a:pPr/>
              <a:t>2</a:t>
            </a:fld>
            <a:endParaRPr kumimoji="0" lang="en-US" altLang="zh-TW" sz="1200" dirty="0">
              <a:solidFill>
                <a:prstClr val="black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780928"/>
            <a:ext cx="9144000" cy="1569495"/>
          </a:xfrm>
          <a:prstGeom prst="rect">
            <a:avLst/>
          </a:prstGeom>
          <a:effectLst>
            <a:outerShdw blurRad="50800" dist="38100" dir="2700000" algn="tl" rotWithShape="0">
              <a:schemeClr val="bg2">
                <a:alpha val="43000"/>
              </a:schemeClr>
            </a:outerShdw>
          </a:effectLst>
        </p:spPr>
        <p:txBody>
          <a:bodyPr wrap="square" lIns="91272" tIns="45638" rIns="91272" bIns="45638">
            <a:spAutoFit/>
          </a:bodyPr>
          <a:lstStyle/>
          <a:p>
            <a:pPr algn="ctr">
              <a:defRPr/>
            </a:pPr>
            <a:r>
              <a:rPr lang="zh-CN" altLang="en-US" sz="3200" b="1" spc="150" dirty="0">
                <a:ln w="11430"/>
                <a:solidFill>
                  <a:srgbClr val="67133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华文细黑"/>
                <a:ea typeface="华文细黑"/>
                <a:cs typeface="华文细黑"/>
              </a:rPr>
              <a:t>主在圣殿中</a:t>
            </a:r>
            <a:r>
              <a:rPr lang="zh-CN" altLang="en-US" sz="3200" b="1" spc="150" dirty="0" smtClean="0">
                <a:ln w="11430"/>
                <a:solidFill>
                  <a:srgbClr val="67133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华文细黑"/>
                <a:ea typeface="华文细黑"/>
                <a:cs typeface="华文细黑"/>
              </a:rPr>
              <a:t>，主在圣</a:t>
            </a:r>
            <a:r>
              <a:rPr lang="zh-CN" altLang="en-US" sz="3200" b="1" spc="150" dirty="0">
                <a:ln w="11430"/>
                <a:solidFill>
                  <a:srgbClr val="67133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华文细黑"/>
                <a:ea typeface="华文细黑"/>
                <a:cs typeface="华文细黑"/>
              </a:rPr>
              <a:t>殿中</a:t>
            </a:r>
            <a:r>
              <a:rPr lang="zh-CN" altLang="en-US" sz="3200" b="1" spc="150" dirty="0" smtClean="0">
                <a:ln w="11430"/>
                <a:solidFill>
                  <a:srgbClr val="67133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华文细黑"/>
                <a:ea typeface="华文细黑"/>
                <a:cs typeface="华文细黑"/>
              </a:rPr>
              <a:t>，</a:t>
            </a:r>
            <a:endParaRPr lang="en-US" altLang="zh-CN" sz="3200" b="1" spc="150" dirty="0" smtClean="0">
              <a:ln w="11430"/>
              <a:solidFill>
                <a:srgbClr val="671335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华文细黑"/>
              <a:ea typeface="华文细黑"/>
              <a:cs typeface="华文细黑"/>
            </a:endParaRPr>
          </a:p>
          <a:p>
            <a:pPr algn="ctr">
              <a:defRPr/>
            </a:pPr>
            <a:r>
              <a:rPr lang="zh-CN" altLang="en-US" sz="3200" b="1" spc="150" dirty="0" smtClean="0">
                <a:ln w="11430"/>
                <a:solidFill>
                  <a:srgbClr val="67133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华文细黑"/>
                <a:ea typeface="华文细黑"/>
                <a:cs typeface="华文细黑"/>
              </a:rPr>
              <a:t>普天下的人，在</a:t>
            </a:r>
            <a:r>
              <a:rPr lang="zh-CN" altLang="en-US" sz="3200" b="1" spc="150" dirty="0">
                <a:ln w="11430"/>
                <a:solidFill>
                  <a:srgbClr val="67133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华文细黑"/>
                <a:ea typeface="华文细黑"/>
                <a:cs typeface="华文细黑"/>
              </a:rPr>
              <a:t>主面前都应当肃静</a:t>
            </a:r>
            <a:r>
              <a:rPr lang="zh-CN" altLang="en-US" sz="3200" b="1" spc="150" dirty="0" smtClean="0">
                <a:ln w="11430"/>
                <a:solidFill>
                  <a:srgbClr val="67133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华文细黑"/>
                <a:ea typeface="华文细黑"/>
                <a:cs typeface="华文细黑"/>
              </a:rPr>
              <a:t>。</a:t>
            </a:r>
            <a:endParaRPr lang="en-US" altLang="zh-CN" sz="3200" b="1" spc="150" dirty="0" smtClean="0">
              <a:ln w="11430"/>
              <a:solidFill>
                <a:srgbClr val="671335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华文细黑"/>
              <a:ea typeface="华文细黑"/>
              <a:cs typeface="华文细黑"/>
            </a:endParaRPr>
          </a:p>
          <a:p>
            <a:pPr algn="ctr">
              <a:defRPr/>
            </a:pPr>
            <a:r>
              <a:rPr lang="zh-CN" altLang="en-US" sz="3200" b="1" spc="150" dirty="0" smtClean="0">
                <a:ln w="11430"/>
                <a:solidFill>
                  <a:srgbClr val="67133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华文细黑"/>
                <a:ea typeface="华文细黑"/>
                <a:cs typeface="华文细黑"/>
              </a:rPr>
              <a:t>肃</a:t>
            </a:r>
            <a:r>
              <a:rPr lang="zh-CN" altLang="en-US" sz="3200" b="1" spc="150" dirty="0">
                <a:ln w="11430"/>
                <a:solidFill>
                  <a:srgbClr val="67133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华文细黑"/>
                <a:ea typeface="华文细黑"/>
                <a:cs typeface="华文细黑"/>
              </a:rPr>
              <a:t>静，肃静，应当肃静</a:t>
            </a:r>
            <a:r>
              <a:rPr lang="zh-CN" altLang="en-US" sz="3200" b="1" spc="150" dirty="0" smtClean="0">
                <a:ln w="11430"/>
                <a:solidFill>
                  <a:srgbClr val="67133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华文细黑"/>
                <a:ea typeface="华文细黑"/>
                <a:cs typeface="华文细黑"/>
              </a:rPr>
              <a:t>。阿们</a:t>
            </a:r>
            <a:r>
              <a:rPr lang="zh-CN" altLang="en-US" sz="3200" b="1" spc="150" dirty="0">
                <a:ln w="11430"/>
                <a:solidFill>
                  <a:srgbClr val="67133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华文细黑"/>
                <a:ea typeface="华文细黑"/>
                <a:cs typeface="华文细黑"/>
              </a:rPr>
              <a:t>。</a:t>
            </a:r>
            <a:endParaRPr lang="zh-TW" altLang="en-US" sz="3200" b="1" spc="150" dirty="0">
              <a:ln w="11430"/>
              <a:solidFill>
                <a:srgbClr val="671335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华文细黑"/>
              <a:ea typeface="华文细黑"/>
              <a:cs typeface="华文细黑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088" y="1556792"/>
            <a:ext cx="9144000" cy="70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7806" tIns="45638" rIns="91272" bIns="45638">
            <a:spAutoFit/>
          </a:bodyPr>
          <a:lstStyle/>
          <a:p>
            <a:pPr algn="ctr">
              <a:defRPr/>
            </a:pPr>
            <a:r>
              <a:rPr kumimoji="1" lang="zh-CN" altLang="en-US" sz="4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细黑"/>
                <a:ea typeface="华文细黑"/>
                <a:cs typeface="华文细黑"/>
              </a:rPr>
              <a:t>序乐</a:t>
            </a:r>
            <a:r>
              <a:rPr kumimoji="1" lang="en-US" altLang="zh-CN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细黑"/>
                <a:ea typeface="华文细黑"/>
                <a:cs typeface="华文细黑"/>
              </a:rPr>
              <a:t> [</a:t>
            </a:r>
            <a:r>
              <a:rPr kumimoji="1" lang="zh-CN" altLang="en-US" sz="4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细黑"/>
                <a:ea typeface="华文细黑"/>
                <a:cs typeface="华文细黑"/>
              </a:rPr>
              <a:t>主在圣殿中</a:t>
            </a:r>
            <a:r>
              <a:rPr kumimoji="1" lang="en-GB" altLang="zh-CN" sz="4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细黑"/>
                <a:ea typeface="华文细黑"/>
                <a:cs typeface="华文细黑"/>
              </a:rPr>
              <a:t>]</a:t>
            </a:r>
            <a:endParaRPr kumimoji="1" lang="zh-TW" altLang="en-US" sz="40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华文细黑"/>
              <a:ea typeface="华文细黑"/>
              <a:cs typeface="华文细黑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ea typeface="PMingLiU" panose="02020500000000000000" pitchFamily="18" charset="-120"/>
              </a:rPr>
              <a:t>#59 靠主耶穌得勝 </a:t>
            </a:r>
            <a:r>
              <a:rPr lang="en-US" altLang="zh-CN">
                <a:ea typeface="宋体" panose="02010600030101010101" pitchFamily="2" charset="-122"/>
              </a:rPr>
              <a:t>(2)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915400" cy="5518150"/>
          </a:xfrm>
          <a:noFill/>
        </p:spPr>
        <p:txBody>
          <a:bodyPr>
            <a:spAutoFit/>
          </a:bodyPr>
          <a:lstStyle/>
          <a:p>
            <a:pPr marL="0" indent="0">
              <a:lnSpc>
                <a:spcPct val="90000"/>
              </a:lnSpc>
            </a:pPr>
            <a:r>
              <a:rPr lang="zh-CN" altLang="en-US">
                <a:ea typeface="PMingLiU" panose="02020500000000000000" pitchFamily="18" charset="-120"/>
              </a:rPr>
              <a:t>祂曾在世行奇事</a:t>
            </a:r>
            <a:r>
              <a:rPr lang="en-US" altLang="zh-CN">
                <a:ea typeface="宋体" panose="02010600030101010101" pitchFamily="2" charset="-122"/>
              </a:rPr>
              <a:t>﹐</a:t>
            </a:r>
            <a:r>
              <a:rPr lang="zh-CN" altLang="en-US">
                <a:ea typeface="PMingLiU" panose="02020500000000000000" pitchFamily="18" charset="-120"/>
              </a:rPr>
              <a:t>顯出祂的醫治大能</a:t>
            </a:r>
            <a:r>
              <a:rPr lang="en-US" altLang="zh-CN">
                <a:ea typeface="宋体" panose="02010600030101010101" pitchFamily="2" charset="-122"/>
              </a:rPr>
              <a:t>﹐</a:t>
            </a:r>
          </a:p>
          <a:p>
            <a:pPr marL="0" indent="0">
              <a:lnSpc>
                <a:spcPct val="90000"/>
              </a:lnSpc>
            </a:pPr>
            <a:r>
              <a:rPr lang="zh-CN" altLang="en-US">
                <a:ea typeface="PMingLiU" panose="02020500000000000000" pitchFamily="18" charset="-120"/>
              </a:rPr>
              <a:t>祂使瘸腿的跳躍行走</a:t>
            </a:r>
            <a:r>
              <a:rPr lang="en-US" altLang="zh-CN">
                <a:ea typeface="宋体" panose="02010600030101010101" pitchFamily="2" charset="-122"/>
              </a:rPr>
              <a:t>﹐</a:t>
            </a:r>
            <a:r>
              <a:rPr lang="zh-CN" altLang="en-US">
                <a:ea typeface="PMingLiU" panose="02020500000000000000" pitchFamily="18" charset="-120"/>
              </a:rPr>
              <a:t>使瞎眼能看見</a:t>
            </a:r>
            <a:r>
              <a:rPr lang="en-US" altLang="zh-CN">
                <a:ea typeface="宋体" panose="02010600030101010101" pitchFamily="2" charset="-122"/>
              </a:rPr>
              <a:t>﹔</a:t>
            </a:r>
          </a:p>
          <a:p>
            <a:pPr marL="0" indent="0" hangingPunct="0">
              <a:lnSpc>
                <a:spcPct val="90000"/>
              </a:lnSpc>
            </a:pPr>
            <a:r>
              <a:rPr lang="zh-CN" altLang="en-US">
                <a:ea typeface="PMingLiU" panose="02020500000000000000" pitchFamily="18" charset="-120"/>
              </a:rPr>
              <a:t>我呼求祂</a:t>
            </a:r>
            <a:r>
              <a:rPr lang="en-US" altLang="zh-CN">
                <a:ea typeface="宋体" panose="02010600030101010101" pitchFamily="2" charset="-122"/>
              </a:rPr>
              <a:t>﹕</a:t>
            </a:r>
          </a:p>
          <a:p>
            <a:pPr marL="0" indent="0" hangingPunct="0">
              <a:lnSpc>
                <a:spcPct val="90000"/>
              </a:lnSpc>
            </a:pP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“</a:t>
            </a:r>
            <a:r>
              <a:rPr lang="zh-CN" altLang="en-US">
                <a:ea typeface="PMingLiU" panose="02020500000000000000" pitchFamily="18" charset="-120"/>
              </a:rPr>
              <a:t>主耶穌</a:t>
            </a:r>
            <a:r>
              <a:rPr lang="en-US" altLang="zh-CN">
                <a:ea typeface="宋体" panose="02010600030101010101" pitchFamily="2" charset="-122"/>
              </a:rPr>
              <a:t>﹐</a:t>
            </a:r>
            <a:r>
              <a:rPr lang="zh-CN" altLang="en-US">
                <a:ea typeface="PMingLiU" panose="02020500000000000000" pitchFamily="18" charset="-120"/>
              </a:rPr>
              <a:t>來醫治我破碎心靈</a:t>
            </a:r>
            <a:r>
              <a:rPr lang="en-US" altLang="zh-CN">
                <a:ea typeface="宋体" panose="02010600030101010101" pitchFamily="2" charset="-122"/>
              </a:rPr>
              <a:t>﹐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”</a:t>
            </a:r>
            <a:endParaRPr lang="en-US" altLang="zh-CN">
              <a:ea typeface="宋体" panose="02010600030101010101" pitchFamily="2" charset="-122"/>
            </a:endParaRPr>
          </a:p>
          <a:p>
            <a:pPr marL="0" indent="0" hangingPunct="0">
              <a:lnSpc>
                <a:spcPct val="90000"/>
              </a:lnSpc>
            </a:pPr>
            <a:r>
              <a:rPr lang="zh-CN" altLang="en-US">
                <a:ea typeface="PMingLiU" panose="02020500000000000000" pitchFamily="18" charset="-120"/>
              </a:rPr>
              <a:t>主聽我祈求前來救我使我大得勝。</a:t>
            </a:r>
            <a:endParaRPr lang="en-US" altLang="zh-CN">
              <a:ea typeface="宋体" panose="02010600030101010101" pitchFamily="2" charset="-122"/>
            </a:endParaRPr>
          </a:p>
          <a:p>
            <a:pPr marL="0" indent="0">
              <a:lnSpc>
                <a:spcPct val="90000"/>
              </a:lnSpc>
            </a:pPr>
            <a:r>
              <a:rPr lang="zh-CN" altLang="en-US">
                <a:ea typeface="PMingLiU" panose="02020500000000000000" pitchFamily="18" charset="-120"/>
              </a:rPr>
              <a:t>靠主耶穌我救主</a:t>
            </a:r>
            <a:r>
              <a:rPr lang="en-US" altLang="zh-CN">
                <a:ea typeface="宋体" panose="02010600030101010101" pitchFamily="2" charset="-122"/>
              </a:rPr>
              <a:t>﹐</a:t>
            </a:r>
            <a:r>
              <a:rPr lang="zh-CN" altLang="en-US">
                <a:ea typeface="PMingLiU" panose="02020500000000000000" pitchFamily="18" charset="-120"/>
              </a:rPr>
              <a:t>能得勝到永遠</a:t>
            </a:r>
            <a:r>
              <a:rPr lang="en-US" altLang="zh-CN">
                <a:ea typeface="宋体" panose="02010600030101010101" pitchFamily="2" charset="-122"/>
              </a:rPr>
              <a:t>﹐</a:t>
            </a:r>
          </a:p>
          <a:p>
            <a:pPr marL="0" indent="0">
              <a:lnSpc>
                <a:spcPct val="90000"/>
              </a:lnSpc>
            </a:pPr>
            <a:r>
              <a:rPr lang="zh-CN" altLang="en-US">
                <a:ea typeface="PMingLiU" panose="02020500000000000000" pitchFamily="18" charset="-120"/>
              </a:rPr>
              <a:t>主慈愛尋找我</a:t>
            </a:r>
            <a:r>
              <a:rPr lang="en-US" altLang="zh-CN">
                <a:ea typeface="宋体" panose="02010600030101010101" pitchFamily="2" charset="-122"/>
              </a:rPr>
              <a:t>﹐</a:t>
            </a:r>
            <a:r>
              <a:rPr lang="zh-CN" altLang="en-US">
                <a:ea typeface="PMingLiU" panose="02020500000000000000" pitchFamily="18" charset="-120"/>
              </a:rPr>
              <a:t>賜我贖罪之恩</a:t>
            </a:r>
            <a:r>
              <a:rPr lang="en-US" altLang="zh-CN">
                <a:ea typeface="宋体" panose="02010600030101010101" pitchFamily="2" charset="-122"/>
              </a:rPr>
              <a:t>﹔</a:t>
            </a:r>
          </a:p>
          <a:p>
            <a:pPr marL="0" indent="0">
              <a:lnSpc>
                <a:spcPct val="90000"/>
              </a:lnSpc>
            </a:pPr>
            <a:r>
              <a:rPr lang="zh-CN" altLang="en-US">
                <a:ea typeface="PMingLiU" panose="02020500000000000000" pitchFamily="18" charset="-120"/>
              </a:rPr>
              <a:t>我深知道祂愛我</a:t>
            </a:r>
            <a:r>
              <a:rPr lang="en-US" altLang="zh-CN">
                <a:ea typeface="宋体" panose="02010600030101010101" pitchFamily="2" charset="-122"/>
              </a:rPr>
              <a:t>﹐</a:t>
            </a:r>
            <a:r>
              <a:rPr lang="zh-CN" altLang="en-US">
                <a:ea typeface="PMingLiU" panose="02020500000000000000" pitchFamily="18" charset="-120"/>
              </a:rPr>
              <a:t>我願全心愛我主</a:t>
            </a:r>
            <a:r>
              <a:rPr lang="en-US" altLang="zh-CN">
                <a:ea typeface="宋体" panose="02010600030101010101" pitchFamily="2" charset="-122"/>
              </a:rPr>
              <a:t>﹐</a:t>
            </a:r>
          </a:p>
          <a:p>
            <a:pPr marL="0" indent="0">
              <a:lnSpc>
                <a:spcPct val="90000"/>
              </a:lnSpc>
            </a:pPr>
            <a:r>
              <a:rPr lang="zh-CN" altLang="en-US">
                <a:ea typeface="PMingLiU" panose="02020500000000000000" pitchFamily="18" charset="-120"/>
              </a:rPr>
              <a:t>主寶血已潔淨我</a:t>
            </a:r>
            <a:r>
              <a:rPr lang="en-US" altLang="zh-CN">
                <a:ea typeface="宋体" panose="02010600030101010101" pitchFamily="2" charset="-122"/>
              </a:rPr>
              <a:t>﹐</a:t>
            </a:r>
            <a:r>
              <a:rPr lang="zh-CN" altLang="en-US">
                <a:ea typeface="PMingLiU" panose="02020500000000000000" pitchFamily="18" charset="-120"/>
              </a:rPr>
              <a:t>使我永遠得勝。</a:t>
            </a:r>
          </a:p>
        </p:txBody>
      </p:sp>
    </p:spTree>
    <p:extLst>
      <p:ext uri="{BB962C8B-B14F-4D97-AF65-F5344CB8AC3E}">
        <p14:creationId xmlns:p14="http://schemas.microsoft.com/office/powerpoint/2010/main" xmlns="" val="288818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ea typeface="PMingLiU" panose="02020500000000000000" pitchFamily="18" charset="-120"/>
              </a:rPr>
              <a:t>#59 靠主耶穌得勝 </a:t>
            </a:r>
            <a:r>
              <a:rPr lang="en-US" altLang="zh-CN">
                <a:ea typeface="宋体" panose="02010600030101010101" pitchFamily="2" charset="-122"/>
              </a:rPr>
              <a:t>(3)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915400" cy="5391150"/>
          </a:xfrm>
          <a:noFill/>
        </p:spPr>
        <p:txBody>
          <a:bodyPr>
            <a:spAutoFit/>
          </a:bodyPr>
          <a:lstStyle/>
          <a:p>
            <a:pPr marL="0" indent="0"/>
            <a:r>
              <a:rPr lang="zh-CN" altLang="en-US">
                <a:ea typeface="PMingLiU" panose="02020500000000000000" pitchFamily="18" charset="-120"/>
              </a:rPr>
              <a:t>我深知主在天家</a:t>
            </a:r>
            <a:r>
              <a:rPr lang="en-US" altLang="zh-CN">
                <a:ea typeface="宋体" panose="02010600030101010101" pitchFamily="2" charset="-122"/>
              </a:rPr>
              <a:t>﹐</a:t>
            </a:r>
            <a:r>
              <a:rPr lang="zh-CN" altLang="en-US">
                <a:ea typeface="PMingLiU" panose="02020500000000000000" pitchFamily="18" charset="-120"/>
              </a:rPr>
              <a:t>為我預備榮耀住處</a:t>
            </a:r>
            <a:r>
              <a:rPr lang="en-US" altLang="zh-CN">
                <a:ea typeface="宋体" panose="02010600030101010101" pitchFamily="2" charset="-122"/>
              </a:rPr>
              <a:t>﹐</a:t>
            </a:r>
          </a:p>
          <a:p>
            <a:pPr marL="0" indent="0"/>
            <a:r>
              <a:rPr lang="zh-CN" altLang="en-US">
                <a:ea typeface="PMingLiU" panose="02020500000000000000" pitchFamily="18" charset="-120"/>
              </a:rPr>
              <a:t>遙遠望見那明亮彼岸</a:t>
            </a:r>
            <a:r>
              <a:rPr lang="en-US" altLang="zh-CN">
                <a:ea typeface="宋体" panose="02010600030101010101" pitchFamily="2" charset="-122"/>
              </a:rPr>
              <a:t>﹐</a:t>
            </a:r>
            <a:r>
              <a:rPr lang="zh-CN" altLang="en-US">
                <a:ea typeface="PMingLiU" panose="02020500000000000000" pitchFamily="18" charset="-120"/>
              </a:rPr>
              <a:t>黃金街碧玉城</a:t>
            </a:r>
            <a:r>
              <a:rPr lang="en-US" altLang="zh-CN">
                <a:ea typeface="宋体" panose="02010600030101010101" pitchFamily="2" charset="-122"/>
              </a:rPr>
              <a:t>﹔</a:t>
            </a:r>
          </a:p>
          <a:p>
            <a:pPr marL="0" indent="0"/>
            <a:r>
              <a:rPr lang="zh-CN" altLang="en-US">
                <a:ea typeface="PMingLiU" panose="02020500000000000000" pitchFamily="18" charset="-120"/>
              </a:rPr>
              <a:t>好像聽見眾天使</a:t>
            </a:r>
            <a:r>
              <a:rPr lang="en-US" altLang="zh-CN">
                <a:ea typeface="宋体" panose="02010600030101010101" pitchFamily="2" charset="-122"/>
              </a:rPr>
              <a:t>﹐</a:t>
            </a:r>
            <a:r>
              <a:rPr lang="zh-CN" altLang="en-US">
                <a:ea typeface="PMingLiU" panose="02020500000000000000" pitchFamily="18" charset="-120"/>
              </a:rPr>
              <a:t>仍舊高唱救恩故事</a:t>
            </a:r>
            <a:r>
              <a:rPr lang="en-US" altLang="zh-CN">
                <a:ea typeface="宋体" panose="02010600030101010101" pitchFamily="2" charset="-122"/>
              </a:rPr>
              <a:t>﹐</a:t>
            </a:r>
          </a:p>
          <a:p>
            <a:pPr marL="0" indent="0"/>
            <a:r>
              <a:rPr lang="zh-CN" altLang="en-US">
                <a:ea typeface="PMingLiU" panose="02020500000000000000" pitchFamily="18" charset="-120"/>
              </a:rPr>
              <a:t>到那日我必在那邊同唱得勝凱歌。</a:t>
            </a:r>
          </a:p>
          <a:p>
            <a:pPr marL="0" indent="0"/>
            <a:r>
              <a:rPr lang="zh-CN" altLang="en-US">
                <a:ea typeface="PMingLiU" panose="02020500000000000000" pitchFamily="18" charset="-120"/>
              </a:rPr>
              <a:t>靠主耶穌我救主</a:t>
            </a:r>
            <a:r>
              <a:rPr lang="en-US" altLang="zh-CN">
                <a:ea typeface="宋体" panose="02010600030101010101" pitchFamily="2" charset="-122"/>
              </a:rPr>
              <a:t>﹐</a:t>
            </a:r>
            <a:r>
              <a:rPr lang="zh-CN" altLang="en-US">
                <a:ea typeface="PMingLiU" panose="02020500000000000000" pitchFamily="18" charset="-120"/>
              </a:rPr>
              <a:t>能得勝到永遠</a:t>
            </a:r>
            <a:r>
              <a:rPr lang="en-US" altLang="zh-CN">
                <a:ea typeface="宋体" panose="02010600030101010101" pitchFamily="2" charset="-122"/>
              </a:rPr>
              <a:t>﹐</a:t>
            </a:r>
          </a:p>
          <a:p>
            <a:pPr marL="0" indent="0"/>
            <a:r>
              <a:rPr lang="zh-CN" altLang="en-US">
                <a:ea typeface="PMingLiU" panose="02020500000000000000" pitchFamily="18" charset="-120"/>
              </a:rPr>
              <a:t>主慈愛尋找我</a:t>
            </a:r>
            <a:r>
              <a:rPr lang="en-US" altLang="zh-CN">
                <a:ea typeface="宋体" panose="02010600030101010101" pitchFamily="2" charset="-122"/>
              </a:rPr>
              <a:t>﹐</a:t>
            </a:r>
            <a:r>
              <a:rPr lang="zh-CN" altLang="en-US">
                <a:ea typeface="PMingLiU" panose="02020500000000000000" pitchFamily="18" charset="-120"/>
              </a:rPr>
              <a:t>賜我贖罪之恩</a:t>
            </a:r>
            <a:r>
              <a:rPr lang="en-US" altLang="zh-CN">
                <a:ea typeface="宋体" panose="02010600030101010101" pitchFamily="2" charset="-122"/>
              </a:rPr>
              <a:t>﹔</a:t>
            </a:r>
          </a:p>
          <a:p>
            <a:pPr marL="0" indent="0"/>
            <a:r>
              <a:rPr lang="zh-CN" altLang="en-US">
                <a:ea typeface="PMingLiU" panose="02020500000000000000" pitchFamily="18" charset="-120"/>
              </a:rPr>
              <a:t>我深知道祂愛我</a:t>
            </a:r>
            <a:r>
              <a:rPr lang="en-US" altLang="zh-CN">
                <a:ea typeface="宋体" panose="02010600030101010101" pitchFamily="2" charset="-122"/>
              </a:rPr>
              <a:t>﹐</a:t>
            </a:r>
            <a:r>
              <a:rPr lang="zh-CN" altLang="en-US">
                <a:ea typeface="PMingLiU" panose="02020500000000000000" pitchFamily="18" charset="-120"/>
              </a:rPr>
              <a:t>我願全心愛我主</a:t>
            </a:r>
            <a:r>
              <a:rPr lang="en-US" altLang="zh-CN">
                <a:ea typeface="宋体" panose="02010600030101010101" pitchFamily="2" charset="-122"/>
              </a:rPr>
              <a:t>﹐</a:t>
            </a:r>
          </a:p>
          <a:p>
            <a:pPr marL="0" indent="0"/>
            <a:r>
              <a:rPr lang="zh-CN" altLang="en-US">
                <a:ea typeface="PMingLiU" panose="02020500000000000000" pitchFamily="18" charset="-120"/>
              </a:rPr>
              <a:t>主寶血已潔淨我</a:t>
            </a:r>
            <a:r>
              <a:rPr lang="en-US" altLang="zh-CN">
                <a:ea typeface="宋体" panose="02010600030101010101" pitchFamily="2" charset="-122"/>
              </a:rPr>
              <a:t>﹐</a:t>
            </a:r>
            <a:r>
              <a:rPr lang="zh-CN" altLang="en-US">
                <a:ea typeface="PMingLiU" panose="02020500000000000000" pitchFamily="18" charset="-120"/>
              </a:rPr>
              <a:t>使我永遠得勝。</a:t>
            </a:r>
          </a:p>
        </p:txBody>
      </p:sp>
    </p:spTree>
    <p:extLst>
      <p:ext uri="{BB962C8B-B14F-4D97-AF65-F5344CB8AC3E}">
        <p14:creationId xmlns:p14="http://schemas.microsoft.com/office/powerpoint/2010/main" xmlns="" val="238459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野地的花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763000" cy="5330825"/>
          </a:xfrm>
          <a:noFill/>
        </p:spPr>
        <p:txBody>
          <a:bodyPr>
            <a:spAutoFit/>
          </a:bodyPr>
          <a:lstStyle/>
          <a:p>
            <a:r>
              <a:rPr lang="en-US" altLang="en-US"/>
              <a:t>野地的花，穿著美麗的衣裳，</a:t>
            </a:r>
          </a:p>
          <a:p>
            <a:r>
              <a:rPr lang="en-US" altLang="en-US"/>
              <a:t>天空的鳥兒，從來不為生活忙。</a:t>
            </a:r>
          </a:p>
          <a:p>
            <a:r>
              <a:rPr lang="en-US" altLang="en-US"/>
              <a:t>慈愛的天父，天天都看顧，</a:t>
            </a:r>
          </a:p>
          <a:p>
            <a:r>
              <a:rPr lang="en-US" altLang="en-US"/>
              <a:t>他更愛世上人，為他們預備永生的路。</a:t>
            </a:r>
            <a:br>
              <a:rPr lang="en-US" altLang="en-US"/>
            </a:br>
            <a:r>
              <a:rPr lang="en-US" altLang="en-US"/>
              <a:t>一切需要，天父已經都知道，</a:t>
            </a:r>
          </a:p>
          <a:p>
            <a:r>
              <a:rPr lang="en-US" altLang="en-US"/>
              <a:t>若心中煩惱，讓他為你除掉。</a:t>
            </a:r>
          </a:p>
          <a:p>
            <a:r>
              <a:rPr lang="en-US" altLang="en-US"/>
              <a:t>慈愛的天父，天天都看顧，</a:t>
            </a:r>
          </a:p>
          <a:p>
            <a:r>
              <a:rPr lang="en-US" altLang="en-US"/>
              <a:t>他是全能的主，信靠他的人真是有福。</a:t>
            </a:r>
          </a:p>
        </p:txBody>
      </p:sp>
    </p:spTree>
    <p:extLst>
      <p:ext uri="{BB962C8B-B14F-4D97-AF65-F5344CB8AC3E}">
        <p14:creationId xmlns:p14="http://schemas.microsoft.com/office/powerpoint/2010/main" xmlns="" val="3633280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a typeface="PMingLiU" panose="02020500000000000000" pitchFamily="18" charset="-120"/>
              </a:rPr>
              <a:t>主是我力量 </a:t>
            </a:r>
            <a:r>
              <a:rPr lang="en-US" altLang="zh-TW">
                <a:ea typeface="DFPBiaoKaiShu-B5-AZ" pitchFamily="66" charset="-120"/>
              </a:rPr>
              <a:t>(1)</a:t>
            </a:r>
            <a:endParaRPr lang="en-US" alt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721225"/>
          </a:xfrm>
          <a:noFill/>
        </p:spPr>
        <p:txBody>
          <a:bodyPr>
            <a:spAutoFit/>
          </a:bodyPr>
          <a:lstStyle/>
          <a:p>
            <a:r>
              <a:rPr lang="zh-TW" altLang="en-US">
                <a:ea typeface="PMingLiU" panose="02020500000000000000" pitchFamily="18" charset="-120"/>
              </a:rPr>
              <a:t>主是我力量  我力量</a:t>
            </a:r>
          </a:p>
          <a:p>
            <a:r>
              <a:rPr lang="zh-TW" altLang="en-US">
                <a:ea typeface="PMingLiU" panose="02020500000000000000" pitchFamily="18" charset="-120"/>
              </a:rPr>
              <a:t>主是患難中力量</a:t>
            </a:r>
          </a:p>
          <a:p>
            <a:r>
              <a:rPr lang="zh-TW" altLang="en-US">
                <a:ea typeface="PMingLiU" panose="02020500000000000000" pitchFamily="18" charset="-120"/>
              </a:rPr>
              <a:t>主是我幫助  我幫助  </a:t>
            </a:r>
          </a:p>
          <a:p>
            <a:r>
              <a:rPr lang="zh-TW" altLang="en-US">
                <a:ea typeface="PMingLiU" panose="02020500000000000000" pitchFamily="18" charset="-120"/>
              </a:rPr>
              <a:t>主是隨時幫助</a:t>
            </a:r>
          </a:p>
          <a:p>
            <a:endParaRPr lang="zh-TW" altLang="en-US">
              <a:ea typeface="PMingLiU" panose="02020500000000000000" pitchFamily="18" charset="-120"/>
            </a:endParaRPr>
          </a:p>
          <a:p>
            <a:r>
              <a:rPr lang="zh-TW" altLang="en-US">
                <a:ea typeface="PMingLiU" panose="02020500000000000000" pitchFamily="18" charset="-120"/>
              </a:rPr>
              <a:t>主是避難所  我避難所</a:t>
            </a:r>
          </a:p>
          <a:p>
            <a:r>
              <a:rPr lang="zh-TW" altLang="en-US">
                <a:ea typeface="PMingLiU" panose="02020500000000000000" pitchFamily="18" charset="-120"/>
              </a:rPr>
              <a:t>主是堅固避難所 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065277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a typeface="PMingLiU" panose="02020500000000000000" pitchFamily="18" charset="-120"/>
              </a:rPr>
              <a:t>主是我力量 </a:t>
            </a:r>
            <a:r>
              <a:rPr lang="en-US" altLang="zh-TW">
                <a:ea typeface="DFPBiaoKaiShu-B5-AZ" pitchFamily="66" charset="-120"/>
              </a:rPr>
              <a:t>(2)</a:t>
            </a:r>
            <a:endParaRPr lang="en-US" alt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721225"/>
          </a:xfrm>
        </p:spPr>
        <p:txBody>
          <a:bodyPr/>
          <a:lstStyle/>
          <a:p>
            <a:r>
              <a:rPr lang="zh-TW" altLang="en-US">
                <a:ea typeface="PMingLiU" panose="02020500000000000000" pitchFamily="18" charset="-120"/>
              </a:rPr>
              <a:t>主是我力量  我幫助</a:t>
            </a:r>
          </a:p>
          <a:p>
            <a:r>
              <a:rPr lang="zh-TW" altLang="en-US">
                <a:ea typeface="PMingLiU" panose="02020500000000000000" pitchFamily="18" charset="-120"/>
              </a:rPr>
              <a:t>惟主是避難所</a:t>
            </a:r>
          </a:p>
          <a:p>
            <a:r>
              <a:rPr lang="zh-TW" altLang="en-US">
                <a:ea typeface="PMingLiU" panose="02020500000000000000" pitchFamily="18" charset="-120"/>
              </a:rPr>
              <a:t>大地雖會改變</a:t>
            </a:r>
          </a:p>
          <a:p>
            <a:r>
              <a:rPr lang="zh-TW" altLang="en-US">
                <a:ea typeface="PMingLiU" panose="02020500000000000000" pitchFamily="18" charset="-120"/>
              </a:rPr>
              <a:t>高山雖會搖動</a:t>
            </a:r>
          </a:p>
          <a:p>
            <a:r>
              <a:rPr lang="zh-TW" altLang="en-US">
                <a:ea typeface="PMingLiU" panose="02020500000000000000" pitchFamily="18" charset="-120"/>
              </a:rPr>
              <a:t>大海翻騰大浪戰抖</a:t>
            </a:r>
          </a:p>
          <a:p>
            <a:r>
              <a:rPr lang="zh-TW" altLang="en-US">
                <a:ea typeface="PMingLiU" panose="02020500000000000000" pitchFamily="18" charset="-120"/>
              </a:rPr>
              <a:t>但我們卻不害怕</a:t>
            </a:r>
          </a:p>
          <a:p>
            <a:r>
              <a:rPr lang="zh-TW" altLang="en-US">
                <a:ea typeface="PMingLiU" panose="02020500000000000000" pitchFamily="18" charset="-120"/>
              </a:rPr>
              <a:t>喂    哦    喂 哦    喂    哦    喂 哦 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238212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#5  </a:t>
            </a:r>
            <a:r>
              <a:rPr lang="zh-CN" altLang="en-US">
                <a:ea typeface="PMingLiU" panose="02020500000000000000" pitchFamily="18" charset="-120"/>
              </a:rPr>
              <a:t>這是天父世界 </a:t>
            </a:r>
            <a:r>
              <a:rPr lang="en-US" altLang="zh-CN">
                <a:ea typeface="宋体" panose="02010600030101010101" pitchFamily="2" charset="-122"/>
              </a:rPr>
              <a:t>(1)</a:t>
            </a:r>
            <a:r>
              <a:rPr lang="zh-CN" altLang="en-US">
                <a:ea typeface="PMingLiU" panose="02020500000000000000" pitchFamily="18" charset="-120"/>
              </a:rPr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051300"/>
          </a:xfrm>
          <a:noFill/>
        </p:spPr>
        <p:txBody>
          <a:bodyPr>
            <a:spAutoFit/>
          </a:bodyPr>
          <a:lstStyle/>
          <a:p>
            <a:r>
              <a:rPr lang="zh-CN" altLang="en-US">
                <a:ea typeface="PMingLiU" panose="02020500000000000000" pitchFamily="18" charset="-120"/>
              </a:rPr>
              <a:t>這是天父世界，孩童側耳要聽， </a:t>
            </a:r>
          </a:p>
          <a:p>
            <a:r>
              <a:rPr lang="zh-CN" altLang="en-US">
                <a:ea typeface="PMingLiU" panose="02020500000000000000" pitchFamily="18" charset="-120"/>
              </a:rPr>
              <a:t>宇宙唱歌四圍響應，</a:t>
            </a:r>
          </a:p>
          <a:p>
            <a:r>
              <a:rPr lang="zh-CN" altLang="en-US">
                <a:ea typeface="PMingLiU" panose="02020500000000000000" pitchFamily="18" charset="-120"/>
              </a:rPr>
              <a:t>星辰作樂同聲。 </a:t>
            </a:r>
          </a:p>
          <a:p>
            <a:r>
              <a:rPr lang="zh-CN" altLang="en-US">
                <a:ea typeface="PMingLiU" panose="02020500000000000000" pitchFamily="18" charset="-120"/>
              </a:rPr>
              <a:t>這是天父世界，我心滿有安寧， </a:t>
            </a:r>
          </a:p>
          <a:p>
            <a:r>
              <a:rPr lang="zh-CN" altLang="en-US">
                <a:ea typeface="PMingLiU" panose="02020500000000000000" pitchFamily="18" charset="-120"/>
              </a:rPr>
              <a:t>樹木花草，蒼天碧海，</a:t>
            </a:r>
          </a:p>
          <a:p>
            <a:r>
              <a:rPr lang="zh-CN" altLang="en-US">
                <a:ea typeface="PMingLiU" panose="02020500000000000000" pitchFamily="18" charset="-120"/>
              </a:rPr>
              <a:t>述說天父全能。</a:t>
            </a:r>
          </a:p>
        </p:txBody>
      </p:sp>
    </p:spTree>
    <p:extLst>
      <p:ext uri="{BB962C8B-B14F-4D97-AF65-F5344CB8AC3E}">
        <p14:creationId xmlns:p14="http://schemas.microsoft.com/office/powerpoint/2010/main" xmlns="" val="2376205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#5  </a:t>
            </a:r>
            <a:r>
              <a:rPr lang="zh-CN" altLang="en-US">
                <a:ea typeface="PMingLiU" panose="02020500000000000000" pitchFamily="18" charset="-120"/>
              </a:rPr>
              <a:t>這是天父世界 </a:t>
            </a:r>
            <a:r>
              <a:rPr lang="en-US" altLang="zh-CN">
                <a:ea typeface="宋体" panose="02010600030101010101" pitchFamily="2" charset="-122"/>
              </a:rPr>
              <a:t>(2)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051300"/>
          </a:xfrm>
        </p:spPr>
        <p:txBody>
          <a:bodyPr/>
          <a:lstStyle/>
          <a:p>
            <a:r>
              <a:rPr lang="zh-CN" altLang="en-US">
                <a:ea typeface="PMingLiU" panose="02020500000000000000" pitchFamily="18" charset="-120"/>
              </a:rPr>
              <a:t>這是天父世界，小鳥展翅飛鳴，</a:t>
            </a:r>
          </a:p>
          <a:p>
            <a:r>
              <a:rPr lang="zh-CN" altLang="en-US">
                <a:ea typeface="PMingLiU" panose="02020500000000000000" pitchFamily="18" charset="-120"/>
              </a:rPr>
              <a:t>清晨明亮好花美麗，</a:t>
            </a:r>
          </a:p>
          <a:p>
            <a:r>
              <a:rPr lang="zh-CN" altLang="en-US">
                <a:ea typeface="PMingLiU" panose="02020500000000000000" pitchFamily="18" charset="-120"/>
              </a:rPr>
              <a:t>證明天理精深。</a:t>
            </a:r>
          </a:p>
          <a:p>
            <a:r>
              <a:rPr lang="zh-CN" altLang="en-US">
                <a:ea typeface="PMingLiU" panose="02020500000000000000" pitchFamily="18" charset="-120"/>
              </a:rPr>
              <a:t>這是天父世界，祂愛普及萬千，</a:t>
            </a:r>
          </a:p>
          <a:p>
            <a:r>
              <a:rPr lang="zh-CN" altLang="en-US">
                <a:ea typeface="PMingLiU" panose="02020500000000000000" pitchFamily="18" charset="-120"/>
              </a:rPr>
              <a:t>風吹之草，將祂表現，</a:t>
            </a:r>
          </a:p>
          <a:p>
            <a:r>
              <a:rPr lang="zh-CN" altLang="en-US">
                <a:ea typeface="PMingLiU" panose="02020500000000000000" pitchFamily="18" charset="-120"/>
              </a:rPr>
              <a:t>天父充滿世間。</a:t>
            </a:r>
          </a:p>
        </p:txBody>
      </p:sp>
    </p:spTree>
    <p:extLst>
      <p:ext uri="{BB962C8B-B14F-4D97-AF65-F5344CB8AC3E}">
        <p14:creationId xmlns:p14="http://schemas.microsoft.com/office/powerpoint/2010/main" xmlns="" val="2686698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#5  </a:t>
            </a:r>
            <a:r>
              <a:rPr lang="zh-CN" altLang="en-US">
                <a:ea typeface="PMingLiU" panose="02020500000000000000" pitchFamily="18" charset="-120"/>
              </a:rPr>
              <a:t>這是天父世界 </a:t>
            </a:r>
            <a:r>
              <a:rPr lang="en-US" altLang="zh-CN">
                <a:ea typeface="宋体" panose="02010600030101010101" pitchFamily="2" charset="-122"/>
              </a:rPr>
              <a:t>(3)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051300"/>
          </a:xfrm>
        </p:spPr>
        <p:txBody>
          <a:bodyPr/>
          <a:lstStyle/>
          <a:p>
            <a:r>
              <a:rPr lang="zh-CN" altLang="en-US">
                <a:ea typeface="PMingLiU" panose="02020500000000000000" pitchFamily="18" charset="-120"/>
              </a:rPr>
              <a:t>這是天父世界，求主叫我不忘，</a:t>
            </a:r>
          </a:p>
          <a:p>
            <a:r>
              <a:rPr lang="zh-CN" altLang="en-US">
                <a:ea typeface="PMingLiU" panose="02020500000000000000" pitchFamily="18" charset="-120"/>
              </a:rPr>
              <a:t>罪惡雖然好像得勝，</a:t>
            </a:r>
          </a:p>
          <a:p>
            <a:r>
              <a:rPr lang="zh-CN" altLang="en-US">
                <a:ea typeface="PMingLiU" panose="02020500000000000000" pitchFamily="18" charset="-120"/>
              </a:rPr>
              <a:t>天父卻仍掌管。</a:t>
            </a:r>
          </a:p>
          <a:p>
            <a:r>
              <a:rPr lang="zh-CN" altLang="en-US">
                <a:ea typeface="PMingLiU" panose="02020500000000000000" pitchFamily="18" charset="-120"/>
              </a:rPr>
              <a:t>這是天父世界，我心不必憂傷，</a:t>
            </a:r>
          </a:p>
          <a:p>
            <a:r>
              <a:rPr lang="zh-CN" altLang="en-US">
                <a:ea typeface="PMingLiU" panose="02020500000000000000" pitchFamily="18" charset="-120"/>
              </a:rPr>
              <a:t>父神是王，天地同唱，</a:t>
            </a:r>
          </a:p>
          <a:p>
            <a:r>
              <a:rPr lang="zh-CN" altLang="en-US">
                <a:ea typeface="PMingLiU" panose="02020500000000000000" pitchFamily="18" charset="-120"/>
              </a:rPr>
              <a:t>歌聲充滿萬方。</a:t>
            </a:r>
          </a:p>
        </p:txBody>
      </p:sp>
    </p:spTree>
    <p:extLst>
      <p:ext uri="{BB962C8B-B14F-4D97-AF65-F5344CB8AC3E}">
        <p14:creationId xmlns:p14="http://schemas.microsoft.com/office/powerpoint/2010/main" xmlns="" val="2487760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78581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启应经文</a:t>
            </a:r>
            <a:r>
              <a:rPr lang="zh-CN" altLang="en-US" sz="3900" b="1" u="sng" dirty="0" smtClean="0">
                <a:solidFill>
                  <a:schemeClr val="tx1"/>
                </a:solidFill>
                <a:latin typeface="Times New Roman"/>
                <a:ea typeface="標楷體" pitchFamily="65" charset="-120"/>
              </a:rPr>
              <a:t>“胜过试探</a:t>
            </a:r>
            <a:r>
              <a:rPr lang="zh-CN" altLang="en-US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（颂主</a:t>
            </a:r>
            <a:r>
              <a:rPr lang="en-US" altLang="zh-CN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20</a:t>
            </a:r>
            <a:r>
              <a:rPr lang="zh-CN" altLang="en-US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）</a:t>
            </a:r>
            <a:r>
              <a:rPr lang="en-GB" altLang="zh-CN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”</a:t>
            </a:r>
            <a:endParaRPr lang="en-US" altLang="zh-CN" sz="3900" b="1" u="sng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79513" y="1268413"/>
            <a:ext cx="8712968" cy="3862596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kumimoji="0" lang="zh-CN" altLang="en-US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弟兄</a:t>
            </a:r>
            <a:r>
              <a:rPr kumimoji="0" lang="zh-CN" altLang="en-US" sz="4000" dirty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：忍受试探的人有福了</a:t>
            </a:r>
            <a:endParaRPr kumimoji="0" lang="en-US" altLang="zh-CN" sz="4000" dirty="0">
              <a:solidFill>
                <a:srgbClr val="283A75"/>
              </a:solidFill>
              <a:latin typeface="华文黑体"/>
              <a:ea typeface="华文黑体"/>
              <a:cs typeface="华文黑体"/>
            </a:endParaRPr>
          </a:p>
          <a:p>
            <a:pPr eaLnBrk="0" hangingPunct="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kumimoji="0" lang="zh-CN" altLang="en-US" sz="40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姊妹：因为他经过试验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之后</a:t>
            </a:r>
            <a:r>
              <a:rPr kumimoji="0" lang="en-GB" altLang="zh-CN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, 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必得生命的冠冕。 </a:t>
            </a:r>
            <a:endParaRPr kumimoji="0" lang="en-GB" altLang="zh-CN" sz="4000" dirty="0" smtClean="0">
              <a:solidFill>
                <a:srgbClr val="671335"/>
              </a:solidFill>
              <a:latin typeface="华文黑体"/>
              <a:ea typeface="华文黑体"/>
              <a:cs typeface="华文黑体"/>
            </a:endParaRPr>
          </a:p>
          <a:p>
            <a:pPr eaLnBrk="0" hangingPunct="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kumimoji="0" lang="zh-CN" altLang="en-US" sz="4000" dirty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弟兄：这是主应许给那些</a:t>
            </a:r>
            <a:r>
              <a:rPr kumimoji="0" lang="zh-CN" altLang="en-US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爱祂</a:t>
            </a:r>
            <a:r>
              <a:rPr kumimoji="0" lang="zh-CN" altLang="en-US" sz="4000" dirty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之</a:t>
            </a:r>
            <a:r>
              <a:rPr kumimoji="0" lang="zh-CN" altLang="en-US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人的</a:t>
            </a:r>
            <a:r>
              <a:rPr kumimoji="0" lang="en-GB" altLang="zh-CN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.</a:t>
            </a:r>
          </a:p>
          <a:p>
            <a:pPr eaLnBrk="0" hangingPunct="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kumimoji="0" lang="zh-CN" altLang="en-US" sz="40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姊妹：人被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试探</a:t>
            </a:r>
            <a:r>
              <a:rPr kumimoji="0" lang="en-GB" altLang="zh-CN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, 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不</a:t>
            </a:r>
            <a:r>
              <a:rPr kumimoji="0" lang="zh-CN" altLang="en-US" sz="40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可说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我是</a:t>
            </a:r>
            <a:r>
              <a:rPr kumimoji="0" lang="zh-CN" altLang="en-US" sz="40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被神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试探</a:t>
            </a:r>
          </a:p>
        </p:txBody>
      </p:sp>
    </p:spTree>
    <p:extLst>
      <p:ext uri="{BB962C8B-B14F-4D97-AF65-F5344CB8AC3E}">
        <p14:creationId xmlns:p14="http://schemas.microsoft.com/office/powerpoint/2010/main" xmlns="" val="2074791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78581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启应经文</a:t>
            </a:r>
            <a:r>
              <a:rPr lang="zh-CN" altLang="en-US" sz="3900" b="1" u="sng" dirty="0" smtClean="0">
                <a:solidFill>
                  <a:schemeClr val="tx1"/>
                </a:solidFill>
                <a:latin typeface="Times New Roman"/>
                <a:ea typeface="標楷體" pitchFamily="65" charset="-120"/>
              </a:rPr>
              <a:t>“胜过试探</a:t>
            </a:r>
            <a:r>
              <a:rPr lang="zh-CN" altLang="en-US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（颂主</a:t>
            </a:r>
            <a:r>
              <a:rPr lang="en-US" altLang="zh-CN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20</a:t>
            </a:r>
            <a:r>
              <a:rPr lang="zh-CN" altLang="en-US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）</a:t>
            </a:r>
            <a:r>
              <a:rPr lang="en-GB" altLang="zh-CN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”</a:t>
            </a:r>
            <a:endParaRPr lang="en-US" altLang="zh-CN" sz="3900" b="1" u="sng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68313" y="1268413"/>
            <a:ext cx="8424167" cy="4478149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kumimoji="0" lang="zh-CN" altLang="en-US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弟</a:t>
            </a:r>
            <a:r>
              <a:rPr kumimoji="0" lang="zh-CN" altLang="en-US" sz="4000" dirty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兄：因为神不能被恶试探</a:t>
            </a:r>
            <a:r>
              <a:rPr kumimoji="0" lang="en-US" altLang="zh-CN" sz="4000" dirty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, </a:t>
            </a:r>
            <a:r>
              <a:rPr kumimoji="0" lang="zh-CN" altLang="en-US" sz="4000" dirty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祂也不试探人。</a:t>
            </a:r>
            <a:endParaRPr kumimoji="0" lang="en-GB" altLang="zh-CN" sz="4000" dirty="0" smtClean="0">
              <a:solidFill>
                <a:srgbClr val="283A75"/>
              </a:solidFill>
              <a:latin typeface="华文黑体"/>
              <a:ea typeface="华文黑体"/>
              <a:cs typeface="华文黑体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kumimoji="0" lang="zh-CN" altLang="en-US" sz="40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姊妹：但各人被试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探</a:t>
            </a:r>
            <a:r>
              <a:rPr kumimoji="0" lang="en-GB" altLang="zh-CN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, 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乃</a:t>
            </a:r>
            <a:r>
              <a:rPr kumimoji="0" lang="zh-CN" altLang="en-US" sz="40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是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被自</a:t>
            </a:r>
            <a:r>
              <a:rPr kumimoji="0" lang="zh-CN" altLang="en-US" sz="40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己的私欲牵引诱惑的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。</a:t>
            </a:r>
            <a:endParaRPr kumimoji="0" lang="en-GB" altLang="zh-CN" sz="4000" dirty="0" smtClean="0">
              <a:solidFill>
                <a:srgbClr val="671335"/>
              </a:solidFill>
              <a:latin typeface="华文黑体"/>
              <a:ea typeface="华文黑体"/>
              <a:cs typeface="华文黑体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kumimoji="0" lang="zh-CN" altLang="en-US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弟</a:t>
            </a:r>
            <a:r>
              <a:rPr kumimoji="0" lang="zh-CN" altLang="en-US" sz="4000" dirty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兄：私欲既怀了</a:t>
            </a:r>
            <a:r>
              <a:rPr kumimoji="0" lang="zh-CN" altLang="en-US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胎</a:t>
            </a:r>
            <a:r>
              <a:rPr kumimoji="0" lang="en-GB" altLang="zh-CN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, </a:t>
            </a:r>
            <a:r>
              <a:rPr kumimoji="0" lang="zh-CN" altLang="en-US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就生出</a:t>
            </a:r>
            <a:r>
              <a:rPr kumimoji="0" lang="zh-CN" altLang="en-US" sz="4000" dirty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罪来</a:t>
            </a:r>
            <a:r>
              <a:rPr kumimoji="0" lang="zh-CN" altLang="en-US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。</a:t>
            </a:r>
            <a:endParaRPr kumimoji="0" lang="zh-CN" altLang="en-US" sz="4000" dirty="0" smtClean="0">
              <a:solidFill>
                <a:srgbClr val="671335"/>
              </a:solidFill>
              <a:latin typeface="华文黑体"/>
              <a:ea typeface="华文黑体"/>
              <a:cs typeface="华文黑体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姊</a:t>
            </a:r>
            <a:r>
              <a:rPr kumimoji="0" lang="zh-CN" altLang="en-US" sz="40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妹：罪既长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成</a:t>
            </a:r>
            <a:r>
              <a:rPr kumimoji="0" lang="en-GB" altLang="zh-CN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, 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就</a:t>
            </a:r>
            <a:r>
              <a:rPr kumimoji="0" lang="zh-CN" altLang="en-US" sz="40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生出死来。</a:t>
            </a:r>
            <a:endParaRPr kumimoji="0" lang="zh-CN" altLang="en-US" sz="4000" dirty="0" smtClean="0">
              <a:solidFill>
                <a:srgbClr val="283A75"/>
              </a:solidFill>
              <a:latin typeface="华文黑体"/>
              <a:ea typeface="华文黑体"/>
              <a:cs typeface="华文黑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2778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260648"/>
            <a:ext cx="9144000" cy="707720"/>
          </a:xfrm>
          <a:prstGeom prst="rect">
            <a:avLst/>
          </a:prstGeom>
          <a:ln>
            <a:noFill/>
          </a:ln>
        </p:spPr>
        <p:txBody>
          <a:bodyPr wrap="square" lIns="91272" tIns="45638" rIns="91272" bIns="45638">
            <a:spAutoFit/>
          </a:bodyPr>
          <a:lstStyle/>
          <a:p>
            <a:pPr algn="ctr"/>
            <a:r>
              <a:rPr kumimoji="1" lang="zh-CN" altLang="en-US" sz="4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细黑"/>
                <a:ea typeface="华文细黑"/>
                <a:cs typeface="华文细黑"/>
              </a:rPr>
              <a:t>宣召</a:t>
            </a:r>
            <a:r>
              <a:rPr kumimoji="1" lang="en-US" altLang="zh-CN" sz="4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细黑"/>
                <a:ea typeface="华文细黑"/>
                <a:cs typeface="华文细黑"/>
              </a:rPr>
              <a:t> [</a:t>
            </a:r>
            <a:r>
              <a:rPr lang="zh-CN" altLang="en-US" sz="4000" b="1" dirty="0" smtClean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诗篇 </a:t>
            </a:r>
            <a:r>
              <a:rPr lang="en-GB" altLang="zh-CN" sz="4000" b="1" dirty="0" smtClean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112</a:t>
            </a:r>
            <a:r>
              <a:rPr lang="zh-CN" altLang="en-US" sz="4000" b="1" dirty="0" smtClean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：</a:t>
            </a:r>
            <a:r>
              <a:rPr lang="en-US" altLang="zh-CN" sz="4000" b="1" dirty="0" smtClean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1-2</a:t>
            </a:r>
            <a:r>
              <a:rPr kumimoji="1" lang="en-US" altLang="zh-CN" sz="4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细黑"/>
                <a:ea typeface="华文细黑"/>
                <a:cs typeface="华文细黑"/>
              </a:rPr>
              <a:t>] </a:t>
            </a:r>
            <a:endParaRPr kumimoji="1" lang="zh-TW" altLang="en-US" sz="40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华文细黑"/>
              <a:ea typeface="华文细黑"/>
              <a:cs typeface="华文细黑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9552" y="1340768"/>
            <a:ext cx="83169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1 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你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们要赞美耶和华。敬畏耶和华、甚喜爱他命令的、这人便为有福。</a:t>
            </a:r>
            <a:endParaRPr lang="en-GB" altLang="zh-CN" sz="3200" b="1" dirty="0" smtClean="0">
              <a:solidFill>
                <a:srgbClr val="671335"/>
              </a:solidFill>
              <a:latin typeface="华文细黑"/>
              <a:ea typeface="华文细黑"/>
              <a:cs typeface="华文细黑"/>
            </a:endParaRPr>
          </a:p>
          <a:p>
            <a:r>
              <a:rPr lang="en-US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2 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他的后裔在世必强盛．正直人的后代、必要蒙福。</a:t>
            </a:r>
            <a:endParaRPr lang="en-US" sz="3200" b="1" dirty="0">
              <a:solidFill>
                <a:srgbClr val="671335"/>
              </a:solidFill>
              <a:latin typeface="华文细黑"/>
              <a:ea typeface="华文细黑"/>
              <a:cs typeface="华文细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78581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启应经文</a:t>
            </a:r>
            <a:r>
              <a:rPr lang="zh-CN" altLang="en-US" sz="3900" b="1" u="sng" dirty="0" smtClean="0">
                <a:solidFill>
                  <a:schemeClr val="tx1"/>
                </a:solidFill>
                <a:latin typeface="Times New Roman"/>
                <a:ea typeface="標楷體" pitchFamily="65" charset="-120"/>
              </a:rPr>
              <a:t>“胜过试探</a:t>
            </a:r>
            <a:r>
              <a:rPr lang="zh-CN" altLang="en-US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（颂主</a:t>
            </a:r>
            <a:r>
              <a:rPr lang="en-US" altLang="zh-CN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20</a:t>
            </a:r>
            <a:r>
              <a:rPr lang="zh-CN" altLang="en-US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）</a:t>
            </a:r>
            <a:r>
              <a:rPr lang="en-GB" altLang="zh-CN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”</a:t>
            </a:r>
            <a:endParaRPr lang="en-US" altLang="zh-CN" sz="3900" b="1" u="sng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68313" y="1268413"/>
            <a:ext cx="8424167" cy="4247317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kumimoji="0" lang="zh-CN" altLang="en-US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弟</a:t>
            </a:r>
            <a:r>
              <a:rPr kumimoji="0" lang="zh-CN" altLang="en-US" sz="4000" dirty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兄：你们所遇见的试探</a:t>
            </a:r>
            <a:r>
              <a:rPr kumimoji="0" lang="zh-CN" altLang="en-US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无非</a:t>
            </a:r>
            <a:r>
              <a:rPr kumimoji="0" lang="zh-CN" altLang="en-US" sz="4000" dirty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是人所能受的。 </a:t>
            </a:r>
            <a:endParaRPr kumimoji="0" lang="en-GB" altLang="zh-CN" sz="4000" dirty="0" smtClean="0">
              <a:solidFill>
                <a:srgbClr val="283A75"/>
              </a:solidFill>
              <a:latin typeface="华文黑体"/>
              <a:ea typeface="华文黑体"/>
              <a:cs typeface="华文黑体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kumimoji="0" lang="zh-CN" altLang="en-US" sz="40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姊妹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：神</a:t>
            </a:r>
            <a:r>
              <a:rPr kumimoji="0" lang="zh-CN" altLang="en-US" sz="40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是信实的</a:t>
            </a:r>
            <a:r>
              <a:rPr kumimoji="0" lang="en-US" altLang="zh-CN" sz="40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, </a:t>
            </a:r>
            <a:r>
              <a:rPr kumimoji="0" lang="zh-CN" altLang="en-US" sz="40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必不叫你们受试探过于所能受的。</a:t>
            </a:r>
            <a:endParaRPr kumimoji="0" lang="en-GB" altLang="zh-CN" sz="4000" dirty="0" smtClean="0">
              <a:solidFill>
                <a:srgbClr val="671335"/>
              </a:solidFill>
              <a:latin typeface="华文黑体"/>
              <a:ea typeface="华文黑体"/>
              <a:cs typeface="华文黑体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kumimoji="0" lang="zh-CN" altLang="en-US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弟兄：在</a:t>
            </a:r>
            <a:r>
              <a:rPr kumimoji="0" lang="zh-CN" altLang="en-US" sz="4000" dirty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受试探的时候</a:t>
            </a:r>
            <a:r>
              <a:rPr kumimoji="0" lang="en-US" altLang="zh-CN" sz="4000" dirty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, </a:t>
            </a:r>
            <a:r>
              <a:rPr kumimoji="0" lang="zh-CN" altLang="en-US" sz="4000" dirty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总要给你们开一条出路</a:t>
            </a:r>
            <a:r>
              <a:rPr kumimoji="0" lang="en-US" altLang="zh-CN" sz="4000" dirty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, </a:t>
            </a:r>
            <a:r>
              <a:rPr kumimoji="0" lang="zh-CN" altLang="en-US" sz="4000" dirty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叫你们能忍受得住</a:t>
            </a:r>
            <a:r>
              <a:rPr kumimoji="0" lang="zh-CN" altLang="en-US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。</a:t>
            </a:r>
            <a:endParaRPr kumimoji="0" lang="zh-CN" altLang="en-US" sz="4000" dirty="0" smtClean="0">
              <a:solidFill>
                <a:srgbClr val="671335"/>
              </a:solidFill>
              <a:latin typeface="华文黑体"/>
              <a:ea typeface="华文黑体"/>
              <a:cs typeface="华文黑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1581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78581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启应经文</a:t>
            </a:r>
            <a:r>
              <a:rPr lang="zh-CN" altLang="en-US" sz="3900" b="1" u="sng" dirty="0" smtClean="0">
                <a:solidFill>
                  <a:schemeClr val="tx1"/>
                </a:solidFill>
                <a:latin typeface="Times New Roman"/>
                <a:ea typeface="標楷體" pitchFamily="65" charset="-120"/>
              </a:rPr>
              <a:t>“胜过试探</a:t>
            </a:r>
            <a:r>
              <a:rPr lang="zh-CN" altLang="en-US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（颂主</a:t>
            </a:r>
            <a:r>
              <a:rPr lang="en-US" altLang="zh-CN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20</a:t>
            </a:r>
            <a:r>
              <a:rPr lang="zh-CN" altLang="en-US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）</a:t>
            </a:r>
            <a:r>
              <a:rPr lang="en-GB" altLang="zh-CN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”</a:t>
            </a:r>
            <a:endParaRPr lang="en-US" altLang="zh-CN" sz="3900" b="1" u="sng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68313" y="1268413"/>
            <a:ext cx="8424167" cy="4478149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姊</a:t>
            </a:r>
            <a:r>
              <a:rPr kumimoji="0" lang="zh-CN" altLang="en-US" sz="40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妹：基督自己既然被试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探而</a:t>
            </a:r>
            <a:r>
              <a:rPr kumimoji="0" lang="zh-CN" altLang="en-US" sz="40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受苦，就能搭救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被试</a:t>
            </a:r>
            <a:r>
              <a:rPr kumimoji="0" lang="zh-CN" altLang="en-US" sz="40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探的人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。</a:t>
            </a:r>
            <a:endParaRPr kumimoji="0" lang="en-GB" altLang="zh-CN" sz="4000" dirty="0" smtClean="0">
              <a:solidFill>
                <a:srgbClr val="671335"/>
              </a:solidFill>
              <a:latin typeface="华文黑体"/>
              <a:ea typeface="华文黑体"/>
              <a:cs typeface="华文黑体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kumimoji="0" lang="zh-CN" altLang="en-US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弟兄：我们</a:t>
            </a:r>
            <a:r>
              <a:rPr kumimoji="0" lang="zh-CN" altLang="en-US" sz="4000" dirty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既然有一位已经升</a:t>
            </a:r>
            <a:r>
              <a:rPr kumimoji="0" lang="zh-CN" altLang="en-US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入高</a:t>
            </a:r>
            <a:r>
              <a:rPr kumimoji="0" lang="zh-CN" altLang="en-US" sz="4000" dirty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天尊荣的大祭司，</a:t>
            </a:r>
            <a:endParaRPr kumimoji="0" lang="en-GB" altLang="zh-CN" sz="4000" dirty="0" smtClean="0">
              <a:solidFill>
                <a:srgbClr val="283A75"/>
              </a:solidFill>
              <a:latin typeface="华文黑体"/>
              <a:ea typeface="华文黑体"/>
              <a:cs typeface="华文黑体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姊</a:t>
            </a:r>
            <a:r>
              <a:rPr kumimoji="0" lang="zh-CN" altLang="en-US" sz="40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妹：就是神的儿子耶稣。</a:t>
            </a:r>
            <a:endParaRPr kumimoji="0" lang="en-GB" altLang="zh-CN" sz="4000" dirty="0">
              <a:solidFill>
                <a:srgbClr val="671335"/>
              </a:solidFill>
              <a:latin typeface="华文黑体"/>
              <a:ea typeface="华文黑体"/>
              <a:cs typeface="华文黑体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kumimoji="0" lang="zh-CN" altLang="en-US" sz="4000" dirty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弟兄：便当持定所承认的道。</a:t>
            </a:r>
            <a:endParaRPr kumimoji="0" lang="zh-CN" altLang="en-US" sz="4000" dirty="0" smtClean="0">
              <a:solidFill>
                <a:srgbClr val="671335"/>
              </a:solidFill>
              <a:latin typeface="华文黑体"/>
              <a:ea typeface="华文黑体"/>
              <a:cs typeface="华文黑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5823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78581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启应经文</a:t>
            </a:r>
            <a:r>
              <a:rPr lang="zh-CN" altLang="en-US" sz="3900" b="1" u="sng" dirty="0" smtClean="0">
                <a:solidFill>
                  <a:schemeClr val="tx1"/>
                </a:solidFill>
                <a:latin typeface="Times New Roman"/>
                <a:ea typeface="標楷體" pitchFamily="65" charset="-120"/>
              </a:rPr>
              <a:t>“胜过试探</a:t>
            </a:r>
            <a:r>
              <a:rPr lang="zh-CN" altLang="en-US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（颂主</a:t>
            </a:r>
            <a:r>
              <a:rPr lang="en-US" altLang="zh-CN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20</a:t>
            </a:r>
            <a:r>
              <a:rPr lang="zh-CN" altLang="en-US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）</a:t>
            </a:r>
            <a:r>
              <a:rPr lang="en-GB" altLang="zh-CN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”</a:t>
            </a:r>
            <a:endParaRPr lang="en-US" altLang="zh-CN" sz="3900" b="1" u="sng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68313" y="1268413"/>
            <a:ext cx="8424167" cy="4247317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姊</a:t>
            </a:r>
            <a:r>
              <a:rPr kumimoji="0" lang="zh-CN" altLang="en-US" sz="40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妹：因我们的大祭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司</a:t>
            </a:r>
            <a:r>
              <a:rPr kumimoji="0" lang="en-GB" altLang="zh-CN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, 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并</a:t>
            </a:r>
            <a:r>
              <a:rPr kumimoji="0" lang="zh-CN" altLang="en-US" sz="40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非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不能</a:t>
            </a:r>
            <a:r>
              <a:rPr kumimoji="0" lang="zh-CN" altLang="en-US" sz="40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体恤我们的软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弱</a:t>
            </a:r>
            <a:r>
              <a:rPr kumimoji="0" lang="en-GB" altLang="zh-CN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, 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kumimoji="0" lang="zh-CN" altLang="en-US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弟兄</a:t>
            </a:r>
            <a:r>
              <a:rPr kumimoji="0" lang="zh-CN" altLang="en-US" sz="4000" dirty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：祂也曾凡事受过试</a:t>
            </a:r>
            <a:r>
              <a:rPr kumimoji="0" lang="zh-CN" altLang="en-US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探</a:t>
            </a:r>
            <a:r>
              <a:rPr kumimoji="0" lang="en-GB" altLang="zh-CN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, </a:t>
            </a:r>
            <a:r>
              <a:rPr kumimoji="0" lang="zh-CN" altLang="en-US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与</a:t>
            </a:r>
            <a:r>
              <a:rPr kumimoji="0" lang="zh-CN" altLang="en-US" sz="4000" dirty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我们一</a:t>
            </a:r>
            <a:r>
              <a:rPr kumimoji="0" lang="zh-CN" altLang="en-US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样</a:t>
            </a:r>
            <a:r>
              <a:rPr kumimoji="0" lang="en-GB" altLang="zh-CN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, </a:t>
            </a:r>
            <a:r>
              <a:rPr kumimoji="0" lang="zh-CN" altLang="en-US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只</a:t>
            </a:r>
            <a:r>
              <a:rPr kumimoji="0" lang="zh-CN" altLang="en-US" sz="4000" dirty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是</a:t>
            </a:r>
            <a:r>
              <a:rPr kumimoji="0" lang="zh-CN" altLang="en-US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祂没</a:t>
            </a:r>
            <a:r>
              <a:rPr kumimoji="0" lang="zh-CN" altLang="en-US" sz="4000" dirty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有犯罪</a:t>
            </a:r>
            <a:r>
              <a:rPr kumimoji="0" lang="zh-CN" altLang="en-US" sz="4000" dirty="0" smtClean="0">
                <a:solidFill>
                  <a:srgbClr val="283A75"/>
                </a:solidFill>
                <a:latin typeface="华文黑体"/>
                <a:ea typeface="华文黑体"/>
                <a:cs typeface="华文黑体"/>
              </a:rPr>
              <a:t>。</a:t>
            </a:r>
            <a:endParaRPr kumimoji="0" lang="en-GB" altLang="zh-CN" sz="4000" dirty="0" smtClean="0">
              <a:solidFill>
                <a:srgbClr val="283A75"/>
              </a:solidFill>
              <a:latin typeface="华文黑体"/>
              <a:ea typeface="华文黑体"/>
              <a:cs typeface="华文黑体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姊</a:t>
            </a:r>
            <a:r>
              <a:rPr kumimoji="0" lang="zh-CN" altLang="en-US" sz="40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妹：你们要靠着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主</a:t>
            </a:r>
            <a:r>
              <a:rPr kumimoji="0" lang="en-GB" altLang="zh-CN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, 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倚靠祂</a:t>
            </a:r>
            <a:r>
              <a:rPr kumimoji="0" lang="zh-CN" altLang="en-US" sz="40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的大能大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力</a:t>
            </a:r>
            <a:r>
              <a:rPr kumimoji="0" lang="en-GB" altLang="zh-CN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, 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作刚强</a:t>
            </a:r>
            <a:r>
              <a:rPr kumimoji="0" lang="zh-CN" altLang="en-US" sz="40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的人</a:t>
            </a:r>
            <a:r>
              <a:rPr kumimoji="0" lang="zh-CN" altLang="en-US" sz="40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。</a:t>
            </a:r>
            <a:endParaRPr kumimoji="0" lang="en-GB" altLang="zh-CN" sz="4000" dirty="0">
              <a:solidFill>
                <a:srgbClr val="671335"/>
              </a:solidFill>
              <a:latin typeface="华文黑体"/>
              <a:ea typeface="华文黑体"/>
              <a:cs typeface="华文黑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0442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78581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启应经文</a:t>
            </a:r>
            <a:r>
              <a:rPr lang="zh-CN" altLang="en-US" sz="3900" b="1" u="sng" dirty="0" smtClean="0">
                <a:solidFill>
                  <a:schemeClr val="tx1"/>
                </a:solidFill>
                <a:latin typeface="Times New Roman"/>
                <a:ea typeface="標楷體" pitchFamily="65" charset="-120"/>
              </a:rPr>
              <a:t>“</a:t>
            </a:r>
            <a:r>
              <a:rPr lang="zh-CN" altLang="en-US" sz="3900" b="1" u="sng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管家职分（生</a:t>
            </a:r>
            <a:r>
              <a:rPr lang="en-US" altLang="zh-CN" sz="3900" b="1" u="sng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55</a:t>
            </a:r>
            <a:r>
              <a:rPr lang="zh-CN" altLang="en-US" sz="3900" b="1" u="sng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段）</a:t>
            </a:r>
            <a:r>
              <a:rPr lang="en-GB" altLang="zh-CN" sz="39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”</a:t>
            </a:r>
            <a:endParaRPr lang="en-US" altLang="zh-CN" sz="3900" b="1" u="sng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67544" y="1556792"/>
            <a:ext cx="8424167" cy="1938992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kumimoji="0" lang="zh-CN" altLang="en-GB" sz="4000" dirty="0" smtClean="0">
                <a:solidFill>
                  <a:srgbClr val="5F6804"/>
                </a:solidFill>
                <a:latin typeface="华文黑体"/>
                <a:ea typeface="华文黑体"/>
                <a:cs typeface="华文黑体"/>
              </a:rPr>
              <a:t>同颂</a:t>
            </a:r>
            <a:r>
              <a:rPr kumimoji="0" lang="zh-CN" altLang="zh-TW" sz="4000" dirty="0" smtClean="0">
                <a:solidFill>
                  <a:srgbClr val="5F6804"/>
                </a:solidFill>
                <a:latin typeface="华文黑体"/>
                <a:ea typeface="华文黑体"/>
                <a:cs typeface="华文黑体"/>
              </a:rPr>
              <a:t>：</a:t>
            </a:r>
            <a:r>
              <a:rPr kumimoji="0" lang="zh-CN" altLang="en-US" sz="4000" dirty="0">
                <a:solidFill>
                  <a:srgbClr val="5F6804"/>
                </a:solidFill>
                <a:latin typeface="华文黑体"/>
                <a:ea typeface="华文黑体"/>
                <a:cs typeface="华文黑体"/>
              </a:rPr>
              <a:t>要拿起神所赐的</a:t>
            </a:r>
            <a:r>
              <a:rPr kumimoji="0" lang="zh-CN" altLang="en-US" sz="4000" dirty="0" smtClean="0">
                <a:solidFill>
                  <a:srgbClr val="5F6804"/>
                </a:solidFill>
                <a:latin typeface="华文黑体"/>
                <a:ea typeface="华文黑体"/>
                <a:cs typeface="华文黑体"/>
              </a:rPr>
              <a:t>全副</a:t>
            </a:r>
            <a:r>
              <a:rPr kumimoji="0" lang="zh-CN" altLang="en-US" sz="4000" dirty="0">
                <a:solidFill>
                  <a:srgbClr val="5F6804"/>
                </a:solidFill>
                <a:latin typeface="华文黑体"/>
                <a:ea typeface="华文黑体"/>
                <a:cs typeface="华文黑体"/>
              </a:rPr>
              <a:t>军装，好在磨</a:t>
            </a:r>
            <a:r>
              <a:rPr kumimoji="0" lang="zh-CN" altLang="en-US" sz="4000" dirty="0" smtClean="0">
                <a:solidFill>
                  <a:srgbClr val="5F6804"/>
                </a:solidFill>
                <a:latin typeface="华文黑体"/>
                <a:ea typeface="华文黑体"/>
                <a:cs typeface="华文黑体"/>
              </a:rPr>
              <a:t>难的</a:t>
            </a:r>
            <a:r>
              <a:rPr kumimoji="0" lang="zh-CN" altLang="en-US" sz="4000" dirty="0">
                <a:solidFill>
                  <a:srgbClr val="5F6804"/>
                </a:solidFill>
                <a:latin typeface="华文黑体"/>
                <a:ea typeface="华文黑体"/>
                <a:cs typeface="华文黑体"/>
              </a:rPr>
              <a:t>日</a:t>
            </a:r>
            <a:r>
              <a:rPr kumimoji="0" lang="zh-CN" altLang="en-US" sz="4000" dirty="0" smtClean="0">
                <a:solidFill>
                  <a:srgbClr val="5F6804"/>
                </a:solidFill>
                <a:latin typeface="华文黑体"/>
                <a:ea typeface="华文黑体"/>
                <a:cs typeface="华文黑体"/>
              </a:rPr>
              <a:t>子</a:t>
            </a:r>
            <a:r>
              <a:rPr kumimoji="0" lang="en-GB" altLang="zh-CN" sz="4000" dirty="0" smtClean="0">
                <a:solidFill>
                  <a:srgbClr val="5F6804"/>
                </a:solidFill>
                <a:latin typeface="华文黑体"/>
                <a:ea typeface="华文黑体"/>
                <a:cs typeface="华文黑体"/>
              </a:rPr>
              <a:t>,</a:t>
            </a:r>
            <a:r>
              <a:rPr kumimoji="0" lang="zh-CN" altLang="en-US" sz="4000" dirty="0" smtClean="0">
                <a:solidFill>
                  <a:srgbClr val="5F6804"/>
                </a:solidFill>
                <a:latin typeface="华文黑体"/>
                <a:ea typeface="华文黑体"/>
                <a:cs typeface="华文黑体"/>
              </a:rPr>
              <a:t>抵</a:t>
            </a:r>
            <a:r>
              <a:rPr kumimoji="0" lang="zh-CN" altLang="en-US" sz="4000" dirty="0">
                <a:solidFill>
                  <a:srgbClr val="5F6804"/>
                </a:solidFill>
                <a:latin typeface="华文黑体"/>
                <a:ea typeface="华文黑体"/>
                <a:cs typeface="华文黑体"/>
              </a:rPr>
              <a:t>挡仇</a:t>
            </a:r>
            <a:r>
              <a:rPr kumimoji="0" lang="zh-CN" altLang="en-US" sz="4000" dirty="0" smtClean="0">
                <a:solidFill>
                  <a:srgbClr val="5F6804"/>
                </a:solidFill>
                <a:latin typeface="华文黑体"/>
                <a:ea typeface="华文黑体"/>
                <a:cs typeface="华文黑体"/>
              </a:rPr>
              <a:t>敌</a:t>
            </a:r>
            <a:r>
              <a:rPr kumimoji="0" lang="en-GB" altLang="zh-CN" sz="4000" dirty="0" smtClean="0">
                <a:solidFill>
                  <a:srgbClr val="5F6804"/>
                </a:solidFill>
                <a:latin typeface="华文黑体"/>
                <a:ea typeface="华文黑体"/>
                <a:cs typeface="华文黑体"/>
              </a:rPr>
              <a:t>,</a:t>
            </a:r>
            <a:r>
              <a:rPr kumimoji="0" lang="zh-CN" altLang="en-US" sz="4000" dirty="0" smtClean="0">
                <a:solidFill>
                  <a:srgbClr val="5F6804"/>
                </a:solidFill>
                <a:latin typeface="华文黑体"/>
                <a:ea typeface="华文黑体"/>
                <a:cs typeface="华文黑体"/>
              </a:rPr>
              <a:t>并</a:t>
            </a:r>
            <a:r>
              <a:rPr kumimoji="0" lang="zh-CN" altLang="en-US" sz="4000" dirty="0">
                <a:solidFill>
                  <a:srgbClr val="5F6804"/>
                </a:solidFill>
                <a:latin typeface="华文黑体"/>
                <a:ea typeface="华文黑体"/>
                <a:cs typeface="华文黑体"/>
              </a:rPr>
              <a:t>且成就了一</a:t>
            </a:r>
            <a:r>
              <a:rPr kumimoji="0" lang="zh-CN" altLang="en-US" sz="4000" dirty="0" smtClean="0">
                <a:solidFill>
                  <a:srgbClr val="5F6804"/>
                </a:solidFill>
                <a:latin typeface="华文黑体"/>
                <a:ea typeface="华文黑体"/>
                <a:cs typeface="华文黑体"/>
              </a:rPr>
              <a:t>切</a:t>
            </a:r>
            <a:r>
              <a:rPr kumimoji="0" lang="en-GB" altLang="zh-CN" sz="4000" dirty="0">
                <a:solidFill>
                  <a:srgbClr val="5F6804"/>
                </a:solidFill>
                <a:latin typeface="华文黑体"/>
                <a:ea typeface="华文黑体"/>
                <a:cs typeface="华文黑体"/>
              </a:rPr>
              <a:t>,</a:t>
            </a:r>
            <a:r>
              <a:rPr kumimoji="0" lang="zh-CN" altLang="en-US" sz="4000" dirty="0" smtClean="0">
                <a:solidFill>
                  <a:srgbClr val="5F6804"/>
                </a:solidFill>
                <a:latin typeface="华文黑体"/>
                <a:ea typeface="华文黑体"/>
                <a:cs typeface="华文黑体"/>
              </a:rPr>
              <a:t>还</a:t>
            </a:r>
            <a:r>
              <a:rPr kumimoji="0" lang="zh-CN" altLang="en-US" sz="4000" dirty="0">
                <a:solidFill>
                  <a:srgbClr val="5F6804"/>
                </a:solidFill>
                <a:latin typeface="华文黑体"/>
                <a:ea typeface="华文黑体"/>
                <a:cs typeface="华文黑体"/>
              </a:rPr>
              <a:t>能站立得住。 </a:t>
            </a:r>
          </a:p>
        </p:txBody>
      </p:sp>
    </p:spTree>
    <p:extLst>
      <p:ext uri="{BB962C8B-B14F-4D97-AF65-F5344CB8AC3E}">
        <p14:creationId xmlns:p14="http://schemas.microsoft.com/office/powerpoint/2010/main" xmlns="" val="2390320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755576" y="188640"/>
            <a:ext cx="822960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FFFF0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zh-CN" sz="36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[</a:t>
            </a:r>
            <a:r>
              <a:rPr lang="zh-TW" altLang="en-US" sz="3600" dirty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全然為</a:t>
            </a:r>
            <a:r>
              <a:rPr lang="zh-TW" altLang="en-US" sz="36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你</a:t>
            </a:r>
            <a:r>
              <a:rPr lang="en-US" altLang="zh-CN" sz="3600" dirty="0" smtClean="0">
                <a:solidFill>
                  <a:srgbClr val="671335"/>
                </a:solidFill>
                <a:latin typeface="华文黑体"/>
                <a:ea typeface="华文黑体"/>
                <a:cs typeface="华文黑体"/>
              </a:rPr>
              <a:t>]</a:t>
            </a:r>
            <a:endParaRPr lang="en-US" altLang="zh-TW" sz="3600" dirty="0">
              <a:solidFill>
                <a:srgbClr val="671335"/>
              </a:solidFill>
              <a:latin typeface="华文黑体"/>
              <a:ea typeface="华文黑体"/>
              <a:cs typeface="华文黑体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012954"/>
            <a:ext cx="87336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8" algn="ctr">
              <a:spcBef>
                <a:spcPct val="20000"/>
              </a:spcBef>
            </a:pPr>
            <a:r>
              <a:rPr lang="zh-TW" altLang="en-US" sz="3600" dirty="0">
                <a:solidFill>
                  <a:srgbClr val="000000"/>
                </a:solidFill>
                <a:latin typeface="华文黑体"/>
                <a:ea typeface="华文黑体"/>
                <a:cs typeface="华文黑体"/>
              </a:rPr>
              <a:t>我的眼光和心思，單單注視你</a:t>
            </a:r>
            <a:r>
              <a:rPr lang="zh-TW" altLang="en-US" sz="3600" dirty="0" smtClean="0">
                <a:solidFill>
                  <a:srgbClr val="000000"/>
                </a:solidFill>
                <a:latin typeface="华文黑体"/>
                <a:ea typeface="华文黑体"/>
                <a:cs typeface="华文黑体"/>
              </a:rPr>
              <a:t>，喔</a:t>
            </a:r>
            <a:r>
              <a:rPr lang="zh-TW" altLang="en-US" sz="3600" dirty="0">
                <a:solidFill>
                  <a:srgbClr val="000000"/>
                </a:solidFill>
                <a:latin typeface="华文黑体"/>
                <a:ea typeface="华文黑体"/>
                <a:cs typeface="华文黑体"/>
              </a:rPr>
              <a:t>！耶穌</a:t>
            </a:r>
            <a:br>
              <a:rPr lang="zh-TW" altLang="en-US" sz="3600" dirty="0">
                <a:solidFill>
                  <a:srgbClr val="000000"/>
                </a:solidFill>
                <a:latin typeface="华文黑体"/>
                <a:ea typeface="华文黑体"/>
                <a:cs typeface="华文黑体"/>
              </a:rPr>
            </a:br>
            <a:r>
              <a:rPr lang="zh-TW" altLang="en-US" sz="3600" dirty="0">
                <a:solidFill>
                  <a:srgbClr val="000000"/>
                </a:solidFill>
                <a:latin typeface="华文黑体"/>
                <a:ea typeface="华文黑体"/>
                <a:cs typeface="华文黑体"/>
              </a:rPr>
              <a:t>隨著你心律動，甜蜜的靈來充滿我。</a:t>
            </a:r>
            <a:br>
              <a:rPr lang="zh-TW" altLang="en-US" sz="3600" dirty="0">
                <a:solidFill>
                  <a:srgbClr val="000000"/>
                </a:solidFill>
                <a:latin typeface="华文黑体"/>
                <a:ea typeface="华文黑体"/>
                <a:cs typeface="华文黑体"/>
              </a:rPr>
            </a:br>
            <a:r>
              <a:rPr lang="zh-TW" altLang="en-US" sz="3600" dirty="0">
                <a:solidFill>
                  <a:srgbClr val="000000"/>
                </a:solidFill>
                <a:latin typeface="华文黑体"/>
                <a:ea typeface="华文黑体"/>
                <a:cs typeface="华文黑体"/>
              </a:rPr>
              <a:t>放下為自己抓住的，放手交給你，我的主</a:t>
            </a:r>
            <a:br>
              <a:rPr lang="zh-TW" altLang="en-US" sz="3600" dirty="0">
                <a:solidFill>
                  <a:srgbClr val="000000"/>
                </a:solidFill>
                <a:latin typeface="华文黑体"/>
                <a:ea typeface="华文黑体"/>
                <a:cs typeface="华文黑体"/>
              </a:rPr>
            </a:br>
            <a:r>
              <a:rPr lang="zh-TW" altLang="en-US" sz="3600" dirty="0">
                <a:solidFill>
                  <a:srgbClr val="000000"/>
                </a:solidFill>
                <a:latin typeface="华文黑体"/>
                <a:ea typeface="华文黑体"/>
                <a:cs typeface="华文黑体"/>
              </a:rPr>
              <a:t>我願使你歡喜，對你的愛不斷湧流。</a:t>
            </a:r>
            <a:br>
              <a:rPr lang="zh-TW" altLang="en-US" sz="3600" dirty="0">
                <a:solidFill>
                  <a:srgbClr val="000000"/>
                </a:solidFill>
                <a:latin typeface="华文黑体"/>
                <a:ea typeface="华文黑体"/>
                <a:cs typeface="华文黑体"/>
              </a:rPr>
            </a:br>
            <a:r>
              <a:rPr lang="zh-TW" altLang="en-US" sz="3600" dirty="0">
                <a:solidFill>
                  <a:srgbClr val="000000"/>
                </a:solidFill>
                <a:latin typeface="华文黑体"/>
                <a:ea typeface="华文黑体"/>
                <a:cs typeface="华文黑体"/>
              </a:rPr>
              <a:t/>
            </a:r>
            <a:br>
              <a:rPr lang="zh-TW" altLang="en-US" sz="3600" dirty="0">
                <a:solidFill>
                  <a:srgbClr val="000000"/>
                </a:solidFill>
                <a:latin typeface="华文黑体"/>
                <a:ea typeface="华文黑体"/>
                <a:cs typeface="华文黑体"/>
              </a:rPr>
            </a:br>
            <a:r>
              <a:rPr lang="zh-TW" altLang="en-US" sz="3600" dirty="0">
                <a:solidFill>
                  <a:srgbClr val="000000"/>
                </a:solidFill>
                <a:latin typeface="华文黑体"/>
                <a:ea typeface="华文黑体"/>
                <a:cs typeface="华文黑体"/>
              </a:rPr>
              <a:t>我生命氣息全然為你，如同香膏傾倒，</a:t>
            </a:r>
            <a:br>
              <a:rPr lang="zh-TW" altLang="en-US" sz="3600" dirty="0">
                <a:solidFill>
                  <a:srgbClr val="000000"/>
                </a:solidFill>
                <a:latin typeface="华文黑体"/>
                <a:ea typeface="华文黑体"/>
                <a:cs typeface="华文黑体"/>
              </a:rPr>
            </a:br>
            <a:r>
              <a:rPr lang="zh-TW" altLang="en-US" sz="3600" dirty="0">
                <a:solidFill>
                  <a:srgbClr val="000000"/>
                </a:solidFill>
                <a:latin typeface="华文黑体"/>
                <a:ea typeface="华文黑体"/>
                <a:cs typeface="华文黑体"/>
              </a:rPr>
              <a:t>無悔地付出，只願你心得滿足。</a:t>
            </a:r>
            <a:br>
              <a:rPr lang="zh-TW" altLang="en-US" sz="3600" dirty="0">
                <a:solidFill>
                  <a:srgbClr val="000000"/>
                </a:solidFill>
                <a:latin typeface="华文黑体"/>
                <a:ea typeface="华文黑体"/>
                <a:cs typeface="华文黑体"/>
              </a:rPr>
            </a:br>
            <a:r>
              <a:rPr lang="zh-TW" altLang="en-US" sz="3600" dirty="0">
                <a:solidFill>
                  <a:srgbClr val="000000"/>
                </a:solidFill>
                <a:latin typeface="华文黑体"/>
                <a:ea typeface="华文黑体"/>
                <a:cs typeface="华文黑体"/>
              </a:rPr>
              <a:t>我生命氣息全然為你，如同香膏傾倒，</a:t>
            </a:r>
            <a:br>
              <a:rPr lang="zh-TW" altLang="en-US" sz="3600" dirty="0">
                <a:solidFill>
                  <a:srgbClr val="000000"/>
                </a:solidFill>
                <a:latin typeface="华文黑体"/>
                <a:ea typeface="华文黑体"/>
                <a:cs typeface="华文黑体"/>
              </a:rPr>
            </a:br>
            <a:r>
              <a:rPr lang="zh-TW" altLang="en-US" sz="3600" dirty="0">
                <a:solidFill>
                  <a:srgbClr val="000000"/>
                </a:solidFill>
                <a:latin typeface="华文黑体"/>
                <a:ea typeface="华文黑体"/>
                <a:cs typeface="华文黑体"/>
              </a:rPr>
              <a:t>全心來獻上，最深刻真摯的愛。 </a:t>
            </a:r>
          </a:p>
        </p:txBody>
      </p:sp>
    </p:spTree>
    <p:extLst>
      <p:ext uri="{BB962C8B-B14F-4D97-AF65-F5344CB8AC3E}">
        <p14:creationId xmlns:p14="http://schemas.microsoft.com/office/powerpoint/2010/main" xmlns="" val="301298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008112"/>
          </a:xfrm>
        </p:spPr>
        <p:txBody>
          <a:bodyPr>
            <a:noAutofit/>
          </a:bodyPr>
          <a:lstStyle/>
          <a:p>
            <a:r>
              <a:rPr lang="zh-CN" altLang="en-GB" sz="4000" b="1" dirty="0" smtClean="0">
                <a:latin typeface="华文细黑"/>
                <a:ea typeface="华文细黑"/>
                <a:cs typeface="华文细黑"/>
              </a:rPr>
              <a:t>读经</a:t>
            </a:r>
            <a:r>
              <a:rPr lang="en-GB" altLang="zh-CN" sz="4000" b="1" dirty="0" smtClean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4000" b="1" dirty="0" smtClean="0">
                <a:latin typeface="华文细黑"/>
                <a:ea typeface="华文细黑"/>
                <a:cs typeface="华文细黑"/>
              </a:rPr>
              <a:t>[</a:t>
            </a:r>
            <a:r>
              <a:rPr lang="zh-CN" altLang="en-US" sz="4000" b="1" dirty="0">
                <a:latin typeface="华文细黑"/>
                <a:ea typeface="华文细黑"/>
                <a:cs typeface="华文细黑"/>
              </a:rPr>
              <a:t>耶</a:t>
            </a:r>
            <a:r>
              <a:rPr lang="en-US" altLang="zh-CN" sz="4000" b="1" dirty="0">
                <a:latin typeface="华文细黑"/>
                <a:ea typeface="华文细黑"/>
                <a:cs typeface="华文细黑"/>
              </a:rPr>
              <a:t>31:17-28]</a:t>
            </a:r>
            <a:endParaRPr lang="en-US" sz="4000" b="1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568" y="1484784"/>
            <a:ext cx="77768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17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耶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和华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说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你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末后必有指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望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你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的儿女必回到自己的境界。</a:t>
            </a:r>
          </a:p>
          <a:p>
            <a:r>
              <a:rPr lang="en-US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18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我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听见以法莲为自己悲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叹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说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你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责罚我、我便受责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罚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像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不惯负轭的牛犊一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样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求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你使我回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转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我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便回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转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因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为你是耶和华我的　神。</a:t>
            </a:r>
          </a:p>
          <a:p>
            <a:r>
              <a:rPr lang="en-US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19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我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回转以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后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就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真正懊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悔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受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教以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后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就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拍腿叹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息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我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因担当幼年的凌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辱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就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抱愧蒙羞。</a:t>
            </a:r>
            <a:endParaRPr lang="en-US" altLang="zh-TW" sz="3200" b="1" dirty="0">
              <a:solidFill>
                <a:srgbClr val="671335"/>
              </a:solidFill>
              <a:latin typeface="华文细黑"/>
              <a:ea typeface="华文细黑"/>
              <a:cs typeface="华文细黑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47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008112"/>
          </a:xfrm>
        </p:spPr>
        <p:txBody>
          <a:bodyPr>
            <a:noAutofit/>
          </a:bodyPr>
          <a:lstStyle/>
          <a:p>
            <a:r>
              <a:rPr lang="zh-CN" altLang="en-GB" sz="4000" b="1" dirty="0" smtClean="0">
                <a:latin typeface="华文细黑"/>
                <a:ea typeface="华文细黑"/>
                <a:cs typeface="华文细黑"/>
              </a:rPr>
              <a:t>读经</a:t>
            </a:r>
            <a:r>
              <a:rPr lang="en-GB" altLang="zh-CN" sz="4000" b="1" dirty="0" smtClean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4000" b="1" dirty="0" smtClean="0">
                <a:latin typeface="华文细黑"/>
                <a:ea typeface="华文细黑"/>
                <a:cs typeface="华文细黑"/>
              </a:rPr>
              <a:t>[</a:t>
            </a:r>
            <a:r>
              <a:rPr lang="zh-CN" altLang="en-US" sz="4000" b="1" dirty="0">
                <a:latin typeface="华文细黑"/>
                <a:ea typeface="华文细黑"/>
                <a:cs typeface="华文细黑"/>
              </a:rPr>
              <a:t>耶</a:t>
            </a:r>
            <a:r>
              <a:rPr lang="en-US" altLang="zh-CN" sz="4000" b="1" dirty="0">
                <a:latin typeface="华文细黑"/>
                <a:ea typeface="华文细黑"/>
                <a:cs typeface="华文细黑"/>
              </a:rPr>
              <a:t>31:17-28]</a:t>
            </a:r>
            <a:endParaRPr lang="en-US" sz="4000" b="1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568" y="1484784"/>
            <a:ext cx="77768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20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耶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和华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说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以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法莲是我的爱子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么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是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可喜悦的孩子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么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我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每逢责备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他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仍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深顾念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他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所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以我的心肠恋慕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他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我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必要怜悯他。</a:t>
            </a:r>
          </a:p>
          <a:p>
            <a:r>
              <a:rPr lang="en-US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21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以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色列民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哪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en-US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〔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民原文作处女</a:t>
            </a:r>
            <a:r>
              <a:rPr lang="en-US" altLang="zh-CN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〕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你当为自己设立指路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碑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竖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起引路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柱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你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要留心向大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路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就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是你所去的原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路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.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你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当回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转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回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转到你这些城邑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。</a:t>
            </a:r>
            <a:endParaRPr lang="zh-CN" altLang="en-US" sz="3200" b="1" dirty="0">
              <a:solidFill>
                <a:srgbClr val="671335"/>
              </a:solidFill>
              <a:latin typeface="华文细黑"/>
              <a:ea typeface="华文细黑"/>
              <a:cs typeface="华文细黑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329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008112"/>
          </a:xfrm>
        </p:spPr>
        <p:txBody>
          <a:bodyPr>
            <a:noAutofit/>
          </a:bodyPr>
          <a:lstStyle/>
          <a:p>
            <a:r>
              <a:rPr lang="zh-CN" altLang="en-GB" sz="4000" b="1" dirty="0" smtClean="0">
                <a:latin typeface="华文细黑"/>
                <a:ea typeface="华文细黑"/>
                <a:cs typeface="华文细黑"/>
              </a:rPr>
              <a:t>读经</a:t>
            </a:r>
            <a:r>
              <a:rPr lang="en-GB" altLang="zh-CN" sz="4000" b="1" dirty="0" smtClean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4000" b="1" dirty="0" smtClean="0">
                <a:latin typeface="华文细黑"/>
                <a:ea typeface="华文细黑"/>
                <a:cs typeface="华文细黑"/>
              </a:rPr>
              <a:t>[</a:t>
            </a:r>
            <a:r>
              <a:rPr lang="zh-CN" altLang="en-US" sz="4000" b="1" dirty="0">
                <a:latin typeface="华文细黑"/>
                <a:ea typeface="华文细黑"/>
                <a:cs typeface="华文细黑"/>
              </a:rPr>
              <a:t>耶</a:t>
            </a:r>
            <a:r>
              <a:rPr lang="en-US" altLang="zh-CN" sz="4000" b="1" dirty="0">
                <a:latin typeface="华文细黑"/>
                <a:ea typeface="华文细黑"/>
                <a:cs typeface="华文细黑"/>
              </a:rPr>
              <a:t>31:17-28]</a:t>
            </a:r>
            <a:endParaRPr lang="en-US" sz="4000" b="1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568" y="1484784"/>
            <a:ext cx="77768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22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背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道的民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哪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en-US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〔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民原文作女子</a:t>
            </a:r>
            <a:r>
              <a:rPr lang="en-US" altLang="zh-CN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〕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你反来复去要到几时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呢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.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耶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和华在地上造了一件新事、就是女子护卫男子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。</a:t>
            </a:r>
            <a:endParaRPr lang="en-GB" altLang="zh-CN" sz="3200" b="1" dirty="0" smtClean="0">
              <a:solidFill>
                <a:srgbClr val="671335"/>
              </a:solidFill>
              <a:latin typeface="华文细黑"/>
              <a:ea typeface="华文细黑"/>
              <a:cs typeface="华文细黑"/>
            </a:endParaRPr>
          </a:p>
          <a:p>
            <a:r>
              <a:rPr lang="en-US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23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万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军之耶和华以色列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的神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如此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说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我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使被掳之人归回的时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候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他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们在犹大地和其中的城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邑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必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再这样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说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公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义的居所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阿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圣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山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哪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愿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耶和华赐福给你。</a:t>
            </a:r>
          </a:p>
          <a:p>
            <a:r>
              <a:rPr lang="en-US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24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犹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大和属犹大城邑的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人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农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夫和放羊的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人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要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一同住在其中。</a:t>
            </a:r>
          </a:p>
        </p:txBody>
      </p:sp>
    </p:spTree>
    <p:extLst>
      <p:ext uri="{BB962C8B-B14F-4D97-AF65-F5344CB8AC3E}">
        <p14:creationId xmlns:p14="http://schemas.microsoft.com/office/powerpoint/2010/main" xmlns="" val="376501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008112"/>
          </a:xfrm>
        </p:spPr>
        <p:txBody>
          <a:bodyPr>
            <a:noAutofit/>
          </a:bodyPr>
          <a:lstStyle/>
          <a:p>
            <a:r>
              <a:rPr lang="zh-CN" altLang="en-GB" sz="4000" b="1" dirty="0" smtClean="0">
                <a:latin typeface="华文细黑"/>
                <a:ea typeface="华文细黑"/>
                <a:cs typeface="华文细黑"/>
              </a:rPr>
              <a:t>读经</a:t>
            </a:r>
            <a:r>
              <a:rPr lang="en-GB" altLang="zh-CN" sz="4000" b="1" dirty="0" smtClean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4000" b="1" dirty="0" smtClean="0">
                <a:latin typeface="华文细黑"/>
                <a:ea typeface="华文细黑"/>
                <a:cs typeface="华文细黑"/>
              </a:rPr>
              <a:t>[</a:t>
            </a:r>
            <a:r>
              <a:rPr lang="zh-CN" altLang="en-US" sz="4000" b="1" dirty="0">
                <a:latin typeface="华文细黑"/>
                <a:ea typeface="华文细黑"/>
                <a:cs typeface="华文细黑"/>
              </a:rPr>
              <a:t>耶</a:t>
            </a:r>
            <a:r>
              <a:rPr lang="en-US" altLang="zh-CN" sz="4000" b="1" dirty="0">
                <a:latin typeface="华文细黑"/>
                <a:ea typeface="华文细黑"/>
                <a:cs typeface="华文细黑"/>
              </a:rPr>
              <a:t>31:17-28]</a:t>
            </a:r>
            <a:endParaRPr lang="en-US" sz="4000" b="1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568" y="1484784"/>
            <a:ext cx="77768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25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疲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乏的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人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我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使他饱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饫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愁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烦的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人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我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使他知足。</a:t>
            </a:r>
          </a:p>
          <a:p>
            <a:r>
              <a:rPr lang="en-US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26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先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知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说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我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醒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了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觉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着睡得香甜。</a:t>
            </a:r>
          </a:p>
          <a:p>
            <a:r>
              <a:rPr lang="en-US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27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耶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和华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说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日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子将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到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我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要把人的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种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和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牲畜的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种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播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种在以色列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家 和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犹大家。</a:t>
            </a:r>
          </a:p>
          <a:p>
            <a:r>
              <a:rPr lang="en-US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28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我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先前怎样留意将他们拔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出</a:t>
            </a:r>
            <a:r>
              <a:rPr lang="en-GB" altLang="zh-CN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拆毁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毁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坏、倾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覆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苦害</a:t>
            </a:r>
            <a:r>
              <a:rPr lang="en-GB" altLang="zh-CN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也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必照样留意将他们建</a:t>
            </a:r>
            <a:r>
              <a:rPr lang="zh-CN" altLang="en-US" sz="3200" b="1" dirty="0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立</a:t>
            </a:r>
            <a:r>
              <a:rPr lang="en-GB" altLang="zh-CN" sz="3200" b="1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zh-CN" altLang="en-US" sz="3200" b="1" smtClean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栽</a:t>
            </a:r>
            <a:r>
              <a:rPr lang="zh-CN" altLang="en-US" sz="3200" b="1" dirty="0">
                <a:solidFill>
                  <a:srgbClr val="671335"/>
                </a:solidFill>
                <a:latin typeface="华文细黑"/>
                <a:ea typeface="华文细黑"/>
                <a:cs typeface="华文细黑"/>
              </a:rPr>
              <a:t>植．这是耶和华说的。</a:t>
            </a:r>
            <a:endParaRPr lang="en-US" altLang="zh-TW" sz="3200" b="1" dirty="0">
              <a:solidFill>
                <a:srgbClr val="671335"/>
              </a:solidFill>
              <a:latin typeface="华文细黑"/>
              <a:ea typeface="华文细黑"/>
              <a:cs typeface="华文细黑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978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63788" y="2813159"/>
            <a:ext cx="3816424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讲员</a:t>
            </a:r>
            <a:r>
              <a:rPr lang="en-GB" altLang="zh-CN" sz="2800" dirty="0" smtClean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: </a:t>
            </a:r>
            <a:r>
              <a:rPr lang="zh-CN" altLang="en-US" sz="2800" b="1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韦焜墀牧师牧</a:t>
            </a:r>
            <a:r>
              <a:rPr lang="zh-CN" altLang="en-US" sz="2800" b="1" dirty="0" smtClean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师</a:t>
            </a:r>
            <a:r>
              <a:rPr lang="en-US" sz="2800" dirty="0" smtClean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endParaRPr lang="en-US" sz="2800" dirty="0">
              <a:solidFill>
                <a:schemeClr val="tx1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5536" y="617685"/>
            <a:ext cx="748883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证道</a:t>
            </a:r>
            <a:r>
              <a:rPr lang="en-US" altLang="zh-CN" sz="4800" b="1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endParaRPr lang="zh-CN" altLang="en-US" sz="4800" b="1" dirty="0" smtClean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r>
              <a:rPr lang="en-US" altLang="zh-CN" b="1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[</a:t>
            </a:r>
            <a:r>
              <a:rPr lang="zh-CN" altLang="en-US" b="1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认罪的拦阻</a:t>
            </a:r>
            <a:r>
              <a:rPr lang="en-US" altLang="zh-CN" b="1" dirty="0" smtClean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]</a:t>
            </a:r>
            <a:endParaRPr lang="zh-CN" altLang="en-US" b="1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3568" y="1412776"/>
            <a:ext cx="5616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955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-3323" y="2147372"/>
            <a:ext cx="9144000" cy="1569660"/>
          </a:xfrm>
          <a:prstGeom prst="rect">
            <a:avLst/>
          </a:prstGeom>
          <a:solidFill>
            <a:srgbClr val="FFFFFF">
              <a:alpha val="6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CN" altLang="en-GB" sz="9600" b="1" dirty="0" smtClean="0">
                <a:ln w="1905"/>
                <a:solidFill>
                  <a:srgbClr val="67133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祈祷</a:t>
            </a:r>
            <a:endParaRPr kumimoji="1" lang="zh-TW" altLang="en-US" sz="9600" b="1" dirty="0">
              <a:ln w="1905"/>
              <a:solidFill>
                <a:srgbClr val="671335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algn="ctr" fontAlgn="auto">
              <a:spcBef>
                <a:spcPct val="10000"/>
              </a:spcBef>
              <a:spcAft>
                <a:spcPts val="0"/>
              </a:spcAft>
              <a:defRPr/>
            </a:pPr>
            <a:endParaRPr lang="en-US" altLang="zh-TW" sz="4000" b="1" dirty="0">
              <a:solidFill>
                <a:srgbClr val="FF3300"/>
              </a:solidFill>
              <a:latin typeface="Calibri"/>
              <a:ea typeface="新細明體"/>
            </a:endParaRPr>
          </a:p>
          <a:p>
            <a:pPr marL="342900" indent="-342900" algn="ctr" fontAlgn="auto">
              <a:spcBef>
                <a:spcPct val="10000"/>
              </a:spcBef>
              <a:spcAft>
                <a:spcPts val="0"/>
              </a:spcAft>
              <a:defRPr/>
            </a:pPr>
            <a:endParaRPr lang="en-US" altLang="zh-TW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SimHei" pitchFamily="49" charset="-122"/>
              <a:cs typeface="Arial" pitchFamily="34" charset="0"/>
            </a:endParaRPr>
          </a:p>
          <a:p>
            <a:pPr marL="342900" indent="-342900" algn="ctr" fontAlgn="auto">
              <a:spcBef>
                <a:spcPct val="10000"/>
              </a:spcBef>
              <a:spcAft>
                <a:spcPts val="0"/>
              </a:spcAft>
              <a:defRPr/>
            </a:pPr>
            <a:endParaRPr lang="en-US" altLang="zh-TW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SimHei" pitchFamily="49" charset="-122"/>
              <a:cs typeface="Arial" pitchFamily="34" charset="0"/>
            </a:endParaRPr>
          </a:p>
          <a:p>
            <a:pPr marL="342900" indent="-342900" algn="ctr" fontAlgn="auto">
              <a:spcBef>
                <a:spcPct val="10000"/>
              </a:spcBef>
              <a:spcAft>
                <a:spcPts val="0"/>
              </a:spcAft>
              <a:defRPr/>
            </a:pPr>
            <a:endParaRPr lang="en-US" altLang="zh-TW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SimHei" pitchFamily="49" charset="-122"/>
              <a:cs typeface="Arial" pitchFamily="34" charset="0"/>
            </a:endParaRPr>
          </a:p>
          <a:p>
            <a:pPr marL="342900" indent="-342900" algn="ctr" fontAlgn="auto">
              <a:spcBef>
                <a:spcPct val="10000"/>
              </a:spcBef>
              <a:spcAft>
                <a:spcPts val="0"/>
              </a:spcAft>
              <a:defRPr/>
            </a:pPr>
            <a:endParaRPr lang="en-US" altLang="zh-TW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SimHei" pitchFamily="49" charset="-122"/>
              <a:cs typeface="Arial" pitchFamily="34" charset="0"/>
            </a:endParaRPr>
          </a:p>
          <a:p>
            <a:pPr marL="342900" indent="-342900" algn="ctr" fontAlgn="auto">
              <a:spcBef>
                <a:spcPct val="10000"/>
              </a:spcBef>
              <a:spcAft>
                <a:spcPts val="0"/>
              </a:spcAft>
              <a:defRPr/>
            </a:pPr>
            <a:endParaRPr lang="en-GB" altLang="zh-TW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SimHei" pitchFamily="49" charset="-122"/>
              <a:cs typeface="Arial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687616" y="0"/>
            <a:ext cx="3456384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10000"/>
              </a:spcBef>
              <a:defRPr/>
            </a:pPr>
            <a:r>
              <a:rPr lang="en-GB" altLang="zh-TW" sz="4800" b="1" smtClean="0">
                <a:solidFill>
                  <a:srgbClr val="A8FEA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2015-10-25</a:t>
            </a:r>
            <a:endParaRPr lang="en-GB" altLang="zh-TW" sz="4800" b="1" dirty="0">
              <a:solidFill>
                <a:srgbClr val="A8FEA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SimHei" pitchFamily="49" charset="-122"/>
              <a:cs typeface="Arial" pitchFamily="34" charset="0"/>
            </a:endParaRPr>
          </a:p>
          <a:p>
            <a:pPr marL="342900" indent="-342900" algn="ctr">
              <a:spcBef>
                <a:spcPct val="10000"/>
              </a:spcBef>
              <a:defRPr/>
            </a:pPr>
            <a:r>
              <a:rPr lang="zh-TW" altLang="en-GB" sz="2800" b="1" dirty="0">
                <a:solidFill>
                  <a:srgbClr val="7BFD7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韦焜墀牧师 </a:t>
            </a:r>
            <a:endParaRPr lang="en-GB" altLang="zh-TW" sz="2800" b="1" dirty="0">
              <a:solidFill>
                <a:srgbClr val="7BFD7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SimHei" pitchFamily="49" charset="-122"/>
              <a:cs typeface="Arial" pitchFamily="34" charset="0"/>
            </a:endParaRPr>
          </a:p>
          <a:p>
            <a:pPr marL="342900" indent="-342900" algn="ctr">
              <a:spcBef>
                <a:spcPct val="10000"/>
              </a:spcBef>
              <a:defRPr/>
            </a:pPr>
            <a:r>
              <a:rPr lang="en-GB" altLang="zh-TW" sz="1800" b="1" dirty="0">
                <a:solidFill>
                  <a:srgbClr val="7BFD7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Rev Edward Wei</a:t>
            </a:r>
          </a:p>
        </p:txBody>
      </p:sp>
      <p:sp>
        <p:nvSpPr>
          <p:cNvPr id="6" name="Text Box 4" descr="Purple mesh"/>
          <p:cNvSpPr txBox="1">
            <a:spLocks noChangeArrowheads="1"/>
          </p:cNvSpPr>
          <p:nvPr/>
        </p:nvSpPr>
        <p:spPr bwMode="auto">
          <a:xfrm>
            <a:off x="971600" y="5589240"/>
            <a:ext cx="8172400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TW" altLang="en-GB" sz="54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倫敦华人浸信</a:t>
            </a:r>
            <a:r>
              <a:rPr lang="zh-TW" altLang="en-GB" sz="54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ea typeface="DFHeiMedium-B5" pitchFamily="49" charset="-128"/>
              </a:rPr>
              <a:t>会</a:t>
            </a:r>
            <a:endParaRPr lang="en-GB" sz="40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ea typeface="DFHeiMedium-B5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71600" y="6273274"/>
            <a:ext cx="72214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ea typeface="+mn-ea"/>
              </a:rPr>
              <a:t>London Chinese Baptist Church  </a:t>
            </a:r>
            <a:endParaRPr lang="en-GB" sz="32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ea typeface="+mn-ea"/>
            </a:endParaRPr>
          </a:p>
        </p:txBody>
      </p:sp>
      <p:pic>
        <p:nvPicPr>
          <p:cNvPr id="11" name="Picture 10" descr="LCBC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26242"/>
            <a:ext cx="936104" cy="153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0"/>
            <a:ext cx="6984776" cy="2808312"/>
          </a:xfrm>
          <a:prstGeom prst="rect">
            <a:avLst/>
          </a:prstGeom>
          <a:solidFill>
            <a:srgbClr val="C6D9F1">
              <a:alpha val="5098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4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SimHei" pitchFamily="49" charset="-122"/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27584" y="1295400"/>
            <a:ext cx="7416824" cy="4114800"/>
          </a:xfrm>
          <a:prstGeom prst="ellipse">
            <a:avLst/>
          </a:prstGeom>
          <a:solidFill>
            <a:srgbClr val="8CE4E0">
              <a:alpha val="6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生命成长：</a:t>
            </a:r>
            <a:endParaRPr lang="en-US" altLang="zh-CN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FFFFFF"/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SimHei" pitchFamily="49" charset="-122"/>
              <a:cs typeface="Arial" pitchFamily="34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认罪的拦阻 </a:t>
            </a:r>
            <a:endParaRPr lang="en-GB" altLang="zh-CN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FFFFFF"/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SimHei" pitchFamily="49" charset="-122"/>
              <a:cs typeface="Arial" pitchFamily="34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耶利米</a:t>
            </a:r>
            <a:r>
              <a:rPr lang="zh-CN" alt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書</a:t>
            </a:r>
            <a:r>
              <a:rPr lang="en-US" altLang="zh-CN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21-33 </a:t>
            </a:r>
            <a:r>
              <a:rPr lang="en-US" altLang="zh-CN" sz="4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(</a:t>
            </a:r>
            <a:r>
              <a:rPr lang="zh-CN" altLang="en-US" sz="4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读</a:t>
            </a:r>
            <a:r>
              <a:rPr lang="zh-CN" altLang="en-US" sz="4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耶</a:t>
            </a:r>
            <a:r>
              <a:rPr lang="en-US" altLang="zh-CN" sz="4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31:17-28)</a:t>
            </a:r>
            <a:endParaRPr lang="zh-CN" altLang="en-US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SimHei" pitchFamily="49" charset="-122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60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</a:t>
            </a:r>
            <a:r>
              <a:rPr lang="en-US" altLang="zh-CN" sz="60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21-33</a:t>
            </a:r>
            <a:r>
              <a:rPr lang="zh-CN" altLang="en-US" sz="60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章</a:t>
            </a:r>
            <a:r>
              <a:rPr lang="en-US" altLang="zh-CN" sz="60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题目</a:t>
            </a:r>
            <a:r>
              <a:rPr lang="en-US" altLang="zh-CN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7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「耶利米的争扎」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6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60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</a:t>
            </a:r>
            <a:r>
              <a:rPr lang="en-US" altLang="zh-CN" sz="60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21-33</a:t>
            </a:r>
            <a:r>
              <a:rPr lang="zh-CN" altLang="en-US" sz="60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章</a:t>
            </a:r>
            <a:r>
              <a:rPr lang="en-US" altLang="zh-CN" sz="60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6600" b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主前</a:t>
            </a:r>
            <a:r>
              <a:rPr lang="en-US" altLang="zh-CN" sz="6600" b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588</a:t>
            </a:r>
            <a:r>
              <a:rPr lang="zh-CN" altLang="en-US" sz="6600" b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年</a:t>
            </a:r>
            <a:r>
              <a:rPr lang="en-US" altLang="zh-CN" sz="6600" b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600" b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6600" b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犹大亡国前一、两年</a:t>
            </a:r>
            <a:r>
              <a:rPr lang="en-US" sz="6000" b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6000" b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6000" b="1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60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</a:t>
            </a:r>
            <a:r>
              <a:rPr lang="en-US" altLang="zh-CN" sz="60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21-33</a:t>
            </a:r>
            <a:r>
              <a:rPr lang="zh-CN" altLang="en-US" sz="60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章</a:t>
            </a:r>
            <a:r>
              <a:rPr lang="en-US" altLang="zh-CN" sz="60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6600" b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主前</a:t>
            </a:r>
            <a:r>
              <a:rPr lang="en-US" altLang="zh-CN" sz="6600" b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588</a:t>
            </a:r>
            <a:r>
              <a:rPr lang="zh-CN" altLang="en-US" sz="6600" b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年</a:t>
            </a:r>
            <a:r>
              <a:rPr lang="en-US" altLang="zh-CN" sz="6600" b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600" b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6600" b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犹大亡国前一、两年</a:t>
            </a:r>
            <a:r>
              <a:rPr lang="en-US" sz="6000" b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6000" b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6000" b="1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耶利米在争扎</a:t>
            </a:r>
            <a: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en-US" altLang="zh-CN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en-US" altLang="zh-CN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6600" b="1" dirty="0" smtClean="0">
                <a:solidFill>
                  <a:srgbClr val="FFFFFF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神要他宣扬的信息</a:t>
            </a:r>
            <a:r>
              <a:rPr lang="en-US" altLang="zh-CN" sz="6600" b="1" dirty="0" smtClean="0">
                <a:solidFill>
                  <a:srgbClr val="FFFFFF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600" b="1" dirty="0" smtClean="0">
                <a:solidFill>
                  <a:srgbClr val="FFFFFF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6600" b="1" dirty="0" smtClean="0">
                <a:solidFill>
                  <a:srgbClr val="FFFFFF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没有被人接纳</a:t>
            </a:r>
            <a:endParaRPr lang="en-US" sz="6000" b="1" dirty="0">
              <a:solidFill>
                <a:srgbClr val="FFFFFF"/>
              </a:solidFill>
              <a:effectLst>
                <a:glow rad="101600">
                  <a:srgbClr val="00B0F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耶利米在争扎</a:t>
            </a:r>
            <a: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en-US" altLang="zh-CN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6600" b="1" dirty="0" smtClean="0">
                <a:solidFill>
                  <a:srgbClr val="FFFFFF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犹大得罪神</a:t>
            </a:r>
            <a:r>
              <a:rPr lang="en-US" altLang="zh-CN" sz="6600" b="1" dirty="0" smtClean="0">
                <a:solidFill>
                  <a:srgbClr val="FFFFFF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600" b="1" dirty="0" smtClean="0">
                <a:solidFill>
                  <a:srgbClr val="FFFFFF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6600" b="1" dirty="0" smtClean="0">
                <a:solidFill>
                  <a:srgbClr val="FFFFFF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耶利米很辛苦地传讲神的话语，愿意他们悔改，</a:t>
            </a:r>
            <a:r>
              <a:rPr lang="zh-CN" altLang="en-US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但他们不听</a:t>
            </a:r>
            <a:endParaRPr lang="en-US" sz="60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耶利米在争扎</a:t>
            </a:r>
            <a: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en-US" altLang="zh-CN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而灭亡的日子</a:t>
            </a:r>
            <a:r>
              <a:rPr lang="en-US" altLang="zh-CN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越来越近</a:t>
            </a:r>
            <a:r>
              <a:rPr lang="en-US" altLang="zh-CN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endParaRPr lang="en-US" sz="60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耶利米在争扎</a:t>
            </a:r>
            <a: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60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</a:t>
            </a:r>
            <a:r>
              <a:rPr lang="en-US" altLang="zh-CN" sz="60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21:8-10</a:t>
            </a:r>
            <a:br>
              <a:rPr lang="en-US" altLang="zh-CN" sz="60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60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你要对这百姓说、耶和华如此说、看哪、我将生命的路、和死亡的路、摆在你们面前。</a:t>
            </a:r>
            <a:endParaRPr lang="en-US" sz="60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耶利米在争扎</a:t>
            </a:r>
            <a: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60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</a:t>
            </a:r>
            <a:r>
              <a:rPr lang="en-US" altLang="zh-CN" sz="60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21:14 </a:t>
            </a:r>
            <a:br>
              <a:rPr lang="en-US" altLang="zh-CN" sz="60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60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耶和华又说、</a:t>
            </a:r>
            <a:r>
              <a:rPr lang="en-US" altLang="zh-CN" sz="60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60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我必按你们作事的结果刑罚你们、</a:t>
            </a:r>
            <a:endParaRPr lang="en-US" sz="60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耶利米在争扎</a:t>
            </a:r>
            <a: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en-US" altLang="zh-CN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为什么他们还是不听从</a:t>
            </a:r>
            <a:r>
              <a:rPr lang="en-US" altLang="zh-CN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?</a:t>
            </a:r>
            <a:br>
              <a:rPr lang="en-US" altLang="zh-CN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还不认罪悔过</a:t>
            </a:r>
            <a:r>
              <a:rPr lang="en-US" altLang="zh-CN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?</a:t>
            </a:r>
            <a:endParaRPr lang="en-US" sz="60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9632" y="138698"/>
            <a:ext cx="67957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000" b="1" dirty="0">
                <a:solidFill>
                  <a:srgbClr val="FF0000"/>
                </a:solidFill>
              </a:rPr>
              <a:t>荣耀归于真神</a:t>
            </a:r>
            <a:r>
              <a:rPr lang="en-GB" altLang="zh-CN" sz="3000" b="1" dirty="0">
                <a:solidFill>
                  <a:srgbClr val="FF0000"/>
                </a:solidFill>
              </a:rPr>
              <a:t>(1)To God Be The Glory</a:t>
            </a:r>
            <a:endParaRPr lang="en-GB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506" y="692696"/>
            <a:ext cx="910949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rgbClr val="000000"/>
                </a:solidFill>
              </a:rPr>
              <a:t>榮耀歸於真神，祂成就大事，</a:t>
            </a:r>
            <a:endParaRPr lang="en-GB" altLang="zh-TW" sz="3600" dirty="0">
              <a:solidFill>
                <a:srgbClr val="000000"/>
              </a:solidFill>
            </a:endParaRPr>
          </a:p>
          <a:p>
            <a:pPr algn="ctr"/>
            <a:r>
              <a:rPr lang="zh-TW" altLang="en-US" sz="3600" dirty="0">
                <a:solidFill>
                  <a:srgbClr val="000000"/>
                </a:solidFill>
              </a:rPr>
              <a:t>為愛世人甚至賜下獨生子，</a:t>
            </a:r>
          </a:p>
          <a:p>
            <a:pPr algn="ctr"/>
            <a:r>
              <a:rPr lang="zh-TW" altLang="en-US" sz="3600" dirty="0">
                <a:solidFill>
                  <a:srgbClr val="000000"/>
                </a:solidFill>
              </a:rPr>
              <a:t>獻上祂生命為人贖罪受害，</a:t>
            </a:r>
            <a:endParaRPr lang="en-GB" altLang="zh-TW" sz="3600" dirty="0">
              <a:solidFill>
                <a:srgbClr val="000000"/>
              </a:solidFill>
            </a:endParaRPr>
          </a:p>
          <a:p>
            <a:pPr algn="ctr"/>
            <a:r>
              <a:rPr lang="zh-TW" altLang="en-US" sz="3600" dirty="0">
                <a:solidFill>
                  <a:srgbClr val="000000"/>
                </a:solidFill>
              </a:rPr>
              <a:t>永生門已大開，人人可進來。</a:t>
            </a:r>
            <a:endParaRPr lang="en-GB" altLang="zh-TW" sz="3600" dirty="0">
              <a:solidFill>
                <a:srgbClr val="000000"/>
              </a:solidFill>
            </a:endParaRPr>
          </a:p>
          <a:p>
            <a:pPr algn="ctr"/>
            <a:r>
              <a:rPr lang="en-GB" sz="3600" dirty="0">
                <a:solidFill>
                  <a:srgbClr val="000000"/>
                </a:solidFill>
              </a:rPr>
              <a:t>To God be the glory, </a:t>
            </a:r>
            <a:endParaRPr lang="en-GB" sz="3600" dirty="0" smtClean="0">
              <a:solidFill>
                <a:srgbClr val="000000"/>
              </a:solidFill>
            </a:endParaRPr>
          </a:p>
          <a:p>
            <a:pPr algn="ctr"/>
            <a:r>
              <a:rPr lang="en-GB" sz="3600" dirty="0" smtClean="0">
                <a:solidFill>
                  <a:srgbClr val="000000"/>
                </a:solidFill>
              </a:rPr>
              <a:t>great </a:t>
            </a:r>
            <a:r>
              <a:rPr lang="en-GB" sz="3600" dirty="0">
                <a:solidFill>
                  <a:srgbClr val="000000"/>
                </a:solidFill>
              </a:rPr>
              <a:t>things he hath done!  </a:t>
            </a:r>
          </a:p>
          <a:p>
            <a:pPr algn="ctr"/>
            <a:r>
              <a:rPr lang="en-GB" sz="3600" dirty="0">
                <a:solidFill>
                  <a:srgbClr val="000000"/>
                </a:solidFill>
              </a:rPr>
              <a:t>So loved he the world that </a:t>
            </a:r>
            <a:endParaRPr lang="en-GB" sz="3600" dirty="0" smtClean="0">
              <a:solidFill>
                <a:srgbClr val="000000"/>
              </a:solidFill>
            </a:endParaRPr>
          </a:p>
          <a:p>
            <a:pPr algn="ctr"/>
            <a:r>
              <a:rPr lang="en-GB" sz="3600" dirty="0" smtClean="0">
                <a:solidFill>
                  <a:srgbClr val="000000"/>
                </a:solidFill>
              </a:rPr>
              <a:t>he </a:t>
            </a:r>
            <a:r>
              <a:rPr lang="en-GB" sz="3600" dirty="0">
                <a:solidFill>
                  <a:srgbClr val="000000"/>
                </a:solidFill>
              </a:rPr>
              <a:t>gave us his Son, </a:t>
            </a:r>
          </a:p>
          <a:p>
            <a:pPr algn="ctr"/>
            <a:r>
              <a:rPr lang="en-GB" sz="3600" dirty="0">
                <a:solidFill>
                  <a:srgbClr val="000000"/>
                </a:solidFill>
              </a:rPr>
              <a:t>who yielded his life an atonement for sin, </a:t>
            </a:r>
          </a:p>
          <a:p>
            <a:pPr algn="ctr"/>
            <a:r>
              <a:rPr lang="en-GB" sz="3600" dirty="0">
                <a:solidFill>
                  <a:srgbClr val="000000"/>
                </a:solidFill>
              </a:rPr>
              <a:t>and opened the life gate that all may go in.</a:t>
            </a:r>
          </a:p>
        </p:txBody>
      </p:sp>
    </p:spTree>
    <p:extLst>
      <p:ext uri="{BB962C8B-B14F-4D97-AF65-F5344CB8AC3E}">
        <p14:creationId xmlns:p14="http://schemas.microsoft.com/office/powerpoint/2010/main" xmlns="" val="483883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耶利米在争扎</a:t>
            </a:r>
            <a: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en-US" altLang="zh-CN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en-US" altLang="zh-CN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为什么他们的心会如此硬</a:t>
            </a:r>
            <a:r>
              <a:rPr lang="en-US" altLang="zh-CN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?</a:t>
            </a:r>
            <a:r>
              <a:rPr lang="zh-CN" altLang="en-US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</a:t>
            </a:r>
            <a:r>
              <a:rPr lang="en-US" altLang="zh-CN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endParaRPr lang="en-US" sz="60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耶利米在争扎</a:t>
            </a:r>
            <a: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en-US" altLang="zh-CN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认罪</a:t>
            </a:r>
            <a:r>
              <a:rPr lang="en-US" altLang="zh-CN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有什么拦阻</a:t>
            </a:r>
            <a:r>
              <a:rPr lang="en-US" altLang="zh-CN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?</a:t>
            </a:r>
            <a:br>
              <a:rPr lang="en-US" altLang="zh-CN" sz="8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endParaRPr lang="en-US" sz="60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66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认罪的拦阻</a:t>
            </a:r>
            <a:r>
              <a:rPr lang="en-US" altLang="zh-CN" sz="66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:</a:t>
            </a:r>
            <a:br>
              <a:rPr lang="en-US" altLang="zh-CN" sz="66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13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目中无神</a:t>
            </a:r>
            <a:endParaRPr lang="en-US" sz="88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认罪的拦阻</a:t>
            </a:r>
            <a:r>
              <a:rPr lang="en-US" altLang="zh-CN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:</a:t>
            </a:r>
            <a:r>
              <a:rPr lang="zh-CN" altLang="en-US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目中无神</a:t>
            </a:r>
            <a: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22:15-17 </a:t>
            </a:r>
            <a:b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难道你作王是在乎造香柏木楼房争胜么．你的父亲岂不是也吃、也喝、也施行公平和公义么．那时他得了福乐。</a:t>
            </a:r>
            <a:endParaRPr lang="en-US" sz="54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认罪的拦阻</a:t>
            </a:r>
            <a:r>
              <a:rPr lang="en-US" altLang="zh-CN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:</a:t>
            </a:r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目中无神</a:t>
            </a:r>
            <a: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16 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他为困苦和穷乏人伸冤、那时就得了福乐．认识我不在乎此么．这是耶和华说的。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17 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惟有你的眼、和你的心、专顾贪婪、流无辜人的血、行欺压和强暴。</a:t>
            </a:r>
            <a:endParaRPr lang="en-US" sz="54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认罪的拦阻</a:t>
            </a:r>
            <a: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:</a:t>
            </a:r>
            <a:r>
              <a:rPr lang="zh-CN" altLang="en-US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目中无神</a:t>
            </a:r>
            <a: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</a:t>
            </a:r>
            <a:r>
              <a:rPr lang="zh-CN" altLang="en-US" sz="6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惟有你的眼、和你的心、专顾贪婪、</a:t>
            </a:r>
            <a:r>
              <a:rPr lang="en-US" altLang="zh-CN" sz="6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6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流无辜人的血、</a:t>
            </a:r>
            <a:r>
              <a:rPr lang="en-US" altLang="zh-CN" sz="6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6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行欺压和强暴。</a:t>
            </a:r>
            <a:endParaRPr lang="en-US" sz="54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认罪的拦阻</a:t>
            </a:r>
            <a:r>
              <a:rPr lang="en-US" altLang="zh-CN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:</a:t>
            </a:r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目中无神</a:t>
            </a:r>
            <a: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耶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22:1-5 3 </a:t>
            </a:r>
            <a:b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耶和华如此说、你们要施行公平和公义、拯救被抢夺的脱离欺压人的手、不可亏负寄居的和孤儿寡妇、不可以强暴待他们、在这地方也不可流无辜人的血。</a:t>
            </a:r>
            <a:endParaRPr lang="en-US" sz="54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认罪的拦阻</a:t>
            </a:r>
            <a:r>
              <a:rPr lang="en-US" altLang="zh-CN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:</a:t>
            </a:r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目中无神</a:t>
            </a:r>
            <a: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5 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你们若不听这些话、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耶和华说、我指着自己起誓、这城必变为荒场。 </a:t>
            </a:r>
            <a:endParaRPr lang="en-US" sz="54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66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认罪的拦阻</a:t>
            </a:r>
            <a:r>
              <a:rPr lang="en-US" altLang="zh-CN" sz="66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:</a:t>
            </a:r>
            <a:br>
              <a:rPr lang="en-US" altLang="zh-CN" sz="66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13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自圆其说</a:t>
            </a:r>
            <a:endParaRPr lang="en-US" sz="88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认罪的拦阻</a:t>
            </a:r>
            <a:r>
              <a:rPr lang="en-US" altLang="zh-CN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:</a:t>
            </a:r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自圆其说 </a:t>
            </a:r>
            <a: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耶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21:1-5 </a:t>
            </a:r>
            <a:b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60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耶和华的话临到耶利米．那时西底家王打发玛基雅的儿子巴施户珥、和玛西雅的儿子祭司西番雅、去见耶利米、说、</a:t>
            </a:r>
            <a:endParaRPr lang="en-US" sz="54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188640"/>
            <a:ext cx="64334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000" b="1" dirty="0">
                <a:solidFill>
                  <a:srgbClr val="FF0000"/>
                </a:solidFill>
              </a:rPr>
              <a:t>荣耀归于真神 </a:t>
            </a:r>
            <a:r>
              <a:rPr lang="en-GB" altLang="zh-CN" sz="3000" b="1" dirty="0">
                <a:solidFill>
                  <a:srgbClr val="FF0000"/>
                </a:solidFill>
              </a:rPr>
              <a:t>To God Be The Glory</a:t>
            </a:r>
            <a:endParaRPr lang="en-GB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394" y="908720"/>
            <a:ext cx="914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000000"/>
                </a:solidFill>
              </a:rPr>
              <a:t>讚美主，讚美主，全地聆聽主聲；</a:t>
            </a:r>
          </a:p>
          <a:p>
            <a:pPr algn="ctr"/>
            <a:r>
              <a:rPr lang="zh-TW" altLang="en-US" sz="3200" dirty="0">
                <a:solidFill>
                  <a:srgbClr val="000000"/>
                </a:solidFill>
              </a:rPr>
              <a:t>讚美主，讚美主，萬民快樂歡欣；</a:t>
            </a:r>
          </a:p>
          <a:p>
            <a:pPr algn="ctr"/>
            <a:r>
              <a:rPr lang="zh-TW" altLang="en-US" sz="3200" dirty="0">
                <a:solidFill>
                  <a:srgbClr val="000000"/>
                </a:solidFill>
              </a:rPr>
              <a:t>　請來藉聖子耶穌來到父前，</a:t>
            </a:r>
          </a:p>
          <a:p>
            <a:pPr algn="ctr"/>
            <a:r>
              <a:rPr lang="zh-TW" altLang="en-US" sz="3200" dirty="0">
                <a:solidFill>
                  <a:srgbClr val="000000"/>
                </a:solidFill>
              </a:rPr>
              <a:t>　榮耀歸主，祂已成就大事工。</a:t>
            </a:r>
            <a:endParaRPr lang="en-GB" altLang="zh-TW" sz="3200" dirty="0">
              <a:solidFill>
                <a:srgbClr val="000000"/>
              </a:solidFill>
            </a:endParaRPr>
          </a:p>
          <a:p>
            <a:pPr algn="ctr"/>
            <a:r>
              <a:rPr lang="en-GB" sz="3200" dirty="0">
                <a:solidFill>
                  <a:srgbClr val="000000"/>
                </a:solidFill>
              </a:rPr>
              <a:t>Praise the Lord, praise the Lord, </a:t>
            </a:r>
          </a:p>
          <a:p>
            <a:pPr algn="ctr"/>
            <a:r>
              <a:rPr lang="en-GB" sz="3200" dirty="0">
                <a:solidFill>
                  <a:srgbClr val="000000"/>
                </a:solidFill>
              </a:rPr>
              <a:t>let the earth hear his voice!  </a:t>
            </a:r>
          </a:p>
          <a:p>
            <a:pPr algn="ctr"/>
            <a:r>
              <a:rPr lang="en-GB" sz="3200" dirty="0">
                <a:solidFill>
                  <a:srgbClr val="000000"/>
                </a:solidFill>
              </a:rPr>
              <a:t>Praise the Lord, praise the Lord, </a:t>
            </a:r>
          </a:p>
          <a:p>
            <a:pPr algn="ctr"/>
            <a:r>
              <a:rPr lang="en-GB" sz="3200" dirty="0">
                <a:solidFill>
                  <a:srgbClr val="000000"/>
                </a:solidFill>
              </a:rPr>
              <a:t>let the people rejoice!</a:t>
            </a:r>
          </a:p>
          <a:p>
            <a:pPr algn="ctr"/>
            <a:r>
              <a:rPr lang="en-GB" sz="3200" dirty="0">
                <a:solidFill>
                  <a:srgbClr val="000000"/>
                </a:solidFill>
              </a:rPr>
              <a:t>O come to the Father thru Jesus the Son, </a:t>
            </a:r>
          </a:p>
          <a:p>
            <a:pPr algn="ctr"/>
            <a:r>
              <a:rPr lang="en-GB" sz="3200" dirty="0">
                <a:solidFill>
                  <a:srgbClr val="000000"/>
                </a:solidFill>
              </a:rPr>
              <a:t>and give him the glory, </a:t>
            </a:r>
            <a:endParaRPr lang="en-GB" sz="3200" dirty="0" smtClean="0">
              <a:solidFill>
                <a:srgbClr val="000000"/>
              </a:solidFill>
            </a:endParaRPr>
          </a:p>
          <a:p>
            <a:pPr algn="ctr"/>
            <a:r>
              <a:rPr lang="en-GB" sz="3200" dirty="0" smtClean="0">
                <a:solidFill>
                  <a:srgbClr val="000000"/>
                </a:solidFill>
              </a:rPr>
              <a:t>great </a:t>
            </a:r>
            <a:r>
              <a:rPr lang="en-GB" sz="3200" dirty="0">
                <a:solidFill>
                  <a:srgbClr val="000000"/>
                </a:solidFill>
              </a:rPr>
              <a:t>things he hath done!</a:t>
            </a:r>
          </a:p>
        </p:txBody>
      </p:sp>
    </p:spTree>
    <p:extLst>
      <p:ext uri="{BB962C8B-B14F-4D97-AF65-F5344CB8AC3E}">
        <p14:creationId xmlns:p14="http://schemas.microsoft.com/office/powerpoint/2010/main" xmlns="" val="6911416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认罪的拦阻</a:t>
            </a:r>
            <a:r>
              <a:rPr lang="en-US" altLang="zh-CN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:</a:t>
            </a:r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自圆其说 </a:t>
            </a:r>
            <a: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 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请你为我们求问耶和华、因为巴比伦王尼布甲尼撒来攻击我们、或者耶和华照他一切奇妙的作为待我们、使巴比伦王离开我们上去。</a:t>
            </a:r>
            <a:endParaRPr lang="en-US" sz="54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60648"/>
            <a:ext cx="8839200" cy="6336704"/>
          </a:xfrm>
        </p:spPr>
        <p:txBody>
          <a:bodyPr>
            <a:noAutofit/>
          </a:bodyPr>
          <a:lstStyle/>
          <a:p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认罪的拦阻</a:t>
            </a:r>
            <a:r>
              <a:rPr lang="en-US" altLang="zh-CN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:</a:t>
            </a:r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自圆其说 </a:t>
            </a:r>
            <a: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3 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耶利米对他们说、你们当对西底家这样说、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4 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耶和华以色列的神如此说、我要使你们手中的兵器、就是你们在城外与巴比伦王、和围困你们的迦勒底人打仗的兵器、翻转过来、</a:t>
            </a:r>
            <a:endParaRPr lang="en-US" sz="54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认罪的拦阻</a:t>
            </a:r>
            <a:r>
              <a:rPr lang="en-US" altLang="zh-CN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:</a:t>
            </a:r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自圆其说 </a:t>
            </a:r>
            <a: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3 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耶利又要使这些都聚集在这城中。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5 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并且我要在怒气、忿怒、和大恼恨中、用伸出来的手、并大能的膀臂、亲自攻击你们。</a:t>
            </a:r>
            <a:endParaRPr lang="en-US" sz="54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认罪的拦阻</a:t>
            </a:r>
            <a:r>
              <a:rPr lang="en-US" altLang="zh-CN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:</a:t>
            </a:r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自圆其说 </a:t>
            </a:r>
            <a: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7 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以后我要将犹大王西底家、和他的臣仆百姓、就是在城内、从瘟疫、刀剑、饥荒中剩下的人、都交在巴比伦王尼布甲尼撒的手中、和他们仇敌、并寻索其命的人手中．</a:t>
            </a:r>
            <a:endParaRPr lang="en-US" sz="54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认罪的拦阻</a:t>
            </a:r>
            <a:r>
              <a:rPr lang="en-US" altLang="zh-CN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:</a:t>
            </a:r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瞎子领路 </a:t>
            </a:r>
            <a: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巴比伦王必用刀击杀他们、不顾惜、不可怜、不怜悯．这是耶和华说的。</a:t>
            </a:r>
            <a:endParaRPr lang="en-US" sz="54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66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认罪的拦阻</a:t>
            </a:r>
            <a:r>
              <a:rPr lang="en-US" altLang="zh-CN" sz="66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:</a:t>
            </a:r>
            <a:br>
              <a:rPr lang="en-US" altLang="zh-CN" sz="66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13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瞎子领路</a:t>
            </a:r>
            <a:endParaRPr lang="en-US" sz="88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认罪的拦阻</a:t>
            </a:r>
            <a:r>
              <a:rPr lang="en-US" altLang="zh-CN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:</a:t>
            </a:r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自圆其说 </a:t>
            </a:r>
            <a: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耶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23:1-2 </a:t>
            </a:r>
            <a:b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耶和华说、那些残害赶散我草场之羊的牧人、有祸了。 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 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耶和华以色列的神斥责那些牧养他百姓的牧人、如此说、你们赶散我的羊群、并没有看顾他们．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…</a:t>
            </a:r>
            <a:endParaRPr lang="en-US" sz="54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认罪的拦阻</a:t>
            </a:r>
            <a:r>
              <a:rPr lang="en-US" altLang="zh-CN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:</a:t>
            </a:r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自圆其说 </a:t>
            </a:r>
            <a: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耶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23:9-11</a:t>
            </a:r>
            <a:b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论到那些先知、我心在我里面忧伤、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11 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连先知、带祭司、都是亵渎的、就是在我殿中我也看见他们的恶．这是耶和华说的。</a:t>
            </a:r>
            <a:endParaRPr lang="en-US" sz="54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认罪的拦阻</a:t>
            </a:r>
            <a:r>
              <a:rPr lang="en-US" altLang="zh-CN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:</a:t>
            </a:r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自圆其说 </a:t>
            </a:r>
            <a: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耶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23:16</a:t>
            </a:r>
            <a:b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万军之耶和华如此说、这些先知向你们说豫言、你们不要听他们的话．他们以虚空教训你们、所说的异象、是出于自己的心、不是出于耶和华的口。</a:t>
            </a:r>
            <a:endParaRPr lang="en-US" sz="54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认罪的拦阻</a:t>
            </a:r>
            <a:r>
              <a:rPr lang="en-US" altLang="zh-CN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:</a:t>
            </a:r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自圆其说 </a:t>
            </a:r>
            <a: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耶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23:30-34</a:t>
            </a:r>
            <a:b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耶和华说、那些先知、各从邻舍偷窃我的言语、因此我必与他们反对。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31 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耶和华说、那些先知用舌头、说是耶和华说的．我必与他们反对。</a:t>
            </a:r>
            <a:endParaRPr lang="en-US" sz="54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473" y="116632"/>
            <a:ext cx="69031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000" b="1" dirty="0">
                <a:solidFill>
                  <a:srgbClr val="FF0000"/>
                </a:solidFill>
              </a:rPr>
              <a:t>荣耀归于真神</a:t>
            </a:r>
            <a:r>
              <a:rPr lang="en-GB" altLang="zh-CN" sz="3000" b="1" dirty="0">
                <a:solidFill>
                  <a:srgbClr val="FF0000"/>
                </a:solidFill>
              </a:rPr>
              <a:t>(2) To God Be The Glory</a:t>
            </a:r>
            <a:endParaRPr lang="en-GB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9060" y="836712"/>
            <a:ext cx="93421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rgbClr val="000000"/>
                </a:solidFill>
              </a:rPr>
              <a:t>救主流寶血，何等全備救恩，</a:t>
            </a:r>
            <a:endParaRPr lang="en-GB" altLang="zh-TW" sz="3600" dirty="0">
              <a:solidFill>
                <a:srgbClr val="000000"/>
              </a:solidFill>
            </a:endParaRPr>
          </a:p>
          <a:p>
            <a:pPr algn="ctr"/>
            <a:r>
              <a:rPr lang="zh-TW" altLang="en-US" sz="3600" dirty="0">
                <a:solidFill>
                  <a:srgbClr val="000000"/>
                </a:solidFill>
              </a:rPr>
              <a:t>真神應許賜給凡信祂的人；</a:t>
            </a:r>
          </a:p>
          <a:p>
            <a:pPr algn="ctr"/>
            <a:r>
              <a:rPr lang="zh-TW" altLang="en-US" sz="3600" dirty="0">
                <a:solidFill>
                  <a:srgbClr val="000000"/>
                </a:solidFill>
              </a:rPr>
              <a:t>罪人中之罪魁若真心相信，</a:t>
            </a:r>
            <a:endParaRPr lang="en-GB" altLang="zh-TW" sz="3600" dirty="0">
              <a:solidFill>
                <a:srgbClr val="000000"/>
              </a:solidFill>
            </a:endParaRPr>
          </a:p>
          <a:p>
            <a:pPr algn="ctr"/>
            <a:r>
              <a:rPr lang="zh-TW" altLang="en-US" sz="3600" dirty="0">
                <a:solidFill>
                  <a:srgbClr val="000000"/>
                </a:solidFill>
              </a:rPr>
              <a:t>一信靠主就必得赦罪之恩。</a:t>
            </a:r>
            <a:endParaRPr lang="en-GB" altLang="zh-TW" sz="3600" dirty="0">
              <a:solidFill>
                <a:srgbClr val="000000"/>
              </a:solidFill>
            </a:endParaRPr>
          </a:p>
          <a:p>
            <a:pPr algn="ctr"/>
            <a:r>
              <a:rPr lang="en-GB" sz="3600" dirty="0">
                <a:solidFill>
                  <a:srgbClr val="000000"/>
                </a:solidFill>
              </a:rPr>
              <a:t>O perfect redemption, </a:t>
            </a:r>
            <a:endParaRPr lang="en-GB" sz="3600" dirty="0" smtClean="0">
              <a:solidFill>
                <a:srgbClr val="000000"/>
              </a:solidFill>
            </a:endParaRPr>
          </a:p>
          <a:p>
            <a:pPr algn="ctr"/>
            <a:r>
              <a:rPr lang="en-GB" sz="3600" dirty="0" smtClean="0">
                <a:solidFill>
                  <a:srgbClr val="000000"/>
                </a:solidFill>
              </a:rPr>
              <a:t>the </a:t>
            </a:r>
            <a:r>
              <a:rPr lang="en-GB" sz="3600" dirty="0">
                <a:solidFill>
                  <a:srgbClr val="000000"/>
                </a:solidFill>
              </a:rPr>
              <a:t>purchase of blood, </a:t>
            </a:r>
          </a:p>
          <a:p>
            <a:pPr algn="ctr"/>
            <a:r>
              <a:rPr lang="en-GB" sz="3600" dirty="0">
                <a:solidFill>
                  <a:srgbClr val="000000"/>
                </a:solidFill>
              </a:rPr>
              <a:t>to every believer the promise of God; </a:t>
            </a:r>
          </a:p>
          <a:p>
            <a:pPr algn="ctr"/>
            <a:r>
              <a:rPr lang="en-GB" sz="3600" dirty="0">
                <a:solidFill>
                  <a:srgbClr val="000000"/>
                </a:solidFill>
              </a:rPr>
              <a:t>the vilest offender who truly believes, </a:t>
            </a:r>
          </a:p>
          <a:p>
            <a:pPr algn="ctr"/>
            <a:r>
              <a:rPr lang="en-GB" sz="3600" dirty="0">
                <a:solidFill>
                  <a:srgbClr val="000000"/>
                </a:solidFill>
              </a:rPr>
              <a:t>that moment from Jesus a pardon receives</a:t>
            </a:r>
            <a:r>
              <a:rPr lang="en-GB" sz="33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907925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认罪的拦阻</a:t>
            </a:r>
            <a:r>
              <a:rPr lang="en-US" altLang="zh-CN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:</a:t>
            </a:r>
            <a:r>
              <a:rPr lang="zh-CN" altLang="en-US" sz="4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自圆其说 </a:t>
            </a:r>
            <a: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32 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耶和华说、那些以幻梦为豫言、又述说这梦、以谎言和矜夸使我百姓走错了路的、 我必与他们反对．我没有打发他们、也没有吩咐他们、他们与这百姓毫无益处．这是耶和华说的。</a:t>
            </a:r>
            <a:endParaRPr lang="en-US" sz="54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en-US" altLang="zh-CN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en-US" altLang="zh-CN" sz="8000" b="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8000" b="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总结</a:t>
            </a:r>
            <a:endParaRPr lang="en-US" sz="88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22:8 </a:t>
            </a:r>
            <a:b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许多国的民要经过这城、各人对邻舍说、耶和华为何向这大城如此行呢。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9 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glow rad="101600">
                    <a:srgbClr val="6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他们必回答说、是因离弃了耶和华他们神的约、事奉敬拜别神。</a:t>
            </a:r>
            <a:endParaRPr lang="en-US" sz="54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en-US" altLang="zh-CN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en-US" altLang="zh-CN" sz="8000" b="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8000" b="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因离弃了耶和华</a:t>
            </a:r>
            <a:r>
              <a:rPr lang="en-US" altLang="zh-CN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他们神的约、</a:t>
            </a:r>
            <a:r>
              <a:rPr lang="en-US" altLang="zh-CN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事奉敬拜别神</a:t>
            </a:r>
            <a:endParaRPr lang="en-US" sz="88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5400" b="1" dirty="0" smtClean="0"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林前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10:11-12</a:t>
            </a:r>
            <a:br>
              <a:rPr lang="en-US" altLang="zh-CN" sz="5400" b="1" dirty="0" smtClean="0"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他们遭遇这些事、都要作为鑑戒．并且写在经上、正是警戒我们这末世的人。所以自己以为站得稳的、须要谨慎、免得跌倒。 </a:t>
            </a:r>
            <a:endParaRPr lang="en-US" sz="5400" b="1" dirty="0">
              <a:solidFill>
                <a:srgbClr val="FFFFFF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5400" b="1" dirty="0" smtClean="0"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太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7:2-5 </a:t>
            </a:r>
            <a:br>
              <a:rPr lang="en-US" altLang="zh-CN" sz="5400" b="1" dirty="0" smtClean="0"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5400" b="1" dirty="0" smtClean="0"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因为你们怎样论断人、也必怎样被论断。你们用</a:t>
            </a:r>
            <a:r>
              <a:rPr lang="zh-TW" altLang="en-US" sz="5400" b="1" dirty="0" smtClean="0"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什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么量器量给人、也必用</a:t>
            </a:r>
            <a:r>
              <a:rPr lang="zh-TW" altLang="en-US" sz="5400" b="1" dirty="0" smtClean="0"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什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么量器量给你们。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3 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为</a:t>
            </a:r>
            <a:r>
              <a:rPr lang="zh-TW" altLang="en-US" sz="5400" b="1" dirty="0" smtClean="0"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什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么看见你弟兄眼中有剌、却不想自己眼中有梁木呢。</a:t>
            </a:r>
            <a:endParaRPr lang="en-US" sz="5400" b="1" dirty="0">
              <a:solidFill>
                <a:srgbClr val="FFFFFF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en-US" altLang="zh-CN" sz="5400" b="1" dirty="0" smtClean="0"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4 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你自己眼中有梁木、怎能对你弟兄说、容我去掉你眼中的剌呢。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5 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你这假冒为善的人、先去掉自己眼中的梁木、然后纔能看得清楚、去掉你弟兄眼中的剌。</a:t>
            </a:r>
            <a:endParaRPr lang="en-US" sz="5400" b="1" dirty="0">
              <a:solidFill>
                <a:srgbClr val="FFFFFF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生命的成长，</a:t>
            </a:r>
            <a:r>
              <a:rPr lang="en-US" altLang="zh-CN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可能要让神</a:t>
            </a:r>
            <a:r>
              <a:rPr lang="en-US" altLang="zh-CN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「施行拔出、拆毁、毁坏、倾覆、」</a:t>
            </a:r>
            <a:endParaRPr lang="en-US" sz="88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生命的成长</a:t>
            </a:r>
            <a:r>
              <a:rPr lang="en-US" altLang="zh-CN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TW" altLang="en-US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然而，其后祂</a:t>
            </a:r>
            <a:r>
              <a:rPr lang="en-US" altLang="zh-TW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TW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TW" altLang="en-US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「又要建立栽植。」</a:t>
            </a:r>
            <a:endParaRPr lang="en-US" sz="88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54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31:20 </a:t>
            </a:r>
            <a:br>
              <a:rPr lang="en-US" altLang="zh-CN" sz="54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60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耶和华说、以法莲是我的爱子么、是可喜悦的孩子么、我每逢责备他仍深顾念他、所以我的心肠恋慕他、我必要怜悯他。</a:t>
            </a:r>
            <a:endParaRPr lang="en-US" sz="5400" b="1" dirty="0"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188640"/>
            <a:ext cx="64334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000" b="1" dirty="0">
                <a:solidFill>
                  <a:srgbClr val="FF0000"/>
                </a:solidFill>
              </a:rPr>
              <a:t>荣耀归于真神 </a:t>
            </a:r>
            <a:r>
              <a:rPr lang="en-GB" altLang="zh-CN" sz="3000" b="1" dirty="0">
                <a:solidFill>
                  <a:srgbClr val="FF0000"/>
                </a:solidFill>
              </a:rPr>
              <a:t>To God Be The Glory</a:t>
            </a:r>
            <a:endParaRPr lang="en-GB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394" y="908720"/>
            <a:ext cx="914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000000"/>
                </a:solidFill>
              </a:rPr>
              <a:t>讚美主，讚美主，全地聆聽主聲；</a:t>
            </a:r>
          </a:p>
          <a:p>
            <a:pPr algn="ctr"/>
            <a:r>
              <a:rPr lang="zh-TW" altLang="en-US" sz="3200" dirty="0">
                <a:solidFill>
                  <a:srgbClr val="000000"/>
                </a:solidFill>
              </a:rPr>
              <a:t>讚美主，讚美主，萬民快樂歡欣；</a:t>
            </a:r>
          </a:p>
          <a:p>
            <a:pPr algn="ctr"/>
            <a:r>
              <a:rPr lang="zh-TW" altLang="en-US" sz="3200" dirty="0">
                <a:solidFill>
                  <a:srgbClr val="000000"/>
                </a:solidFill>
              </a:rPr>
              <a:t>　請來藉聖子耶穌來到父前，</a:t>
            </a:r>
          </a:p>
          <a:p>
            <a:pPr algn="ctr"/>
            <a:r>
              <a:rPr lang="zh-TW" altLang="en-US" sz="3200" dirty="0">
                <a:solidFill>
                  <a:srgbClr val="000000"/>
                </a:solidFill>
              </a:rPr>
              <a:t>　榮耀歸主，祂已成就大事工。</a:t>
            </a:r>
            <a:endParaRPr lang="en-GB" altLang="zh-TW" sz="3200" dirty="0">
              <a:solidFill>
                <a:srgbClr val="000000"/>
              </a:solidFill>
            </a:endParaRPr>
          </a:p>
          <a:p>
            <a:pPr algn="ctr"/>
            <a:r>
              <a:rPr lang="en-GB" sz="3200" dirty="0">
                <a:solidFill>
                  <a:srgbClr val="000000"/>
                </a:solidFill>
              </a:rPr>
              <a:t>Praise the Lord, praise the Lord, </a:t>
            </a:r>
          </a:p>
          <a:p>
            <a:pPr algn="ctr"/>
            <a:r>
              <a:rPr lang="en-GB" sz="3200" dirty="0">
                <a:solidFill>
                  <a:srgbClr val="000000"/>
                </a:solidFill>
              </a:rPr>
              <a:t>let the earth hear his voice!  </a:t>
            </a:r>
          </a:p>
          <a:p>
            <a:pPr algn="ctr"/>
            <a:r>
              <a:rPr lang="en-GB" sz="3200" dirty="0">
                <a:solidFill>
                  <a:srgbClr val="000000"/>
                </a:solidFill>
              </a:rPr>
              <a:t>Praise the Lord, praise the Lord, </a:t>
            </a:r>
          </a:p>
          <a:p>
            <a:pPr algn="ctr"/>
            <a:r>
              <a:rPr lang="en-GB" sz="3200" dirty="0">
                <a:solidFill>
                  <a:srgbClr val="000000"/>
                </a:solidFill>
              </a:rPr>
              <a:t>let the people rejoice!</a:t>
            </a:r>
          </a:p>
          <a:p>
            <a:pPr algn="ctr"/>
            <a:r>
              <a:rPr lang="en-GB" sz="3200" dirty="0">
                <a:solidFill>
                  <a:srgbClr val="000000"/>
                </a:solidFill>
              </a:rPr>
              <a:t>O come to the Father thru Jesus the Son, </a:t>
            </a:r>
          </a:p>
          <a:p>
            <a:pPr algn="ctr"/>
            <a:r>
              <a:rPr lang="en-GB" sz="3200" dirty="0">
                <a:solidFill>
                  <a:srgbClr val="000000"/>
                </a:solidFill>
              </a:rPr>
              <a:t>and give him the glory, </a:t>
            </a:r>
            <a:endParaRPr lang="en-GB" sz="3200" dirty="0" smtClean="0">
              <a:solidFill>
                <a:srgbClr val="000000"/>
              </a:solidFill>
            </a:endParaRPr>
          </a:p>
          <a:p>
            <a:pPr algn="ctr"/>
            <a:r>
              <a:rPr lang="en-GB" sz="3200" dirty="0" smtClean="0">
                <a:solidFill>
                  <a:srgbClr val="000000"/>
                </a:solidFill>
              </a:rPr>
              <a:t>great </a:t>
            </a:r>
            <a:r>
              <a:rPr lang="en-GB" sz="3200" dirty="0">
                <a:solidFill>
                  <a:srgbClr val="000000"/>
                </a:solidFill>
              </a:rPr>
              <a:t>things he hath done!</a:t>
            </a:r>
          </a:p>
        </p:txBody>
      </p:sp>
    </p:spTree>
    <p:extLst>
      <p:ext uri="{BB962C8B-B14F-4D97-AF65-F5344CB8AC3E}">
        <p14:creationId xmlns:p14="http://schemas.microsoft.com/office/powerpoint/2010/main" xmlns="" val="7603308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60648"/>
            <a:ext cx="8763000" cy="6336704"/>
          </a:xfrm>
        </p:spPr>
        <p:txBody>
          <a:bodyPr>
            <a:noAutofit/>
          </a:bodyPr>
          <a:lstStyle/>
          <a:p>
            <a:r>
              <a:rPr lang="zh-CN" altLang="en-US" sz="54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23:3-6 </a:t>
            </a:r>
            <a:br>
              <a:rPr lang="en-US" altLang="zh-CN" sz="54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60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我要将我羊群中所余剩的、从我赶他们到的各国内、招聚出来、领他们归回本圈、他们也必生养众多。</a:t>
            </a:r>
            <a:endParaRPr lang="en-US" sz="6000" b="1" dirty="0"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60648"/>
            <a:ext cx="8763000" cy="6336704"/>
          </a:xfrm>
        </p:spPr>
        <p:txBody>
          <a:bodyPr>
            <a:noAutofit/>
          </a:bodyPr>
          <a:lstStyle/>
          <a:p>
            <a:r>
              <a:rPr lang="zh-CN" altLang="en-US" sz="54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23:3-6 </a:t>
            </a:r>
            <a:br>
              <a:rPr lang="en-US" altLang="zh-CN" sz="54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en-US" altLang="zh-CN" sz="54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4 </a:t>
            </a:r>
            <a:r>
              <a:rPr lang="zh-CN" altLang="en-US" sz="60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我必设立照管他们的牧人、牧养他们．他们不再惧怕、不再惊惶、也不缺少一个．这是耶和华说的。</a:t>
            </a:r>
            <a:endParaRPr lang="en-US" sz="6000" b="1" dirty="0"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60648"/>
            <a:ext cx="8763000" cy="6336704"/>
          </a:xfrm>
        </p:spPr>
        <p:txBody>
          <a:bodyPr>
            <a:noAutofit/>
          </a:bodyPr>
          <a:lstStyle/>
          <a:p>
            <a:r>
              <a:rPr lang="zh-CN" altLang="en-US" sz="54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23:3-6 </a:t>
            </a:r>
            <a:br>
              <a:rPr lang="en-US" altLang="zh-CN" sz="54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en-US" altLang="zh-CN" sz="60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5 </a:t>
            </a:r>
            <a:r>
              <a:rPr lang="zh-CN" altLang="en-US" sz="60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耶和华说、日子将到、我要给大卫兴起一个公义的苗裔、他必掌王权、行事有智慧、在地上施行公平、和公义。</a:t>
            </a:r>
            <a:endParaRPr lang="en-US" sz="6000" b="1" dirty="0"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60648"/>
            <a:ext cx="8763000" cy="6336704"/>
          </a:xfrm>
        </p:spPr>
        <p:txBody>
          <a:bodyPr>
            <a:noAutofit/>
          </a:bodyPr>
          <a:lstStyle/>
          <a:p>
            <a:r>
              <a:rPr lang="zh-CN" altLang="en-US" sz="54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耶</a:t>
            </a:r>
            <a:r>
              <a:rPr lang="en-US" altLang="zh-CN" sz="54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23:3-6 </a:t>
            </a:r>
            <a:br>
              <a:rPr lang="en-US" altLang="zh-CN" sz="54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en-US" altLang="zh-CN" sz="60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6 </a:t>
            </a:r>
            <a:r>
              <a:rPr lang="zh-CN" altLang="en-US" sz="60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在他的日子、犹大必得救、以色列也安然居住</a:t>
            </a:r>
            <a:r>
              <a:rPr lang="en-US" altLang="zh-CN" sz="60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.</a:t>
            </a:r>
            <a:r>
              <a:rPr lang="zh-CN" altLang="en-US" sz="6000" b="1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他的名必称为耶和华我们的义。 </a:t>
            </a:r>
            <a:endParaRPr lang="en-US" sz="6000" b="1" dirty="0"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生命的成长</a:t>
            </a:r>
            <a: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en-US" altLang="zh-CN" sz="6000" b="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en-US" altLang="zh-CN" sz="6000" b="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en-US" altLang="zh-CN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en-US" altLang="zh-CN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…</a:t>
            </a:r>
            <a:r>
              <a:rPr lang="zh-TW" altLang="en-US" sz="8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建立栽植</a:t>
            </a:r>
            <a:endParaRPr lang="en-US" sz="88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66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生命的成长</a:t>
            </a:r>
            <a: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</a:t>
            </a:r>
            <a:r>
              <a:rPr lang="zh-CN" altLang="en-US" sz="6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胜过认罪的拦阻 </a:t>
            </a:r>
            <a:r>
              <a:rPr lang="en-US" altLang="zh-CN" sz="6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6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让神「施行拔出、拆毁、毁坏、倾覆、」 </a:t>
            </a:r>
            <a: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TW" altLang="en-US" sz="66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</a:t>
            </a:r>
            <a:r>
              <a:rPr lang="zh-TW" altLang="en-US" sz="6600" b="1" dirty="0" smtClean="0">
                <a:solidFill>
                  <a:srgbClr val="F5CFC7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然后，祂</a:t>
            </a:r>
            <a:r>
              <a:rPr lang="en-US" altLang="zh-TW" sz="6600" b="1" dirty="0" smtClean="0">
                <a:solidFill>
                  <a:srgbClr val="F5CFC7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TW" sz="6600" b="1" dirty="0" smtClean="0">
                <a:solidFill>
                  <a:srgbClr val="F5CFC7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TW" altLang="en-US" sz="6600" b="1" dirty="0" smtClean="0">
                <a:solidFill>
                  <a:srgbClr val="F5CFC7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「又要建立栽植。</a:t>
            </a:r>
            <a:r>
              <a:rPr lang="zh-CN" altLang="en-US" sz="6600" b="1" dirty="0" smtClean="0">
                <a:solidFill>
                  <a:srgbClr val="F5CFC7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」</a:t>
            </a:r>
            <a:endParaRPr lang="en-US" sz="9600" b="1" dirty="0">
              <a:solidFill>
                <a:srgbClr val="F5CFC7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7625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GB" sz="6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頌主新歌</a:t>
            </a:r>
            <a:r>
              <a:rPr lang="en-GB" altLang="zh-TW" sz="4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454</a:t>
            </a:r>
            <a:br>
              <a:rPr lang="en-GB" altLang="zh-TW" sz="4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GB" altLang="zh-TW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New Songs of Praises</a:t>
            </a:r>
            <a:r>
              <a:rPr lang="en-GB" altLang="zh-TW" sz="4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 (459)</a:t>
            </a:r>
            <a:endParaRPr lang="en-US" altLang="zh-TW" sz="4800" b="1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Hei" pitchFamily="49" charset="-122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3068638"/>
            <a:ext cx="3600450" cy="1944687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宝架清影</a:t>
            </a:r>
            <a:r>
              <a:rPr lang="zh-CN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/>
            </a:r>
            <a:br>
              <a:rPr lang="zh-CN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Beneath the Cross of Jesus</a:t>
            </a:r>
            <a:endParaRPr lang="en-US" altLang="zh-TW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Hei" pitchFamily="49" charset="-122"/>
            </a:endParaRPr>
          </a:p>
        </p:txBody>
      </p:sp>
      <p:pic>
        <p:nvPicPr>
          <p:cNvPr id="3076" name="Picture 4" descr="j0310346[1]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35600" y="2349500"/>
            <a:ext cx="2422525" cy="3467100"/>
          </a:xfrm>
          <a:noFill/>
        </p:spPr>
      </p:pic>
    </p:spTree>
  </p:cSld>
  <p:clrMapOvr>
    <a:masterClrMapping/>
  </p:clrMapOvr>
  <p:transition advTm="6318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6690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1.</a:t>
            </a: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在主宝架清影中，</a:t>
            </a:r>
            <a:b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我愿脚步立定</a:t>
            </a:r>
            <a:b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Beneath the cross of Jesus </a:t>
            </a:r>
            <a:br>
              <a:rPr lang="en-US" altLang="zh-CN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I fain would take my stand</a:t>
            </a:r>
            <a:r>
              <a:rPr lang="en-US" altLang="zh-CN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/>
            </a:r>
            <a:br>
              <a:rPr lang="en-US" altLang="zh-CN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好像炎暑远行辛苦</a:t>
            </a:r>
            <a:r>
              <a:rPr lang="en-US" altLang="zh-CN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, </a:t>
            </a:r>
            <a:br>
              <a:rPr lang="en-US" altLang="zh-CN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投进磐石阴影</a:t>
            </a:r>
            <a:b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The shadow of a mighty rock  </a:t>
            </a:r>
            <a:br>
              <a:rPr lang="en-US" altLang="zh-CN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within a weary land</a:t>
            </a:r>
            <a:endParaRPr lang="en-US" altLang="zh-CN" sz="3600" b="1" dirty="0" smtClean="0">
              <a:effectLst>
                <a:outerShdw blurRad="38100" dist="38100" dir="2700000" algn="tl">
                  <a:srgbClr val="C0C0C0"/>
                </a:outerShdw>
              </a:effectLst>
              <a:ea typeface="SimHei" pitchFamily="49" charset="-122"/>
            </a:endParaRPr>
          </a:p>
        </p:txBody>
      </p:sp>
      <p:pic>
        <p:nvPicPr>
          <p:cNvPr id="3" name="BeneaththeCrossofJesu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808038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5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5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669088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好像旷野欣逢居处，</a:t>
            </a:r>
            <a:b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长途喜见凉亭</a:t>
            </a:r>
            <a:b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A home within wilderness, </a:t>
            </a:r>
            <a:br>
              <a:rPr lang="en-US" altLang="zh-CN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a rest upon the way</a:t>
            </a:r>
            <a:r>
              <a:rPr lang="en-US" altLang="zh-CN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/>
            </a:r>
            <a:br>
              <a:rPr lang="en-US" altLang="zh-CN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到此得息肩头重担，</a:t>
            </a:r>
            <a:b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养力奔赴前程</a:t>
            </a:r>
            <a:b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From the burning of the noontide heat </a:t>
            </a:r>
            <a:r>
              <a:rPr lang="en-US" altLang="zh-CN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/>
            </a:r>
            <a:br>
              <a:rPr lang="en-US" altLang="zh-CN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And the burden of the day.</a:t>
            </a:r>
          </a:p>
        </p:txBody>
      </p:sp>
    </p:spTree>
  </p:cSld>
  <p:clrMapOvr>
    <a:masterClrMapping/>
  </p:clrMapOvr>
  <p:transition advTm="2315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2.</a:t>
            </a: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神圣庄严的十架，</a:t>
            </a:r>
            <a:b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我常抬头仰望</a:t>
            </a:r>
            <a:b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Upon that cross of Jesus </a:t>
            </a:r>
            <a:br>
              <a:rPr lang="en-US" altLang="zh-CN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Mine eye at times can see</a:t>
            </a:r>
            <a:r>
              <a:rPr lang="en-US" altLang="zh-CN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/>
            </a:r>
            <a:br>
              <a:rPr lang="en-US" altLang="zh-CN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双眼如见宝血倾流，</a:t>
            </a:r>
            <a:b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为我忍受死亡</a:t>
            </a:r>
            <a:b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The very dying form of </a:t>
            </a:r>
            <a:r>
              <a:rPr lang="en-GB" altLang="zh-CN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O</a:t>
            </a:r>
            <a:r>
              <a:rPr lang="en-US" altLang="zh-CN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ne </a:t>
            </a:r>
            <a:br>
              <a:rPr lang="en-US" altLang="zh-CN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Who suffered there for me</a:t>
            </a:r>
            <a:endParaRPr lang="en-US" altLang="zh-CN" sz="4000" b="1" dirty="0" smtClean="0">
              <a:effectLst>
                <a:outerShdw blurRad="38100" dist="38100" dir="2700000" algn="tl">
                  <a:srgbClr val="C0C0C0"/>
                </a:outerShdw>
              </a:effectLst>
              <a:ea typeface="SimHei" pitchFamily="49" charset="-122"/>
            </a:endParaRPr>
          </a:p>
        </p:txBody>
      </p:sp>
    </p:spTree>
  </p:cSld>
  <p:clrMapOvr>
    <a:masterClrMapping/>
  </p:clrMapOvr>
  <p:transition advTm="21997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20413" y="260648"/>
            <a:ext cx="69031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000" b="1" dirty="0">
                <a:solidFill>
                  <a:srgbClr val="FF0000"/>
                </a:solidFill>
              </a:rPr>
              <a:t>荣耀归于真神</a:t>
            </a:r>
            <a:r>
              <a:rPr lang="en-GB" altLang="zh-CN" sz="3000" b="1" dirty="0">
                <a:solidFill>
                  <a:srgbClr val="FF0000"/>
                </a:solidFill>
              </a:rPr>
              <a:t>(3) To God Be The Glory</a:t>
            </a:r>
            <a:endParaRPr lang="en-GB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14646"/>
            <a:ext cx="95326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rgbClr val="000000"/>
                </a:solidFill>
              </a:rPr>
              <a:t>父神啟示真理，祂成就大事，</a:t>
            </a:r>
            <a:endParaRPr lang="en-GB" altLang="zh-TW" sz="3600" dirty="0">
              <a:solidFill>
                <a:srgbClr val="000000"/>
              </a:solidFill>
            </a:endParaRPr>
          </a:p>
          <a:p>
            <a:pPr algn="ctr"/>
            <a:r>
              <a:rPr lang="zh-TW" altLang="en-US" sz="3600" dirty="0">
                <a:solidFill>
                  <a:srgbClr val="000000"/>
                </a:solidFill>
              </a:rPr>
              <a:t>藉聖子耶穌我們歡欣無比，</a:t>
            </a:r>
          </a:p>
          <a:p>
            <a:pPr algn="ctr"/>
            <a:r>
              <a:rPr lang="zh-TW" altLang="en-US" sz="3600" dirty="0">
                <a:solidFill>
                  <a:srgbClr val="000000"/>
                </a:solidFill>
              </a:rPr>
              <a:t>將來見主面我們必更驚訝，</a:t>
            </a:r>
            <a:endParaRPr lang="en-GB" altLang="zh-TW" sz="3600" dirty="0">
              <a:solidFill>
                <a:srgbClr val="000000"/>
              </a:solidFill>
            </a:endParaRPr>
          </a:p>
          <a:p>
            <a:pPr algn="ctr"/>
            <a:r>
              <a:rPr lang="zh-TW" altLang="en-US" sz="3600" dirty="0">
                <a:solidFill>
                  <a:srgbClr val="000000"/>
                </a:solidFill>
              </a:rPr>
              <a:t>何等奇妙改變，更純潔無瑕。</a:t>
            </a:r>
            <a:endParaRPr lang="en-GB" altLang="zh-TW" sz="3600" dirty="0">
              <a:solidFill>
                <a:srgbClr val="000000"/>
              </a:solidFill>
            </a:endParaRPr>
          </a:p>
          <a:p>
            <a:pPr algn="ctr"/>
            <a:r>
              <a:rPr lang="en-GB" sz="3600" dirty="0">
                <a:solidFill>
                  <a:srgbClr val="000000"/>
                </a:solidFill>
                <a:latin typeface="Times New Roman"/>
                <a:ea typeface="新細明體"/>
              </a:rPr>
              <a:t>Great things he hath taught us, </a:t>
            </a:r>
          </a:p>
          <a:p>
            <a:pPr algn="ctr"/>
            <a:r>
              <a:rPr lang="en-GB" sz="3600" dirty="0">
                <a:solidFill>
                  <a:srgbClr val="000000"/>
                </a:solidFill>
                <a:latin typeface="Times New Roman"/>
                <a:ea typeface="新細明體"/>
              </a:rPr>
              <a:t>great things he hath done, </a:t>
            </a:r>
            <a:br>
              <a:rPr lang="en-GB" sz="3600" dirty="0">
                <a:solidFill>
                  <a:srgbClr val="000000"/>
                </a:solidFill>
                <a:latin typeface="Times New Roman"/>
                <a:ea typeface="新細明體"/>
              </a:rPr>
            </a:br>
            <a:r>
              <a:rPr lang="en-GB" sz="3600" dirty="0">
                <a:solidFill>
                  <a:srgbClr val="000000"/>
                </a:solidFill>
                <a:latin typeface="Times New Roman"/>
                <a:ea typeface="新細明體"/>
              </a:rPr>
              <a:t>and great our rejoicing thru Jesus the Son; </a:t>
            </a:r>
            <a:br>
              <a:rPr lang="en-GB" sz="3600" dirty="0">
                <a:solidFill>
                  <a:srgbClr val="000000"/>
                </a:solidFill>
                <a:latin typeface="Times New Roman"/>
                <a:ea typeface="新細明體"/>
              </a:rPr>
            </a:br>
            <a:r>
              <a:rPr lang="en-GB" sz="3600" dirty="0">
                <a:solidFill>
                  <a:srgbClr val="000000"/>
                </a:solidFill>
                <a:latin typeface="Times New Roman"/>
                <a:ea typeface="新細明體"/>
              </a:rPr>
              <a:t>but purer, and higher, and greater will be </a:t>
            </a:r>
            <a:br>
              <a:rPr lang="en-GB" sz="3600" dirty="0">
                <a:solidFill>
                  <a:srgbClr val="000000"/>
                </a:solidFill>
                <a:latin typeface="Times New Roman"/>
                <a:ea typeface="新細明體"/>
              </a:rPr>
            </a:br>
            <a:r>
              <a:rPr lang="en-GB" sz="3600" dirty="0">
                <a:solidFill>
                  <a:srgbClr val="000000"/>
                </a:solidFill>
                <a:latin typeface="Times New Roman"/>
                <a:ea typeface="新細明體"/>
              </a:rPr>
              <a:t>our wonder, our transport, when Jesus we see. </a:t>
            </a:r>
            <a:endParaRPr lang="en-GB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86860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热泪满眶寸心如裂，</a:t>
            </a:r>
            <a:b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两事仔细思量</a:t>
            </a:r>
            <a:b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And from my smitten heart with tears</a:t>
            </a:r>
            <a:r>
              <a:rPr lang="en-US" altLang="zh-CN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/>
            </a:r>
            <a:br>
              <a:rPr lang="en-US" altLang="zh-CN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 Two wonders I confess</a:t>
            </a:r>
            <a:r>
              <a:rPr lang="en-US" altLang="zh-CN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/>
            </a:r>
            <a:br>
              <a:rPr lang="en-US" altLang="zh-CN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思量我身不配受恩，</a:t>
            </a:r>
            <a:b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思量主爱非常</a:t>
            </a:r>
            <a:b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The wonders of His glorious love </a:t>
            </a:r>
            <a:br>
              <a:rPr lang="en-US" altLang="zh-CN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and my unworthiness.</a:t>
            </a:r>
          </a:p>
        </p:txBody>
      </p:sp>
    </p:spTree>
  </p:cSld>
  <p:clrMapOvr>
    <a:masterClrMapping/>
  </p:clrMapOvr>
  <p:transition advTm="23837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74211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3.</a:t>
            </a: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神圣十架的荫下，</a:t>
            </a:r>
            <a:b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是我安乐之乡</a:t>
            </a:r>
            <a:b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I take, O cross, your shadow </a:t>
            </a:r>
            <a:br>
              <a:rPr lang="en-US" altLang="zh-CN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For my abiding place</a:t>
            </a:r>
            <a:br>
              <a:rPr lang="en-US" altLang="zh-CN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主面光华辉煌照耀，</a:t>
            </a:r>
            <a:b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何须别有亮光</a:t>
            </a:r>
            <a:b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I ask no other sunshine than </a:t>
            </a:r>
            <a:br>
              <a:rPr lang="en-US" altLang="zh-CN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The sunshine of His face</a:t>
            </a:r>
            <a:endParaRPr lang="en-US" altLang="zh-CN" b="1" dirty="0" smtClean="0">
              <a:effectLst>
                <a:outerShdw blurRad="38100" dist="38100" dir="2700000" algn="tl">
                  <a:srgbClr val="C0C0C0"/>
                </a:outerShdw>
              </a:effectLst>
              <a:ea typeface="SimHei" pitchFamily="49" charset="-122"/>
            </a:endParaRPr>
          </a:p>
        </p:txBody>
      </p:sp>
    </p:spTree>
  </p:cSld>
  <p:clrMapOvr>
    <a:masterClrMapping/>
  </p:clrMapOvr>
  <p:transition advTm="21949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74211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世界虚荣不足贪图，</a:t>
            </a:r>
            <a:b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得失非所计较</a:t>
            </a:r>
            <a:b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Content to let the world go by,</a:t>
            </a:r>
            <a:br>
              <a:rPr lang="en-US" altLang="zh-CN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To know no gain or loss</a:t>
            </a:r>
            <a:r>
              <a:rPr lang="en-US" altLang="zh-CN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/>
            </a:r>
            <a:br>
              <a:rPr lang="en-US" altLang="zh-CN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但将罪恶看为羞耻</a:t>
            </a:r>
            <a:r>
              <a:rPr lang="en-US" altLang="zh-CN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, </a:t>
            </a:r>
            <a:br>
              <a:rPr lang="en-US" altLang="zh-CN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宝架看为荣耀</a:t>
            </a:r>
            <a:b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My sinful self my only shame,</a:t>
            </a:r>
            <a:br>
              <a:rPr lang="en-US" altLang="zh-CN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</a:br>
            <a:r>
              <a:rPr lang="en-US" altLang="zh-CN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SimHei" pitchFamily="49" charset="-122"/>
              </a:rPr>
              <a:t>My glory all the cross</a:t>
            </a:r>
            <a:endParaRPr lang="en-US" altLang="zh-CN" b="1" dirty="0" smtClean="0">
              <a:effectLst>
                <a:outerShdw blurRad="38100" dist="38100" dir="2700000" algn="tl">
                  <a:srgbClr val="C0C0C0"/>
                </a:outerShdw>
              </a:effectLst>
              <a:ea typeface="SimHei" pitchFamily="49" charset="-122"/>
            </a:endParaRPr>
          </a:p>
        </p:txBody>
      </p:sp>
    </p:spTree>
  </p:cSld>
  <p:clrMapOvr>
    <a:masterClrMapping/>
  </p:clrMapOvr>
  <p:transition advTm="26723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840" y="260648"/>
            <a:ext cx="8640960" cy="6336704"/>
          </a:xfrm>
        </p:spPr>
        <p:txBody>
          <a:bodyPr>
            <a:noAutofit/>
          </a:bodyPr>
          <a:lstStyle/>
          <a:p>
            <a:r>
              <a:rPr lang="zh-CN" altLang="en-US" sz="66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生命的成长</a:t>
            </a:r>
            <a: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</a:t>
            </a:r>
            <a:r>
              <a:rPr lang="zh-CN" altLang="en-US" sz="6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胜过认罪的拦阻 </a:t>
            </a:r>
            <a:r>
              <a:rPr lang="en-US" altLang="zh-CN" sz="6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CN" altLang="en-US" sz="6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让神「施行拔出、拆毁、毁坏、倾覆、」 </a:t>
            </a:r>
            <a: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CN" sz="60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TW" altLang="en-US" sz="66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</a:t>
            </a:r>
            <a:r>
              <a:rPr lang="zh-TW" altLang="en-US" sz="6600" b="1" dirty="0" smtClean="0">
                <a:solidFill>
                  <a:srgbClr val="F5CFC7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然后，祂</a:t>
            </a:r>
            <a:r>
              <a:rPr lang="en-US" altLang="zh-TW" sz="6600" b="1" dirty="0" smtClean="0">
                <a:solidFill>
                  <a:srgbClr val="F5CFC7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TW" sz="6600" b="1" dirty="0" smtClean="0">
                <a:solidFill>
                  <a:srgbClr val="F5CFC7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TW" altLang="en-US" sz="6600" b="1" dirty="0" smtClean="0">
                <a:solidFill>
                  <a:srgbClr val="F5CFC7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「又要建立栽植。</a:t>
            </a:r>
            <a:r>
              <a:rPr lang="zh-CN" altLang="en-US" sz="6600" b="1" dirty="0" smtClean="0">
                <a:solidFill>
                  <a:srgbClr val="F5CFC7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」</a:t>
            </a:r>
            <a:endParaRPr lang="en-US" sz="9600" b="1" dirty="0">
              <a:solidFill>
                <a:srgbClr val="F5CFC7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宋体" charset="0"/>
                <a:cs typeface="Arial" charset="0"/>
              </a:defRPr>
            </a:lvl1pPr>
            <a:lvl2pPr marL="741608" indent="-285234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0931" indent="-228188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597308" indent="-228188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3681" indent="-228188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0058" indent="-228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66430" indent="-228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2803" indent="-228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79176" indent="-228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AC8A25B7-AB6B-584F-B0BC-57E0B76C6020}" type="slidenum">
              <a:rPr lang="zh-TW" alt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新細明體" charset="0"/>
                <a:cs typeface="新細明體" charset="0"/>
              </a:rPr>
              <a:pPr eaLnBrk="1" hangingPunct="1">
                <a:defRPr/>
              </a:pPr>
              <a:t>94</a:t>
            </a:fld>
            <a:endParaRPr lang="en-US" altLang="zh-TW" smtClean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67744" y="2780928"/>
            <a:ext cx="5004048" cy="1224135"/>
          </a:xfrm>
          <a:solidFill>
            <a:schemeClr val="tx2">
              <a:alpha val="0"/>
            </a:schemeClr>
          </a:solidFill>
          <a:effectLst>
            <a:outerShdw blurRad="50800" dist="38100" dir="2700000" algn="tl" rotWithShape="0">
              <a:schemeClr val="tx1">
                <a:alpha val="43000"/>
              </a:schemeClr>
            </a:outerShdw>
          </a:effectLst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 eaLnBrk="1" hangingPunct="1">
              <a:buFontTx/>
              <a:buNone/>
              <a:defRPr/>
            </a:pPr>
            <a:r>
              <a:rPr kumimoji="0" lang="zh-CN" altLang="en-US" sz="6000" b="1" dirty="0">
                <a:ln w="50800"/>
                <a:solidFill>
                  <a:srgbClr val="671335"/>
                </a:solidFill>
                <a:effectLst/>
                <a:latin typeface="华文细黑"/>
                <a:ea typeface="华文细黑"/>
                <a:cs typeface="华文细黑"/>
              </a:rPr>
              <a:t>欢迎和报告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7"/>
          <p:cNvSpPr>
            <a:spLocks noGrp="1"/>
          </p:cNvSpPr>
          <p:nvPr>
            <p:ph type="title" idx="4294967295"/>
          </p:nvPr>
        </p:nvSpPr>
        <p:spPr>
          <a:xfrm>
            <a:off x="1187624" y="260648"/>
            <a:ext cx="6768752" cy="1143000"/>
          </a:xfrm>
          <a:solidFill>
            <a:srgbClr val="FFFFFF">
              <a:alpha val="0"/>
            </a:srgbClr>
          </a:solidFill>
          <a:ln w="3175" cmpd="sng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anchorCtr="1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608502" indent="-608502">
              <a:spcBef>
                <a:spcPct val="50000"/>
              </a:spcBef>
            </a:pPr>
            <a:r>
              <a:rPr lang="zh-CN" altLang="en-US" sz="5400" kern="1200" spc="150" dirty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每月恩言</a:t>
            </a:r>
            <a:endParaRPr lang="zh-TW" altLang="en-US" sz="5400" kern="1200" spc="150" dirty="0">
              <a:ln w="11430"/>
              <a:solidFill>
                <a:srgbClr val="FFFF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灯片编号占位符 2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72" tIns="45638" rIns="91272" bIns="45638"/>
          <a:lstStyle/>
          <a:p>
            <a:pPr algn="r">
              <a:defRPr/>
            </a:pPr>
            <a:fld id="{45F09E43-07D1-4E64-9EAD-58FA0B7D8E66}" type="slidenum">
              <a:rPr lang="zh-TW" alt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95</a:t>
            </a:fld>
            <a:endParaRPr lang="en-US" altLang="zh-TW" sz="1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1556792"/>
            <a:ext cx="81472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600" b="1" kern="100" dirty="0" smtClean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[</a:t>
            </a:r>
            <a:r>
              <a:rPr lang="zh-CN" altLang="en-US" sz="3600" b="1" kern="100" dirty="0" smtClean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我</a:t>
            </a:r>
            <a:r>
              <a:rPr lang="zh-CN" altLang="en-US" sz="3600" b="1" kern="100" dirty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赐给你们一条新命</a:t>
            </a:r>
            <a:r>
              <a:rPr lang="zh-CN" altLang="en-US" sz="3600" b="1" kern="100" dirty="0" smtClean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令</a:t>
            </a:r>
            <a:r>
              <a:rPr lang="en-GB" altLang="zh-CN" sz="3600" b="1" kern="100" dirty="0" smtClean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, </a:t>
            </a:r>
            <a:r>
              <a:rPr lang="zh-CN" altLang="en-US" sz="3600" b="1" kern="100" dirty="0" smtClean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乃</a:t>
            </a:r>
            <a:r>
              <a:rPr lang="zh-CN" altLang="en-US" sz="3600" b="1" kern="100" dirty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是叫你们彼此相</a:t>
            </a:r>
            <a:r>
              <a:rPr lang="zh-CN" altLang="en-US" sz="3600" b="1" kern="100" dirty="0" smtClean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爱</a:t>
            </a:r>
            <a:r>
              <a:rPr lang="en-GB" altLang="zh-CN" sz="3600" b="1" kern="100" dirty="0" smtClean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. </a:t>
            </a:r>
            <a:r>
              <a:rPr lang="zh-CN" altLang="en-US" sz="3600" b="1" kern="100" dirty="0" smtClean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我</a:t>
            </a:r>
            <a:r>
              <a:rPr lang="zh-CN" altLang="en-US" sz="3600" b="1" kern="100" dirty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怎样爱你</a:t>
            </a:r>
            <a:r>
              <a:rPr lang="zh-CN" altLang="en-US" sz="3600" b="1" kern="100" dirty="0" smtClean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们</a:t>
            </a:r>
            <a:r>
              <a:rPr lang="en-GB" altLang="zh-CN" sz="3600" b="1" kern="100" dirty="0" smtClean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, </a:t>
            </a:r>
            <a:r>
              <a:rPr lang="zh-CN" altLang="en-US" sz="3600" b="1" kern="100" dirty="0" smtClean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你</a:t>
            </a:r>
            <a:r>
              <a:rPr lang="zh-CN" altLang="en-US" sz="3600" b="1" kern="100" dirty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们也要怎样相</a:t>
            </a:r>
            <a:r>
              <a:rPr lang="zh-CN" altLang="en-US" sz="3600" b="1" kern="100" dirty="0" smtClean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爱</a:t>
            </a:r>
            <a:r>
              <a:rPr lang="en-GB" altLang="zh-CN" sz="3600" b="1" kern="100" dirty="0" smtClean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. </a:t>
            </a:r>
            <a:r>
              <a:rPr lang="zh-CN" altLang="en-US" sz="3600" b="1" kern="100" dirty="0" smtClean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你</a:t>
            </a:r>
            <a:r>
              <a:rPr lang="zh-CN" altLang="en-US" sz="3600" b="1" kern="100" dirty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们若有彼此相爱的</a:t>
            </a:r>
            <a:r>
              <a:rPr lang="zh-CN" altLang="en-US" sz="3600" b="1" kern="100" dirty="0" smtClean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心</a:t>
            </a:r>
            <a:r>
              <a:rPr lang="en-GB" altLang="zh-CN" sz="3600" b="1" kern="100" dirty="0" smtClean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, </a:t>
            </a:r>
            <a:r>
              <a:rPr lang="zh-CN" altLang="en-US" sz="3600" b="1" kern="100" dirty="0" smtClean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众</a:t>
            </a:r>
            <a:r>
              <a:rPr lang="zh-CN" altLang="en-US" sz="3600" b="1" kern="100" dirty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人因此就认出你们是我的门徒了。</a:t>
            </a:r>
            <a:r>
              <a:rPr lang="en-US" altLang="zh-CN" sz="3600" b="1" kern="100" dirty="0" smtClean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] </a:t>
            </a:r>
          </a:p>
          <a:p>
            <a:pPr algn="r">
              <a:spcAft>
                <a:spcPts val="0"/>
              </a:spcAft>
            </a:pPr>
            <a:r>
              <a:rPr lang="zh-CN" altLang="en-US" sz="2400" b="1" kern="100" dirty="0" smtClean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约翰福音</a:t>
            </a:r>
            <a:r>
              <a:rPr lang="en-US" altLang="zh-CN" sz="2400" b="1" kern="100" dirty="0" smtClean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13</a:t>
            </a:r>
            <a:r>
              <a:rPr lang="zh-CN" altLang="en-US" sz="2400" b="1" kern="100" dirty="0" smtClean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：</a:t>
            </a:r>
            <a:r>
              <a:rPr lang="en-US" altLang="zh-CN" sz="2400" b="1" kern="100" dirty="0" smtClean="0">
                <a:solidFill>
                  <a:srgbClr val="FFFFFF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34-35</a:t>
            </a:r>
            <a:endParaRPr lang="en-GB" sz="1400" b="1" kern="100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3850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宋体" charset="0"/>
                <a:cs typeface="Arial" charset="0"/>
              </a:defRPr>
            </a:lvl1pPr>
            <a:lvl2pPr marL="741608" indent="-285234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0931" indent="-228188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597308" indent="-228188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3681" indent="-228188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0058" indent="-228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66430" indent="-228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2803" indent="-228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79176" indent="-228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01DF830C-8A0A-874B-8578-1A6738DAF146}" type="slidenum">
              <a:rPr lang="zh-TW" altLang="en-US" smtClean="0">
                <a:solidFill>
                  <a:srgbClr val="FFFFFF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>
                <a:defRPr/>
              </a:pPr>
              <a:t>96</a:t>
            </a:fld>
            <a:endParaRPr lang="en-US" altLang="zh-TW" smtClean="0">
              <a:solidFill>
                <a:srgbClr val="FFFFFF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53251" name="Text Box 2"/>
          <p:cNvSpPr txBox="1">
            <a:spLocks noChangeArrowheads="1"/>
          </p:cNvSpPr>
          <p:nvPr/>
        </p:nvSpPr>
        <p:spPr bwMode="auto">
          <a:xfrm>
            <a:off x="899592" y="1340768"/>
            <a:ext cx="7201495" cy="330535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272" tIns="45638" rIns="91272" bIns="45638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charset="0"/>
                <a:ea typeface="宋体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FCC00"/>
              </a:buClr>
              <a:buSzPct val="120000"/>
            </a:pPr>
            <a:r>
              <a:rPr lang="zh-CN" altLang="en-US" sz="3600" b="1" spc="150" dirty="0">
                <a:ln w="11430"/>
                <a:solidFill>
                  <a:srgbClr val="67133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华文细黑"/>
                <a:ea typeface="华文细黑"/>
                <a:cs typeface="华文细黑"/>
              </a:rPr>
              <a:t>赞美一神万福之源</a:t>
            </a:r>
            <a:r>
              <a:rPr lang="zh-CN" altLang="en-US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71335"/>
                </a:solidFill>
                <a:effectLst/>
                <a:latin typeface="华文黑体"/>
                <a:ea typeface="华文黑体"/>
                <a:cs typeface="华文黑体"/>
              </a:rPr>
              <a:t>，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  <a:buSzPct val="120000"/>
            </a:pPr>
            <a:r>
              <a:rPr lang="zh-CN" altLang="en-US" sz="3600" b="1" spc="150" dirty="0">
                <a:ln w="11430"/>
                <a:solidFill>
                  <a:srgbClr val="67133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华文细黑"/>
                <a:ea typeface="华文细黑"/>
                <a:cs typeface="华文细黑"/>
              </a:rPr>
              <a:t>天下生灵都当颂言；</a:t>
            </a:r>
            <a:endParaRPr lang="zh-TW" altLang="en-US" sz="3600" b="1" spc="150" dirty="0">
              <a:ln w="11430"/>
              <a:solidFill>
                <a:srgbClr val="671335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华文细黑"/>
              <a:ea typeface="华文细黑"/>
              <a:cs typeface="华文细黑"/>
            </a:endParaRPr>
          </a:p>
          <a:p>
            <a:pPr algn="ctr">
              <a:spcBef>
                <a:spcPct val="20000"/>
              </a:spcBef>
              <a:buClr>
                <a:srgbClr val="FFCC00"/>
              </a:buClr>
              <a:buSzPct val="120000"/>
            </a:pPr>
            <a:r>
              <a:rPr lang="zh-CN" altLang="en-US" sz="3600" b="1" spc="150" dirty="0">
                <a:ln w="11430"/>
                <a:solidFill>
                  <a:srgbClr val="67133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华文细黑"/>
                <a:ea typeface="华文细黑"/>
                <a:cs typeface="华文细黑"/>
              </a:rPr>
              <a:t>天上万军也赞主名，</a:t>
            </a:r>
            <a:endParaRPr lang="zh-TW" altLang="en-US" sz="3600" b="1" spc="150" dirty="0">
              <a:ln w="11430"/>
              <a:solidFill>
                <a:srgbClr val="671335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华文细黑"/>
              <a:ea typeface="华文细黑"/>
              <a:cs typeface="华文细黑"/>
            </a:endParaRPr>
          </a:p>
          <a:p>
            <a:pPr algn="ctr">
              <a:spcBef>
                <a:spcPct val="20000"/>
              </a:spcBef>
              <a:buClr>
                <a:srgbClr val="FFCC00"/>
              </a:buClr>
              <a:buSzPct val="120000"/>
            </a:pPr>
            <a:r>
              <a:rPr lang="zh-CN" altLang="en-US" sz="3600" b="1" spc="150" dirty="0">
                <a:ln w="11430"/>
                <a:solidFill>
                  <a:srgbClr val="67133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华文细黑"/>
                <a:ea typeface="华文细黑"/>
                <a:cs typeface="华文细黑"/>
              </a:rPr>
              <a:t>同心赞美父、子、圣灵。</a:t>
            </a:r>
            <a:endParaRPr lang="zh-TW" altLang="en-US" sz="3600" b="1" spc="150" dirty="0">
              <a:ln w="11430"/>
              <a:solidFill>
                <a:srgbClr val="671335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华文细黑"/>
              <a:ea typeface="华文细黑"/>
              <a:cs typeface="华文细黑"/>
            </a:endParaRPr>
          </a:p>
          <a:p>
            <a:pPr algn="ctr">
              <a:spcBef>
                <a:spcPct val="20000"/>
              </a:spcBef>
              <a:buClr>
                <a:srgbClr val="FFCC00"/>
              </a:buClr>
              <a:buSzPct val="120000"/>
            </a:pPr>
            <a:r>
              <a:rPr lang="zh-CN" altLang="en-US" sz="3600" b="1" spc="150" dirty="0">
                <a:ln w="11430"/>
                <a:solidFill>
                  <a:srgbClr val="67133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华文细黑"/>
                <a:ea typeface="华文细黑"/>
                <a:cs typeface="华文细黑"/>
              </a:rPr>
              <a:t>阿们！</a:t>
            </a:r>
            <a:endParaRPr lang="zh-TW" altLang="en-US" sz="3600" b="1" spc="150" dirty="0">
              <a:ln w="11430"/>
              <a:solidFill>
                <a:srgbClr val="671335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华文细黑"/>
              <a:ea typeface="华文细黑"/>
              <a:cs typeface="华文细黑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59832" y="332656"/>
            <a:ext cx="2952328" cy="836712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4000" dirty="0">
                <a:ln w="50800">
                  <a:noFill/>
                </a:ln>
                <a:solidFill>
                  <a:srgbClr val="000000"/>
                </a:solidFill>
                <a:effectLst/>
                <a:latin typeface="华文黑体"/>
                <a:ea typeface="华文黑体"/>
                <a:cs typeface="华文黑体"/>
              </a:rPr>
              <a:t>赞美一神</a:t>
            </a:r>
            <a:endParaRPr kumimoji="0" lang="zh-TW" altLang="en-US" sz="4000" dirty="0">
              <a:ln w="50800">
                <a:noFill/>
              </a:ln>
              <a:solidFill>
                <a:srgbClr val="000000"/>
              </a:solidFill>
              <a:effectLst/>
              <a:latin typeface="华文黑体"/>
              <a:ea typeface="华文黑体"/>
              <a:cs typeface="华文黑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灯片编号占位符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93F5B0D-DAF3-4059-A37B-D02DDCDAA646}" type="slidenum">
              <a:rPr lang="en-US" altLang="zh-CN" smtClean="0">
                <a:solidFill>
                  <a:srgbClr val="000000"/>
                </a:solidFill>
                <a:latin typeface="Times New Roman"/>
                <a:ea typeface="新細明體"/>
              </a:rPr>
              <a:pPr/>
              <a:t>97</a:t>
            </a:fld>
            <a:endParaRPr lang="en-US" altLang="zh-CN" smtClean="0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10706"/>
            <a:ext cx="9144000" cy="5539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609600" indent="-609600" algn="ctr">
              <a:lnSpc>
                <a:spcPct val="80000"/>
              </a:lnSpc>
            </a:pPr>
            <a:r>
              <a:rPr kumimoji="1" lang="zh-CN" altLang="en-US" sz="3600" b="1" spc="150" dirty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华文黑体"/>
                <a:ea typeface="华文黑体"/>
                <a:cs typeface="华文黑体"/>
              </a:rPr>
              <a:t>主祷文</a:t>
            </a: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115616" y="908720"/>
            <a:ext cx="6768752" cy="5086007"/>
          </a:xfrm>
          <a:prstGeom prst="rect">
            <a:avLst/>
          </a:prstGeom>
          <a:solidFill>
            <a:srgbClr val="FFFFFF">
              <a:alpha val="79000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609600" indent="-609600" algn="ctr" eaLnBrk="0" hangingPunct="0">
              <a:lnSpc>
                <a:spcPct val="90000"/>
              </a:lnSpc>
              <a:buClr>
                <a:srgbClr val="FF9900"/>
              </a:buClr>
              <a:buSzPct val="80000"/>
              <a:defRPr/>
            </a:pPr>
            <a:r>
              <a:rPr lang="zh-CN" altLang="en-US" sz="3000" dirty="0" smtClean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accent1">
                      <a:lumMod val="20000"/>
                      <a:lumOff val="80000"/>
                      <a:alpha val="99000"/>
                    </a:schemeClr>
                  </a:outerShdw>
                </a:effectLst>
                <a:latin typeface="华文黑体"/>
                <a:ea typeface="华文黑体"/>
                <a:cs typeface="华文黑体"/>
              </a:rPr>
              <a:t>我</a:t>
            </a:r>
            <a:r>
              <a:rPr lang="zh-CN" altLang="en-US" sz="3000" dirty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accent1">
                      <a:lumMod val="20000"/>
                      <a:lumOff val="80000"/>
                      <a:alpha val="99000"/>
                    </a:schemeClr>
                  </a:outerShdw>
                </a:effectLst>
                <a:latin typeface="华文黑体"/>
                <a:ea typeface="华文黑体"/>
                <a:cs typeface="华文黑体"/>
              </a:rPr>
              <a:t>们在天上的父</a:t>
            </a:r>
            <a:r>
              <a:rPr lang="zh-CN" altLang="en-US" sz="3000" dirty="0" smtClean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accent1">
                      <a:lumMod val="20000"/>
                      <a:lumOff val="80000"/>
                      <a:alpha val="99000"/>
                    </a:schemeClr>
                  </a:outerShdw>
                </a:effectLst>
                <a:latin typeface="华文黑体"/>
                <a:ea typeface="华文黑体"/>
                <a:cs typeface="华文黑体"/>
              </a:rPr>
              <a:t>，</a:t>
            </a:r>
            <a:endParaRPr lang="zh-CN" altLang="zh-TW" sz="3000" dirty="0" smtClean="0">
              <a:ln>
                <a:prstDash val="solid"/>
              </a:ln>
              <a:solidFill>
                <a:schemeClr val="tx1"/>
              </a:solidFill>
              <a:effectLst>
                <a:outerShdw blurRad="50800" dist="38100" dir="2700000" algn="tl" rotWithShape="0">
                  <a:schemeClr val="accent1">
                    <a:lumMod val="20000"/>
                    <a:lumOff val="80000"/>
                    <a:alpha val="99000"/>
                  </a:schemeClr>
                </a:outerShdw>
              </a:effectLst>
              <a:latin typeface="华文黑体"/>
              <a:ea typeface="华文黑体"/>
              <a:cs typeface="华文黑体"/>
            </a:endParaRPr>
          </a:p>
          <a:p>
            <a:pPr marL="609600" indent="-609600" algn="ctr" eaLnBrk="0" hangingPunct="0">
              <a:lnSpc>
                <a:spcPct val="90000"/>
              </a:lnSpc>
              <a:buClr>
                <a:srgbClr val="FF9900"/>
              </a:buClr>
              <a:buSzPct val="80000"/>
              <a:defRPr/>
            </a:pPr>
            <a:r>
              <a:rPr lang="zh-CN" altLang="en-US" sz="3000" dirty="0" smtClean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accent1">
                      <a:lumMod val="20000"/>
                      <a:lumOff val="80000"/>
                      <a:alpha val="99000"/>
                    </a:schemeClr>
                  </a:outerShdw>
                </a:effectLst>
                <a:latin typeface="华文黑体"/>
                <a:ea typeface="华文黑体"/>
                <a:cs typeface="华文黑体"/>
              </a:rPr>
              <a:t>愿人都尊你的名为圣。</a:t>
            </a:r>
            <a:endParaRPr lang="zh-CN" altLang="zh-TW" sz="3000" dirty="0" smtClean="0">
              <a:ln>
                <a:prstDash val="solid"/>
              </a:ln>
              <a:solidFill>
                <a:schemeClr val="tx1"/>
              </a:solidFill>
              <a:effectLst>
                <a:outerShdw blurRad="50800" dist="38100" dir="2700000" algn="tl" rotWithShape="0">
                  <a:schemeClr val="accent1">
                    <a:lumMod val="20000"/>
                    <a:lumOff val="80000"/>
                    <a:alpha val="99000"/>
                  </a:schemeClr>
                </a:outerShdw>
              </a:effectLst>
              <a:latin typeface="华文黑体"/>
              <a:ea typeface="华文黑体"/>
              <a:cs typeface="华文黑体"/>
            </a:endParaRPr>
          </a:p>
          <a:p>
            <a:pPr marL="609600" indent="-609600" algn="ctr" eaLnBrk="0" hangingPunct="0">
              <a:lnSpc>
                <a:spcPct val="90000"/>
              </a:lnSpc>
              <a:buClr>
                <a:srgbClr val="FF9900"/>
              </a:buClr>
              <a:buSzPct val="80000"/>
              <a:defRPr/>
            </a:pPr>
            <a:r>
              <a:rPr lang="zh-CN" altLang="en-US" sz="3000" dirty="0" smtClean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accent1">
                      <a:lumMod val="20000"/>
                      <a:lumOff val="80000"/>
                      <a:alpha val="99000"/>
                    </a:schemeClr>
                  </a:outerShdw>
                </a:effectLst>
                <a:latin typeface="华文黑体"/>
                <a:ea typeface="华文黑体"/>
                <a:cs typeface="华文黑体"/>
              </a:rPr>
              <a:t>愿</a:t>
            </a:r>
            <a:r>
              <a:rPr lang="zh-CN" altLang="en-US" sz="3000" dirty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accent1">
                      <a:lumMod val="20000"/>
                      <a:lumOff val="80000"/>
                      <a:alpha val="99000"/>
                    </a:schemeClr>
                  </a:outerShdw>
                </a:effectLst>
                <a:latin typeface="华文黑体"/>
                <a:ea typeface="华文黑体"/>
                <a:cs typeface="华文黑体"/>
              </a:rPr>
              <a:t>你的国降临</a:t>
            </a:r>
            <a:r>
              <a:rPr lang="zh-CN" altLang="en-US" sz="3000" dirty="0" smtClean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accent1">
                      <a:lumMod val="20000"/>
                      <a:lumOff val="80000"/>
                      <a:alpha val="99000"/>
                    </a:schemeClr>
                  </a:outerShdw>
                </a:effectLst>
                <a:latin typeface="华文黑体"/>
                <a:ea typeface="华文黑体"/>
                <a:cs typeface="华文黑体"/>
              </a:rPr>
              <a:t>，</a:t>
            </a:r>
            <a:endParaRPr lang="zh-CN" altLang="zh-TW" sz="3000" dirty="0" smtClean="0">
              <a:ln>
                <a:prstDash val="solid"/>
              </a:ln>
              <a:solidFill>
                <a:schemeClr val="tx1"/>
              </a:solidFill>
              <a:effectLst>
                <a:outerShdw blurRad="50800" dist="38100" dir="2700000" algn="tl" rotWithShape="0">
                  <a:schemeClr val="accent1">
                    <a:lumMod val="20000"/>
                    <a:lumOff val="80000"/>
                    <a:alpha val="99000"/>
                  </a:schemeClr>
                </a:outerShdw>
              </a:effectLst>
              <a:latin typeface="华文黑体"/>
              <a:ea typeface="华文黑体"/>
              <a:cs typeface="华文黑体"/>
            </a:endParaRPr>
          </a:p>
          <a:p>
            <a:pPr marL="609600" indent="-609600" algn="ctr" eaLnBrk="0" hangingPunct="0">
              <a:lnSpc>
                <a:spcPct val="90000"/>
              </a:lnSpc>
              <a:buClr>
                <a:srgbClr val="FF9900"/>
              </a:buClr>
              <a:buSzPct val="80000"/>
              <a:defRPr/>
            </a:pPr>
            <a:r>
              <a:rPr lang="zh-CN" altLang="en-US" sz="3000" dirty="0" smtClean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accent1">
                      <a:lumMod val="20000"/>
                      <a:lumOff val="80000"/>
                      <a:alpha val="99000"/>
                    </a:schemeClr>
                  </a:outerShdw>
                </a:effectLst>
                <a:latin typeface="华文黑体"/>
                <a:ea typeface="华文黑体"/>
                <a:cs typeface="华文黑体"/>
              </a:rPr>
              <a:t>愿你的旨意行在地上，</a:t>
            </a:r>
            <a:endParaRPr lang="en-US" altLang="zh-CN" sz="3000" dirty="0" smtClean="0">
              <a:ln>
                <a:prstDash val="solid"/>
              </a:ln>
              <a:solidFill>
                <a:schemeClr val="tx1"/>
              </a:solidFill>
              <a:effectLst>
                <a:outerShdw blurRad="50800" dist="38100" dir="2700000" algn="tl" rotWithShape="0">
                  <a:schemeClr val="accent1">
                    <a:lumMod val="20000"/>
                    <a:lumOff val="80000"/>
                    <a:alpha val="99000"/>
                  </a:schemeClr>
                </a:outerShdw>
              </a:effectLst>
              <a:latin typeface="华文黑体"/>
              <a:ea typeface="华文黑体"/>
              <a:cs typeface="华文黑体"/>
            </a:endParaRPr>
          </a:p>
          <a:p>
            <a:pPr marL="609600" indent="-609600" algn="ctr" eaLnBrk="0" hangingPunct="0">
              <a:lnSpc>
                <a:spcPct val="90000"/>
              </a:lnSpc>
              <a:buClr>
                <a:srgbClr val="FF9900"/>
              </a:buClr>
              <a:buSzPct val="80000"/>
              <a:defRPr/>
            </a:pPr>
            <a:r>
              <a:rPr lang="zh-CN" altLang="en-US" sz="3000" dirty="0" smtClean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accent1">
                      <a:lumMod val="20000"/>
                      <a:lumOff val="80000"/>
                      <a:alpha val="99000"/>
                    </a:schemeClr>
                  </a:outerShdw>
                </a:effectLst>
                <a:latin typeface="华文黑体"/>
                <a:ea typeface="华文黑体"/>
                <a:cs typeface="华文黑体"/>
              </a:rPr>
              <a:t>如</a:t>
            </a:r>
            <a:r>
              <a:rPr lang="zh-CN" altLang="en-US" sz="3000" dirty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accent1">
                      <a:lumMod val="20000"/>
                      <a:lumOff val="80000"/>
                      <a:alpha val="99000"/>
                    </a:schemeClr>
                  </a:outerShdw>
                </a:effectLst>
                <a:latin typeface="华文黑体"/>
                <a:ea typeface="华文黑体"/>
                <a:cs typeface="华文黑体"/>
              </a:rPr>
              <a:t>同行在天上。</a:t>
            </a:r>
            <a:endParaRPr lang="zh-CN" altLang="zh-TW" sz="3000" dirty="0">
              <a:ln>
                <a:prstDash val="solid"/>
              </a:ln>
              <a:solidFill>
                <a:schemeClr val="tx1"/>
              </a:solidFill>
              <a:effectLst>
                <a:outerShdw blurRad="50800" dist="38100" dir="2700000" algn="tl" rotWithShape="0">
                  <a:schemeClr val="accent1">
                    <a:lumMod val="20000"/>
                    <a:lumOff val="80000"/>
                    <a:alpha val="99000"/>
                  </a:schemeClr>
                </a:outerShdw>
              </a:effectLst>
              <a:latin typeface="华文黑体"/>
              <a:ea typeface="华文黑体"/>
              <a:cs typeface="华文黑体"/>
            </a:endParaRPr>
          </a:p>
          <a:p>
            <a:pPr marL="609600" indent="-609600" algn="ctr" eaLnBrk="0" hangingPunct="0">
              <a:lnSpc>
                <a:spcPct val="90000"/>
              </a:lnSpc>
              <a:buClr>
                <a:srgbClr val="FF9900"/>
              </a:buClr>
              <a:buSzPct val="80000"/>
              <a:defRPr/>
            </a:pPr>
            <a:r>
              <a:rPr lang="zh-CN" altLang="en-US" sz="3000" dirty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accent1">
                      <a:lumMod val="20000"/>
                      <a:lumOff val="80000"/>
                      <a:alpha val="99000"/>
                    </a:schemeClr>
                  </a:outerShdw>
                </a:effectLst>
                <a:latin typeface="华文黑体"/>
                <a:ea typeface="华文黑体"/>
                <a:cs typeface="华文黑体"/>
              </a:rPr>
              <a:t>我们日用的饮食</a:t>
            </a:r>
            <a:r>
              <a:rPr lang="zh-CN" altLang="en-US" sz="3000" dirty="0" smtClean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accent1">
                      <a:lumMod val="20000"/>
                      <a:lumOff val="80000"/>
                      <a:alpha val="99000"/>
                    </a:schemeClr>
                  </a:outerShdw>
                </a:effectLst>
                <a:latin typeface="华文黑体"/>
                <a:ea typeface="华文黑体"/>
                <a:cs typeface="华文黑体"/>
              </a:rPr>
              <a:t>，今</a:t>
            </a:r>
            <a:r>
              <a:rPr lang="zh-CN" altLang="en-US" sz="3000" dirty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accent1">
                      <a:lumMod val="20000"/>
                      <a:lumOff val="80000"/>
                      <a:alpha val="99000"/>
                    </a:schemeClr>
                  </a:outerShdw>
                </a:effectLst>
                <a:latin typeface="华文黑体"/>
                <a:ea typeface="华文黑体"/>
                <a:cs typeface="华文黑体"/>
              </a:rPr>
              <a:t>日赐给我们。</a:t>
            </a:r>
            <a:endParaRPr lang="zh-CN" altLang="zh-TW" sz="3000" dirty="0">
              <a:ln>
                <a:prstDash val="solid"/>
              </a:ln>
              <a:solidFill>
                <a:schemeClr val="tx1"/>
              </a:solidFill>
              <a:effectLst>
                <a:outerShdw blurRad="50800" dist="38100" dir="2700000" algn="tl" rotWithShape="0">
                  <a:schemeClr val="accent1">
                    <a:lumMod val="20000"/>
                    <a:lumOff val="80000"/>
                    <a:alpha val="99000"/>
                  </a:schemeClr>
                </a:outerShdw>
              </a:effectLst>
              <a:latin typeface="华文黑体"/>
              <a:ea typeface="华文黑体"/>
              <a:cs typeface="华文黑体"/>
            </a:endParaRPr>
          </a:p>
          <a:p>
            <a:pPr marL="609600" indent="-609600" algn="ctr" eaLnBrk="0" hangingPunct="0">
              <a:lnSpc>
                <a:spcPct val="90000"/>
              </a:lnSpc>
              <a:buClr>
                <a:srgbClr val="FF9900"/>
              </a:buClr>
              <a:buSzPct val="80000"/>
              <a:defRPr/>
            </a:pPr>
            <a:r>
              <a:rPr lang="zh-CN" altLang="en-US" sz="3000" dirty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accent1">
                      <a:lumMod val="20000"/>
                      <a:lumOff val="80000"/>
                      <a:alpha val="99000"/>
                    </a:schemeClr>
                  </a:outerShdw>
                </a:effectLst>
                <a:latin typeface="华文黑体"/>
                <a:ea typeface="华文黑体"/>
                <a:cs typeface="华文黑体"/>
              </a:rPr>
              <a:t>免我们的债</a:t>
            </a:r>
            <a:r>
              <a:rPr lang="zh-CN" altLang="en-US" sz="3000" dirty="0" smtClean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accent1">
                      <a:lumMod val="20000"/>
                      <a:lumOff val="80000"/>
                      <a:alpha val="99000"/>
                    </a:schemeClr>
                  </a:outerShdw>
                </a:effectLst>
                <a:latin typeface="华文黑体"/>
                <a:ea typeface="华文黑体"/>
                <a:cs typeface="华文黑体"/>
              </a:rPr>
              <a:t>，</a:t>
            </a:r>
            <a:endParaRPr lang="en-US" altLang="zh-CN" sz="3000" dirty="0" smtClean="0">
              <a:ln>
                <a:prstDash val="solid"/>
              </a:ln>
              <a:solidFill>
                <a:schemeClr val="tx1"/>
              </a:solidFill>
              <a:effectLst>
                <a:outerShdw blurRad="50800" dist="38100" dir="2700000" algn="tl" rotWithShape="0">
                  <a:schemeClr val="accent1">
                    <a:lumMod val="20000"/>
                    <a:lumOff val="80000"/>
                    <a:alpha val="99000"/>
                  </a:schemeClr>
                </a:outerShdw>
              </a:effectLst>
              <a:latin typeface="华文黑体"/>
              <a:ea typeface="华文黑体"/>
              <a:cs typeface="华文黑体"/>
            </a:endParaRPr>
          </a:p>
          <a:p>
            <a:pPr marL="609600" indent="-609600" algn="ctr" eaLnBrk="0" hangingPunct="0">
              <a:lnSpc>
                <a:spcPct val="90000"/>
              </a:lnSpc>
              <a:buClr>
                <a:srgbClr val="FF9900"/>
              </a:buClr>
              <a:buSzPct val="80000"/>
              <a:defRPr/>
            </a:pPr>
            <a:r>
              <a:rPr lang="zh-CN" altLang="en-US" sz="3000" dirty="0" smtClean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accent1">
                      <a:lumMod val="20000"/>
                      <a:lumOff val="80000"/>
                      <a:alpha val="99000"/>
                    </a:schemeClr>
                  </a:outerShdw>
                </a:effectLst>
                <a:latin typeface="华文黑体"/>
                <a:ea typeface="华文黑体"/>
                <a:cs typeface="华文黑体"/>
              </a:rPr>
              <a:t>如</a:t>
            </a:r>
            <a:r>
              <a:rPr lang="zh-CN" altLang="en-US" sz="3000" dirty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accent1">
                      <a:lumMod val="20000"/>
                      <a:lumOff val="80000"/>
                      <a:alpha val="99000"/>
                    </a:schemeClr>
                  </a:outerShdw>
                </a:effectLst>
                <a:latin typeface="华文黑体"/>
                <a:ea typeface="华文黑体"/>
                <a:cs typeface="华文黑体"/>
              </a:rPr>
              <a:t>同我们免了人的债。</a:t>
            </a:r>
          </a:p>
          <a:p>
            <a:pPr marL="609600" indent="-609600" algn="ctr" eaLnBrk="0" hangingPunct="0">
              <a:lnSpc>
                <a:spcPct val="90000"/>
              </a:lnSpc>
              <a:buClr>
                <a:srgbClr val="FF9900"/>
              </a:buClr>
              <a:buSzPct val="80000"/>
              <a:defRPr/>
            </a:pPr>
            <a:r>
              <a:rPr lang="zh-CN" altLang="en-US" sz="3000" dirty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accent1">
                      <a:lumMod val="20000"/>
                      <a:lumOff val="80000"/>
                      <a:alpha val="99000"/>
                    </a:schemeClr>
                  </a:outerShdw>
                </a:effectLst>
                <a:latin typeface="华文黑体"/>
                <a:ea typeface="华文黑体"/>
                <a:cs typeface="华文黑体"/>
              </a:rPr>
              <a:t>不叫我们遇见试 探</a:t>
            </a:r>
            <a:r>
              <a:rPr lang="zh-CN" altLang="en-US" sz="3000" dirty="0" smtClean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accent1">
                      <a:lumMod val="20000"/>
                      <a:lumOff val="80000"/>
                      <a:alpha val="99000"/>
                    </a:schemeClr>
                  </a:outerShdw>
                </a:effectLst>
                <a:latin typeface="华文黑体"/>
                <a:ea typeface="华文黑体"/>
                <a:cs typeface="华文黑体"/>
              </a:rPr>
              <a:t>，</a:t>
            </a:r>
            <a:endParaRPr lang="en-US" altLang="zh-CN" sz="3000" dirty="0" smtClean="0">
              <a:ln>
                <a:prstDash val="solid"/>
              </a:ln>
              <a:solidFill>
                <a:schemeClr val="tx1"/>
              </a:solidFill>
              <a:effectLst>
                <a:outerShdw blurRad="50800" dist="38100" dir="2700000" algn="tl" rotWithShape="0">
                  <a:schemeClr val="accent1">
                    <a:lumMod val="20000"/>
                    <a:lumOff val="80000"/>
                    <a:alpha val="99000"/>
                  </a:schemeClr>
                </a:outerShdw>
              </a:effectLst>
              <a:latin typeface="华文黑体"/>
              <a:ea typeface="华文黑体"/>
              <a:cs typeface="华文黑体"/>
            </a:endParaRPr>
          </a:p>
          <a:p>
            <a:pPr marL="609600" indent="-609600" algn="ctr" eaLnBrk="0" hangingPunct="0">
              <a:lnSpc>
                <a:spcPct val="90000"/>
              </a:lnSpc>
              <a:buClr>
                <a:srgbClr val="FF9900"/>
              </a:buClr>
              <a:buSzPct val="80000"/>
              <a:defRPr/>
            </a:pPr>
            <a:r>
              <a:rPr lang="zh-CN" altLang="en-US" sz="3000" dirty="0" smtClean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accent1">
                      <a:lumMod val="20000"/>
                      <a:lumOff val="80000"/>
                      <a:alpha val="99000"/>
                    </a:schemeClr>
                  </a:outerShdw>
                </a:effectLst>
                <a:latin typeface="华文黑体"/>
                <a:ea typeface="华文黑体"/>
                <a:cs typeface="华文黑体"/>
              </a:rPr>
              <a:t>救</a:t>
            </a:r>
            <a:r>
              <a:rPr lang="zh-CN" altLang="en-US" sz="3000" dirty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accent1">
                      <a:lumMod val="20000"/>
                      <a:lumOff val="80000"/>
                      <a:alpha val="99000"/>
                    </a:schemeClr>
                  </a:outerShdw>
                </a:effectLst>
                <a:latin typeface="华文黑体"/>
                <a:ea typeface="华文黑体"/>
                <a:cs typeface="华文黑体"/>
              </a:rPr>
              <a:t>我们脱离凶恶，</a:t>
            </a:r>
          </a:p>
          <a:p>
            <a:pPr marL="609600" indent="-609600" algn="ctr" eaLnBrk="0" hangingPunct="0">
              <a:lnSpc>
                <a:spcPct val="90000"/>
              </a:lnSpc>
              <a:buClr>
                <a:srgbClr val="FF9900"/>
              </a:buClr>
              <a:buSzPct val="80000"/>
              <a:defRPr/>
            </a:pPr>
            <a:r>
              <a:rPr lang="zh-CN" altLang="en-US" sz="3000" dirty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accent1">
                      <a:lumMod val="20000"/>
                      <a:lumOff val="80000"/>
                      <a:alpha val="99000"/>
                    </a:schemeClr>
                  </a:outerShdw>
                </a:effectLst>
                <a:latin typeface="华文黑体"/>
                <a:ea typeface="华文黑体"/>
                <a:cs typeface="华文黑体"/>
              </a:rPr>
              <a:t>因为国度、权柄、荣耀、全是你的，</a:t>
            </a:r>
          </a:p>
          <a:p>
            <a:pPr marL="609600" indent="-609600" algn="ctr" eaLnBrk="0" hangingPunct="0">
              <a:lnSpc>
                <a:spcPct val="90000"/>
              </a:lnSpc>
              <a:buClr>
                <a:srgbClr val="FF9900"/>
              </a:buClr>
              <a:buSzPct val="80000"/>
              <a:defRPr/>
            </a:pPr>
            <a:r>
              <a:rPr lang="zh-CN" altLang="en-US" sz="3000" dirty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accent1">
                      <a:lumMod val="20000"/>
                      <a:lumOff val="80000"/>
                      <a:alpha val="99000"/>
                    </a:schemeClr>
                  </a:outerShdw>
                </a:effectLst>
                <a:latin typeface="华文黑体"/>
                <a:ea typeface="华文黑体"/>
                <a:cs typeface="华文黑体"/>
              </a:rPr>
              <a:t>直到永远，阿们。</a:t>
            </a:r>
            <a:endParaRPr lang="zh-TW" altLang="en-US" sz="3000" dirty="0">
              <a:ln>
                <a:prstDash val="solid"/>
              </a:ln>
              <a:solidFill>
                <a:schemeClr val="tx1"/>
              </a:solidFill>
              <a:effectLst>
                <a:outerShdw blurRad="50800" dist="38100" dir="2700000" algn="tl" rotWithShape="0">
                  <a:schemeClr val="accent1">
                    <a:lumMod val="20000"/>
                    <a:lumOff val="80000"/>
                    <a:alpha val="99000"/>
                  </a:schemeClr>
                </a:outerShdw>
              </a:effectLst>
              <a:latin typeface="华文黑体"/>
              <a:ea typeface="华文黑体"/>
              <a:cs typeface="华文黑体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72" tIns="45638" rIns="91272" bIns="45638"/>
          <a:lstStyle/>
          <a:p>
            <a:pPr algn="r">
              <a:defRPr/>
            </a:pPr>
            <a:fld id="{B4913FBD-E5E3-4BF2-A71F-B1276D24168D}" type="slidenum">
              <a:rPr lang="zh-TW" altLang="en-US"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pPr algn="r">
                <a:defRPr/>
              </a:pPr>
              <a:t>98</a:t>
            </a:fld>
            <a:endParaRPr lang="en-US" altLang="zh-TW" sz="1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</a:endParaRPr>
          </a:p>
        </p:txBody>
      </p:sp>
      <p:sp>
        <p:nvSpPr>
          <p:cNvPr id="2428930" name="Text Box 2"/>
          <p:cNvSpPr txBox="1">
            <a:spLocks noChangeArrowheads="1"/>
          </p:cNvSpPr>
          <p:nvPr/>
        </p:nvSpPr>
        <p:spPr bwMode="auto">
          <a:xfrm>
            <a:off x="1187624" y="2708920"/>
            <a:ext cx="4572000" cy="101549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272" tIns="45638" rIns="91272" bIns="45638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zh-CN" altLang="zh-CN" sz="6000" b="1" dirty="0">
                <a:ln w="1905"/>
                <a:solidFill>
                  <a:srgbClr val="67133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细黑"/>
                <a:ea typeface="华文细黑"/>
                <a:cs typeface="华文细黑"/>
              </a:rPr>
              <a:t>祝福</a:t>
            </a:r>
            <a:endParaRPr lang="zh-CN" altLang="en-US" sz="6000" b="1" dirty="0">
              <a:ln w="1905"/>
              <a:solidFill>
                <a:srgbClr val="671335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华文细黑"/>
              <a:ea typeface="华文细黑"/>
              <a:cs typeface="华文细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灯片编号占位符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72" tIns="45638" rIns="91272" bIns="45638"/>
          <a:lstStyle/>
          <a:p>
            <a:pPr algn="r">
              <a:defRPr/>
            </a:pPr>
            <a:fld id="{82A40D5B-1A2F-4F49-BF63-DD1A3D8DF9F7}" type="slidenum">
              <a:rPr lang="zh-TW" altLang="en-US" sz="1400">
                <a:solidFill>
                  <a:srgbClr val="2F2B2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新細明體"/>
              </a:rPr>
              <a:pPr algn="r">
                <a:defRPr/>
              </a:pPr>
              <a:t>99</a:t>
            </a:fld>
            <a:endParaRPr lang="en-US" altLang="zh-TW" sz="1400" dirty="0">
              <a:solidFill>
                <a:srgbClr val="2F2B2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新細明體"/>
            </a:endParaRPr>
          </a:p>
        </p:txBody>
      </p:sp>
      <p:sp>
        <p:nvSpPr>
          <p:cNvPr id="1330178" name="Text Box 2"/>
          <p:cNvSpPr txBox="1">
            <a:spLocks noChangeArrowheads="1"/>
          </p:cNvSpPr>
          <p:nvPr/>
        </p:nvSpPr>
        <p:spPr bwMode="auto">
          <a:xfrm>
            <a:off x="2267744" y="1340768"/>
            <a:ext cx="4536504" cy="101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272" tIns="45638" rIns="91272" bIns="45638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pPr algn="ctr">
              <a:spcBef>
                <a:spcPct val="20000"/>
              </a:spcBef>
              <a:buClr>
                <a:srgbClr val="D25814"/>
              </a:buClr>
              <a:buSzPct val="120000"/>
              <a:defRPr/>
            </a:pPr>
            <a:r>
              <a:rPr kumimoji="1" lang="zh-CN" altLang="en-US" sz="6000" b="1" spc="150" dirty="0" smtClean="0">
                <a:ln w="11430"/>
                <a:solidFill>
                  <a:srgbClr val="671335"/>
                </a:solidFill>
                <a:effectLst/>
                <a:latin typeface="楷体" pitchFamily="49" charset="-122"/>
                <a:ea typeface="楷体" pitchFamily="49" charset="-122"/>
              </a:rPr>
              <a:t>殿乐默祷</a:t>
            </a:r>
            <a:endParaRPr kumimoji="1" lang="zh-CN" altLang="en-US" sz="6000" b="1" spc="150" dirty="0">
              <a:ln w="11430"/>
              <a:solidFill>
                <a:srgbClr val="671335"/>
              </a:solidFill>
              <a:effectLst/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0.xml><?xml version="1.0" encoding="utf-8"?>
<a:theme xmlns:a="http://schemas.openxmlformats.org/drawingml/2006/main" name="64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1.xml><?xml version="1.0" encoding="utf-8"?>
<a:theme xmlns:a="http://schemas.openxmlformats.org/drawingml/2006/main" name="65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2.xml><?xml version="1.0" encoding="utf-8"?>
<a:theme xmlns:a="http://schemas.openxmlformats.org/drawingml/2006/main" name="29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3.xml><?xml version="1.0" encoding="utf-8"?>
<a:theme xmlns:a="http://schemas.openxmlformats.org/drawingml/2006/main" name="67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4.xml><?xml version="1.0" encoding="utf-8"?>
<a:theme xmlns:a="http://schemas.openxmlformats.org/drawingml/2006/main" name="68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5.xml><?xml version="1.0" encoding="utf-8"?>
<a:theme xmlns:a="http://schemas.openxmlformats.org/drawingml/2006/main" name="30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6.xml><?xml version="1.0" encoding="utf-8"?>
<a:theme xmlns:a="http://schemas.openxmlformats.org/drawingml/2006/main" name="66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7.xml><?xml version="1.0" encoding="utf-8"?>
<a:theme xmlns:a="http://schemas.openxmlformats.org/drawingml/2006/main" name="3cross">
  <a:themeElements>
    <a:clrScheme name="2439">
      <a:dk1>
        <a:srgbClr val="583004"/>
      </a:dk1>
      <a:lt1>
        <a:srgbClr val="2C1802"/>
      </a:lt1>
      <a:dk2>
        <a:srgbClr val="2C1802"/>
      </a:dk2>
      <a:lt2>
        <a:srgbClr val="F9C790"/>
      </a:lt2>
      <a:accent1>
        <a:srgbClr val="9A5407"/>
      </a:accent1>
      <a:accent2>
        <a:srgbClr val="600000"/>
      </a:accent2>
      <a:accent3>
        <a:srgbClr val="AAAAAA"/>
      </a:accent3>
      <a:accent4>
        <a:srgbClr val="583004"/>
      </a:accent4>
      <a:accent5>
        <a:srgbClr val="BB6608"/>
      </a:accent5>
      <a:accent6>
        <a:srgbClr val="DB770A"/>
      </a:accent6>
      <a:hlink>
        <a:srgbClr val="B76509"/>
      </a:hlink>
      <a:folHlink>
        <a:srgbClr val="FDEBD8"/>
      </a:folHlink>
    </a:clrScheme>
    <a:fontScheme name="Zimc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Zimcon">
        <a:dk1>
          <a:srgbClr val="FEA501"/>
        </a:dk1>
        <a:lt1>
          <a:srgbClr val="FFFFFF"/>
        </a:lt1>
        <a:dk2>
          <a:srgbClr val="000000"/>
        </a:dk2>
        <a:lt2>
          <a:srgbClr val="004074"/>
        </a:lt2>
        <a:accent1>
          <a:srgbClr val="0061B2"/>
        </a:accent1>
        <a:accent2>
          <a:srgbClr val="2A79D0"/>
        </a:accent2>
        <a:accent3>
          <a:srgbClr val="AAAAAA"/>
        </a:accent3>
        <a:accent4>
          <a:srgbClr val="DADADA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8.xml><?xml version="1.0" encoding="utf-8"?>
<a:theme xmlns:a="http://schemas.openxmlformats.org/drawingml/2006/main" name="31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9.xml><?xml version="1.0" encoding="utf-8"?>
<a:theme xmlns:a="http://schemas.openxmlformats.org/drawingml/2006/main" name="69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0.xml><?xml version="1.0" encoding="utf-8"?>
<a:theme xmlns:a="http://schemas.openxmlformats.org/drawingml/2006/main" name="32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1.xml><?xml version="1.0" encoding="utf-8"?>
<a:theme xmlns:a="http://schemas.openxmlformats.org/drawingml/2006/main" name="70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2.xml><?xml version="1.0" encoding="utf-8"?>
<a:theme xmlns:a="http://schemas.openxmlformats.org/drawingml/2006/main" name="7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3.xml><?xml version="1.0" encoding="utf-8"?>
<a:theme xmlns:a="http://schemas.openxmlformats.org/drawingml/2006/main" name="33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4.xml><?xml version="1.0" encoding="utf-8"?>
<a:theme xmlns:a="http://schemas.openxmlformats.org/drawingml/2006/main" name="73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5.xml><?xml version="1.0" encoding="utf-8"?>
<a:theme xmlns:a="http://schemas.openxmlformats.org/drawingml/2006/main" name="74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6.xml><?xml version="1.0" encoding="utf-8"?>
<a:theme xmlns:a="http://schemas.openxmlformats.org/drawingml/2006/main" name="34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7.xml><?xml version="1.0" encoding="utf-8"?>
<a:theme xmlns:a="http://schemas.openxmlformats.org/drawingml/2006/main" name="35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8.xml><?xml version="1.0" encoding="utf-8"?>
<a:theme xmlns:a="http://schemas.openxmlformats.org/drawingml/2006/main" name="36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9.xml><?xml version="1.0" encoding="utf-8"?>
<a:theme xmlns:a="http://schemas.openxmlformats.org/drawingml/2006/main" name="75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0.xml><?xml version="1.0" encoding="utf-8"?>
<a:theme xmlns:a="http://schemas.openxmlformats.org/drawingml/2006/main" name="37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1.xml><?xml version="1.0" encoding="utf-8"?>
<a:theme xmlns:a="http://schemas.openxmlformats.org/drawingml/2006/main" name="72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2.xml><?xml version="1.0" encoding="utf-8"?>
<a:theme xmlns:a="http://schemas.openxmlformats.org/drawingml/2006/main" name="76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4.xml><?xml version="1.0" encoding="utf-8"?>
<a:theme xmlns:a="http://schemas.openxmlformats.org/drawingml/2006/main" name="77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5.xml><?xml version="1.0" encoding="utf-8"?>
<a:theme xmlns:a="http://schemas.openxmlformats.org/drawingml/2006/main" name="78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6.xml><?xml version="1.0" encoding="utf-8"?>
<a:theme xmlns:a="http://schemas.openxmlformats.org/drawingml/2006/main" name="79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7.xml><?xml version="1.0" encoding="utf-8"?>
<a:theme xmlns:a="http://schemas.openxmlformats.org/drawingml/2006/main" name="80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8.xml><?xml version="1.0" encoding="utf-8"?>
<a:theme xmlns:a="http://schemas.openxmlformats.org/drawingml/2006/main" name="38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9.xml><?xml version="1.0" encoding="utf-8"?>
<a:theme xmlns:a="http://schemas.openxmlformats.org/drawingml/2006/main" name="1_9-24-06 songs (1)">
  <a:themeElements>
    <a:clrScheme name="9-24-06 songs (1)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9-24-06 songs (1)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9-24-06 songs (1)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-24-06 songs (1)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-24-06 songs (1)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-24-06 songs (1)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-24-06 songs (1)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-24-06 songs (1)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-24-06 songs (1)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0.xml><?xml version="1.0" encoding="utf-8"?>
<a:theme xmlns:a="http://schemas.openxmlformats.org/drawingml/2006/main" name="8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1.xml><?xml version="1.0" encoding="utf-8"?>
<a:theme xmlns:a="http://schemas.openxmlformats.org/drawingml/2006/main" name="82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2.xml><?xml version="1.0" encoding="utf-8"?>
<a:theme xmlns:a="http://schemas.openxmlformats.org/drawingml/2006/main" name="83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3.xml><?xml version="1.0" encoding="utf-8"?>
<a:theme xmlns:a="http://schemas.openxmlformats.org/drawingml/2006/main" name="39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5.xml><?xml version="1.0" encoding="utf-8"?>
<a:theme xmlns:a="http://schemas.openxmlformats.org/drawingml/2006/main" name="40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6.xml><?xml version="1.0" encoding="utf-8"?>
<a:theme xmlns:a="http://schemas.openxmlformats.org/drawingml/2006/main" name="Mountain_Top_blue">
  <a:themeElements>
    <a:clrScheme name="Mountain_Top_blue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_Top_blue">
      <a:majorFont>
        <a:latin typeface="DFPBiaoKaiShu-B5-AZ"/>
        <a:ea typeface=""/>
        <a:cs typeface=""/>
      </a:majorFont>
      <a:minorFont>
        <a:latin typeface="DFPBiaoKaiShu-B5-AZ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Mountain_Top_blue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_Top_blue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_Top_blue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_Top_blue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_Top_blue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_Top_blue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_Top_blue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_Top_blue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_Top_blue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7.xml><?xml version="1.0" encoding="utf-8"?>
<a:theme xmlns:a="http://schemas.openxmlformats.org/drawingml/2006/main" name="0LCBC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8.xml><?xml version="1.0" encoding="utf-8"?>
<a:theme xmlns:a="http://schemas.openxmlformats.org/drawingml/2006/main" name="Peterboro130604Eph6 1-9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4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5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6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7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8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9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9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0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1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2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3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4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5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6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7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8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9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0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0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1.xml><?xml version="1.0" encoding="utf-8"?>
<a:theme xmlns:a="http://schemas.openxmlformats.org/drawingml/2006/main" name="Pink Leaf">
  <a:themeElements>
    <a:clrScheme name="Pink Leaf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B2B2B2"/>
      </a:accent1>
      <a:accent2>
        <a:srgbClr val="808080"/>
      </a:accent2>
      <a:accent3>
        <a:srgbClr val="FFFFFF"/>
      </a:accent3>
      <a:accent4>
        <a:srgbClr val="000000"/>
      </a:accent4>
      <a:accent5>
        <a:srgbClr val="D5D5D5"/>
      </a:accent5>
      <a:accent6>
        <a:srgbClr val="737373"/>
      </a:accent6>
      <a:hlink>
        <a:srgbClr val="969696"/>
      </a:hlink>
      <a:folHlink>
        <a:srgbClr val="4D4D4D"/>
      </a:folHlink>
    </a:clrScheme>
    <a:fontScheme name="Pink Lea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nk Leaf 1">
        <a:dk1>
          <a:srgbClr val="00458A"/>
        </a:dk1>
        <a:lt1>
          <a:srgbClr val="D7D6AE"/>
        </a:lt1>
        <a:dk2>
          <a:srgbClr val="000066"/>
        </a:dk2>
        <a:lt2>
          <a:srgbClr val="006666"/>
        </a:lt2>
        <a:accent1>
          <a:srgbClr val="007A77"/>
        </a:accent1>
        <a:accent2>
          <a:srgbClr val="005856"/>
        </a:accent2>
        <a:accent3>
          <a:srgbClr val="AAAAB8"/>
        </a:accent3>
        <a:accent4>
          <a:srgbClr val="B7B794"/>
        </a:accent4>
        <a:accent5>
          <a:srgbClr val="AABEBD"/>
        </a:accent5>
        <a:accent6>
          <a:srgbClr val="004F4D"/>
        </a:accent6>
        <a:hlink>
          <a:srgbClr val="A8A884"/>
        </a:hlink>
        <a:folHlink>
          <a:srgbClr val="867E5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Leaf 2">
        <a:dk1>
          <a:srgbClr val="000066"/>
        </a:dk1>
        <a:lt1>
          <a:srgbClr val="FFFFFF"/>
        </a:lt1>
        <a:dk2>
          <a:srgbClr val="660066"/>
        </a:dk2>
        <a:lt2>
          <a:srgbClr val="FFFFCC"/>
        </a:lt2>
        <a:accent1>
          <a:srgbClr val="666699"/>
        </a:accent1>
        <a:accent2>
          <a:srgbClr val="000099"/>
        </a:accent2>
        <a:accent3>
          <a:srgbClr val="FFFFFF"/>
        </a:accent3>
        <a:accent4>
          <a:srgbClr val="000056"/>
        </a:accent4>
        <a:accent5>
          <a:srgbClr val="B8B8CA"/>
        </a:accent5>
        <a:accent6>
          <a:srgbClr val="00008A"/>
        </a:accent6>
        <a:hlink>
          <a:srgbClr val="00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Leaf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Leaf 4">
        <a:dk1>
          <a:srgbClr val="003300"/>
        </a:dk1>
        <a:lt1>
          <a:srgbClr val="DBD0B9"/>
        </a:lt1>
        <a:dk2>
          <a:srgbClr val="09472B"/>
        </a:dk2>
        <a:lt2>
          <a:srgbClr val="A38955"/>
        </a:lt2>
        <a:accent1>
          <a:srgbClr val="B8A378"/>
        </a:accent1>
        <a:accent2>
          <a:srgbClr val="8E774A"/>
        </a:accent2>
        <a:accent3>
          <a:srgbClr val="AAB1AC"/>
        </a:accent3>
        <a:accent4>
          <a:srgbClr val="BBB19E"/>
        </a:accent4>
        <a:accent5>
          <a:srgbClr val="D8CEBE"/>
        </a:accent5>
        <a:accent6>
          <a:srgbClr val="806B42"/>
        </a:accent6>
        <a:hlink>
          <a:srgbClr val="A7A743"/>
        </a:hlink>
        <a:folHlink>
          <a:srgbClr val="919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Leaf 5">
        <a:dk1>
          <a:srgbClr val="5F5F5F"/>
        </a:dk1>
        <a:lt1>
          <a:srgbClr val="DDDDDD"/>
        </a:lt1>
        <a:dk2>
          <a:srgbClr val="000000"/>
        </a:dk2>
        <a:lt2>
          <a:srgbClr val="5F5F5F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BDBDBD"/>
        </a:accent4>
        <a:accent5>
          <a:srgbClr val="D5D5D5"/>
        </a:accent5>
        <a:accent6>
          <a:srgbClr val="737373"/>
        </a:accent6>
        <a:hlink>
          <a:srgbClr val="B2B2B2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2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2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3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4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5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6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7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8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9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0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2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3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4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5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6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27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28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29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0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2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33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34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35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36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5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37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6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7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8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9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10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38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39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40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4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42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43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44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45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46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47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48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49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50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11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12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13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14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15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16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17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18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19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20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21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52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80.xml><?xml version="1.0" encoding="utf-8"?>
<a:theme xmlns:a="http://schemas.openxmlformats.org/drawingml/2006/main" name="22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23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53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24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5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54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25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55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8.xml><?xml version="1.0" encoding="utf-8"?>
<a:theme xmlns:a="http://schemas.openxmlformats.org/drawingml/2006/main" name="56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9.xml><?xml version="1.0" encoding="utf-8"?>
<a:theme xmlns:a="http://schemas.openxmlformats.org/drawingml/2006/main" name="57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58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1.xml><?xml version="1.0" encoding="utf-8"?>
<a:theme xmlns:a="http://schemas.openxmlformats.org/drawingml/2006/main" name="59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2.xml><?xml version="1.0" encoding="utf-8"?>
<a:theme xmlns:a="http://schemas.openxmlformats.org/drawingml/2006/main" name="26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3.xml><?xml version="1.0" encoding="utf-8"?>
<a:theme xmlns:a="http://schemas.openxmlformats.org/drawingml/2006/main" name="60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4.xml><?xml version="1.0" encoding="utf-8"?>
<a:theme xmlns:a="http://schemas.openxmlformats.org/drawingml/2006/main" name="4_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5.xml><?xml version="1.0" encoding="utf-8"?>
<a:theme xmlns:a="http://schemas.openxmlformats.org/drawingml/2006/main" name="6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6.xml><?xml version="1.0" encoding="utf-8"?>
<a:theme xmlns:a="http://schemas.openxmlformats.org/drawingml/2006/main" name="62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7.xml><?xml version="1.0" encoding="utf-8"?>
<a:theme xmlns:a="http://schemas.openxmlformats.org/drawingml/2006/main" name="27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8.xml><?xml version="1.0" encoding="utf-8"?>
<a:theme xmlns:a="http://schemas.openxmlformats.org/drawingml/2006/main" name="28_Theme blue-orange">
  <a:themeElements>
    <a:clrScheme name="">
      <a:dk1>
        <a:srgbClr val="000000"/>
      </a:dk1>
      <a:lt1>
        <a:srgbClr val="FFD699"/>
      </a:lt1>
      <a:dk2>
        <a:srgbClr val="000000"/>
      </a:dk2>
      <a:lt2>
        <a:srgbClr val="808080"/>
      </a:lt2>
      <a:accent1>
        <a:srgbClr val="FF9933"/>
      </a:accent1>
      <a:accent2>
        <a:srgbClr val="3333CC"/>
      </a:accent2>
      <a:accent3>
        <a:srgbClr val="FFE8CA"/>
      </a:accent3>
      <a:accent4>
        <a:srgbClr val="000000"/>
      </a:accent4>
      <a:accent5>
        <a:srgbClr val="FFCAAD"/>
      </a:accent5>
      <a:accent6>
        <a:srgbClr val="2D2DB9"/>
      </a:accent6>
      <a:hlink>
        <a:srgbClr val="00CC66"/>
      </a:hlink>
      <a:folHlink>
        <a:srgbClr val="B2B2B2"/>
      </a:folHlink>
    </a:clrScheme>
    <a:fontScheme name="peonyv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4000"/>
          </a:srgbClr>
        </a:solidFill>
      </a:spPr>
      <a:bodyPr vert="vert" rtlCol="0" anchor="ctr"/>
      <a:lstStyle>
        <a:defPPr algn="ctr">
          <a:defRPr kumimoji="1" sz="4800" b="1" spc="300" dirty="0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华文行楷" pitchFamily="2" charset="-122"/>
            <a:ea typeface="华文行楷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eony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ony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ony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9.xml><?xml version="1.0" encoding="utf-8"?>
<a:theme xmlns:a="http://schemas.openxmlformats.org/drawingml/2006/main" name="63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41599</TotalTime>
  <Words>3512</Words>
  <Application>Microsoft Office PowerPoint</Application>
  <PresentationFormat>On-screen Show (4:3)</PresentationFormat>
  <Paragraphs>344</Paragraphs>
  <Slides>99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172</vt:i4>
      </vt:variant>
      <vt:variant>
        <vt:lpstr>Slide Titles</vt:lpstr>
      </vt:variant>
      <vt:variant>
        <vt:i4>99</vt:i4>
      </vt:variant>
    </vt:vector>
  </HeadingPairs>
  <TitlesOfParts>
    <vt:vector size="271" baseType="lpstr">
      <vt:lpstr>Theme blue-orange</vt:lpstr>
      <vt:lpstr>預設簡報設計</vt:lpstr>
      <vt:lpstr>1_Maple</vt:lpstr>
      <vt:lpstr>1_Theme blue-orange</vt:lpstr>
      <vt:lpstr>1_預設簡報設計</vt:lpstr>
      <vt:lpstr>2_Maple</vt:lpstr>
      <vt:lpstr>2_Theme blue-orange</vt:lpstr>
      <vt:lpstr>1_Adjacency</vt:lpstr>
      <vt:lpstr>2_預設簡報設計</vt:lpstr>
      <vt:lpstr>3_預設簡報設計</vt:lpstr>
      <vt:lpstr>4_預設簡報設計</vt:lpstr>
      <vt:lpstr>5_預設簡報設計</vt:lpstr>
      <vt:lpstr>6_預設簡報設計</vt:lpstr>
      <vt:lpstr>7_預設簡報設計</vt:lpstr>
      <vt:lpstr>8_預設簡報設計</vt:lpstr>
      <vt:lpstr>9_預設簡報設計</vt:lpstr>
      <vt:lpstr>10_預設簡報設計</vt:lpstr>
      <vt:lpstr>11_預設簡報設計</vt:lpstr>
      <vt:lpstr>12_預設簡報設計</vt:lpstr>
      <vt:lpstr>13_預設簡報設計</vt:lpstr>
      <vt:lpstr>14_預設簡報設計</vt:lpstr>
      <vt:lpstr>15_預設簡報設計</vt:lpstr>
      <vt:lpstr>16_預設簡報設計</vt:lpstr>
      <vt:lpstr>17_預設簡報設計</vt:lpstr>
      <vt:lpstr>18_預設簡報設計</vt:lpstr>
      <vt:lpstr>19_預設簡報設計</vt:lpstr>
      <vt:lpstr>20_預設簡報設計</vt:lpstr>
      <vt:lpstr>21_預設簡報設計</vt:lpstr>
      <vt:lpstr>22_預設簡報設計</vt:lpstr>
      <vt:lpstr>23_預設簡報設計</vt:lpstr>
      <vt:lpstr>24_預設簡報設計</vt:lpstr>
      <vt:lpstr>25_預設簡報設計</vt:lpstr>
      <vt:lpstr>26_預設簡報設計</vt:lpstr>
      <vt:lpstr>27_預設簡報設計</vt:lpstr>
      <vt:lpstr>28_預設簡報設計</vt:lpstr>
      <vt:lpstr>29_預設簡報設計</vt:lpstr>
      <vt:lpstr>30_預設簡報設計</vt:lpstr>
      <vt:lpstr>31_預設簡報設計</vt:lpstr>
      <vt:lpstr>32_預設簡報設計</vt:lpstr>
      <vt:lpstr>3_Theme blue-orange</vt:lpstr>
      <vt:lpstr>33_預設簡報設計</vt:lpstr>
      <vt:lpstr>34_預設簡報設計</vt:lpstr>
      <vt:lpstr>35_預設簡報設計</vt:lpstr>
      <vt:lpstr>36_預設簡報設計</vt:lpstr>
      <vt:lpstr>4_Theme blue-orange</vt:lpstr>
      <vt:lpstr>5_Theme blue-orange</vt:lpstr>
      <vt:lpstr>37_預設簡報設計</vt:lpstr>
      <vt:lpstr>6_Theme blue-orange</vt:lpstr>
      <vt:lpstr>7_Theme blue-orange</vt:lpstr>
      <vt:lpstr>8_Theme blue-orange</vt:lpstr>
      <vt:lpstr>9_Theme blue-orange</vt:lpstr>
      <vt:lpstr>10_Theme blue-orange</vt:lpstr>
      <vt:lpstr>38_預設簡報設計</vt:lpstr>
      <vt:lpstr>39_預設簡報設計</vt:lpstr>
      <vt:lpstr>40_預設簡報設計</vt:lpstr>
      <vt:lpstr>41_預設簡報設計</vt:lpstr>
      <vt:lpstr>42_預設簡報設計</vt:lpstr>
      <vt:lpstr>43_預設簡報設計</vt:lpstr>
      <vt:lpstr>44_預設簡報設計</vt:lpstr>
      <vt:lpstr>45_預設簡報設計</vt:lpstr>
      <vt:lpstr>46_預設簡報設計</vt:lpstr>
      <vt:lpstr>47_預設簡報設計</vt:lpstr>
      <vt:lpstr>48_預設簡報設計</vt:lpstr>
      <vt:lpstr>49_預設簡報設計</vt:lpstr>
      <vt:lpstr>50_預設簡報設計</vt:lpstr>
      <vt:lpstr>11_Theme blue-orange</vt:lpstr>
      <vt:lpstr>12_Theme blue-orange</vt:lpstr>
      <vt:lpstr>Ocean</vt:lpstr>
      <vt:lpstr>Office 主题</vt:lpstr>
      <vt:lpstr>13_Theme blue-orange</vt:lpstr>
      <vt:lpstr>14_Theme blue-orange</vt:lpstr>
      <vt:lpstr>15_Theme blue-orange</vt:lpstr>
      <vt:lpstr>16_Theme blue-orange</vt:lpstr>
      <vt:lpstr>17_Theme blue-orange</vt:lpstr>
      <vt:lpstr>18_Theme blue-orange</vt:lpstr>
      <vt:lpstr>19_Theme blue-orange</vt:lpstr>
      <vt:lpstr>20_Theme blue-orange</vt:lpstr>
      <vt:lpstr>21_Theme blue-orange</vt:lpstr>
      <vt:lpstr>52_預設簡報設計</vt:lpstr>
      <vt:lpstr>22_Theme blue-orange</vt:lpstr>
      <vt:lpstr>23_Theme blue-orange</vt:lpstr>
      <vt:lpstr>53_預設簡報設計</vt:lpstr>
      <vt:lpstr>24_Theme blue-orange</vt:lpstr>
      <vt:lpstr>51_預設簡報設計</vt:lpstr>
      <vt:lpstr>54_預設簡報設計</vt:lpstr>
      <vt:lpstr>25_Theme blue-orange</vt:lpstr>
      <vt:lpstr>55_預設簡報設計</vt:lpstr>
      <vt:lpstr>56_預設簡報設計</vt:lpstr>
      <vt:lpstr>57_預設簡報設計</vt:lpstr>
      <vt:lpstr>58_預設簡報設計</vt:lpstr>
      <vt:lpstr>59_預設簡報設計</vt:lpstr>
      <vt:lpstr>26_Theme blue-orange</vt:lpstr>
      <vt:lpstr>60_預設簡報設計</vt:lpstr>
      <vt:lpstr>4_Office 主题</vt:lpstr>
      <vt:lpstr>61_預設簡報設計</vt:lpstr>
      <vt:lpstr>62_預設簡報設計</vt:lpstr>
      <vt:lpstr>27_Theme blue-orange</vt:lpstr>
      <vt:lpstr>28_Theme blue-orange</vt:lpstr>
      <vt:lpstr>63_預設簡報設計</vt:lpstr>
      <vt:lpstr>64_預設簡報設計</vt:lpstr>
      <vt:lpstr>65_預設簡報設計</vt:lpstr>
      <vt:lpstr>29_Theme blue-orange</vt:lpstr>
      <vt:lpstr>67_預設簡報設計</vt:lpstr>
      <vt:lpstr>68_預設簡報設計</vt:lpstr>
      <vt:lpstr>30_Theme blue-orange</vt:lpstr>
      <vt:lpstr>66_預設簡報設計</vt:lpstr>
      <vt:lpstr>3cross</vt:lpstr>
      <vt:lpstr>31_Theme blue-orange</vt:lpstr>
      <vt:lpstr>69_預設簡報設計</vt:lpstr>
      <vt:lpstr>32_Theme blue-orange</vt:lpstr>
      <vt:lpstr>70_預設簡報設計</vt:lpstr>
      <vt:lpstr>71_預設簡報設計</vt:lpstr>
      <vt:lpstr>33_Theme blue-orange</vt:lpstr>
      <vt:lpstr>73_預設簡報設計</vt:lpstr>
      <vt:lpstr>74_預設簡報設計</vt:lpstr>
      <vt:lpstr>34_Theme blue-orange</vt:lpstr>
      <vt:lpstr>35_Theme blue-orange</vt:lpstr>
      <vt:lpstr>36_Theme blue-orange</vt:lpstr>
      <vt:lpstr>75_預設簡報設計</vt:lpstr>
      <vt:lpstr>37_Theme blue-orange</vt:lpstr>
      <vt:lpstr>72_預設簡報設計</vt:lpstr>
      <vt:lpstr>76_預設簡報設計</vt:lpstr>
      <vt:lpstr>1_Office 主题</vt:lpstr>
      <vt:lpstr>77_預設簡報設計</vt:lpstr>
      <vt:lpstr>78_預設簡報設計</vt:lpstr>
      <vt:lpstr>79_預設簡報設計</vt:lpstr>
      <vt:lpstr>80_預設簡報設計</vt:lpstr>
      <vt:lpstr>38_Theme blue-orange</vt:lpstr>
      <vt:lpstr>1_9-24-06 songs (1)</vt:lpstr>
      <vt:lpstr>81_預設簡報設計</vt:lpstr>
      <vt:lpstr>82_預設簡報設計</vt:lpstr>
      <vt:lpstr>83_預設簡報設計</vt:lpstr>
      <vt:lpstr>39_Theme blue-orange</vt:lpstr>
      <vt:lpstr>Default Design</vt:lpstr>
      <vt:lpstr>40_Theme blue-orange</vt:lpstr>
      <vt:lpstr>Mountain_Top_blue</vt:lpstr>
      <vt:lpstr>0LCBC2013</vt:lpstr>
      <vt:lpstr>Peterboro130604Eph6 1-9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28_Office Theme</vt:lpstr>
      <vt:lpstr>29_Office Theme</vt:lpstr>
      <vt:lpstr>30_Office Theme</vt:lpstr>
      <vt:lpstr>31_Office Theme</vt:lpstr>
      <vt:lpstr>Pink Leaf</vt:lpstr>
      <vt:lpstr>32_Office Theme</vt:lpstr>
      <vt:lpstr>as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以馬內利  Emmanuel</vt:lpstr>
      <vt:lpstr>Slide 12</vt:lpstr>
      <vt:lpstr>Slide 13</vt:lpstr>
      <vt:lpstr>Slide 14</vt:lpstr>
      <vt:lpstr>Slide 15</vt:lpstr>
      <vt:lpstr>#66   我知誰掌管明天(1)</vt:lpstr>
      <vt:lpstr>#66   我知誰掌管明天(2)</vt:lpstr>
      <vt:lpstr>#66   我知誰掌管明天(3)</vt:lpstr>
      <vt:lpstr>#59 靠主耶穌得勝 (1)</vt:lpstr>
      <vt:lpstr>#59 靠主耶穌得勝 (2)</vt:lpstr>
      <vt:lpstr>#59 靠主耶穌得勝 (3)</vt:lpstr>
      <vt:lpstr>野地的花</vt:lpstr>
      <vt:lpstr>主是我力量 (1)</vt:lpstr>
      <vt:lpstr>主是我力量 (2)</vt:lpstr>
      <vt:lpstr>#5  這是天父世界 (1) </vt:lpstr>
      <vt:lpstr>#5  這是天父世界 (2)</vt:lpstr>
      <vt:lpstr>#5  這是天父世界 (3)</vt:lpstr>
      <vt:lpstr>启应经文“胜过试探（颂主20）”</vt:lpstr>
      <vt:lpstr>启应经文“胜过试探（颂主20）”</vt:lpstr>
      <vt:lpstr>启应经文“胜过试探（颂主20）”</vt:lpstr>
      <vt:lpstr>启应经文“胜过试探（颂主20）”</vt:lpstr>
      <vt:lpstr>启应经文“胜过试探（颂主20）”</vt:lpstr>
      <vt:lpstr>启应经文“管家职分（生55段）”</vt:lpstr>
      <vt:lpstr>Slide 34</vt:lpstr>
      <vt:lpstr>读经 [耶31:17-28]</vt:lpstr>
      <vt:lpstr>读经 [耶31:17-28]</vt:lpstr>
      <vt:lpstr>读经 [耶31:17-28]</vt:lpstr>
      <vt:lpstr>读经 [耶31:17-28]</vt:lpstr>
      <vt:lpstr>Slide 39</vt:lpstr>
      <vt:lpstr>Slide 40</vt:lpstr>
      <vt:lpstr>耶21-33章 题目 「耶利米的争扎」 </vt:lpstr>
      <vt:lpstr>耶21-33章 主前588年 犹大亡国前一、两年 </vt:lpstr>
      <vt:lpstr>耶21-33章 主前588年 犹大亡国前一、两年 </vt:lpstr>
      <vt:lpstr>耶利米在争扎    神要他宣扬的信息 没有被人接纳</vt:lpstr>
      <vt:lpstr>耶利米在争扎  犹大得罪神 耶利米很辛苦地传讲神的话语，愿意他们悔改，但他们不听</vt:lpstr>
      <vt:lpstr>耶利米在争扎  而灭亡的日子 越来越近 </vt:lpstr>
      <vt:lpstr>耶利米在争扎  耶21:8-10 你要对这百姓说、耶和华如此说、看哪、我将生命的路、和死亡的路、摆在你们面前。</vt:lpstr>
      <vt:lpstr>耶利米在争扎  耶21:14  耶和华又说、 我必按你们作事的结果刑罚你们、</vt:lpstr>
      <vt:lpstr>耶利米在争扎  为什么他们还是不听从? 还不认罪悔过?</vt:lpstr>
      <vt:lpstr>耶利米在争扎   为什么他们的心会如此硬?  </vt:lpstr>
      <vt:lpstr>耶利米在争扎  认罪 有什么拦阻? </vt:lpstr>
      <vt:lpstr>认罪的拦阻: 目中无神</vt:lpstr>
      <vt:lpstr>认罪的拦阻:目中无神 耶22:15-17  难道你作王是在乎造香柏木楼房争胜么．你的父亲岂不是也吃、也喝、也施行公平和公义么．那时他得了福乐。</vt:lpstr>
      <vt:lpstr>认罪的拦阻:目中无神 16 他为困苦和穷乏人伸冤、那时就得了福乐．认识我不在乎此么．这是耶和华说的。17 惟有你的眼、和你的心、专顾贪婪、流无辜人的血、行欺压和强暴。</vt:lpstr>
      <vt:lpstr>认罪的拦阻:目中无神  惟有你的眼、和你的心、专顾贪婪、 流无辜人的血、 行欺压和强暴。</vt:lpstr>
      <vt:lpstr>认罪的拦阻:目中无神  耶22:1-5 3  耶和华如此说、你们要施行公平和公义、拯救被抢夺的脱离欺压人的手、不可亏负寄居的和孤儿寡妇、不可以强暴待他们、在这地方也不可流无辜人的血。</vt:lpstr>
      <vt:lpstr>认罪的拦阻:目中无神  5 你们若不听这些话、 耶和华说、我指着自己起誓、这城必变为荒场。 </vt:lpstr>
      <vt:lpstr>认罪的拦阻:  自圆其说</vt:lpstr>
      <vt:lpstr>认罪的拦阻: 自圆其说   耶21:1-5  耶和华的话临到耶利米．那时西底家王打发玛基雅的儿子巴施户珥、和玛西雅的儿子祭司西番雅、去见耶利米、说、</vt:lpstr>
      <vt:lpstr>认罪的拦阻: 自圆其说   2 请你为我们求问耶和华、因为巴比伦王尼布甲尼撒来攻击我们、或者耶和华照他一切奇妙的作为待我们、使巴比伦王离开我们上去。</vt:lpstr>
      <vt:lpstr>认罪的拦阻: 自圆其说   3 耶利米对他们说、你们当对西底家这样说、4 耶和华以色列的神如此说、我要使你们手中的兵器、就是你们在城外与巴比伦王、和围困你们的迦勒底人打仗的兵器、翻转过来、</vt:lpstr>
      <vt:lpstr>认罪的拦阻: 自圆其说   3 耶利又要使这些都聚集在这城中。5 并且我要在怒气、忿怒、和大恼恨中、用伸出来的手、并大能的膀臂、亲自攻击你们。</vt:lpstr>
      <vt:lpstr>认罪的拦阻: 自圆其说  7 以后我要将犹大王西底家、和他的臣仆百姓、就是在城内、从瘟疫、刀剑、饥荒中剩下的人、都交在巴比伦王尼布甲尼撒的手中、和他们仇敌、并寻索其命的人手中．</vt:lpstr>
      <vt:lpstr>认罪的拦阻: 瞎子领路  巴比伦王必用刀击杀他们、不顾惜、不可怜、不怜悯．这是耶和华说的。</vt:lpstr>
      <vt:lpstr>认罪的拦阻:  瞎子领路</vt:lpstr>
      <vt:lpstr>认罪的拦阻: 自圆其说   耶23:1-2  耶和华说、那些残害赶散我草场之羊的牧人、有祸了。 2 耶和华以色列的神斥责那些牧养他百姓的牧人、如此说、你们赶散我的羊群、并没有看顾他们．…</vt:lpstr>
      <vt:lpstr>认罪的拦阻: 自圆其说   耶23:9-11 论到那些先知、我心在我里面忧伤、11 连先知、带祭司、都是亵渎的、就是在我殿中我也看见他们的恶．这是耶和华说的。</vt:lpstr>
      <vt:lpstr>认罪的拦阻: 自圆其说   耶23:16  万军之耶和华如此说、这些先知向你们说豫言、你们不要听他们的话．他们以虚空教训你们、所说的异象、是出于自己的心、不是出于耶和华的口。</vt:lpstr>
      <vt:lpstr>认罪的拦阻: 自圆其说   耶23:30-34  耶和华说、那些先知、各从邻舍偷窃我的言语、因此我必与他们反对。31 耶和华说、那些先知用舌头、说是耶和华说的．我必与他们反对。</vt:lpstr>
      <vt:lpstr>认罪的拦阻: 自圆其说   32 耶和华说、那些以幻梦为豫言、又述说这梦、以谎言和矜夸使我百姓走错了路的、 我必与他们反对．我没有打发他们、也没有吩咐他们、他们与这百姓毫无益处．这是耶和华说的。</vt:lpstr>
      <vt:lpstr>  总结</vt:lpstr>
      <vt:lpstr>耶22:8  许多国的民要经过这城、各人对邻舍说、耶和华为何向这大城如此行呢。9 他们必回答说、是因离弃了耶和华他们神的约、事奉敬拜别神。</vt:lpstr>
      <vt:lpstr>  因离弃了耶和华 他们神的约、 事奉敬拜别神</vt:lpstr>
      <vt:lpstr>林前10:11-12 他们遭遇这些事、都要作为鑑戒．并且写在经上、正是警戒我们这末世的人。所以自己以为站得稳的、须要谨慎、免得跌倒。 </vt:lpstr>
      <vt:lpstr>太7:2-5  因为你们怎样论断人、也必怎样被论断。你们用什么量器量给人、也必用什么量器量给你们。3 为什么看见你弟兄眼中有剌、却不想自己眼中有梁木呢。</vt:lpstr>
      <vt:lpstr>4 你自己眼中有梁木、怎能对你弟兄说、容我去掉你眼中的剌呢。5 你这假冒为善的人、先去掉自己眼中的梁木、然后纔能看得清楚、去掉你弟兄眼中的剌。</vt:lpstr>
      <vt:lpstr>生命的成长， 可能要让神 「施行拔出、拆毁、毁坏、倾覆、」</vt:lpstr>
      <vt:lpstr>生命的成长 然而，其后祂 「又要建立栽植。」</vt:lpstr>
      <vt:lpstr>耶31:20  耶和华说、以法莲是我的爱子么、是可喜悦的孩子么、我每逢责备他仍深顾念他、所以我的心肠恋慕他、我必要怜悯他。</vt:lpstr>
      <vt:lpstr>耶23:3-6  我要将我羊群中所余剩的、从我赶他们到的各国内、招聚出来、领他们归回本圈、他们也必生养众多。</vt:lpstr>
      <vt:lpstr>耶23:3-6  4 我必设立照管他们的牧人、牧养他们．他们不再惧怕、不再惊惶、也不缺少一个．这是耶和华说的。</vt:lpstr>
      <vt:lpstr>耶23:3-6  5 耶和华说、日子将到、我要给大卫兴起一个公义的苗裔、他必掌王权、行事有智慧、在地上施行公平、和公义。</vt:lpstr>
      <vt:lpstr>耶23:3-6  6 在他的日子、犹大必得救、以色列也安然居住.他的名必称为耶和华我们的义。 </vt:lpstr>
      <vt:lpstr>生命的成长     …建立栽植</vt:lpstr>
      <vt:lpstr>生命的成长  胜过认罪的拦阻   让神「施行拔出、拆毁、毁坏、倾覆、」   然后，祂 「又要建立栽植。」</vt:lpstr>
      <vt:lpstr>頌主新歌454 New Songs of Praises (459)</vt:lpstr>
      <vt:lpstr>1.在主宝架清影中， 我愿脚步立定 Beneath the cross of Jesus  I fain would take my stand 好像炎暑远行辛苦,  投进磐石阴影 The shadow of a mighty rock   within a weary land</vt:lpstr>
      <vt:lpstr>好像旷野欣逢居处， 长途喜见凉亭 A home within wilderness,  a rest upon the way 到此得息肩头重担， 养力奔赴前程 From the burning of the noontide heat  And the burden of the day.</vt:lpstr>
      <vt:lpstr>2.神圣庄严的十架， 我常抬头仰望 Upon that cross of Jesus  Mine eye at times can see 双眼如见宝血倾流， 为我忍受死亡 The very dying form of One  Who suffered there for me</vt:lpstr>
      <vt:lpstr>热泪满眶寸心如裂， 两事仔细思量 And from my smitten heart with tears  Two wonders I confess 思量我身不配受恩， 思量主爱非常 The wonders of His glorious love  and my unworthiness.</vt:lpstr>
      <vt:lpstr>3.神圣十架的荫下， 是我安乐之乡 I take, O cross, your shadow  For my abiding place 主面光华辉煌照耀， 何须别有亮光 I ask no other sunshine than  The sunshine of His face</vt:lpstr>
      <vt:lpstr>世界虚荣不足贪图， 得失非所计较 Content to let the world go by, To know no gain or loss 但将罪恶看为羞耻,  宝架看为荣耀 My sinful self my only shame, My glory all the cross</vt:lpstr>
      <vt:lpstr>生命的成长  胜过认罪的拦阻   让神「施行拔出、拆毁、毁坏、倾覆、」   然后，祂 「又要建立栽植。」</vt:lpstr>
      <vt:lpstr>Slide 94</vt:lpstr>
      <vt:lpstr>每月恩言</vt:lpstr>
      <vt:lpstr>赞美一神</vt:lpstr>
      <vt:lpstr>Slide 97</vt:lpstr>
      <vt:lpstr>Slide 98</vt:lpstr>
      <vt:lpstr>Slide 99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伦敦华人浸信会</dc:title>
  <dc:creator>KuaiLeGoGo</dc:creator>
  <dc:description>诗篇103:1-4_x000d_
"圣哉，圣哉，圣哉” (世颂8) _x000d_
“有一位神” (世颂284)_x000d_
[月诗] “我要赞美” (世颂102)_x000d_
启应经文“认罪与赦免” (世颂283)   	“恩友歌” (世颂377)_x000d_
“奇异恩典” (世颂299)_x000d_
"欢欣” (世颂306)</dc:description>
  <cp:lastModifiedBy>Edward</cp:lastModifiedBy>
  <cp:revision>4469</cp:revision>
  <dcterms:created xsi:type="dcterms:W3CDTF">2006-02-16T20:11:38Z</dcterms:created>
  <dcterms:modified xsi:type="dcterms:W3CDTF">2015-10-25T11:35:57Z</dcterms:modified>
</cp:coreProperties>
</file>