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slideMasters/slideMaster2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690" r:id="rId3"/>
    <p:sldMasterId id="2147483692" r:id="rId4"/>
    <p:sldMasterId id="2147483694" r:id="rId5"/>
    <p:sldMasterId id="2147483696" r:id="rId6"/>
    <p:sldMasterId id="2147483698" r:id="rId7"/>
    <p:sldMasterId id="2147483700" r:id="rId8"/>
    <p:sldMasterId id="2147483702" r:id="rId9"/>
    <p:sldMasterId id="2147483704" r:id="rId10"/>
    <p:sldMasterId id="2147483706" r:id="rId11"/>
    <p:sldMasterId id="2147483708" r:id="rId12"/>
    <p:sldMasterId id="2147483710" r:id="rId13"/>
    <p:sldMasterId id="2147483712" r:id="rId14"/>
    <p:sldMasterId id="2147483714" r:id="rId15"/>
    <p:sldMasterId id="2147483716" r:id="rId16"/>
    <p:sldMasterId id="2147483718" r:id="rId17"/>
    <p:sldMasterId id="2147483720" r:id="rId18"/>
    <p:sldMasterId id="2147483722" r:id="rId19"/>
    <p:sldMasterId id="2147483724" r:id="rId20"/>
    <p:sldMasterId id="2147483726" r:id="rId21"/>
  </p:sldMasterIdLst>
  <p:notesMasterIdLst>
    <p:notesMasterId r:id="rId107"/>
  </p:notesMasterIdLst>
  <p:sldIdLst>
    <p:sldId id="256" r:id="rId22"/>
    <p:sldId id="321" r:id="rId23"/>
    <p:sldId id="323" r:id="rId24"/>
    <p:sldId id="324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9" r:id="rId33"/>
    <p:sldId id="322" r:id="rId34"/>
    <p:sldId id="320" r:id="rId35"/>
    <p:sldId id="315" r:id="rId36"/>
    <p:sldId id="316" r:id="rId37"/>
    <p:sldId id="317" r:id="rId38"/>
    <p:sldId id="318" r:id="rId39"/>
    <p:sldId id="307" r:id="rId40"/>
    <p:sldId id="261" r:id="rId41"/>
    <p:sldId id="258" r:id="rId42"/>
    <p:sldId id="325" r:id="rId43"/>
    <p:sldId id="329" r:id="rId44"/>
    <p:sldId id="330" r:id="rId45"/>
    <p:sldId id="331" r:id="rId46"/>
    <p:sldId id="332" r:id="rId47"/>
    <p:sldId id="333" r:id="rId48"/>
    <p:sldId id="334" r:id="rId49"/>
    <p:sldId id="257" r:id="rId50"/>
    <p:sldId id="263" r:id="rId51"/>
    <p:sldId id="335" r:id="rId52"/>
    <p:sldId id="336" r:id="rId53"/>
    <p:sldId id="337" r:id="rId54"/>
    <p:sldId id="326" r:id="rId55"/>
    <p:sldId id="327" r:id="rId56"/>
    <p:sldId id="328" r:id="rId57"/>
    <p:sldId id="338" r:id="rId58"/>
    <p:sldId id="339" r:id="rId59"/>
    <p:sldId id="340" r:id="rId60"/>
    <p:sldId id="341" r:id="rId61"/>
    <p:sldId id="342" r:id="rId62"/>
    <p:sldId id="343" r:id="rId63"/>
    <p:sldId id="345" r:id="rId64"/>
    <p:sldId id="344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61" r:id="rId81"/>
    <p:sldId id="362" r:id="rId82"/>
    <p:sldId id="363" r:id="rId83"/>
    <p:sldId id="364" r:id="rId84"/>
    <p:sldId id="365" r:id="rId85"/>
    <p:sldId id="366" r:id="rId86"/>
    <p:sldId id="367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375" r:id="rId95"/>
    <p:sldId id="376" r:id="rId96"/>
    <p:sldId id="377" r:id="rId97"/>
    <p:sldId id="378" r:id="rId98"/>
    <p:sldId id="379" r:id="rId99"/>
    <p:sldId id="380" r:id="rId100"/>
    <p:sldId id="381" r:id="rId101"/>
    <p:sldId id="382" r:id="rId102"/>
    <p:sldId id="383" r:id="rId103"/>
    <p:sldId id="384" r:id="rId104"/>
    <p:sldId id="385" r:id="rId105"/>
    <p:sldId id="386" r:id="rId10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B41D"/>
    <a:srgbClr val="660033"/>
    <a:srgbClr val="008582"/>
    <a:srgbClr val="993300"/>
    <a:srgbClr val="003300"/>
    <a:srgbClr val="FFFFFF"/>
    <a:srgbClr val="663300"/>
    <a:srgbClr val="00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77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102" Type="http://schemas.openxmlformats.org/officeDocument/2006/relationships/slide" Target="slides/slide81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slide" Target="slides/slide8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103" Type="http://schemas.openxmlformats.org/officeDocument/2006/relationships/slide" Target="slides/slide82.xml"/><Relationship Id="rId108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6" Type="http://schemas.openxmlformats.org/officeDocument/2006/relationships/slide" Target="slides/slide8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109" Type="http://schemas.openxmlformats.org/officeDocument/2006/relationships/viewProps" Target="viewProps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D7EE51-4B04-4D52-AF09-FE00266E873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4792F-64CA-4C4D-A809-A9C53B9193F8}" type="slidenum">
              <a:rPr lang="en-GB">
                <a:solidFill>
                  <a:srgbClr val="000000"/>
                </a:solidFill>
              </a:rPr>
              <a:pPr/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4792F-64CA-4C4D-A809-A9C53B9193F8}" type="slidenum">
              <a:rPr lang="en-GB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4792F-64CA-4C4D-A809-A9C53B9193F8}" type="slidenum">
              <a:rPr lang="en-GB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4792F-64CA-4C4D-A809-A9C53B9193F8}" type="slidenum">
              <a:rPr lang="en-GB">
                <a:solidFill>
                  <a:srgbClr val="000000"/>
                </a:solidFill>
              </a:rPr>
              <a:pPr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4792F-64CA-4C4D-A809-A9C53B9193F8}" type="slidenum">
              <a:rPr lang="en-GB">
                <a:solidFill>
                  <a:srgbClr val="000000"/>
                </a:solidFill>
              </a:rPr>
              <a:pPr/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2D17AE-4178-4972-9328-BD7FC80BAB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AA92-F6C0-4AA4-9D5E-3BCEC4BFA0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EE29B-F703-4FCF-B018-7484816E06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64001-C229-448C-B068-CDD59DA39C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447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C8BCD-FF1F-4ADC-BFFF-B3D0862F045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85B08-81EF-4486-8AF7-93F4F7C154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386C9-D3BD-44D6-BB69-946B2C3EC2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837A2-E4E7-40AD-A3A2-A7A6294D7E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547AA-4615-4DA9-9491-98B7A7A6C6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C3E77-9CB5-4DDE-8B39-BAFD52E408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3344A-A201-4050-85E3-9A849A4A87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517CC-59CB-4921-BC72-C76F8F1114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B3C56-7566-47DB-ADC1-5EFB9A2B89A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5334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514600"/>
            <a:ext cx="731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38300" y="6248400"/>
            <a:ext cx="179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04337"/>
                </a:solidFill>
              </a:defRPr>
            </a:lvl1pPr>
          </a:lstStyle>
          <a:p>
            <a:endParaRPr lang="en-GB"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50" y="62484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04337"/>
                </a:solidFill>
              </a:defRPr>
            </a:lvl1pPr>
          </a:lstStyle>
          <a:p>
            <a:endParaRPr lang="en-GB"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8500" y="6248400"/>
            <a:ext cx="179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04337"/>
                </a:solidFill>
              </a:defRPr>
            </a:lvl1pPr>
          </a:lstStyle>
          <a:p>
            <a:fld id="{0A63017C-E568-4B22-9653-9D1F02D98274}" type="slidenum">
              <a:rPr lang="en-GB">
                <a:latin typeface="Arial"/>
                <a:cs typeface="+mn-cs"/>
              </a:rPr>
              <a:pPr/>
              <a:t>‹#›</a:t>
            </a:fld>
            <a:endParaRPr lang="en-GB">
              <a:latin typeface="Arial"/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881063" y="1701800"/>
            <a:ext cx="1109663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solidFill>
                <a:srgbClr val="504337"/>
              </a:solidFill>
              <a:latin typeface="Arial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0433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5043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50433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50433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50433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0433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0433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0433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0433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0433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8970C3-6E1C-4ED8-9ED2-FBC2B2AF26B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840DBF-66E0-4E8D-A792-9351C61694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Users\Edward%20Desktop\Music\Playlists\DailyPrayer&#27599;&#22825;&#30340;&#31153;&#21578;%20%20(%20&#24456;&#20778;&#32654;..%20).mp3" TargetMode="External"/><Relationship Id="rId4" Type="http://schemas.openxmlformats.org/officeDocument/2006/relationships/image" Target="../media/image2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2881" y="5818505"/>
            <a:ext cx="5090160" cy="1130935"/>
          </a:xfrm>
        </p:spPr>
        <p:txBody>
          <a:bodyPr/>
          <a:lstStyle/>
          <a:p>
            <a:r>
              <a:rPr lang="zh-CN" altLang="en-US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卢敦华人基督教</a:t>
            </a:r>
            <a:r>
              <a:rPr lang="zh-CN" alt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会</a:t>
            </a:r>
            <a:r>
              <a:rPr lang="en-US" altLang="zh-CN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/>
            </a:r>
            <a:br>
              <a:rPr lang="en-US" altLang="zh-CN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</a:br>
            <a:r>
              <a:rPr lang="en-US" altLang="zh-TW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L</a:t>
            </a:r>
            <a:r>
              <a:rPr lang="en-GB" altLang="zh-TW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uton</a:t>
            </a:r>
            <a:r>
              <a:rPr lang="en-GB" altLang="zh-TW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 Chinese Christian Church</a:t>
            </a:r>
            <a:r>
              <a:rPr lang="en-GB" altLang="zh-TW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 </a:t>
            </a:r>
            <a:endParaRPr lang="en-US" sz="2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PHeiMedium-B5" pitchFamily="34" charset="-128"/>
              <a:cs typeface="DFPHeiMedium-B5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572" y="5821680"/>
            <a:ext cx="870508" cy="103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32560" y="515035"/>
            <a:ext cx="6903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祷告面面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观</a:t>
            </a:r>
            <a:endParaRPr lang="en-US" altLang="zh-CN" sz="54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读腓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4:1-7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)</a:t>
            </a:r>
          </a:p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韦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焜墀</a:t>
            </a: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牧师</a:t>
            </a:r>
            <a:endParaRPr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15</a:t>
            </a:r>
            <a:r>
              <a:rPr lang="en-US" altLang="zh-TW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11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01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48" name="AutoShape 4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0" name="AutoShape 6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2" name="AutoShape 8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4" name="AutoShape 10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156" name="Picture 12" descr="http://www.heystudents.com/images/cambridge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32" y="123799"/>
            <a:ext cx="7620000" cy="5105401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5800" y="38311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劍橋大學福音事工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910952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劍橋華人基督教會</a:t>
            </a:r>
            <a:endParaRPr lang="en-GB" sz="5400" b="1" dirty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48" name="AutoShape 4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0" name="AutoShape 6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2" name="AutoShape 8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4" name="AutoShape 10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27584" y="5470376"/>
            <a:ext cx="7160840" cy="910952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牛津校園基督教徒團契</a:t>
            </a:r>
            <a:endParaRPr lang="en-GB" sz="5400" b="1" dirty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8676" name="Picture 4" descr="http://sihanoukstudy.com/oxford-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523781" cy="4968975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38311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牛津大學福音事工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48" name="AutoShape 4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0" name="AutoShape 6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2" name="AutoShape 8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4" name="AutoShape 10" descr="data:image/jpeg;base64,/9j/4AAQSkZJRgABAQAAAQABAAD/2wCEAAkGBhQSERQUExQWFRUVGBgXGBgXGRoXGBcYGBgWGBgXFxgYHSYfGBwkGhcWHy8gIycqLCwsGB4xNTAqNSYrLCkBCQoKDgwOGg8PGiwkHyQsKSwsKSwsLCwsLCkpKSksKSwsKSwsLCwsKSksLCwpLCkpKSwpLCksKSwsLCwpLCksLP/AABEIALgBEgMBIgACEQEDEQH/xAAcAAABBQEBAQAAAAAAAAAAAAAEAAECAwUGBwj/xABAEAABAgQDBAkCBAYBAwUBAAABAhEAAyExBBJBBVFhcQYTIjKBkaGx8ELBFCPR4QdSYnKS8YIVQ8IXU3Oishb/xAAZAQADAQEBAAAAAAAAAAAAAAAAAQIDBAX/xAAmEQACAgICAwACAgMBAAAAAAAAAQIREiEDMRNBUQQiQmFxobEU/9oADAMBAAIRAxEAPwDSVIIuIrbhGjJnJ3wR1CFbvCPYzrtHlYJ9MxssO0aE3ZzWMDKktFqaZDi0UiHCjFglQjKirQqY3XGEJ0Lq21hxl3E+LfaFSGmyQmiJpQ9nPhFQfQQXgpC1EuTES1s0jsZOCUf3p7wv+n71CCJstQgdauBjNSbNGkWIwqE6vy/eHWlJ+l+Z/SIypK1WDcTSJLwKh9UF72w9aRWlLHup+c4vmznDUD7opEhfCL5yKcYz5TTjBCtoj1sXJw+piteHe0czOhDidEhPigSol1MQNFgmRPrTEZWH3xoydnA2MSMzQuLpYeNGVscG8Eo2YBCHRnyZMFJw5jRGFTpSC8PhwBWEMyU7PUzxFODVujoVs0VyQQdGgAzUbMmAWi+RgltaNqQtxFziADC6pjrDmUqNaZJBMWCWIQHPKkkm0W/gwBURt9QIExEkw7AyThEboeCC8KGKzgpmHbWGlg743UzkJWZaVIUupahIHEC0CL2QalhXj7R6UedS7PNlwtdA6ZqhE8z0sYtTs3V7RoyGSlmFIifIltGkONvsCk7NKk1OvGn6xVM2YxoXEbacHMVUJZP8xIAaBZkshTOktuNIyXNLs2fFEzU7LJ0gqVsVFKueYgoZmo4iiXhVb6w/M37EuFL0GScDLRQivnEJ01A7tIF6hZJGZjzJ84pXsiYqpUmmjnytCVXuQO60i/8AEI1WPCIfjUfS55CAPwakq5awSJ4sEjwjbFetmeT96J/jqtk8SfvFSscT9IEXT8ASxAd9AfuYlJ2Ko1UQn19oSlBK2PGYL+JU9WaJpQVFwH52g+Xs9Ke92vaHVh85qaaAU84znyR9GkYS9mMueHYQ8t7xpTMMhAoO1vgKYnMWAjGzWiphE5UlzSNKTgGTTW8GS9nAChDxFlUZCmAaI4afXWNX8BpTnCVhkJu3lABbhpuptBS8SAGjDOPykiIL2i5vEtDTNg4oCLZeIJMYknFAmNSQsGEM00zXDRKWDA/4lKEKUqiUgqJ3AByfIRldCduDFSFKzFSkzFg5rgKWpaLaZCB/xI0hDOjSqI4va6ZXV5nPWzEyksH7Sgognh2TExJjzn+Km1piJ+Gly1tkedS4mBWVBPKrczA2JKz1RJhQJh52ZCVAg5kguLFxpwi5Mw74AL4rmy3hBXGJZoAA/wAIN0PBBxCP5k+YhQAfPewtrqlrTMCSqY5a5NQNAO1rSPQ9kbd/FgnLlUmhDGlrk2Lv2bjjePI8DiTVJUyVX8xzb/cdz0KxOWcqUHJV3i5CXDkHKR3yAXrpvd8uCXpkyXw7jrQAxYeUSk4HO3aDNAU/Dirm0Vy8Z1bEGkds6S0ZQu9o6jOOryKs2n6xlKwYJcUAgCTtkm8P+OJtGFNG5ry0IykRm9TMeiC2lqxLDoUqtoNlTQly8NOhNWZnaBrSL0JO9ojMnZlqajn0imbMy0h2KqCDhAoMpR8AIrOxgKhZI3NFKJpJguUsi5ivJJdCcIsSZagG0hKQrSJrxDxJPOJsqgBcw2IMSSgiDggwxliKyXwnF/QLrBueCJYTRm5RMykjiYeTLQTYDzguIVIJlrQLw+ZJDCGVhpbPwgfqwLUhfqH7BC5ZEUGQk3hKmPFC5KjYiEUVzNmIdzWBp+yEm1D6RpolAJ7RrEVTUi0IADD7KY3eDZUrcDFkvFuKBotTMhMYB0lmmXgsQRfqyK/1Mk+ijGH/AAsxWQT0FsoKSOfaHskRpdLc34Oc4YZR/wDpMcp0b2iJKZx1LUodJpBZ6h2c6ZtIzb2Wl+p6hP2i5YG3+48t/iA5xqv/AI5enFMWYLpWtK8xIOYpKxViRLKQHVQAqANG8RWBdvY3r8RmAb8tANGDgIJIDmjgi55wnLQ4qmen9H1hOFwwJA/JlsOSEmNCZjfgjl8HOzTdny0kH8mYFMXylMqXQtY0Ii07YTJlYxeZly8QtCCQ9hJTTRnJi0yKCdtdKJmHzNLcJSSVEsArK6UAakukXHe4GKZ3SZ5csTxlK6lCAsqoAtBSRdNASQQW3EQftbasrrgjKhQCBNCnDO8xgaEXQC+jEvQR4/jtsTVTytU0pQAyc47ssAFgAaMPEvc1hNgdLiP4ogLUBJQQCQ5Acsbwo8q65OqS/OFE5MYdKBBDgDNQkOQqxIexsKNvj1LoVsolInrSA7ZaOSGoQdCAWfiocT55tGZ1qs4CQczkJF6dorayiQ4YaqjRwu31IlISjOACpxVkuB2SpT9ksotxNYyjJXYj1cTwhTs/OvvAOIAWovY1YANAHRrZ8zqutUolMwApSX7Jq4dRJawHLjB0rDFStb+Udafsggdmp0U3OFPVKw8szJswISkOSfYbyd0FYrBmUkr7RSkEmjnwA4R4z0y6XqxMxsoSmWVBINbt2joFU8ILKSO3xX8VpKS0uVMmClaIcMXIBfhzg7B9OcNMf8wpLkdsFNuJ7PFnjxNM7hF8qcl2Yl9bEWtx8YRWJ9ASsUL79d8DYnGgxxPQjaBLSkmYtLMHHcNSE7srA1G+t468SmPaSo+UUkQ9Dy9otF8vaAhlIQbAJPGkVKwhOo8IehWEHGxOTjHMZKlkTeqCSSwLuGYvx/pMKcuaiYlICahy53FI05wm40NJtm/Mx7Ui1GKdPPWOZxpmmagBTApJNAXZSRqDvjURhlcfPjC0G+w/8Q1orVP3mMaalQxiE5y2QHK5Yv1l0uxNB5CNcIbSEnY2Xyp5VQViZIGsUZlNRMKTh1H6fGAC8EHfD5txjOw+PUcTMkqQMqEg5gS5JCSxDf1ekaCVQrsCJSTrE5cjhE/xKEsCznRw/leGO1JQmiU/bKcwTW1avbQw7GXCUSKNFX4haS2U+EXqxTWPlDJxDmpLwWIxulM9Rwk1JSoPkqR/Wjzjz1kgFSj2WFDbhTWpj0fpdOH4OY9Koru7aY8s26g5U7ntb6XEYz7NYdDS9sSc67jM1SKUDCNLAyQC4FG0/wCMc3iEhjT6UnTekbo6Howl5Ut93p1hH29Il6RVl04rTOAchwsp9WZ9/PWKZu0picOoFRyZz2dFK7NSC4JoPKB5WMmCaty6gualKie6Da9GS/pEMZtDsLGUB1Zi4cu4oDuvXiIh3Q2Gr6cKmTFmcKql9Uog5SwKiCALtmLjWOV2lPCnIUpTMBmqbCr2FjQaNygKfjXWSbqJc6ubmKFqfcYpWY2JuMPEMw3woNkm+jDKVPVKQh1ZmGStQrKCCw7NQa2jqsRsNWFMgzAcpJ60juhLgZTWtxXe+hAjjZePWVidmImCpUKW3tW9I3elfSydPloSVOFissAdlTtTWo+rV2pCWOwvR0o/ighPVITLaUJbKS5Kkl8qQFWokbtYz8f/ABJmmd+SwlsbipLN6GtGjk8JKyjtpDiwNT4QWoylVZiNQwbnBmy1H2wrpB/E3ETHlhWRDdrISkm5IzVIenLjWOBm4kkkkmt6xodIZiStkFJ3qBqeekZAVwjoh0J1ZYJkWpWaNRj8MDRYYsDreh3Sk4aaDlSQcwL0bMkC4qzgUNLm9Y9F/wDUfClTFC8tGUGNWcuHcR4dLmkHWCBjC3ZNR6xDT9Ckz2aV0zwc1ZSEzBQlyGBa4714WI6SyRRCCfM6xwHRleaSScxJWrumn/aH/lGoiWk16taqakbift6xHka0VGCas08VtvMqgV2soOR0sAS5FXdzYkAvpFSdtlLMpRyhgVqc8Xu/aY1ezRThEBz+U1LvuUhvYHziaJ8yrS0XVXktKd25XzWMrNKFP2kpasxDq/mYlgzgAsBQ1tF0jCqxC8xz9gpLAFvGrjlxiibPm5VUSGCrPpMyn0jV2Iqd+cUgEhZBDgOKMQ6TEzk0rHFIo6jL1hStSVFglQK+woAgsp6Fy7PqYLVtLEJKsmImjssl1EsoPopHEeUZ+L2qgoLyiE9ap+0T+Y5f6bXi3G7SQpM0GURmWgzC+Z1dkJYMNW3xn5GaYIOO38SDSf8AQQH6skrHNAMKX0hxSAwmIV2X7SUl161CxrAGL2hLKVulYKhLzkMwCR2WYvWmpvD4vaUspXSYkkSwSGZLCmVlOHo7b4flZPjQXJ21PRPXNZKitNXDJfsjKAFFu67vrBC+lk9h+WlJy5iO0agdy1OcZuIx8gpmPnTmyurKPy6I7tdfDvQ2LxcgpVl7BypHd7vaV2zQ1IYV9Ya5WHjQRtXahmrCsuVacqMwI3lT1ZgTRtN8EzOkyVYlM4oLCWxDpe6gbKamYRnrxUnMGWwzhwAsMnKHQKXdy4rWIKnSyW65PcFSVMVZg5rVmpa8NconA6TFdLBnlpR2ZYIMxRD0IsKGvGMfam21detcqcpIJSwclOUAZizUt66xnzBKUlTTEnvZQ6X0ycTq/hGWtYCFqIDAHSva8aN94vOycEjtNu9IJUzCkBaVKOUlAe9CQxFnjiukcxkI/u1BH0QFhcXVsxsbl72d6RvYmSmbMSiYAzOHSqhASC1Q9ImU7djjHVI5bE4kdqg7rC+i08Y6boxNaUg5SwDluExRLAmsVTNkSWJyg3bs3YJNe1vNuEXYKbkQQBRKbBJYdovYUqWrugck1QsaBJOIHWKUwI6xRbfW32iO0cKkSkqVMUVq+nNRCRvAT84xkyJhCyX/AJ3FNS++sB4nFF703PEZekTOQNPlgF/9m8BCZwHPhFypm/U+sAzCXDxtFfTImZghRV+H4w8ViB0qdmqIFLcDvfSlomNiKPaBU4rRIIHN1Bq7noRyG3srZmKXUy5YST9RWwHmdIlg9oIMyYMst0JIKWSoqWk5WSpmI1fUeUZqLiaJRZlSNnzQbByWzF6A0dhziSMHPUzgi5oQ/gHFfKKztKaov2QAzslICTRwxHhV42tnbYBWEzOrBQAVESx20lGfKzHKoEZSzWcM7BOFDSizhcRsHEkqPVE8m4boCmbOnpqZawORb0js8ftyYWUlJkoJYEyUEHmSPNjFC9rCflzpSlSQQSHCTaoBNDdxG2TSFimYOzdmCaEgZitW5qV5M1RUx0mG6FSEys07FDNqlDUFrEEkxDDymIKASaBgaeJe36RLG4Nc8hSlIALlkpKQ9jTmCLxz8k5L3QVht7BhsHDP2Jk1V6ugCmjAAv8AGiSthYQO65jbnA53FHezb60iaejTf9xtaJfjd4Ok7JAABnd7MFEywcoLEFICrgpA5KMYPkb/AJkp2S2ecJJlZE5065iXVmOXtZWymwtSkPMxCEAqE97EJyX0vpFsvYyED8uYgk9kqUlSGBuoVuK0tWHPRVCwoGYgk0d05haqe3w1EZxlXcmab6QLIxIm0zEM5DCpp/Sd0Cnaiu4lagmzlgALXZ9Ad9tY2cD0PEpeYTFksR3QQxDG3OJq6PSXyJCkqT2lnKBRQYEGpcVOjUIjWM1tJhTrZXhOjcxhlxCiFgkJUkupOpAJdq7tRGpsbBLSqaDOqwN0gvUMQRqGL++mZN6MS1EkzpiiXrQ3JO7jBOD2N1KwtC1hQTldu8HdlOK6eQiZciaq/wDRcZKL6LsViMTlrLc51BsqQMrtnLCpcesSmYqacwyUBDHIO3YuctVMfaCBjZg+s/C+sQ/FLP1qoGopqRjkbZxKJmLnFCvyQU9nKyB294fVm9IhOxs0pP5CVdwdwOtgHBOoT9oKWVKLlS34KP2MOZi/55n+Svd6wZB5Ig68RMUlYGHQuwy5D+Z3bsat9oqxWNUQpPUoUSEiiSCpi+QVslweREGJmKBopev1HW/sIrVKBLlyaVc6M3sPKBTF5EDzdoqBSTJSGmZszM6gkOsuWsGYNEBjCpj+GBBQlIFWbNmCXu/1cuEEzMOlRcuXDOSbVp6nzhzJQBUlhxNPWH5BZoAn41SUTj1IScs1eYuHepy0+pqcBHIHaCiCkWLFgeOUGtqsKx3v4dCgNQd5cEHmWiKdnymDISxswFuEbR5ku0Zy/Y4jYMt5qnLJCFEktvSBY1qY6/aCwmYmYFBSQklxwY+wggbNl6IA5J/QQjs5B+n54iCXNF+hR0jltj4gqm4hnIIzAcQph6EiNeepXUqIIBZlBxUAuzesaI2ZL/lHg0B7Yw4TKZI132FSSWNB+sPzRb6B9HGGe9dS/Or03QNil0pujTx8tLApTlOtXrUkeojImp/b55RtDZgykuz/AD5SK7xMq3RURG6EWBA+PCivr+fkIUMD0XBzJC0gKSpGZS0hJWTRCkoJOjkmw0jYT0clCwIDM3DdHPzpKVFOYUCgoMSCCNQ3qP2jppWJJS+XxcfaFwcseREt60ATdi4cFIOUZnAzG5ZwlO8n7RQZUtGKlyglIHVqJFbukApYVYAu5sd9C228alBlKmhkBebOA+QjVqPQmkVYDpTImTpYCypZzI7oFz2SCDqAHDe0byq6oqKdXYJtfZiSsAMlO/Kaf4h/SMzFTgZIQMhWhSllSXzZVZE5VOBYuRzMdXtTDZtSI5bHIKU3LuS5FatSE4oFIrwM6aOygkg3ALh2JLA0oBeDJWHmpDAqBBVQmpIPaYGhIJtGVJmtY+tLboNRiBxHKkYzino0y1sLk4ya/aUgBrrBSNKOAz1gjDY5K5QIyqWT3ErGbKw0JFiajiK3iGzMu83+Wjew6EioAe3hpEf+bjfojJJdGErFpT3gpP8Ackj1tEkYhKu6pJ8RGqdo/niSUHtIz5vpoSCL/aFP2ZKUS6EnwHuKxm/xF6ZOjOz8IdGIUC4UQeBIiS9iAHsKUjkot/8AZ4oOz56bLSof1Jb1EYv8WS6Y0FTdoTCkhSioEEEKZTg0LvCG0lfyy/8ABPuAIzpsyYmipT/2F/Q1itW0EDvZk/3BoyfDNeispfTcRthroB5KmJ/8j7RYNrpN0rHKYD6KSYxZc5JsoecTUk/7jKmuw8kjWVtBBIOaYGehSggvvAZ4sl7SRUZkipNUKF2/lJY/tGHn3+0O43Q8q0PyP4b4xSTZck/81J90xakv9L/2zEH3aOcBGjQxAibH5F8OlY/yzf8AEH2eGE4oUhTK7K0khSCHS9Q5oN/hHNhbWJ84sTjJmileZMOMqaY84/2FdJipa0dWoSx1pWurBAS6gFNuqGFKQbgcSqbLQshIKkgkZj8s0ZyNrzBqFcwDEk7X0MqUeSWbyMXLkTjiNSj9NUoO5PnESk8PSMw7Tlm8kj+2YoelodOPk75w8Uq+0Zhp9M0grif8RFK9pys2QqKmBdwwHC9Xr5cYHTj5Wk1Y5pf2jA6R49CmCS/HK1RYXPjFwhk6B6QDtCaMxyu1fe5gBUkl+TjlEsJLUuzOATdrcDBk5GUN2QBxD2e3iW48471+ukZVZjzAxoIYSKcN+7j6Hyi2cGLkir7j8vBWCmISnMqis1KUGXwq9r6eMaXSAETg0MHKvT9YeNX8bI/9v1H3h4jOXwDoErg7Z+0CineGgdq7nIo8ZiJvz4IsQBWt2+Ujz4TcHaJiw4bURPmJlmURVxmFKOCDQNrGsjAoSXShIPADSOe2dsmUrFInKOVaKsGAXRq0oWeutPGobemLKnUpLF+zMZKRWgCZldNPd49iHKpQvsvBSdrRvY1NDTjQxzuMkA6En/k+4lrkcfh6aelw3BmNNN7Vv7eGLiZDndfUU4gh9I3SMmzC6lJuC9q89LO36RLqcoJJsamwGtx8rBWLmoQ5LEgPU1az1+ecT2xs0iQK9laQv8oBTB+65appSpr3TVs5JFxTaCdk4diDoeTMNxZ9PjxsrLB7/G8oz9nrTQByQACLZSwpdn+axoAUpbjb3ilEl6B5mGUJ8tZSshQCAcpKSpRUGB0YBzw3mCcwVY2JB4EGojndtYpUlSlJUqorlNflByeDdgdIJmKCzNKiUEAFTOxdgyRYF/OBKinTSo08tXaEpHCGUqh+ftHPytoLXNISgZlu4WoS0oU3VpzFQowUHAIdqVNExRVnQSsHMXnUmWSiWl1LBAyl7M+Y0q48YonhKUKUtglIckh2au4wNhNrzZPVkBClrUrDqSkryJFUZlBhmJG5VNQ9A218akSAUglKywUQpNNTUWLM9jEP+yqJzdiylmqA991N++B//wCeQT+XMUk3YKCuANQ7UPlASVicc+ZpisiAEkgjtMFBQqWGYnmLkwYraKMMudVUxaE5T2ktlScwsK9uYUm7PbdCp6NHBojM2JiU91aVjiGV+8U4jaubNkkk1ALCqQMwY8TctTs8TGlsnbCVsnrc5VKe1UKBZWYgAF8yWLADIawB0Q2fMl9cqZVLpCXLuzvyoUnxERLii/RUWlGSkv8AD+AX/VZeZi6eY/WL0YpJsoH55R0U3CoU9AX3+bxn4joxKV9IHKnuYxl+LBmOgFKhz+cIZSidDFeI6MKB7K1h9DWniTA87Z2IQKEK4Moe9Iyf4nxhSCSYiTGfMx81PflF9/7UiKdsp1ccx/qM3+NNBiHTFxWZsVox6FWI+cnh3B1Hv7ViXxyXaE0xKmQNiCPHSJTFQJNiorYitRHzyEUrUSWhlPDJTHVFCHMpwKswipaW+ViS5vg2kQXOccb+JeNkUQ68fyephQOVmFF0B3gXFqF8oqzw6ZvyseOyEFA8YLkzjTIUyyHByoS6nLkuUnf3RfTcMwLiwFxW3GK4+RwNoTxdlqtuFKsswFQP1sHBfUBIDcg/OFjMXLlozqWyTZXaIJ0DpScvjGfMwxBU+VaSMyXSpSwoEAoOVSSqhJBUbJNaQypclYTKmIUgCqcyOrSTxV1swvzYR6/FN1t6+i5nx2q7+fSnZ0+XLUnEpxAm4jMXSEFaAkggB1kOW/oYPB2OnTsSpU1WVBUXOUAE0AJewcAO12rF2G2HKlnshtbhQ8yAf9QSUMXNW+feN1x/TN83wbByciQlOnK9L7vTwglCuT8XrfVhuiCQAKABjWym/T9oJUnUl7VY/DF0Z2DdUM4JD+obfw5QTJloTRIFal/aIFW6wf5SF4Q6CyxS66ecZW1tidYc6DlW9aJY8xrbWNBR/wB/NYQsGb5vo0TQ06MFe1pssKE2V1hSyklJ7zLSDdyD2irwiMrpNMnJEmZIUEqYZipasrWyoLJFgPjRpY5ZKkMLX8Y0ZSg1vK0Y4KzbyPGjIndH0KUGdIbSnm14ytp7JXKeyk8Q1LEFo6rWITpaVCr1f5xhOKYKTRyUrFzJKApOHQq7EpcAnUOHBpoYP6PdI50yblWAgF+6ksTUsTmIHNn0jo5gSmWzAgJtfx9Ix9gSwyiaZSRffb5+sTRWTaNlym9Ht9wQ1dYmme90+RI+8QyjVVW5+9IdahuhkFgWDvHzhA+KALa+/nEwecMQDVh5QqAonyR4cx7Fn1hTdiIWKh97B/Cl4tWdxaCMqmck77/reFQzmcZ0YluzV4D9IDPRgnuKIO4q+yh946TELJcEFT3JfnzbwaK5UkCgABO6m+5NYVDOWnbExMviOVODEUrz3wErrQO1KVrUA/pHbrVRi6SL1pvNX3jWBusfcatoLv8A0nf6QUgOJXikvUKHOGCgbKB5R3MrZCJgbIKkg5B4vd634QDN6Koy5g6Tv8HFn+2kJwQqRyypNPT5xrAk8NSNbaGyFyzUEAUF637tHNKxmYzDFP1JPIn7iHFCAiqFEsh/lEKLoDuQOETCgfhitPP0hwdzR49EIuSRFiTSBhM+bouCohlIulzCCCKEWe1Lc4li8co1IvwCsp1FqW8oHSo6AmJyl8PAsQeBjbinWpdFxpOwGTtxSFZZhdJLAkd1+G7gPDcdZMwnugEGoI3b3flFGB2UjETCibierU9E5EAtvQosFa6ONRGzN6PypUpQROUpQLjrCFU3BgMvif39bi5MdPorl4slkuwVCjXw1fyJvyieXgPIfBAiBQWHFlF9daCJlRsD7JA8RUecdZxFqmA+z08qRIkat9/KpgZN7jmK+e/yibM1GexoIALvJ6aDTg0Ir3HjYxQmYdx5/wC4fruPpv8AmkSykRUly/xot+0VCZyiRxHD2Hu8ZsssNNawxxGhJ8gfMRSZnFn3uYtzlrj7aRDLRKbPGQs7tQaP42gXY6CgqzOHN6Mpn0+XaLWLHtDi6lMx35veFLswAO/6vQVESVYUVsblvTyoYkVeNr09GgXN/Lbc9R4GsSMwgOajfQ+xgEEZjyPp5EVh82mr8W9YH62nLn7RNS7H9/8AUIC1PEkcYt4khqafDA6Zg87irHy8YclI1Deo/WACE0saOzluD1ND8rEQpL91+RL68K+3CHM2rs9t/Kn7xZLrWlbOdeYdoCgfE4pgcqSbOzUelXZmPzSMDaM8oUAA1eY5hqRvYlQUO8L+d9wf9Y5nbCTmIbU1uCHJuOZFokAnZmMNiRxex4OY3Ti8rksCGuoOKMwNFC0cdh5pDUcfN8aE3ahCcoCvFSjo1H8oYGjtDaQWp1PlDXJclwLmvO94wOkwSVAhq7lB2vVIdqH5WEcexB3b8vvQ+LiMzaGIzkHR9debX/aGhD9XCiImcD5n9YUUI6tKeIPzjEiRz5QOCo7vaJEmPHIslTQRNCxaIIB4mLJKX0iGNE8vx4fhCUjc8LqtRGdlFeMwfWJAspNUq1BHKvzlFsnCKWHloligrMHXKKmD1VQVoKe8RzFMTFLk5FFyxsfDT5z7uDk/iwlnKOMJUwcYxQWROyhW9LpHikE+nlB4UWozaEVpvBeIq2QhbnLMVQs3ZD6ZlKAccozsVjOpKUhASKuCpKif8Xy835x3Q52nT2in+M8bb3/01usO8/PEPDFXytfVoow+KStIIr6EHcbt4RYFPbTQ1PtHWmntHPTWmWEm2u5x5iEFXL/PGIBRZ6gDVqVh0qLt8P6Qmwodnt8+7Q+cv+msRUpqU58veGEzcajfaM2y0SEzg3zjFbw6pj3DfpESsM7+Dct7xBRaJu9h4GHDHcW1eILV/b5V8YigtZzvAP2hDLSt9GO8P5VekWhQs5f5qIqUoa+QPxoTNanjXwhAW5q1IPz0MPa3pUekUIUDzpCUCNKby/2MABbsHBcebfpDKQC/6EexYiKMPMAdvBiUkct8TVig1aFrgUPNiC8AEwk5mAPBuF2LO8JaymruDyLW4U8axRLmJJDh9We5amr3i1K2OUlQF6u4D92tuYMAyaiFC4U1RbRmJFPMNaOb2kO1l8ARb18fON7ETQq5dNKBVXqymNxGZjp7LWDlKQAz0BFLsQxvUEvCYHPOQpiLUu3jpDz8QGao4ZiX9W94pnuakEV1tygZUIRNSoGmXi0/KRWTDQEXhQ8KKsDv/wDp6QpAzOFKSDyNylhy8/OSsEkBJJKXWlNdASoFyQK0dmDAh7woUeV6JEdnpNHKFdnsqUl3OcMSBplzHhS97BstKQSqYGS9ACDRGbUMCfjwoUDiqAjjcEEJzJUFB8rF3pcuzXBpua7wKJm/55woUYSGJRAERlLrChQIZJUvMwJJTuqw5jdxiE3ZoIr+kKFHocEnKOzdbWzKyLkKBFh4htxBuOHlw2cJjUzO0mig4Kb+IvmHzmoUbxk4ypBKOSd+i/KBV3Fmb40Mlep5Wry4woUdKZy0LMKb9PPRyG0hinX2ofHdChQhkSX46/a/Mw2RjUAc6+3GFCiWNDiXurVrfvTxhJBffXy8RChRIyyZmLlxXdR4mQUizcXJJPOFCgAiibfhwHrEzMbR34H3EKFABXYZjlI3PX5yhKnA5XDX8fH5eFCgAtloFGDitMz+DtQxciWctFW0cEjwce8KFABXiUBNHYqs7pfhY+hjDxYzKy90kgUJyl+dPGFChMZlzp5QpQLszEMH8aEHnGflFftChQhEFiIKhQoYEXh4UK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/>
          <a:srcRect r="74179"/>
          <a:stretch>
            <a:fillRect/>
          </a:stretch>
        </p:blipFill>
        <p:spPr bwMode="auto">
          <a:xfrm>
            <a:off x="762000" y="562708"/>
            <a:ext cx="3505200" cy="25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 l="26107" r="27698"/>
          <a:stretch>
            <a:fillRect/>
          </a:stretch>
        </p:blipFill>
        <p:spPr bwMode="auto">
          <a:xfrm>
            <a:off x="1055075" y="3092973"/>
            <a:ext cx="7214708" cy="24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 cstate="print"/>
          <a:srcRect l="72295"/>
          <a:stretch>
            <a:fillRect/>
          </a:stretch>
        </p:blipFill>
        <p:spPr bwMode="auto">
          <a:xfrm>
            <a:off x="4280614" y="595953"/>
            <a:ext cx="4451626" cy="25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r">
              <a:spcBef>
                <a:spcPct val="10000"/>
              </a:spcBef>
            </a:pPr>
            <a:r>
              <a:rPr lang="en-GB" altLang="zh-TW" sz="4400" dirty="0" err="1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Yau</a:t>
            </a: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 Fork Lee</a:t>
            </a:r>
          </a:p>
          <a:p>
            <a:pPr algn="r">
              <a:spcBef>
                <a:spcPct val="10000"/>
              </a:spcBef>
            </a:pP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Koon Tai Chung </a:t>
            </a:r>
          </a:p>
          <a:p>
            <a:pPr algn="r">
              <a:spcBef>
                <a:spcPct val="10000"/>
              </a:spcBef>
            </a:pP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Ng M Chan </a:t>
            </a:r>
          </a:p>
          <a:p>
            <a:pPr algn="r">
              <a:spcBef>
                <a:spcPct val="10000"/>
              </a:spcBef>
            </a:pP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Wan </a:t>
            </a:r>
            <a:r>
              <a:rPr lang="en-GB" altLang="zh-TW" sz="4400" dirty="0" err="1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Kiu</a:t>
            </a: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 Wan  </a:t>
            </a:r>
          </a:p>
          <a:p>
            <a:pPr algn="r">
              <a:spcBef>
                <a:spcPct val="10000"/>
              </a:spcBef>
            </a:pP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Yuk Sing Cheung</a:t>
            </a:r>
          </a:p>
          <a:p>
            <a:pPr algn="r">
              <a:spcBef>
                <a:spcPct val="10000"/>
              </a:spcBef>
            </a:pP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Ah Sam </a:t>
            </a:r>
            <a:r>
              <a:rPr lang="en-GB" altLang="zh-TW" sz="4400" dirty="0" err="1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Shek</a:t>
            </a:r>
            <a:endParaRPr lang="en-GB" altLang="zh-TW" sz="4400" dirty="0" smtClean="0">
              <a:solidFill>
                <a:srgbClr val="C00000"/>
              </a:solidFill>
              <a:effectLst>
                <a:glow rad="101600">
                  <a:srgbClr val="F8F8F8">
                    <a:alpha val="60000"/>
                  </a:srgbClr>
                </a:glow>
              </a:effectLst>
              <a:ea typeface="DFHeiMedium-B5" charset="-128"/>
            </a:endParaRPr>
          </a:p>
          <a:p>
            <a:pPr algn="r">
              <a:spcBef>
                <a:spcPct val="10000"/>
              </a:spcBef>
            </a:pP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Jason Chan</a:t>
            </a:r>
          </a:p>
          <a:p>
            <a:pPr algn="r">
              <a:spcBef>
                <a:spcPct val="10000"/>
              </a:spcBef>
            </a:pP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Hoi </a:t>
            </a:r>
            <a:r>
              <a:rPr lang="en-GB" altLang="zh-TW" sz="4400" dirty="0" err="1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Tik</a:t>
            </a: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 Yip</a:t>
            </a:r>
          </a:p>
          <a:p>
            <a:pPr algn="r">
              <a:spcBef>
                <a:spcPct val="10000"/>
              </a:spcBef>
            </a:pP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Yan </a:t>
            </a:r>
            <a:r>
              <a:rPr lang="en-GB" altLang="zh-TW" sz="4400" dirty="0" err="1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Wen</a:t>
            </a:r>
            <a:r>
              <a:rPr lang="en-GB" altLang="zh-TW" sz="4400" dirty="0" smtClean="0">
                <a:solidFill>
                  <a:srgbClr val="C00000"/>
                </a:solidFill>
                <a:effectLst>
                  <a:glow rad="101600">
                    <a:srgbClr val="F8F8F8">
                      <a:alpha val="60000"/>
                    </a:srgbClr>
                  </a:glow>
                </a:effectLst>
                <a:ea typeface="DFHeiMedium-B5" charset="-128"/>
              </a:rPr>
              <a:t> Zhang</a:t>
            </a:r>
            <a:endParaRPr lang="en-GB" altLang="zh-TW" sz="4000" dirty="0">
              <a:solidFill>
                <a:srgbClr val="C00000"/>
              </a:solidFill>
              <a:effectLst>
                <a:glow rad="101600">
                  <a:srgbClr val="F8F8F8">
                    <a:alpha val="60000"/>
                  </a:srgbClr>
                </a:glow>
              </a:effectLst>
              <a:ea typeface="DFHeiMedium-B5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52400"/>
            <a:ext cx="2979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李有福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鍾官娣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陳鄧五妹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温陳運嬌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張玉勝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石亞生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陳靈希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葉凱迪 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4400" b="1" kern="0" dirty="0" smtClean="0">
                <a:solidFill>
                  <a:srgbClr val="C00000"/>
                </a:solidFill>
                <a:effectLst>
                  <a:glow rad="101600">
                    <a:srgbClr val="F8F8F8"/>
                  </a:glow>
                </a:effectLst>
                <a:latin typeface="SimHei" pitchFamily="49" charset="-122"/>
                <a:ea typeface="SimHei" pitchFamily="49" charset="-122"/>
                <a:cs typeface="+mn-cs"/>
              </a:rPr>
              <a:t>張絕文 </a:t>
            </a:r>
            <a:endParaRPr lang="en-GB" altLang="zh-TW" sz="4000" b="1" kern="0" dirty="0">
              <a:solidFill>
                <a:srgbClr val="C00000"/>
              </a:solidFill>
              <a:effectLst>
                <a:glow rad="101600">
                  <a:srgbClr val="F8F8F8"/>
                </a:glo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064" y="-27384"/>
            <a:ext cx="3995936" cy="2916560"/>
          </a:xfrm>
        </p:spPr>
        <p:txBody>
          <a:bodyPr>
            <a:normAutofit fontScale="90000"/>
          </a:bodyPr>
          <a:lstStyle/>
          <a:p>
            <a:pPr>
              <a:spcBef>
                <a:spcPct val="10000"/>
              </a:spcBef>
            </a:pPr>
            <a:r>
              <a:rPr lang="en-GB" altLang="zh-CN" sz="6600" dirty="0" smtClean="0">
                <a:solidFill>
                  <a:srgbClr val="92D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n-ea"/>
                <a:ea typeface="+mn-ea"/>
              </a:rPr>
              <a:t>Baptism Service</a:t>
            </a:r>
            <a:r>
              <a:rPr lang="en-GB" altLang="zh-CN" sz="6600" dirty="0" smtClean="0">
                <a:solidFill>
                  <a:srgbClr val="92D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dirty="0" smtClean="0">
                <a:solidFill>
                  <a:srgbClr val="92D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6600" dirty="0" smtClean="0">
                <a:solidFill>
                  <a:srgbClr val="92D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>浸禮崇拜</a:t>
            </a:r>
            <a:endParaRPr lang="zh-TW" altLang="en-GB" sz="6000" dirty="0">
              <a:solidFill>
                <a:srgbClr val="92D05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ea typeface="新細明體" pitchFamily="18" charset="-12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3356992"/>
            <a:ext cx="4355976" cy="1872208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zh-TW" altLang="en-GB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韋</a:t>
            </a:r>
            <a:r>
              <a:rPr lang="zh-TW" altLang="en-GB" dirty="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焜墀牧師</a:t>
            </a:r>
          </a:p>
          <a:p>
            <a:pPr>
              <a:spcBef>
                <a:spcPct val="10000"/>
              </a:spcBef>
            </a:pPr>
            <a:r>
              <a:rPr lang="en-GB" altLang="zh-TW" sz="2400" dirty="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Rev Edward </a:t>
            </a:r>
            <a:r>
              <a:rPr lang="en-GB" altLang="zh-TW" sz="24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Wei</a:t>
            </a:r>
            <a:endParaRPr lang="en-GB" altLang="zh-TW" sz="3600" dirty="0" smtClean="0">
              <a:solidFill>
                <a:srgbClr val="FFC269"/>
              </a:solidFill>
              <a:effectLst>
                <a:outerShdw blurRad="38100" dist="38100" dir="2700000" algn="tl">
                  <a:srgbClr val="000000"/>
                </a:outerShdw>
              </a:effectLst>
              <a:ea typeface="DFHeiMedium-B5" charset="-128"/>
            </a:endParaRPr>
          </a:p>
          <a:p>
            <a:pPr>
              <a:spcBef>
                <a:spcPct val="10000"/>
              </a:spcBef>
            </a:pPr>
            <a:r>
              <a:rPr lang="en-GB" altLang="zh-TW" sz="2800" dirty="0" smtClean="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web:</a:t>
            </a:r>
            <a:r>
              <a:rPr lang="en-GB" altLang="zh-TW" sz="2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 </a:t>
            </a:r>
            <a:r>
              <a:rPr lang="en-GB" altLang="zh-TW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ekcwei.co.uk</a:t>
            </a:r>
            <a:endParaRPr lang="en-GB" altLang="zh-TW" sz="28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DFHeiMedium-B5" charset="-128"/>
            </a:endParaRPr>
          </a:p>
        </p:txBody>
      </p:sp>
      <p:sp>
        <p:nvSpPr>
          <p:cNvPr id="27655" name="Text Box 7" descr="Purple mesh"/>
          <p:cNvSpPr txBox="1">
            <a:spLocks noChangeArrowheads="1"/>
          </p:cNvSpPr>
          <p:nvPr/>
        </p:nvSpPr>
        <p:spPr bwMode="auto">
          <a:xfrm>
            <a:off x="0" y="0"/>
            <a:ext cx="1143000" cy="6961906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PLiShuW3-B5" pitchFamily="66" charset="-120"/>
              </a:rPr>
              <a:t>貝爾法斯特華人基督教會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15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charset="-128"/>
              </a:rPr>
              <a:t>1018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DFHeiMedium-B5" charset="-128"/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742384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b.utexas.edu/maps/middle_east_and_asia/china_ind_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737" y="65037"/>
            <a:ext cx="7304759" cy="6748339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28600" y="116632"/>
            <a:ext cx="3448472" cy="1368152"/>
          </a:xfrm>
        </p:spPr>
        <p:txBody>
          <a:bodyPr>
            <a:no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｢</a:t>
            </a:r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海歸</a:t>
            </a:r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｣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b.utexas.edu/maps/middle_east_and_asia/china_ind_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737" y="65037"/>
            <a:ext cx="7304759" cy="6748339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28599" y="116632"/>
            <a:ext cx="5362600" cy="5088414"/>
          </a:xfrm>
        </p:spPr>
        <p:txBody>
          <a:bodyPr>
            <a:noAutofit/>
          </a:bodyPr>
          <a:lstStyle/>
          <a:p>
            <a:pPr algn="l"/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｢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网上查经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班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周</a:t>
            </a:r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一：</a:t>
            </a:r>
            <a:endParaRPr lang="en-US" altLang="zh-TW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上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海北京广州长沙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b.utexas.edu/maps/middle_east_and_asia/china_ind_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737" y="65037"/>
            <a:ext cx="7304759" cy="6748339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28599" y="116632"/>
            <a:ext cx="5362600" cy="5088414"/>
          </a:xfrm>
        </p:spPr>
        <p:txBody>
          <a:bodyPr>
            <a:noAutofit/>
          </a:bodyPr>
          <a:lstStyle/>
          <a:p>
            <a:pPr algn="l"/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｢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网上查经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班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周</a:t>
            </a:r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五：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青岛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b.utexas.edu/maps/middle_east_and_asia/china_ind_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737" y="65037"/>
            <a:ext cx="7304759" cy="6748339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28599" y="116632"/>
            <a:ext cx="5362600" cy="5088414"/>
          </a:xfrm>
        </p:spPr>
        <p:txBody>
          <a:bodyPr>
            <a:noAutofit/>
          </a:bodyPr>
          <a:lstStyle/>
          <a:p>
            <a:pPr algn="l"/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｢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网上查经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班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周</a:t>
            </a:r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六：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剑桥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 descr="C:\Users\ekcwei\Dropbox\Camera Uploads\2015-02-01 18.44.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2560" y="515035"/>
            <a:ext cx="6903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祷告面面</a:t>
            </a:r>
            <a:r>
              <a:rPr lang="zh-CN" altLang="en-US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观</a:t>
            </a:r>
            <a:endParaRPr lang="en-US" altLang="zh-CN" sz="9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</a:t>
            </a:r>
            <a:r>
              <a:rPr lang="zh-CN" altLang="en-US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读腓</a:t>
            </a:r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4:1-7</a:t>
            </a:r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3" y="252663"/>
            <a:ext cx="872721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00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4:6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glow rad="101600">
                    <a:srgbClr val="00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-7</a:t>
            </a:r>
            <a:endParaRPr lang="en-US" altLang="zh-CN" sz="5400" b="1" dirty="0" smtClean="0">
              <a:solidFill>
                <a:srgbClr val="F8F8F8"/>
              </a:solidFill>
              <a:effectLst>
                <a:glow rad="101600">
                  <a:srgbClr val="0000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DFPHeiMedium-B5" pitchFamily="34" charset="-128"/>
              </a:rPr>
              <a:t>应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DFPHeiMedium-B5" pitchFamily="34" charset="-128"/>
              </a:rPr>
              <a:t>当一无罣虑、只要凡事借着祷告、祈求、和感谢、将你们所要的告诉神。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DFPHeiMedium-B5" pitchFamily="34" charset="-128"/>
              </a:rPr>
              <a:t>7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DFPHeiMedium-B5" pitchFamily="34" charset="-128"/>
              </a:rPr>
              <a:t>神所赐出人意外的平安、必在基督耶稣里、保守你们的心怀意念。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0000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846" y="0"/>
            <a:ext cx="78310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应当一无罣虑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</a:t>
            </a:r>
            <a:endParaRPr lang="en-US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只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</a:p>
          <a:p>
            <a:pPr algn="ctr"/>
            <a:endParaRPr lang="en-US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以祷告来面对掛虑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，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凡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CN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=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一切的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掛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虑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846" y="0"/>
            <a:ext cx="78310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应当一无罣虑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</a:t>
            </a:r>
            <a:endParaRPr lang="en-US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只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</a:p>
          <a:p>
            <a:pPr algn="ctr"/>
            <a:endParaRPr lang="en-US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以祷告来面对掛虑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，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凡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CN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=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一切的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掛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虑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7688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凡事借着祷告 </a:t>
            </a:r>
            <a:r>
              <a:rPr lang="en-US" altLang="zh-TW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</a:p>
          <a:p>
            <a:pPr algn="ctr"/>
            <a:endParaRPr lang="en-US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祷告不是祈求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包括，但不一样。</a:t>
            </a:r>
            <a:r>
              <a:rPr lang="en-US" altLang="zh-CN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)</a:t>
            </a: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更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不是犹如求神拜佛。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681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凡事借着祷告 </a:t>
            </a:r>
            <a:r>
              <a:rPr lang="en-US" altLang="zh-TW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告就是 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>
              <a:buFontTx/>
              <a:buChar char="-"/>
            </a:pP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将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你们所要的告诉神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>
              <a:buFontTx/>
              <a:buChar char="-"/>
            </a:pP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告就是跟神聊天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，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>
              <a:buFontTx/>
              <a:buChar char="-"/>
            </a:pP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沟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通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>
              <a:buFontTx/>
              <a:buChar char="-"/>
            </a:pP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此是双向地倾谈。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681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祈求和感 </a:t>
            </a:r>
            <a:r>
              <a:rPr lang="en-US" altLang="zh-TW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然后神</a:t>
            </a:r>
            <a:r>
              <a:rPr lang="en-US" altLang="zh-CN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圣灵</a:t>
            </a:r>
            <a:r>
              <a:rPr lang="en-US" altLang="zh-CN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)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便会引导我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们祈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求和感谢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681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结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果就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是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神所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赐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出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人意外的平安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必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在基督耶稣里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保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守你们的心怀意念。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2560" y="515035"/>
            <a:ext cx="6903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应用</a:t>
            </a:r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/</a:t>
            </a:r>
            <a:r>
              <a:rPr lang="zh-CN" altLang="en-US" sz="9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个案</a:t>
            </a:r>
            <a:endParaRPr lang="en-US" altLang="zh-CN" sz="9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腓立比教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会</a:t>
            </a:r>
            <a:endParaRPr lang="en-US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「挂虑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」，</a:t>
            </a:r>
            <a:endParaRPr lang="en-US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要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祷告。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4:2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劝友阿爹和循都基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</a:t>
            </a:r>
            <a:endParaRPr lang="en-US" altLang="zh-CN" sz="5400" b="1" dirty="0" smtClean="0">
              <a:solidFill>
                <a:srgbClr val="F8F8F8"/>
              </a:solidFill>
              <a:effectLst>
                <a:glow rad="1016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要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在主里同心．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4:3-5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也求你这真实同负一轭的、帮助这两个女人、因为他们在福音上曾与我一同劳苦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．</a:t>
            </a:r>
            <a:endParaRPr lang="zh-CN" altLang="en-US" sz="6000" b="1" dirty="0" smtClean="0">
              <a:solidFill>
                <a:srgbClr val="F8F8F8"/>
              </a:solidFill>
              <a:effectLst>
                <a:glow rad="101600">
                  <a:srgbClr val="00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还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有革利免、并其余和我一同作工的．他们的名字都在生命册上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zh-CN" altLang="en-US" sz="6000" b="1" dirty="0" smtClean="0">
              <a:solidFill>
                <a:srgbClr val="F8F8F8"/>
              </a:solidFill>
              <a:effectLst>
                <a:glow rad="101600">
                  <a:srgbClr val="00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你们要靠主常常喜乐．我再说、你们要喜乐。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当叫众人知道你们谦让的心。主已经近了。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面对困难而掛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虑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TW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en-US" altLang="zh-TW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- 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</a:t>
            </a:r>
            <a:r>
              <a:rPr lang="en-US" altLang="zh-TW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!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太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26:36-38 </a:t>
            </a:r>
            <a:endParaRPr lang="en-US" altLang="zh-CN" sz="54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稣同门徒来到一个地方、名叫客西马尼、就对他们说、你们坐在这里、等我到那边去祷告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于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是带着彼得、和西庇太的两个儿子同去、就忧愁起来、极其难过．便对他们说、我心里甚是忧伤、几乎要死．你们在这里等候、和我一同儆醒。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太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26:39 </a:t>
            </a:r>
            <a:endParaRPr lang="en-US" altLang="zh-CN" sz="60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他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就稍往前走、俯伏在地、祷告说、我父阿、倘若可行、求你叫这杯离开我．然而不要照我的意思、只要照你的意思。 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太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26:40-41</a:t>
            </a: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来到门徒那里、见他们睡著了、就对彼得说、怎</a:t>
            </a:r>
            <a:r>
              <a:rPr lang="zh-TW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么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样、你们不能同我儆醒片时麽。 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41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总要儆醒祷告、免得入了迷惑．你们心灵固然愿意、肉体却软弱了。 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太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26:42 </a:t>
            </a:r>
            <a:endParaRPr lang="en-US" altLang="zh-CN" sz="54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第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二次又去祷告说、我父阿、这杯若不能离开我、必要我喝、就愿你的意旨成全。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0646" y="5521569"/>
            <a:ext cx="7643443" cy="108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200" b="1" dirty="0" smtClean="0"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j-cs"/>
              </a:rPr>
              <a:t>一夫一妻一生一世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太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26:43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-44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又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来见他们睡著了、因为他们的眼睛困倦。 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44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耶稣又离开他们去了．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第</a:t>
            </a:r>
            <a:r>
              <a:rPr lang="zh-TW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三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次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祷告、说的话还是与先前一样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在苦难、痛苦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中</a:t>
            </a:r>
            <a:endParaRPr lang="en-US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TW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en-US" altLang="zh-TW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- 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</a:t>
            </a:r>
            <a:r>
              <a:rPr lang="en-US" altLang="zh-TW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!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撒上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1:10 </a:t>
            </a:r>
            <a:endParaRPr lang="en-US" altLang="zh-CN" sz="6000" b="1" dirty="0" smtClean="0">
              <a:solidFill>
                <a:srgbClr val="F8F8F8"/>
              </a:solidFill>
              <a:effectLst>
                <a:glow rad="101600">
                  <a:srgbClr val="99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哈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拿心里愁苦、就痛痛哭泣、祈祷耶和华．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99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252663"/>
            <a:ext cx="85664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撒上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1:11-18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许愿说、万军之耶和华阿、你若垂顾婢女的苦情、眷念不忘婢女、赐我一个儿子、我必使他终身归与耶和华、不用剃头刀剃他的头。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99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12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哈拿在耶和华面前不住的祈祷、以利定睛看他的嘴。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13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原来哈拿心中默祷、只动嘴唇不出声音、因此以利以为他喝醉了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15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哈拿回答说、主阿、不是这样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、我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因被人激动愁苦太多、所以祈求到如今。 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99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17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以利说、你可以平平安安的回去、愿以色列的　神允准你向他所求的。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99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哈拿说、愿婢女在你眼前蒙恩．於是妇人走去喫饭、面上再不带愁容了。 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993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在绝望中</a:t>
            </a:r>
            <a:endParaRPr lang="en-US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TW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en-US" altLang="zh-TW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- 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</a:t>
            </a:r>
            <a:r>
              <a:rPr lang="en-US" altLang="zh-TW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!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2:1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约拿在鱼腹中祷告耶和华他的　神、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2:2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说、我遭遇患难求告耶和华、你就应允我．从阴间的深处呼求、你就俯听我的声音。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0085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2:3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你将我投下深渊、就是海的深处．大水环绕我．你的波浪洪涛、都漫过我身。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我说、我从你眼前虽被驱逐、我仍要仰望你的圣殿。 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0085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2:5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诸水环绕我、几乎淹没我．深渊围住我、海草缠绕我的头．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6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我下到山根．地的门将我永远关住。耶和华我的　神阿、你却将我的性命从坑中救出来。 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0085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2480" cy="665903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altLang="zh-CN" sz="4400" b="1" dirty="0" smtClean="0">
                <a:latin typeface="SimHei" pitchFamily="49" charset="-122"/>
                <a:ea typeface="SimHei" pitchFamily="49" charset="-122"/>
              </a:rPr>
              <a:t>	</a:t>
            </a:r>
            <a:br>
              <a:rPr lang="en-US" altLang="zh-CN" sz="4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COCM</a:t>
            </a:r>
            <a:r>
              <a:rPr lang="zh-TW" altLang="en-US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1978-1980;</a:t>
            </a:r>
            <a:r>
              <a:rPr lang="zh-TW" altLang="en-US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GB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1983-</a:t>
            </a:r>
            <a:r>
              <a:rPr lang="en-US" altLang="zh-TW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2012</a:t>
            </a:r>
            <a: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TW" altLang="en-US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培訓事工</a:t>
            </a:r>
            <a: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TW" altLang="en-US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中國留學生事工</a:t>
            </a:r>
            <a: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US" altLang="zh-TW" sz="7300" b="1" dirty="0" smtClean="0">
                <a:solidFill>
                  <a:srgbClr val="9A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endParaRPr lang="en-US" sz="6000" b="1" dirty="0">
              <a:solidFill>
                <a:srgbClr val="9A26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" name="AutoShape 2" descr="data:image/jpeg;base64,/9j/4AAQSkZJRgABAQAAAQABAAD/2wCEAAkGBxQQEBAPDRQQDw8ODw0PEBANEBAQDxUPFBUXFhQRFRcYHCggGBolHBQUITEhJSorLi4uFyA0ODMsNygtLisBCgoKDg0OGxAQGiwkHyQtLCwsLy0sLC8sLDIsLCwsLDAsLDQsLCwvLCw0LCwsLCwsLCwsLCwsLCwsLCwsLCwsLP/AABEIAL0BCgMBEQACEQEDEQH/xAAbAAACAwEBAQAAAAAAAAAAAAACAwABBgUEB//EAEoQAAIBAgIHAggLBQUJAQAAAAECAAMRBBIFBiExQVFhE3EUIjJSgZGxwQcVFiNCc4KSk6HRM2JyotJThbKzwiQ0NVRjdIPh8CX/xAAbAQEAAgMBAQAAAAAAAAAAAAAAAQUCBAYDB//EAD8RAAIBAwAFCAkCAwgDAAAAAAABAgMEEQUSITFRQWFxgZGxwdETFBUiMlKh4fAjgjNCRDRDU2JyksLxBkWD/9oADAMBAAIRAxEAPwD6NMiCQCQC4BYWAGFgBhYAYWQSEFgBBIAQWAEFgBBIBeSAXkgEyQC8kArJAJkgFZIBWSAUVgAlIAJWACVgAFYAJWSQAVgAFYAMAqASASASASASAWBADVYAwLADCyCQwsAMLADCwAgsAILACCwAgkAvJALySAXkgEyQCZIBWSAVkkgopAKKQASkAEpAAKwASsAArAAKwQAVkki2WCACsAGASASASAEFgDFWAMCwA1WQSMCwAwsAMLADCwAwsAILIAQSAEEgF5IBeWAXlgEywCZYBWWATLABKQCikATiai00Z3NlRSzHkBvkpZMZzUIuUtyOPoDG0qrVuxaoWLZytW2xSd624bfZPCjZ+ruUst6zzte4wp6Rp3fuxWNVcN51ys9z1AKwACsAArAFlYADLAFsskgWywAIBIASiANVYAxVkEjFWAMVYAarABpYmmzmmro1RfKRWUsO8QekqVSMVNxeHy42B18TTp27V0p33Z2C37rzyqVqdP45JdLFOjUqfBFvoQ6g6uAyFXU7ihDD1iZRnGazF5XMYyhKDxJYY4LMjEMLAPFpjSaYWn2lTbc5UUeUzch+sGza2s7iepHrfAxlfXHEMbp2dMcFC5tnUnf+UnB0MND26XvZfWK+VuJ85Pw1jBl7JteD7WT5W4nzk/DWMD2Ta8H2snytxPnJ+GsYHsm14PtZPlbifOT8NYwPZNrwfay/ldifOT8NYHsm14PtZ3dX9a+2cUcQFR2NkdLhC3BSDuPt6QVt7or0UXUpPKW9Ped7HY9KNs97ncq7T3zTu72nbJa+cvclvKULBY1KwJQ7t4OwiTa3dO5jmHJvT3oHom0BOKwy1UenUF0qKysN2w7N/CE8GM4KcXGW5mGGMw+jalRMMKmIq+Q71XUKtj5AyrtN9/d0llSs51Y60nhHPSu6NjNxpJylubb2Lm3dp2tB6zJiX7Jl7Kqb5RmzK1tpAPPpPK4spUlrJ5Rv2WlI3EtSS1ZdqZ3Cs0y0AKwBZWAAywBbLAFssAWyySBTLABtAHKIAxRIAxVgkYqwBqrAGKsAymiNVKmHxPhD1FalS7R0C5u1a6kWa4sN/Am8SkkslzX0lGtR9Eo4bwnwXQZbE4xqrtUqG7Obn9B0E4WrUlVm5z3s6GnQjTioRWxHv1a00aFcKnjLUurKTZb2JDd4t7Z7213UtMzisrga9/Yxq0cy2NbjXrrC19qKR0JB989o/wDkVXPvU1jpa8yiej48kmdbAaQSsPF2MN6tvHXqJfWWkKN0vc2Nb09//Ro1redJ7d3Ex/wg1T29JPorRzAdWYgn+UTfRfaEilSlLlb7l9zLXklyS8A7GD1ZxNUXFPIp3GsQn5b/AMpBoVdJW1N4csvm2/b6jq2qOJUXC036JUF/5rRk84aXtpPDbXSvLJxcRRamxSorIw3q4Knv2ySxhUjNa0Xlcwu8GRM1to2EbQRvB4GBv2M3+ncHUrdnWoWqHs1V0UjMONwPtGU+kbKVWanHbsx+dp8/uITjLYj06s6PqUg71hlLhQEuCbDibTLR1pKjrSlszyGNNS3s7ktD0LEA+F42o1OrUSrftEqOr335gdp9O/0zp4SUoprccbOhJSalvztPTq9UZ8Xhwm8Vqbk8kQ5nY9AoM8rqcYUZynuwz1taLdaGOK+59ExmnGJIpWVeBIBY9du6fNrjTFacsUfdX1fkddsFUNNuD85Z147AG9FpjQ0vXg/1PeXY+rkGw71Ng6hl2qwuD0nT06kakVKO5kFMszAplgC2WALYQBbCSQBaANUSANUQSMUQBqrAGKsAYqyANVYB871o1Xak2bDsvZ1WayMSrLxIHAjb/wDb5y2kraFrJSzslnC4fY6zR2lI1I4qp5XLx+549EaK7I9pUIL2IULuF95vxMpq1bXWFuNi6u/SrVith1S018GjgPD4g02V13qb/qJ7UKsqNRVIb1+Y6yJ01OLi+U8+vlQNXpMNzYamw7izmfQ6U1OCktz2meh4uNGSfJJ9yM3eZlsb/VrQaYan4TibCrlzkvupL/VzPo74OYv72dxP0NL4d2z+b7f9ng0lrwbkYVFyj6da5J6hQRb0mMGzQ0KsZqy28F5nmw2u9YH5xKVReIAZG9BufZGD2qaGote62n2mjBw+k6B5rs22FWk5935GNxVfr6Pq/mH+dqPn2kcG1Cq9Gp5SG1xuI3hh0IknT0K0a1NTjuZwtL4oghBsFrm3Hp+U86j5DfoRXxM6eExTUyr0yUdQLMpsRPRLYalSMZpxkso+r6Ax5xGGpVjsZgQ1t2ZSVYj0iQzjLyiqNaUFuW7r2nQkGsXAOJpzVTDYxs9dGFSwHaUmKOQNwPBvSJsUrmpSWIvYa9W2p1XmS2niq6u0MDhqpwqEOwRXqOS9QpnW4udw6C00NL3FWrbSTfDvQhQp0VmKOF2k5DUJ1wTUjUGuavVq5obdwdwO7Z77zpdFJ+r4fFnrB5R0mWWRkKZYAthAFMIAphABtJA1RIAxRAGqIA1RAGKJAKbEIps7op5M6g+omYSqwi8OSXWekaU5LKi31E8Opf2lL8RP1mPp6XzLtRPoKvyvsZw9aMShFJlqUzYups6nfYjj+6Zz+ncVFTlFp4ytnPjyLLR1Oack4vk5GZ44lfOT7yzn9R8C09HLgyjiV85PvCTqPgPRy4ME4lfOX7wk6j4E+jlwYvW917TDqGViuEoqcrBtoLXGyd3ZasaEIZTaSX0J0apak201mT8Dy6t4cVcXQRtoz5iOYQF7fyzaZ631R07eclw79hpvhExpC0qA2CoWqP1C2CjuuSfQJCKnQtFOUqj5Ni695hrzI6El4B2NU8caOLpWPi1WFJxwIbYPU1jIZo6Roqpby4raur7Hb+EXDAGhWG8h6bdbWZfa0I0NCVHicOh+fgfPNK4QvZ02sBYjmOkxlHJ0VOersZ2tH6vYqqVVaNRLhbvVU00A53O/0XnplYK2rfUKabck+jaz6ponADD0KdBTcU1sTuuxN2b0kkzBvJytxWdao6j5QdLY3skuvlMbLfhzMrtJXjtqWY/E9i8zySM1UrsxuzFjzJJnHzqVKjzOTb52Z5BzTDaTkGoAwKttDAg9xhZRD2rDM5itE1lJKK9VODIpY9xA4zcppzWUn2M0Z05RezaVhdEV3NjTqIvFnVh+W8zKUJL+V9jIjTnLmNJRwhRQiq9lFvJPrms6VVv4X2M3o4isIBj3zDaicjcLjmpkEEleKk7CPcZuWt7Vt5ZTbXKuT7Mh7TSAhgGG5gCO4ztISU4qS3PaYAMJkBTCABaCBqiCRiiANUQBqiQDi63aSajTRKZKvWLDMN4RbXtyJuNvfKnS11KjTUYPDly8xaaLto1ZuUllR72Ya85V7TpiSMA9ujtDVMWStMeKPKdtir+p6CblpZ1a8vcWxb3yGvXvKdssye3kXKzuUPg+p2+drVGb/pqiD87y+hoenj3pMrJ6fqZ9yCxztvyPNpD4PyAThquYj6FZbX+0v6Tzq6I2fpy7T2o6fTeKsOteX3MqNHPTcrXUoyHajb7/AKe2UddSpycJLDLr1iFSGabynynK0+fnV/gHtM9rTZHrNm2+B9J2NSNIZcVQZz5NTISeTqVBP3vynT2VZ1ab1t6K/StDNCajyrPZtNf8I2DJWjXG1UzU36ZrFT3bCPSJuRKTQtVJypvl2rxMPeZF+S8A6+qeDNbF0QBspsKznkE2j88o9MhmlpCsqdvLPLsXWd34R8SL4ekN47So3MA2VfY3qkRK/QlN4nPoXi/AxTHZMi+R9nwf7On9XT/wieZwtT430sbBgcLWc/sv/J/pnPad30/3eBJw80oMDJM0YGSZowMmt0OMmGQndlZz3Ek+ydho6KpWkW+DfbtIFfH9H9/7s8/bFtxfYCfH9H9/7se2Lbi+wGZxdQM7sNzO7C/IkkTmKrUqkpLc232tsnJ52MwwMmr0ePmaX1aeydrY/wBmp/6V3EDGE2gKYQBdoA1RAGqIA1RAGqJAMnr9vw/dW9qTn9O74dfgX+hN0+rxMneUBeEvIJNzg9NYfDYVVpOrulO+QBgWqkXNzbn+U6ile21vbqMJJtLdxZzVWyuK9w5TjhN79mxGWxWnK9Q5mquv7tNjTUdLL75R1b+4qPLm10bEXVOxoU1hQXXtZ0dX9Yay1adOozVadR1SznMwLGwIbfx4zcsNI1lUjCb1k3jbv285qX2j6LpynFarSzs3bOY6WvuGHZ0q30w/ZE81IZh6iv5mbmm6UdSNTlzjvZqaFqS15U+TGe5eJ8t0+fnF+rHtMq7X4H0nXW3w9YOiDsfvX3zoNF7pdXiYXXIfV9W9OU8bR8GxOU1cuRlfdVXzh158b7ZZNYOOvbSdtU9LS+Heub8+xydJ6i1AxOFdXQ7kqnK46XtZvyjWNyhpiDWKqw+K3fnaeTC6k4lj852dJeJLZz6Au/1iTlHtPS9CK93L6sGqo0cPougWY7W3sbdrVcblUe7cOPEzHeVEp17+rhfZfn1PkWuGs7vWZtna1LHmtNNyqOZt+vGb1tbKe2W42r6/Wj4K3ofFja3yc/S/ojKPpWsb/Ov6CB7JvqhS+VFA9J3jefSs+o4bTeIyJ89V8hPpdBPVW1H5UcXUv7rXf6j3vlG/HmI/tqv35Pq1H5UYev3X+Izlac0zXPZ3rVD5e9u6c7p62pfp+6v5vA2be9uZZzUZy/jat/a1PvTnvVqXyo2fWq/zs9+jdYnVgK5zodhYgZl67N4nhWsoyWYbGbVvpGpGWKjyvqjV5uW3lKlpl7k3T4a9Hsgct6Yp3tewtadpKhmh6JPGzH0wZnPTVynba1QnoVHulfHQtFLbKX08iMHmxWrhAvRe582px9I/Sa9bQuFmlLqfn9hg4NVCpKuCrA2IO+UsqcoScZLDRGRRMjAya/Rw+ZpfVp7J2Vl/Z6f+ldxkMYTaAphAAtAGKIA1YB49MaTGHUWAao98oO4c2PSV9/eq2hs2ye7zZtWts60tu5bzMvpCq5u1R+5WKj0AbJy1W9uJvLm+p47i6jb0orCijl6wY5yaIqMzgCpbMbkXy3275HpqlZYnJvG7JYWNCCUtVY3eJ4Q19onkbWC7wQS8AOjTZ2CICzMbKq7STMoQlOSjFZbMZyjCLlJ4SN5q7q4uHtWr2asBceZTHTmevq5zp7DRsaHv1NsvovziczfaRlX/AE6eyP1f25jha36aWuy0qJvTpEktwZ91x0Avt43MrNKXsa0lThuXLxZZ6LspUYuc/ifJwR8+0+fnF+rHtM8LX4H0nQ2/wlaIOx/s++dBozdLq8TzueQ6IaxBGwgggjYQectDVO9gtcMVSGXOtUDd265j94EE+kyNVFfV0ZbzecY6PxofW15xTCyijT6pTYn+ZiPykaqPOOiLdPbl9fkkZ/F4x6zZ6ztUc8XN9nIch0EyLGnThTjqwWEYPTbXxFX+ID1AS4t/4UThNKPN5Uzx8EeEmepoH0zDHxE/gT2CbC3HITj7z6Rnr9UZMdVnL003kfb905/Tv93+7wNq2W85uac/g2sEzRgYN/oSralh2bxrJSJF94FtkpKmI12+D8To7eX6UehGsr60AoezRhUO7NYqOuw7ZbVNMJw9yLzz7jZ1ziVNI1WN2qVL9GKj1DZKmVzXk8ub7cdxjrHS0Rpx1dUqkujELdtrKTsBvxHfN6z0hUjNQqPKeznX5zkqR7dbMMMi1R5SsEPVTe3qPtm1pegnBVVvWzqJmZYmUODDJs9GfsKP1aeydfZ/2eH+ldx6rcNYTZJFNAFwBiwBqwDLayXOI27giAd20+285LTMn6zh8F4l5o/Co9bPAiymbNzJyNZBtpd1T/TPe3e8sbDdLq8Tx4c+KPTM5bzZmtoy8xMMHq0dgamIcU6IzMd53Ko85jwE9qFvUry1YL7HjXr06ENeb2d/QfQNF6Ko4Gm1RyMwHzlZ9mzzV5DpvM6i3taNnDWb28rZy1xdVr2ooxWzkS8fzYZTWLWVsRenSulDluZ+rdOnr6Ut9pGVb3IbI9/5wLyx0bGh789svoujzOBeVZZ4ORp6gTlqDblGVug4H2zbtZpZizYoSxsPPog+X9n3zo9GbpdXiY3XIdC8tTUJeAS8Al4BiNMn/aK38fuEtqH8NHB6T/tdTp8EKwOFatUWmnHefNXixnslkrK1WNKDmz7NqVpalhWq9uxQMlJUsrN5JPIdRPG9oTqqKgtxVaLuqdCU3UeM45Hzm20riBUwNeohulTCVnU7RdTTJBsZVUYuNeMXvUl3l/czU7Wco7nFv6HxTTTeR9v3T003/d/u8DlLZbzm5pRYNrBM0YGDfaEINCgGOUGnTBNr2Fhc24yjrJOs88S9t3+lHoRq31XbLmp1Vc2uoyWB9NzLB6Ilq5jNPq8cs2tQ49XAVVNmp1AeiMR6CNhlfK2rReHB9hhh8Dp6G0JUZ1eqpp01IazbGYjaBbeB3zcs9H1JTUprCW3nZlGL5T3a34sBEojymYORyUXt6z7DNvS1Vaipre9vUZVHyGULSiweWTcaL/YUfqk9k6y0/gQ6F3GxHcNabJIpoAEEBLBI5YBzdOaMNUCpT2ugsR5y79nUbfXKbS1hKvFVKfxLk4rzRvWdyqb1ZbmZ4JY2OwjeDsM46eYvEtjLjOdqOPrJTJNK275zbw+jNi2exssbCSSl1eJz12C3Ker2m29pLyCMH1fQWCSjQpikoXOiOx4sxAJJPGdpaUYUqSUFyHEXtadWtJze5tLmFaX0EmKINZ6wVfJRGQIDztl2nqZhc2Ubh+/J44LGO4ztb6dsnqRjl8rTz3nP+ROH86v99P6Jq+xqHGXavI2/bdxwj2PzOPrRq7SwtFalI1CxqqnzjKRYhjwUchNHSGj6VvSU4N5zjb18xv6O0jVuarhNLGM7OrnMteUxdYO/qXq3h8QK7VUPitSAyO6DaGvsBtynSaFqTcZ5fDxKfS97WouCg+PInwPJrvoqjhalFMOpXMjO+Z2fjZd52bml7F5I0bcVa8ZSqPl2bD36oappXpGviw2R/wBkgZkJXjUNttjw9fERKWDw0hpGVKfo6T2rf5eZoPkTg/Mf8ap+sx1mV/tW54rsRPkTg/Mf8ap+sazHtW54rsR8v1k1bw64zEKEay1LD5x+Q6y/top0YvmOL0hpC4d1N55eC4IXhcKlIZaShBxtvPed5mwkkVVSpOo8zeR+aSeeD6iP+E/3cf8AJlD/AFf7vE6v/wBf/wDP/ifHtLrdVYfRJv3Hj+U9tMUnKnGa5N/X/wBHOW7w2jlZpz2DbwTNGBg3miG/2ej9UnslHXX6sukt6L/Tj0Gh0Vp96Ay/tKfmsbEfwnh3TYtr2pRWrvXDyNiNRo7ia2USPGWqDysp98sVpSk96f51nr6aJ5MZrbsIoIQfOq22fZH6zxq6U2Ypx7fIxdbgZytXLsXclmY3JO8yok3J60nlni5NgqCSAoJJIAA3kncJCi28IZPoGEo9nSpod6IinvA2zrKMNSnGPBJG4lhYLaepIpoAuAEsAcsA42tGsPgaIEUPWq5sga+UKN7NbfvGzjJSyb9jZesyeXhLecTQ2uTPVVMbTosjkLnRCChO4m5Nx6phUo05fEk+lFlX0UowboyeVyZ39xq9YNDDFUezBCOhzU2tsB4g24H9JqXdpGvT1Fsa3FXY3rtqutvT3/nEwlXVjFKSOyLW4oyFT1G2c/LRtynjV+qOmjpS0ks6+OlMD5N4r+xf1p+sx9nXPydxl7Stf8RfXyPSujNIAAAYkAbABWIAHLyp7K3v183b9zxd1o97W4/7fsX8W6Q5Yr8Y/wBUn1e//wA3b9x6zo7/AC/7fsct9IV1JVqtcMpKkGrUBBGwg7Zpyr14vDk89LN1W9CSyoRx0Ifh8NisUpydtXRWFw1QsA1uTHfYz0hTubiOzMl0nlOpa20vexFvm8kOo6r4piB2RS/0nZAo6nbf1CZx0ZcyeNXHWjznpS1is6+ehM32gdFDC0RTBzMSWdt13PLoAAJ0dpbRt6eous5e9u3c1dd7FuS5jOaY0OcbpPK1+ww9Gj2p3XuWYUweZzegX6TcTwjet7lW1nlfFJvH0WervNmqgABQAAAAALAAbgJgU7bbyzI6f1w7N2pYUKShKvUfaMw3hRxtzP8A7lnbWClHWqdnmc/faXlCTp0Etm9vw8zkYfXLEKbuUqDirIq7OhW1ptSsKLWxY6yvp6Xu4vMmmudeWDOaX0gK+IrVVBXPUuVO0g2GybNKn6OCjwPOvU9LUdTGM7TyZp6HlgmaBg+qA/8A5H92n/IlD/V/u8TqP6D9n/E+VEy9aT2M5fB5XwCHbtHcdkr56Lt5PKTXQz1VWaB+Lk5t6x+kx9k0Oft+xPppH1XV7Vqi2EwzE1btQpE2YW2junPXGjKKqy373y/Y6W1pqVGEnypHQ+S1HnV++v8ATPH2bR5+37Gx6GJPktR51fvr/THs2jz9v2HoYnG1h0L4PlelmakfFbNtKtwvbgZo3ln6HEo7jxq09Xah+r+hqWIo53NTMHZTlYAbACOHWelpZ0qtPWlnOTKnTUllnewOh6VA5kUl/Oc5mHdwHoljRtKVJ5itp7RpxjuPW02TMU0kCmgC4BawBywDM676Eev2daiC7UgyMi7WKk3BUcbG+zrJTwW+irqFJuE3jO5mf0Lq9VrVFVkenTzDO9RSgA4gX3noIbLi4vqVKDakm+RJ5/EfU5icgVAJAJAJAMZr1oO98XSG0WFZRy3Cp7j6DzlJpWzyvTQ6/M6HQ19/Tz/b5eQHwb1f95T6lh/MD7pGhZfHHo8TLT8f4culdxtpeHOEgAqgXMQAMxzMeZsBc+gAeiCXJ428h59I1yKFZ6ZBZKNVlKm/jBSRM6aTmk+KPGpL9OTjwZ8UFedOcYqZO3gejOZhq18RVHC1/SCLe0yXuNhwxBHvzTE88EzQMH1gf8H/ALsP+RKL+r/d4nS/0P7P+J8nzS9OawTNAwTNAwfZtV/9ywv/AG9H/CJztz/Gl0s6uz/gQ6EdOeBskgAV6K1FZHGZXBBB5TGUVJOL3MhpNYZydXcG1A16LbQro6N5yMCAe/xbGatpSdLWg+OV+dR5UouOYnYabh7CmgCmkgU0AXBBamCRqmANUwDM62aErYitTel46KgXKWC5GuSW289m0bdkpdJ2letOMqe1bt+7nLzRl9RoUpRnsec7t/MarCIVpornMyois3NgACZbU4yjBKTy8LLKapJSm3FYTbwNmZgSASASAUyggggEEEEHaCDvBhrOxkptPKMtoXRJwekHRb9hXoVGpHkVZTkPUXPoI6yqtrZ29y0vhktnathdXd2rqyUn8UZLPWnt6+81UtSkJAPnutulmqV3pXIp0WyBRuLDex5m/smzTSSyczpKvKpVcP5VyHLwGlGoOHpn+JfouvFWHETJrJp0K0qEtaPXznk1n1Wq4ZjUoI9XCv46NTBZkU7cjgbRbnu9Msre7jUWJPDLKvZSg8xWY9xwcHh6tZglGnUqMTayIx9fLvM2ZVIxWZPBrxoSk8JBYnRT4WtVp1wBWupYA3ABUMADx3xTqKpFSjuMa8JQlqS5Ac0zPHBM0EYNh8tl8C8D7Fr+C+Ddp2gtfs8ma1vTaV/qT9N6TW5c/Us/X16D0Wr/AC4z1YMfmlgVmCZoJwTNBGD7bq1TK4PCqwsRh6Nwd48UbJzlw81ZNcWdVapqjBPgjpTxPckAkAkAFjAFMYApjJAljAAgEUwBqmANUwBeHwgWo9UFialrgnxRblNWnbRhWlVTeZY2ch6yrOUFDG49ymbJ5FwCQCQCQCQCioNr8DcdDa3sJjBOWXBBIBh9b9War1WxGFXtBUsalMEBwwFswvvBtu33/L1hPZhlJfWE5TdSms53o5ehtVMRWqDt0ajRBGcvYMRxVRvuee72TJ1EtxrUNG1Zy99YXL9j6YBbYNlt08DpC4BltctUxjbVaLCniEXLdr5HTeFa20EXNj17rblrd+h92W1dxo3dn6b3ovD7zBvqZjgSOwJtxWrRIPUeNLNXlD5voyqdjXX8v1XmD8jsd/y7fiUP65PrlD5u/wAh6lX+X6rzJ8jsd/y7fiUP649cofN3+Q9Sr/L9V5nM0lo+rhn7PEoaTlQwDFTdTxBBIO4z2p1I1FmLyeNSlOm8TWGHovRVbFFlwtM1TTClgGRbA3t5RHIyKlWFP43gmnRnU2QWTW6uagVC61MflSmpB7FWDu5HBiNgXuJv0mjXv44xT38Tft9HSzmru4eZ9JlQXJIBIBIBCYApjAFMZIFMYApjAAvAKUwBqmANUwBqmANUyAMBgEgEgEgEgEgEgC8TXWmjVKhsiKWY77Ab5KWXgwqTjCLlLctpktaUq42nQq4DNVo3qBkUhGzg2DEMRe1iOnpmWMPDLXQt9barm3v3PHDevzeaXQ1GomHpJXOaqqAOb5tvK/GwsL9JizUuZwnVlKCwm9h7JB4EgEgEgEgEgHB1y1fGOoWWwr0rtRY7NvGmTya3rseE2bW49DPbue81rq3VaHOtxifgtqlMdWpOCpOHqBlbYwdKibCOYu0sNIJOkpLj3or9H5jVa5u5n1SUxckgEgEgEgAMYApjAFMZIFsYApjAF3gFKYA1TAGqYAxTAGqZAGK0AYDAJAJAJAJAJAF4lCylVyHNYEVBmUqfKBHHZeYVNfHuYzs3/UlKD2TWUXQorTUJTVURdiqgCqB0AmZhGKisRWEHBkSASASASASASASAZzFaByaSoY+gLB+0pYpRyNNslUfaCA+g85tRr5ounLpXbuNWVDFZVI9D8zRzVNokAkAkABmgC2aAKYyQLYwBTGALYwALwQCpkgYpkEjVaAMVoAxWgDVaQBitADBgFwCQCQCQCQCXgEvAJeAS8Al4BLwCXgEvAJAJAJAJAITAAZoAtmgCmaSBbNAFsYAtjAFMYIAvJAKtAGK0EjVaQBitADDwC+3EAnhYgE8OkAr4wgAnSMAA6Q6wBZ0j1gAHSPWACdJdYAB0l1gFfGfWAV8Z9YBPjPrAL+M+sAsaS6wAxpLrACGkesAYNI9YAY0j1gBfGPWAX4fAJ4bAL8KEkFduIBReALZoAtjJAtmggDNABBgDFaAMVoAd5BIJBgAFTAAKGAAaZgAGmYABpmACaRgAGkYABoGAAcOYABw7QADhm6wCjhW6wCDCt1gBDDN1gBDDtADFAwAxRMAMUjACFMwAxTMAIIYAYQwAghgBhTADAMAsmSQAzQBZMAGASAWDADVoAxWgBhpBIYaAGLQC8ogF9kIBfYCATwYQCeCCATwMSATwIQCvARAJ4AIBPAB0gE8AEAngAgE8BEAngQgE8DEAngokgrwYQCdgIBXZCAUVEAE2gAloABaSQLZoAsmAVAJAJAJAJACDQAw0AYGgkMNIAQaAGGgBBoAYeAEHgFh4BeeAXngF54BM8AmeAVngEzwAS8AovABLwAS0AEtAALQAC0AEtJIFloABaADeAVAJAJAJAJAJAJALvACBgBgwAwYAQMEhAyAEGgBBoAQMAsNALvBBM0EkzQCZoBLwCs0Aq8AEtAKLQASYAJMEAEySQS0EAEwACYBU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4" name="AutoShape 6" descr="data:image/jpeg;base64,/9j/4AAQSkZJRgABAQAAAQABAAD/2wCEAAkGBxQQEBAPDRQQDw8ODw0PEBANEBAQDxUPFBUXFhQRFRcYHCggGBolHBQUITEhJSorLi4uFyA0ODMsNygtLisBCgoKDg0OGxAQGiwkHyQtLCwsLy0sLC8sLDIsLCwsLDAsLDQsLCwvLCw0LCwsLCwsLCwsLCwsLCwsLCwsLCwsLP/AABEIAL0BCgMBEQACEQEDEQH/xAAbAAACAwEBAQAAAAAAAAAAAAACAwABBgUEB//EAEoQAAIBAgIHAggLBQUJAQAAAAECAAMRBBIFBiExQVFhE3EUIjJSgZGxwQcVFiNCc4KSk6HRM2JyotJThbKzwiQ0NVRjdIPh8CX/xAAbAQEAAgMBAQAAAAAAAAAAAAAAAQUCBAYDB//EAD8RAAIBAwAFCAkCAwgDAAAAAAABAgMEEQUSITFRQWFxgZGxwdETFBUiMlKh4fAjgjNCRDRDU2JyksLxBkWD/9oADAMBAAIRAxEAPwD6NMiCQCQC4BYWAGFgBhYAYWQSEFgBBIAQWAEFgBBIBeSAXkgEyQC8kArJAJkgFZIBWSAUVgAlIAJWACVgAFYAJWSQAVgAFYAMAqASASASASASAWBADVYAwLADCyCQwsAMLADCwAgsAILACCwAgkAvJALySAXkgEyQCZIBWSAVkkgopAKKQASkAEpAAKwASsAArAAKwQAVkki2WCACsAGASASASAEFgDFWAMCwA1WQSMCwAwsAMLADCwAwsAILIAQSAEEgF5IBeWAXlgEywCZYBWWATLABKQCikATiai00Z3NlRSzHkBvkpZMZzUIuUtyOPoDG0qrVuxaoWLZytW2xSd624bfZPCjZ+ruUst6zzte4wp6Rp3fuxWNVcN51ys9z1AKwACsAArAFlYADLAFsskgWywAIBIASiANVYAxVkEjFWAMVYAarABpYmmzmmro1RfKRWUsO8QekqVSMVNxeHy42B18TTp27V0p33Z2C37rzyqVqdP45JdLFOjUqfBFvoQ6g6uAyFXU7ihDD1iZRnGazF5XMYyhKDxJYY4LMjEMLAPFpjSaYWn2lTbc5UUeUzch+sGza2s7iepHrfAxlfXHEMbp2dMcFC5tnUnf+UnB0MND26XvZfWK+VuJ85Pw1jBl7JteD7WT5W4nzk/DWMD2Ta8H2snytxPnJ+GsYHsm14PtZPlbifOT8NYwPZNrwfay/ldifOT8NYHsm14PtZ3dX9a+2cUcQFR2NkdLhC3BSDuPt6QVt7or0UXUpPKW9Ped7HY9KNs97ncq7T3zTu72nbJa+cvclvKULBY1KwJQ7t4OwiTa3dO5jmHJvT3oHom0BOKwy1UenUF0qKysN2w7N/CE8GM4KcXGW5mGGMw+jalRMMKmIq+Q71XUKtj5AyrtN9/d0llSs51Y60nhHPSu6NjNxpJylubb2Lm3dp2tB6zJiX7Jl7Kqb5RmzK1tpAPPpPK4spUlrJ5Rv2WlI3EtSS1ZdqZ3Cs0y0AKwBZWAAywBbLAFssAWyySBTLABtAHKIAxRIAxVgkYqwBqrAGKsAymiNVKmHxPhD1FalS7R0C5u1a6kWa4sN/Am8SkkslzX0lGtR9Eo4bwnwXQZbE4xqrtUqG7Obn9B0E4WrUlVm5z3s6GnQjTioRWxHv1a00aFcKnjLUurKTZb2JDd4t7Z7213UtMzisrga9/Yxq0cy2NbjXrrC19qKR0JB989o/wDkVXPvU1jpa8yiej48kmdbAaQSsPF2MN6tvHXqJfWWkKN0vc2Nb09//Ro1redJ7d3Ex/wg1T29JPorRzAdWYgn+UTfRfaEilSlLlb7l9zLXklyS8A7GD1ZxNUXFPIp3GsQn5b/AMpBoVdJW1N4csvm2/b6jq2qOJUXC036JUF/5rRk84aXtpPDbXSvLJxcRRamxSorIw3q4Knv2ySxhUjNa0Xlcwu8GRM1to2EbQRvB4GBv2M3+ncHUrdnWoWqHs1V0UjMONwPtGU+kbKVWanHbsx+dp8/uITjLYj06s6PqUg71hlLhQEuCbDibTLR1pKjrSlszyGNNS3s7ktD0LEA+F42o1OrUSrftEqOr335gdp9O/0zp4SUoprccbOhJSalvztPTq9UZ8Xhwm8Vqbk8kQ5nY9AoM8rqcYUZynuwz1taLdaGOK+59ExmnGJIpWVeBIBY9du6fNrjTFacsUfdX1fkddsFUNNuD85Z147AG9FpjQ0vXg/1PeXY+rkGw71Ng6hl2qwuD0nT06kakVKO5kFMszAplgC2WALYQBbCSQBaANUSANUQSMUQBqrAGKsAYqyANVYB871o1Xak2bDsvZ1WayMSrLxIHAjb/wDb5y2kraFrJSzslnC4fY6zR2lI1I4qp5XLx+549EaK7I9pUIL2IULuF95vxMpq1bXWFuNi6u/SrVith1S018GjgPD4g02V13qb/qJ7UKsqNRVIb1+Y6yJ01OLi+U8+vlQNXpMNzYamw7izmfQ6U1OCktz2meh4uNGSfJJ9yM3eZlsb/VrQaYan4TibCrlzkvupL/VzPo74OYv72dxP0NL4d2z+b7f9ng0lrwbkYVFyj6da5J6hQRb0mMGzQ0KsZqy28F5nmw2u9YH5xKVReIAZG9BufZGD2qaGote62n2mjBw+k6B5rs22FWk5935GNxVfr6Pq/mH+dqPn2kcG1Cq9Gp5SG1xuI3hh0IknT0K0a1NTjuZwtL4oghBsFrm3Hp+U86j5DfoRXxM6eExTUyr0yUdQLMpsRPRLYalSMZpxkso+r6Ax5xGGpVjsZgQ1t2ZSVYj0iQzjLyiqNaUFuW7r2nQkGsXAOJpzVTDYxs9dGFSwHaUmKOQNwPBvSJsUrmpSWIvYa9W2p1XmS2niq6u0MDhqpwqEOwRXqOS9QpnW4udw6C00NL3FWrbSTfDvQhQp0VmKOF2k5DUJ1wTUjUGuavVq5obdwdwO7Z77zpdFJ+r4fFnrB5R0mWWRkKZYAthAFMIAphABtJA1RIAxRAGqIA1RAGKJAKbEIps7op5M6g+omYSqwi8OSXWekaU5LKi31E8Opf2lL8RP1mPp6XzLtRPoKvyvsZw9aMShFJlqUzYups6nfYjj+6Zz+ncVFTlFp4ytnPjyLLR1Oack4vk5GZ44lfOT7yzn9R8C09HLgyjiV85PvCTqPgPRy4ME4lfOX7wk6j4E+jlwYvW917TDqGViuEoqcrBtoLXGyd3ZasaEIZTaSX0J0apak201mT8Dy6t4cVcXQRtoz5iOYQF7fyzaZ631R07eclw79hpvhExpC0qA2CoWqP1C2CjuuSfQJCKnQtFOUqj5Ni695hrzI6El4B2NU8caOLpWPi1WFJxwIbYPU1jIZo6Roqpby4raur7Hb+EXDAGhWG8h6bdbWZfa0I0NCVHicOh+fgfPNK4QvZ02sBYjmOkxlHJ0VOersZ2tH6vYqqVVaNRLhbvVU00A53O/0XnplYK2rfUKabck+jaz6ponADD0KdBTcU1sTuuxN2b0kkzBvJytxWdao6j5QdLY3skuvlMbLfhzMrtJXjtqWY/E9i8zySM1UrsxuzFjzJJnHzqVKjzOTb52Z5BzTDaTkGoAwKttDAg9xhZRD2rDM5itE1lJKK9VODIpY9xA4zcppzWUn2M0Z05RezaVhdEV3NjTqIvFnVh+W8zKUJL+V9jIjTnLmNJRwhRQiq9lFvJPrms6VVv4X2M3o4isIBj3zDaicjcLjmpkEEleKk7CPcZuWt7Vt5ZTbXKuT7Mh7TSAhgGG5gCO4ztISU4qS3PaYAMJkBTCABaCBqiCRiiANUQBqiQDi63aSajTRKZKvWLDMN4RbXtyJuNvfKnS11KjTUYPDly8xaaLto1ZuUllR72Ya85V7TpiSMA9ujtDVMWStMeKPKdtir+p6CblpZ1a8vcWxb3yGvXvKdssye3kXKzuUPg+p2+drVGb/pqiD87y+hoenj3pMrJ6fqZ9yCxztvyPNpD4PyAThquYj6FZbX+0v6Tzq6I2fpy7T2o6fTeKsOteX3MqNHPTcrXUoyHajb7/AKe2UddSpycJLDLr1iFSGabynynK0+fnV/gHtM9rTZHrNm2+B9J2NSNIZcVQZz5NTISeTqVBP3vynT2VZ1ab1t6K/StDNCajyrPZtNf8I2DJWjXG1UzU36ZrFT3bCPSJuRKTQtVJypvl2rxMPeZF+S8A6+qeDNbF0QBspsKznkE2j88o9MhmlpCsqdvLPLsXWd34R8SL4ekN47So3MA2VfY3qkRK/QlN4nPoXi/AxTHZMi+R9nwf7On9XT/wieZwtT430sbBgcLWc/sv/J/pnPad30/3eBJw80oMDJM0YGSZowMmt0OMmGQndlZz3Ek+ydho6KpWkW+DfbtIFfH9H9/7s8/bFtxfYCfH9H9/7se2Lbi+wGZxdQM7sNzO7C/IkkTmKrUqkpLc232tsnJ52MwwMmr0ePmaX1aeydrY/wBmp/6V3EDGE2gKYQBdoA1RAGqIA1RAGqJAMnr9vw/dW9qTn9O74dfgX+hN0+rxMneUBeEvIJNzg9NYfDYVVpOrulO+QBgWqkXNzbn+U6ile21vbqMJJtLdxZzVWyuK9w5TjhN79mxGWxWnK9Q5mquv7tNjTUdLL75R1b+4qPLm10bEXVOxoU1hQXXtZ0dX9Yay1adOozVadR1SznMwLGwIbfx4zcsNI1lUjCb1k3jbv285qX2j6LpynFarSzs3bOY6WvuGHZ0q30w/ZE81IZh6iv5mbmm6UdSNTlzjvZqaFqS15U+TGe5eJ8t0+fnF+rHtMq7X4H0nXW3w9YOiDsfvX3zoNF7pdXiYXXIfV9W9OU8bR8GxOU1cuRlfdVXzh158b7ZZNYOOvbSdtU9LS+Heub8+xydJ6i1AxOFdXQ7kqnK46XtZvyjWNyhpiDWKqw+K3fnaeTC6k4lj852dJeJLZz6Au/1iTlHtPS9CK93L6sGqo0cPougWY7W3sbdrVcblUe7cOPEzHeVEp17+rhfZfn1PkWuGs7vWZtna1LHmtNNyqOZt+vGb1tbKe2W42r6/Wj4K3ofFja3yc/S/ojKPpWsb/Ov6CB7JvqhS+VFA9J3jefSs+o4bTeIyJ89V8hPpdBPVW1H5UcXUv7rXf6j3vlG/HmI/tqv35Pq1H5UYev3X+Izlac0zXPZ3rVD5e9u6c7p62pfp+6v5vA2be9uZZzUZy/jat/a1PvTnvVqXyo2fWq/zs9+jdYnVgK5zodhYgZl67N4nhWsoyWYbGbVvpGpGWKjyvqjV5uW3lKlpl7k3T4a9Hsgct6Yp3tewtadpKhmh6JPGzH0wZnPTVynba1QnoVHulfHQtFLbKX08iMHmxWrhAvRe582px9I/Sa9bQuFmlLqfn9hg4NVCpKuCrA2IO+UsqcoScZLDRGRRMjAya/Rw+ZpfVp7J2Vl/Z6f+ldxkMYTaAphAAtAGKIA1YB49MaTGHUWAao98oO4c2PSV9/eq2hs2ye7zZtWts60tu5bzMvpCq5u1R+5WKj0AbJy1W9uJvLm+p47i6jb0orCijl6wY5yaIqMzgCpbMbkXy3275HpqlZYnJvG7JYWNCCUtVY3eJ4Q19onkbWC7wQS8AOjTZ2CICzMbKq7STMoQlOSjFZbMZyjCLlJ4SN5q7q4uHtWr2asBceZTHTmevq5zp7DRsaHv1NsvovziczfaRlX/AE6eyP1f25jha36aWuy0qJvTpEktwZ91x0Avt43MrNKXsa0lThuXLxZZ6LspUYuc/ifJwR8+0+fnF+rHtM8LX4H0nQ2/wlaIOx/s++dBozdLq8TzueQ6IaxBGwgggjYQectDVO9gtcMVSGXOtUDd265j94EE+kyNVFfV0ZbzecY6PxofW15xTCyijT6pTYn+ZiPykaqPOOiLdPbl9fkkZ/F4x6zZ6ztUc8XN9nIch0EyLGnThTjqwWEYPTbXxFX+ID1AS4t/4UThNKPN5Uzx8EeEmepoH0zDHxE/gT2CbC3HITj7z6Rnr9UZMdVnL003kfb905/Tv93+7wNq2W85uac/g2sEzRgYN/oSralh2bxrJSJF94FtkpKmI12+D8To7eX6UehGsr60AoezRhUO7NYqOuw7ZbVNMJw9yLzz7jZ1ziVNI1WN2qVL9GKj1DZKmVzXk8ub7cdxjrHS0Rpx1dUqkujELdtrKTsBvxHfN6z0hUjNQqPKeznX5zkqR7dbMMMi1R5SsEPVTe3qPtm1pegnBVVvWzqJmZYmUODDJs9GfsKP1aeydfZ/2eH+ldx6rcNYTZJFNAFwBiwBqwDLayXOI27giAd20+285LTMn6zh8F4l5o/Co9bPAiymbNzJyNZBtpd1T/TPe3e8sbDdLq8Tx4c+KPTM5bzZmtoy8xMMHq0dgamIcU6IzMd53Ko85jwE9qFvUry1YL7HjXr06ENeb2d/QfQNF6Ko4Gm1RyMwHzlZ9mzzV5DpvM6i3taNnDWb28rZy1xdVr2ooxWzkS8fzYZTWLWVsRenSulDluZ+rdOnr6Ut9pGVb3IbI9/5wLyx0bGh789svoujzOBeVZZ4ORp6gTlqDblGVug4H2zbtZpZizYoSxsPPog+X9n3zo9GbpdXiY3XIdC8tTUJeAS8Al4BiNMn/aK38fuEtqH8NHB6T/tdTp8EKwOFatUWmnHefNXixnslkrK1WNKDmz7NqVpalhWq9uxQMlJUsrN5JPIdRPG9oTqqKgtxVaLuqdCU3UeM45Hzm20riBUwNeohulTCVnU7RdTTJBsZVUYuNeMXvUl3l/czU7Wco7nFv6HxTTTeR9v3T003/d/u8DlLZbzm5pRYNrBM0YGDfaEINCgGOUGnTBNr2Fhc24yjrJOs88S9t3+lHoRq31XbLmp1Vc2uoyWB9NzLB6Ilq5jNPq8cs2tQ49XAVVNmp1AeiMR6CNhlfK2rReHB9hhh8Dp6G0JUZ1eqpp01IazbGYjaBbeB3zcs9H1JTUprCW3nZlGL5T3a34sBEojymYORyUXt6z7DNvS1Vaipre9vUZVHyGULSiweWTcaL/YUfqk9k6y0/gQ6F3GxHcNabJIpoAEEBLBI5YBzdOaMNUCpT2ugsR5y79nUbfXKbS1hKvFVKfxLk4rzRvWdyqb1ZbmZ4JY2OwjeDsM46eYvEtjLjOdqOPrJTJNK275zbw+jNi2exssbCSSl1eJz12C3Ker2m29pLyCMH1fQWCSjQpikoXOiOx4sxAJJPGdpaUYUqSUFyHEXtadWtJze5tLmFaX0EmKINZ6wVfJRGQIDztl2nqZhc2Ubh+/J44LGO4ztb6dsnqRjl8rTz3nP+ROH86v99P6Jq+xqHGXavI2/bdxwj2PzOPrRq7SwtFalI1CxqqnzjKRYhjwUchNHSGj6VvSU4N5zjb18xv6O0jVuarhNLGM7OrnMteUxdYO/qXq3h8QK7VUPitSAyO6DaGvsBtynSaFqTcZ5fDxKfS97WouCg+PInwPJrvoqjhalFMOpXMjO+Z2fjZd52bml7F5I0bcVa8ZSqPl2bD36oappXpGviw2R/wBkgZkJXjUNttjw9fERKWDw0hpGVKfo6T2rf5eZoPkTg/Mf8ap+sx1mV/tW54rsRPkTg/Mf8ap+sazHtW54rsR8v1k1bw64zEKEay1LD5x+Q6y/top0YvmOL0hpC4d1N55eC4IXhcKlIZaShBxtvPed5mwkkVVSpOo8zeR+aSeeD6iP+E/3cf8AJlD/AFf7vE6v/wBf/wDP/ifHtLrdVYfRJv3Hj+U9tMUnKnGa5N/X/wBHOW7w2jlZpz2DbwTNGBg3miG/2ej9UnslHXX6sukt6L/Tj0Gh0Vp96Ay/tKfmsbEfwnh3TYtr2pRWrvXDyNiNRo7ia2USPGWqDysp98sVpSk96f51nr6aJ5MZrbsIoIQfOq22fZH6zxq6U2Ypx7fIxdbgZytXLsXclmY3JO8yok3J60nlni5NgqCSAoJJIAA3kncJCi28IZPoGEo9nSpod6IinvA2zrKMNSnGPBJG4lhYLaepIpoAuAEsAcsA42tGsPgaIEUPWq5sga+UKN7NbfvGzjJSyb9jZesyeXhLecTQ2uTPVVMbTosjkLnRCChO4m5Nx6phUo05fEk+lFlX0UowboyeVyZ39xq9YNDDFUezBCOhzU2tsB4g24H9JqXdpGvT1Fsa3FXY3rtqutvT3/nEwlXVjFKSOyLW4oyFT1G2c/LRtynjV+qOmjpS0ks6+OlMD5N4r+xf1p+sx9nXPydxl7Stf8RfXyPSujNIAAAYkAbABWIAHLyp7K3v183b9zxd1o97W4/7fsX8W6Q5Yr8Y/wBUn1e//wA3b9x6zo7/AC/7fsct9IV1JVqtcMpKkGrUBBGwg7Zpyr14vDk89LN1W9CSyoRx0Ifh8NisUpydtXRWFw1QsA1uTHfYz0hTubiOzMl0nlOpa20vexFvm8kOo6r4piB2RS/0nZAo6nbf1CZx0ZcyeNXHWjznpS1is6+ehM32gdFDC0RTBzMSWdt13PLoAAJ0dpbRt6eous5e9u3c1dd7FuS5jOaY0OcbpPK1+ww9Gj2p3XuWYUweZzegX6TcTwjet7lW1nlfFJvH0WervNmqgABQAAAAALAAbgJgU7bbyzI6f1w7N2pYUKShKvUfaMw3hRxtzP8A7lnbWClHWqdnmc/faXlCTp0Etm9vw8zkYfXLEKbuUqDirIq7OhW1ptSsKLWxY6yvp6Xu4vMmmudeWDOaX0gK+IrVVBXPUuVO0g2GybNKn6OCjwPOvU9LUdTGM7TyZp6HlgmaBg+qA/8A5H92n/IlD/V/u8TqP6D9n/E+VEy9aT2M5fB5XwCHbtHcdkr56Lt5PKTXQz1VWaB+Lk5t6x+kx9k0Oft+xPppH1XV7Vqi2EwzE1btQpE2YW2junPXGjKKqy373y/Y6W1pqVGEnypHQ+S1HnV++v8ATPH2bR5+37Gx6GJPktR51fvr/THs2jz9v2HoYnG1h0L4PlelmakfFbNtKtwvbgZo3ln6HEo7jxq09Xah+r+hqWIo53NTMHZTlYAbACOHWelpZ0qtPWlnOTKnTUllnewOh6VA5kUl/Oc5mHdwHoljRtKVJ5itp7RpxjuPW02TMU0kCmgC4BawBywDM676Eev2daiC7UgyMi7WKk3BUcbG+zrJTwW+irqFJuE3jO5mf0Lq9VrVFVkenTzDO9RSgA4gX3noIbLi4vqVKDakm+RJ5/EfU5icgVAJAJAJAMZr1oO98XSG0WFZRy3Cp7j6DzlJpWzyvTQ6/M6HQ19/Tz/b5eQHwb1f95T6lh/MD7pGhZfHHo8TLT8f4culdxtpeHOEgAqgXMQAMxzMeZsBc+gAeiCXJ428h59I1yKFZ6ZBZKNVlKm/jBSRM6aTmk+KPGpL9OTjwZ8UFedOcYqZO3gejOZhq18RVHC1/SCLe0yXuNhwxBHvzTE88EzQMH1gf8H/ALsP+RKL+r/d4nS/0P7P+J8nzS9OawTNAwTNAwfZtV/9ywv/AG9H/CJztz/Gl0s6uz/gQ6EdOeBskgAV6K1FZHGZXBBB5TGUVJOL3MhpNYZydXcG1A16LbQro6N5yMCAe/xbGatpSdLWg+OV+dR5UouOYnYabh7CmgCmkgU0AXBBamCRqmANUwDM62aErYitTel46KgXKWC5GuSW289m0bdkpdJ2letOMqe1bt+7nLzRl9RoUpRnsec7t/MarCIVpornMyois3NgACZbU4yjBKTy8LLKapJSm3FYTbwNmZgSASASAUyggggEEEEHaCDvBhrOxkptPKMtoXRJwekHRb9hXoVGpHkVZTkPUXPoI6yqtrZ29y0vhktnathdXd2rqyUn8UZLPWnt6+81UtSkJAPnutulmqV3pXIp0WyBRuLDex5m/smzTSSyczpKvKpVcP5VyHLwGlGoOHpn+JfouvFWHETJrJp0K0qEtaPXznk1n1Wq4ZjUoI9XCv46NTBZkU7cjgbRbnu9Msre7jUWJPDLKvZSg8xWY9xwcHh6tZglGnUqMTayIx9fLvM2ZVIxWZPBrxoSk8JBYnRT4WtVp1wBWupYA3ABUMADx3xTqKpFSjuMa8JQlqS5Ac0zPHBM0EYNh8tl8C8D7Fr+C+Ddp2gtfs8ma1vTaV/qT9N6TW5c/Us/X16D0Wr/AC4z1YMfmlgVmCZoJwTNBGD7bq1TK4PCqwsRh6Nwd48UbJzlw81ZNcWdVapqjBPgjpTxPckAkAkAFjAFMYApjJAljAAgEUwBqmANUwBeHwgWo9UFialrgnxRblNWnbRhWlVTeZY2ch6yrOUFDG49ymbJ5FwCQCQCQCQCioNr8DcdDa3sJjBOWXBBIBh9b9War1WxGFXtBUsalMEBwwFswvvBtu33/L1hPZhlJfWE5TdSms53o5ehtVMRWqDt0ajRBGcvYMRxVRvuee72TJ1EtxrUNG1Zy99YXL9j6YBbYNlt08DpC4BltctUxjbVaLCniEXLdr5HTeFa20EXNj17rblrd+h92W1dxo3dn6b3ovD7zBvqZjgSOwJtxWrRIPUeNLNXlD5voyqdjXX8v1XmD8jsd/y7fiUP65PrlD5u/wAh6lX+X6rzJ8jsd/y7fiUP649cofN3+Q9Sr/L9V5nM0lo+rhn7PEoaTlQwDFTdTxBBIO4z2p1I1FmLyeNSlOm8TWGHovRVbFFlwtM1TTClgGRbA3t5RHIyKlWFP43gmnRnU2QWTW6uagVC61MflSmpB7FWDu5HBiNgXuJv0mjXv44xT38Tft9HSzmru4eZ9JlQXJIBIBIBCYApjAFMZIFMYApjAAvAKUwBqmANUwBqmANUyAMBgEgEgEgEgEgEgC8TXWmjVKhsiKWY77Ab5KWXgwqTjCLlLctpktaUq42nQq4DNVo3qBkUhGzg2DEMRe1iOnpmWMPDLXQt9barm3v3PHDevzeaXQ1GomHpJXOaqqAOb5tvK/GwsL9JizUuZwnVlKCwm9h7JB4EgEgEgEgEgHB1y1fGOoWWwr0rtRY7NvGmTya3rseE2bW49DPbue81rq3VaHOtxifgtqlMdWpOCpOHqBlbYwdKibCOYu0sNIJOkpLj3or9H5jVa5u5n1SUxckgEgEgEgAMYApjAFMZIFsYApjAF3gFKYA1TAGqYAxTAGqZAGK0AYDAJAJAJAJAJAF4lCylVyHNYEVBmUqfKBHHZeYVNfHuYzs3/UlKD2TWUXQorTUJTVURdiqgCqB0AmZhGKisRWEHBkSASASASASASASAZzFaByaSoY+gLB+0pYpRyNNslUfaCA+g85tRr5ounLpXbuNWVDFZVI9D8zRzVNokAkAkABmgC2aAKYyQLYwBTGALYwALwQCpkgYpkEjVaAMVoAxWgDVaQBitADBgFwCQCQCQCQCXgEvAJeAS8Al4BLwCXgEvAJAJAJAJAITAAZoAtmgCmaSBbNAFsYAtjAFMYIAvJAKtAGK0EjVaQBitADDwC+3EAnhYgE8OkAr4wgAnSMAA6Q6wBZ0j1gAHSPWACdJdYAB0l1gFfGfWAV8Z9YBPjPrAL+M+sAsaS6wAxpLrACGkesAYNI9YAY0j1gBfGPWAX4fAJ4bAL8KEkFduIBReALZoAtjJAtmggDNABBgDFaAMVoAd5BIJBgAFTAAKGAAaZgAGmYABpmACaRgAGkYABoGAAcOYABw7QADhm6wCjhW6wCDCt1gBDDN1gBDDtADFAwAxRMAMUjACFMwAxTMAIIYAYQwAghgBhTADAMAsmSQAzQBZMAGASAWDADVoAxWgBhpBIYaAGLQC8ogF9kIBfYCATwYQCeCCATwMSATwIQCvARAJ4AIBPAB0gE8AEAngAgE8BEAngQgE8DEAngokgrwYQCdgIBXZCAUVEAE2gAloABaSQLZoAsmAVAJAJAJAJACDQAw0AYGgkMNIAQaAGGgBBoAYeAEHgFh4BeeAXngF54BM8AmeAVngEzwAS8AovABLwAS0AEtAALQAC0AEtJIFloABaADeAVAJAJAJAJAJAJALvACBgBgwAwYAQMEhAyAEGgBBoAQMAsNALvBBM0EkzQCZoBLwCs0Aq8AEtAKLQASYAJMEAEySQS0EAEwACYBU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6" name="AutoShape 8" descr="data:image/jpeg;base64,/9j/4AAQSkZJRgABAQAAAQABAAD/2wCEAAkGBxQQEBAPDRQQDw8ODw0PEBANEBAQDxUPFBUXFhQRFRcYHCggGBolHBQUITEhJSorLi4uFyA0ODMsNygtLisBCgoKDg0OGxAQGiwkHyQtLCwsLy0sLC8sLDIsLCwsLDAsLDQsLCwvLCw0LCwsLCwsLCwsLCwsLCwsLCwsLCwsLP/AABEIAL0BCgMBEQACEQEDEQH/xAAbAAACAwEBAQAAAAAAAAAAAAACAwABBgUEB//EAEoQAAIBAgIHAggLBQUJAQAAAAECAAMRBBIFBiExQVFhE3EUIjJSgZGxwQcVFiNCc4KSk6HRM2JyotJThbKzwiQ0NVRjdIPh8CX/xAAbAQEAAgMBAQAAAAAAAAAAAAAAAQUCBAYDB//EAD8RAAIBAwAFCAkCAwgDAAAAAAABAgMEEQUSITFRQWFxgZGxwdETFBUiMlKh4fAjgjNCRDRDU2JyksLxBkWD/9oADAMBAAIRAxEAPwD6NMiCQCQC4BYWAGFgBhYAYWQSEFgBBIAQWAEFgBBIBeSAXkgEyQC8kArJAJkgFZIBWSAUVgAlIAJWACVgAFYAJWSQAVgAFYAMAqASASASASASAWBADVYAwLADCyCQwsAMLADCwAgsAILACCwAgkAvJALySAXkgEyQCZIBWSAVkkgopAKKQASkAEpAAKwASsAArAAKwQAVkki2WCACsAGASASASAEFgDFWAMCwA1WQSMCwAwsAMLADCwAwsAILIAQSAEEgF5IBeWAXlgEywCZYBWWATLABKQCikATiai00Z3NlRSzHkBvkpZMZzUIuUtyOPoDG0qrVuxaoWLZytW2xSd624bfZPCjZ+ruUst6zzte4wp6Rp3fuxWNVcN51ys9z1AKwACsAArAFlYADLAFsskgWywAIBIASiANVYAxVkEjFWAMVYAarABpYmmzmmro1RfKRWUsO8QekqVSMVNxeHy42B18TTp27V0p33Z2C37rzyqVqdP45JdLFOjUqfBFvoQ6g6uAyFXU7ihDD1iZRnGazF5XMYyhKDxJYY4LMjEMLAPFpjSaYWn2lTbc5UUeUzch+sGza2s7iepHrfAxlfXHEMbp2dMcFC5tnUnf+UnB0MND26XvZfWK+VuJ85Pw1jBl7JteD7WT5W4nzk/DWMD2Ta8H2snytxPnJ+GsYHsm14PtZPlbifOT8NYwPZNrwfay/ldifOT8NYHsm14PtZ3dX9a+2cUcQFR2NkdLhC3BSDuPt6QVt7or0UXUpPKW9Ped7HY9KNs97ncq7T3zTu72nbJa+cvclvKULBY1KwJQ7t4OwiTa3dO5jmHJvT3oHom0BOKwy1UenUF0qKysN2w7N/CE8GM4KcXGW5mGGMw+jalRMMKmIq+Q71XUKtj5AyrtN9/d0llSs51Y60nhHPSu6NjNxpJylubb2Lm3dp2tB6zJiX7Jl7Kqb5RmzK1tpAPPpPK4spUlrJ5Rv2WlI3EtSS1ZdqZ3Cs0y0AKwBZWAAywBbLAFssAWyySBTLABtAHKIAxRIAxVgkYqwBqrAGKsAymiNVKmHxPhD1FalS7R0C5u1a6kWa4sN/Am8SkkslzX0lGtR9Eo4bwnwXQZbE4xqrtUqG7Obn9B0E4WrUlVm5z3s6GnQjTioRWxHv1a00aFcKnjLUurKTZb2JDd4t7Z7213UtMzisrga9/Yxq0cy2NbjXrrC19qKR0JB989o/wDkVXPvU1jpa8yiej48kmdbAaQSsPF2MN6tvHXqJfWWkKN0vc2Nb09//Ro1redJ7d3Ex/wg1T29JPorRzAdWYgn+UTfRfaEilSlLlb7l9zLXklyS8A7GD1ZxNUXFPIp3GsQn5b/AMpBoVdJW1N4csvm2/b6jq2qOJUXC036JUF/5rRk84aXtpPDbXSvLJxcRRamxSorIw3q4Knv2ySxhUjNa0Xlcwu8GRM1to2EbQRvB4GBv2M3+ncHUrdnWoWqHs1V0UjMONwPtGU+kbKVWanHbsx+dp8/uITjLYj06s6PqUg71hlLhQEuCbDibTLR1pKjrSlszyGNNS3s7ktD0LEA+F42o1OrUSrftEqOr335gdp9O/0zp4SUoprccbOhJSalvztPTq9UZ8Xhwm8Vqbk8kQ5nY9AoM8rqcYUZynuwz1taLdaGOK+59ExmnGJIpWVeBIBY9du6fNrjTFacsUfdX1fkddsFUNNuD85Z147AG9FpjQ0vXg/1PeXY+rkGw71Ng6hl2qwuD0nT06kakVKO5kFMszAplgC2WALYQBbCSQBaANUSANUQSMUQBqrAGKsAYqyANVYB871o1Xak2bDsvZ1WayMSrLxIHAjb/wDb5y2kraFrJSzslnC4fY6zR2lI1I4qp5XLx+549EaK7I9pUIL2IULuF95vxMpq1bXWFuNi6u/SrVith1S018GjgPD4g02V13qb/qJ7UKsqNRVIb1+Y6yJ01OLi+U8+vlQNXpMNzYamw7izmfQ6U1OCktz2meh4uNGSfJJ9yM3eZlsb/VrQaYan4TibCrlzkvupL/VzPo74OYv72dxP0NL4d2z+b7f9ng0lrwbkYVFyj6da5J6hQRb0mMGzQ0KsZqy28F5nmw2u9YH5xKVReIAZG9BufZGD2qaGote62n2mjBw+k6B5rs22FWk5935GNxVfr6Pq/mH+dqPn2kcG1Cq9Gp5SG1xuI3hh0IknT0K0a1NTjuZwtL4oghBsFrm3Hp+U86j5DfoRXxM6eExTUyr0yUdQLMpsRPRLYalSMZpxkso+r6Ax5xGGpVjsZgQ1t2ZSVYj0iQzjLyiqNaUFuW7r2nQkGsXAOJpzVTDYxs9dGFSwHaUmKOQNwPBvSJsUrmpSWIvYa9W2p1XmS2niq6u0MDhqpwqEOwRXqOS9QpnW4udw6C00NL3FWrbSTfDvQhQp0VmKOF2k5DUJ1wTUjUGuavVq5obdwdwO7Z77zpdFJ+r4fFnrB5R0mWWRkKZYAthAFMIAphABtJA1RIAxRAGqIA1RAGKJAKbEIps7op5M6g+omYSqwi8OSXWekaU5LKi31E8Opf2lL8RP1mPp6XzLtRPoKvyvsZw9aMShFJlqUzYups6nfYjj+6Zz+ncVFTlFp4ytnPjyLLR1Oack4vk5GZ44lfOT7yzn9R8C09HLgyjiV85PvCTqPgPRy4ME4lfOX7wk6j4E+jlwYvW917TDqGViuEoqcrBtoLXGyd3ZasaEIZTaSX0J0apak201mT8Dy6t4cVcXQRtoz5iOYQF7fyzaZ631R07eclw79hpvhExpC0qA2CoWqP1C2CjuuSfQJCKnQtFOUqj5Ni695hrzI6El4B2NU8caOLpWPi1WFJxwIbYPU1jIZo6Roqpby4raur7Hb+EXDAGhWG8h6bdbWZfa0I0NCVHicOh+fgfPNK4QvZ02sBYjmOkxlHJ0VOersZ2tH6vYqqVVaNRLhbvVU00A53O/0XnplYK2rfUKabck+jaz6ponADD0KdBTcU1sTuuxN2b0kkzBvJytxWdao6j5QdLY3skuvlMbLfhzMrtJXjtqWY/E9i8zySM1UrsxuzFjzJJnHzqVKjzOTb52Z5BzTDaTkGoAwKttDAg9xhZRD2rDM5itE1lJKK9VODIpY9xA4zcppzWUn2M0Z05RezaVhdEV3NjTqIvFnVh+W8zKUJL+V9jIjTnLmNJRwhRQiq9lFvJPrms6VVv4X2M3o4isIBj3zDaicjcLjmpkEEleKk7CPcZuWt7Vt5ZTbXKuT7Mh7TSAhgGG5gCO4ztISU4qS3PaYAMJkBTCABaCBqiCRiiANUQBqiQDi63aSajTRKZKvWLDMN4RbXtyJuNvfKnS11KjTUYPDly8xaaLto1ZuUllR72Ya85V7TpiSMA9ujtDVMWStMeKPKdtir+p6CblpZ1a8vcWxb3yGvXvKdssye3kXKzuUPg+p2+drVGb/pqiD87y+hoenj3pMrJ6fqZ9yCxztvyPNpD4PyAThquYj6FZbX+0v6Tzq6I2fpy7T2o6fTeKsOteX3MqNHPTcrXUoyHajb7/AKe2UddSpycJLDLr1iFSGabynynK0+fnV/gHtM9rTZHrNm2+B9J2NSNIZcVQZz5NTISeTqVBP3vynT2VZ1ab1t6K/StDNCajyrPZtNf8I2DJWjXG1UzU36ZrFT3bCPSJuRKTQtVJypvl2rxMPeZF+S8A6+qeDNbF0QBspsKznkE2j88o9MhmlpCsqdvLPLsXWd34R8SL4ekN47So3MA2VfY3qkRK/QlN4nPoXi/AxTHZMi+R9nwf7On9XT/wieZwtT430sbBgcLWc/sv/J/pnPad30/3eBJw80oMDJM0YGSZowMmt0OMmGQndlZz3Ek+ydho6KpWkW+DfbtIFfH9H9/7s8/bFtxfYCfH9H9/7se2Lbi+wGZxdQM7sNzO7C/IkkTmKrUqkpLc232tsnJ52MwwMmr0ePmaX1aeydrY/wBmp/6V3EDGE2gKYQBdoA1RAGqIA1RAGqJAMnr9vw/dW9qTn9O74dfgX+hN0+rxMneUBeEvIJNzg9NYfDYVVpOrulO+QBgWqkXNzbn+U6ile21vbqMJJtLdxZzVWyuK9w5TjhN79mxGWxWnK9Q5mquv7tNjTUdLL75R1b+4qPLm10bEXVOxoU1hQXXtZ0dX9Yay1adOozVadR1SznMwLGwIbfx4zcsNI1lUjCb1k3jbv285qX2j6LpynFarSzs3bOY6WvuGHZ0q30w/ZE81IZh6iv5mbmm6UdSNTlzjvZqaFqS15U+TGe5eJ8t0+fnF+rHtMq7X4H0nXW3w9YOiDsfvX3zoNF7pdXiYXXIfV9W9OU8bR8GxOU1cuRlfdVXzh158b7ZZNYOOvbSdtU9LS+Heub8+xydJ6i1AxOFdXQ7kqnK46XtZvyjWNyhpiDWKqw+K3fnaeTC6k4lj852dJeJLZz6Au/1iTlHtPS9CK93L6sGqo0cPougWY7W3sbdrVcblUe7cOPEzHeVEp17+rhfZfn1PkWuGs7vWZtna1LHmtNNyqOZt+vGb1tbKe2W42r6/Wj4K3ofFja3yc/S/ojKPpWsb/Ov6CB7JvqhS+VFA9J3jefSs+o4bTeIyJ89V8hPpdBPVW1H5UcXUv7rXf6j3vlG/HmI/tqv35Pq1H5UYev3X+Izlac0zXPZ3rVD5e9u6c7p62pfp+6v5vA2be9uZZzUZy/jat/a1PvTnvVqXyo2fWq/zs9+jdYnVgK5zodhYgZl67N4nhWsoyWYbGbVvpGpGWKjyvqjV5uW3lKlpl7k3T4a9Hsgct6Yp3tewtadpKhmh6JPGzH0wZnPTVynba1QnoVHulfHQtFLbKX08iMHmxWrhAvRe582px9I/Sa9bQuFmlLqfn9hg4NVCpKuCrA2IO+UsqcoScZLDRGRRMjAya/Rw+ZpfVp7J2Vl/Z6f+ldxkMYTaAphAAtAGKIA1YB49MaTGHUWAao98oO4c2PSV9/eq2hs2ye7zZtWts60tu5bzMvpCq5u1R+5WKj0AbJy1W9uJvLm+p47i6jb0orCijl6wY5yaIqMzgCpbMbkXy3275HpqlZYnJvG7JYWNCCUtVY3eJ4Q19onkbWC7wQS8AOjTZ2CICzMbKq7STMoQlOSjFZbMZyjCLlJ4SN5q7q4uHtWr2asBceZTHTmevq5zp7DRsaHv1NsvovziczfaRlX/AE6eyP1f25jha36aWuy0qJvTpEktwZ91x0Avt43MrNKXsa0lThuXLxZZ6LspUYuc/ifJwR8+0+fnF+rHtM8LX4H0nQ2/wlaIOx/s++dBozdLq8TzueQ6IaxBGwgggjYQectDVO9gtcMVSGXOtUDd265j94EE+kyNVFfV0ZbzecY6PxofW15xTCyijT6pTYn+ZiPykaqPOOiLdPbl9fkkZ/F4x6zZ6ztUc8XN9nIch0EyLGnThTjqwWEYPTbXxFX+ID1AS4t/4UThNKPN5Uzx8EeEmepoH0zDHxE/gT2CbC3HITj7z6Rnr9UZMdVnL003kfb905/Tv93+7wNq2W85uac/g2sEzRgYN/oSralh2bxrJSJF94FtkpKmI12+D8To7eX6UehGsr60AoezRhUO7NYqOuw7ZbVNMJw9yLzz7jZ1ziVNI1WN2qVL9GKj1DZKmVzXk8ub7cdxjrHS0Rpx1dUqkujELdtrKTsBvxHfN6z0hUjNQqPKeznX5zkqR7dbMMMi1R5SsEPVTe3qPtm1pegnBVVvWzqJmZYmUODDJs9GfsKP1aeydfZ/2eH+ldx6rcNYTZJFNAFwBiwBqwDLayXOI27giAd20+285LTMn6zh8F4l5o/Co9bPAiymbNzJyNZBtpd1T/TPe3e8sbDdLq8Tx4c+KPTM5bzZmtoy8xMMHq0dgamIcU6IzMd53Ko85jwE9qFvUry1YL7HjXr06ENeb2d/QfQNF6Ko4Gm1RyMwHzlZ9mzzV5DpvM6i3taNnDWb28rZy1xdVr2ooxWzkS8fzYZTWLWVsRenSulDluZ+rdOnr6Ut9pGVb3IbI9/5wLyx0bGh789svoujzOBeVZZ4ORp6gTlqDblGVug4H2zbtZpZizYoSxsPPog+X9n3zo9GbpdXiY3XIdC8tTUJeAS8Al4BiNMn/aK38fuEtqH8NHB6T/tdTp8EKwOFatUWmnHefNXixnslkrK1WNKDmz7NqVpalhWq9uxQMlJUsrN5JPIdRPG9oTqqKgtxVaLuqdCU3UeM45Hzm20riBUwNeohulTCVnU7RdTTJBsZVUYuNeMXvUl3l/czU7Wco7nFv6HxTTTeR9v3T003/d/u8DlLZbzm5pRYNrBM0YGDfaEINCgGOUGnTBNr2Fhc24yjrJOs88S9t3+lHoRq31XbLmp1Vc2uoyWB9NzLB6Ilq5jNPq8cs2tQ49XAVVNmp1AeiMR6CNhlfK2rReHB9hhh8Dp6G0JUZ1eqpp01IazbGYjaBbeB3zcs9H1JTUprCW3nZlGL5T3a34sBEojymYORyUXt6z7DNvS1Vaipre9vUZVHyGULSiweWTcaL/YUfqk9k6y0/gQ6F3GxHcNabJIpoAEEBLBI5YBzdOaMNUCpT2ugsR5y79nUbfXKbS1hKvFVKfxLk4rzRvWdyqb1ZbmZ4JY2OwjeDsM46eYvEtjLjOdqOPrJTJNK275zbw+jNi2exssbCSSl1eJz12C3Ker2m29pLyCMH1fQWCSjQpikoXOiOx4sxAJJPGdpaUYUqSUFyHEXtadWtJze5tLmFaX0EmKINZ6wVfJRGQIDztl2nqZhc2Ubh+/J44LGO4ztb6dsnqRjl8rTz3nP+ROH86v99P6Jq+xqHGXavI2/bdxwj2PzOPrRq7SwtFalI1CxqqnzjKRYhjwUchNHSGj6VvSU4N5zjb18xv6O0jVuarhNLGM7OrnMteUxdYO/qXq3h8QK7VUPitSAyO6DaGvsBtynSaFqTcZ5fDxKfS97WouCg+PInwPJrvoqjhalFMOpXMjO+Z2fjZd52bml7F5I0bcVa8ZSqPl2bD36oappXpGviw2R/wBkgZkJXjUNttjw9fERKWDw0hpGVKfo6T2rf5eZoPkTg/Mf8ap+sx1mV/tW54rsRPkTg/Mf8ap+sazHtW54rsR8v1k1bw64zEKEay1LD5x+Q6y/top0YvmOL0hpC4d1N55eC4IXhcKlIZaShBxtvPed5mwkkVVSpOo8zeR+aSeeD6iP+E/3cf8AJlD/AFf7vE6v/wBf/wDP/ifHtLrdVYfRJv3Hj+U9tMUnKnGa5N/X/wBHOW7w2jlZpz2DbwTNGBg3miG/2ej9UnslHXX6sukt6L/Tj0Gh0Vp96Ay/tKfmsbEfwnh3TYtr2pRWrvXDyNiNRo7ia2USPGWqDysp98sVpSk96f51nr6aJ5MZrbsIoIQfOq22fZH6zxq6U2Ypx7fIxdbgZytXLsXclmY3JO8yok3J60nlni5NgqCSAoJJIAA3kncJCi28IZPoGEo9nSpod6IinvA2zrKMNSnGPBJG4lhYLaepIpoAuAEsAcsA42tGsPgaIEUPWq5sga+UKN7NbfvGzjJSyb9jZesyeXhLecTQ2uTPVVMbTosjkLnRCChO4m5Nx6phUo05fEk+lFlX0UowboyeVyZ39xq9YNDDFUezBCOhzU2tsB4g24H9JqXdpGvT1Fsa3FXY3rtqutvT3/nEwlXVjFKSOyLW4oyFT1G2c/LRtynjV+qOmjpS0ks6+OlMD5N4r+xf1p+sx9nXPydxl7Stf8RfXyPSujNIAAAYkAbABWIAHLyp7K3v183b9zxd1o97W4/7fsX8W6Q5Yr8Y/wBUn1e//wA3b9x6zo7/AC/7fsct9IV1JVqtcMpKkGrUBBGwg7Zpyr14vDk89LN1W9CSyoRx0Ifh8NisUpydtXRWFw1QsA1uTHfYz0hTubiOzMl0nlOpa20vexFvm8kOo6r4piB2RS/0nZAo6nbf1CZx0ZcyeNXHWjznpS1is6+ehM32gdFDC0RTBzMSWdt13PLoAAJ0dpbRt6eous5e9u3c1dd7FuS5jOaY0OcbpPK1+ww9Gj2p3XuWYUweZzegX6TcTwjet7lW1nlfFJvH0WervNmqgABQAAAAALAAbgJgU7bbyzI6f1w7N2pYUKShKvUfaMw3hRxtzP8A7lnbWClHWqdnmc/faXlCTp0Etm9vw8zkYfXLEKbuUqDirIq7OhW1ptSsKLWxY6yvp6Xu4vMmmudeWDOaX0gK+IrVVBXPUuVO0g2GybNKn6OCjwPOvU9LUdTGM7TyZp6HlgmaBg+qA/8A5H92n/IlD/V/u8TqP6D9n/E+VEy9aT2M5fB5XwCHbtHcdkr56Lt5PKTXQz1VWaB+Lk5t6x+kx9k0Oft+xPppH1XV7Vqi2EwzE1btQpE2YW2junPXGjKKqy373y/Y6W1pqVGEnypHQ+S1HnV++v8ATPH2bR5+37Gx6GJPktR51fvr/THs2jz9v2HoYnG1h0L4PlelmakfFbNtKtwvbgZo3ln6HEo7jxq09Xah+r+hqWIo53NTMHZTlYAbACOHWelpZ0qtPWlnOTKnTUllnewOh6VA5kUl/Oc5mHdwHoljRtKVJ5itp7RpxjuPW02TMU0kCmgC4BawBywDM676Eev2daiC7UgyMi7WKk3BUcbG+zrJTwW+irqFJuE3jO5mf0Lq9VrVFVkenTzDO9RSgA4gX3noIbLi4vqVKDakm+RJ5/EfU5icgVAJAJAJAMZr1oO98XSG0WFZRy3Cp7j6DzlJpWzyvTQ6/M6HQ19/Tz/b5eQHwb1f95T6lh/MD7pGhZfHHo8TLT8f4culdxtpeHOEgAqgXMQAMxzMeZsBc+gAeiCXJ428h59I1yKFZ6ZBZKNVlKm/jBSRM6aTmk+KPGpL9OTjwZ8UFedOcYqZO3gejOZhq18RVHC1/SCLe0yXuNhwxBHvzTE88EzQMH1gf8H/ALsP+RKL+r/d4nS/0P7P+J8nzS9OawTNAwTNAwfZtV/9ywv/AG9H/CJztz/Gl0s6uz/gQ6EdOeBskgAV6K1FZHGZXBBB5TGUVJOL3MhpNYZydXcG1A16LbQro6N5yMCAe/xbGatpSdLWg+OV+dR5UouOYnYabh7CmgCmkgU0AXBBamCRqmANUwDM62aErYitTel46KgXKWC5GuSW289m0bdkpdJ2letOMqe1bt+7nLzRl9RoUpRnsec7t/MarCIVpornMyois3NgACZbU4yjBKTy8LLKapJSm3FYTbwNmZgSASASAUyggggEEEEHaCDvBhrOxkptPKMtoXRJwekHRb9hXoVGpHkVZTkPUXPoI6yqtrZ29y0vhktnathdXd2rqyUn8UZLPWnt6+81UtSkJAPnutulmqV3pXIp0WyBRuLDex5m/smzTSSyczpKvKpVcP5VyHLwGlGoOHpn+JfouvFWHETJrJp0K0qEtaPXznk1n1Wq4ZjUoI9XCv46NTBZkU7cjgbRbnu9Msre7jUWJPDLKvZSg8xWY9xwcHh6tZglGnUqMTayIx9fLvM2ZVIxWZPBrxoSk8JBYnRT4WtVp1wBWupYA3ABUMADx3xTqKpFSjuMa8JQlqS5Ac0zPHBM0EYNh8tl8C8D7Fr+C+Ddp2gtfs8ma1vTaV/qT9N6TW5c/Us/X16D0Wr/AC4z1YMfmlgVmCZoJwTNBGD7bq1TK4PCqwsRh6Nwd48UbJzlw81ZNcWdVapqjBPgjpTxPckAkAkAFjAFMYApjJAljAAgEUwBqmANUwBeHwgWo9UFialrgnxRblNWnbRhWlVTeZY2ch6yrOUFDG49ymbJ5FwCQCQCQCQCioNr8DcdDa3sJjBOWXBBIBh9b9War1WxGFXtBUsalMEBwwFswvvBtu33/L1hPZhlJfWE5TdSms53o5ehtVMRWqDt0ajRBGcvYMRxVRvuee72TJ1EtxrUNG1Zy99YXL9j6YBbYNlt08DpC4BltctUxjbVaLCniEXLdr5HTeFa20EXNj17rblrd+h92W1dxo3dn6b3ovD7zBvqZjgSOwJtxWrRIPUeNLNXlD5voyqdjXX8v1XmD8jsd/y7fiUP65PrlD5u/wAh6lX+X6rzJ8jsd/y7fiUP649cofN3+Q9Sr/L9V5nM0lo+rhn7PEoaTlQwDFTdTxBBIO4z2p1I1FmLyeNSlOm8TWGHovRVbFFlwtM1TTClgGRbA3t5RHIyKlWFP43gmnRnU2QWTW6uagVC61MflSmpB7FWDu5HBiNgXuJv0mjXv44xT38Tft9HSzmru4eZ9JlQXJIBIBIBCYApjAFMZIFMYApjAAvAKUwBqmANUwBqmANUyAMBgEgEgEgEgEgEgC8TXWmjVKhsiKWY77Ab5KWXgwqTjCLlLctpktaUq42nQq4DNVo3qBkUhGzg2DEMRe1iOnpmWMPDLXQt9barm3v3PHDevzeaXQ1GomHpJXOaqqAOb5tvK/GwsL9JizUuZwnVlKCwm9h7JB4EgEgEgEgEgHB1y1fGOoWWwr0rtRY7NvGmTya3rseE2bW49DPbue81rq3VaHOtxifgtqlMdWpOCpOHqBlbYwdKibCOYu0sNIJOkpLj3or9H5jVa5u5n1SUxckgEgEgEgAMYApjAFMZIFsYApjAF3gFKYA1TAGqYAxTAGqZAGK0AYDAJAJAJAJAJAF4lCylVyHNYEVBmUqfKBHHZeYVNfHuYzs3/UlKD2TWUXQorTUJTVURdiqgCqB0AmZhGKisRWEHBkSASASASASASASAZzFaByaSoY+gLB+0pYpRyNNslUfaCA+g85tRr5ounLpXbuNWVDFZVI9D8zRzVNokAkAkABmgC2aAKYyQLYwBTGALYwALwQCpkgYpkEjVaAMVoAxWgDVaQBitADBgFwCQCQCQCQCXgEvAJeAS8Al4BLwCXgEvAJAJAJAJAITAAZoAtmgCmaSBbNAFsYAtjAFMYIAvJAKtAGK0EjVaQBitADDwC+3EAnhYgE8OkAr4wgAnSMAA6Q6wBZ0j1gAHSPWACdJdYAB0l1gFfGfWAV8Z9YBPjPrAL+M+sAsaS6wAxpLrACGkesAYNI9YAY0j1gBfGPWAX4fAJ4bAL8KEkFduIBReALZoAtjJAtmggDNABBgDFaAMVoAd5BIJBgAFTAAKGAAaZgAGmYABpmACaRgAGkYABoGAAcOYABw7QADhm6wCjhW6wCDCt1gBDDN1gBDDtADFAwAxRMAMUjACFMwAxTMAIIYAYQwAghgBhTADAMAsmSQAzQBZMAGASAWDADVoAxWgBhpBIYaAGLQC8ogF9kIBfYCATwYQCeCCATwMSATwIQCvARAJ4AIBPAB0gE8AEAngAgE8BEAngQgE8DEAngokgrwYQCdgIBXZCAUVEAE2gAloABaSQLZoAsmAVAJAJAJAJACDQAw0AYGgkMNIAQaAGGgBBoAYeAEHgFh4BeeAXngF54BM8AmeAVngEzwAS8AovABLwAS0AEtAALQAC0AEtJIFloABaADeAVAJAJAJAJAJAJALvACBgBgwAwYAQMEhAyAEGgBBoAQMAsNALvBBM0EkzQCZoBLwCs0Aq8AEtAKLQASYAJMEAEySQS0EAEwACYBU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8" name="AutoShape 10" descr="data:image/jpeg;base64,/9j/4AAQSkZJRgABAQAAAQABAAD/2wCEAAkGBxQQEBAPDRQQDw8ODw0PEBANEBAQDxUPFBUXFhQRFRcYHCggGBolHBQUITEhJSorLi4uFyA0ODMsNygtLisBCgoKDg0OGxAQGiwkHyQtLCwsLy0sLC8sLDIsLCwsLDAsLDQsLCwvLCw0LCwsLCwsLCwsLCwsLCwsLCwsLCwsLP/AABEIAL0BCgMBEQACEQEDEQH/xAAbAAACAwEBAQAAAAAAAAAAAAACAwABBgUEB//EAEoQAAIBAgIHAggLBQUJAQAAAAECAAMRBBIFBiExQVFhE3EUIjJSgZGxwQcVFiNCc4KSk6HRM2JyotJThbKzwiQ0NVRjdIPh8CX/xAAbAQEAAgMBAQAAAAAAAAAAAAAAAQUCBAYDB//EAD8RAAIBAwAFCAkCAwgDAAAAAAABAgMEEQUSITFRQWFxgZGxwdETFBUiMlKh4fAjgjNCRDRDU2JyksLxBkWD/9oADAMBAAIRAxEAPwD6NMiCQCQC4BYWAGFgBhYAYWQSEFgBBIAQWAEFgBBIBeSAXkgEyQC8kArJAJkgFZIBWSAUVgAlIAJWACVgAFYAJWSQAVgAFYAMAqASASASASASAWBADVYAwLADCyCQwsAMLADCwAgsAILACCwAgkAvJALySAXkgEyQCZIBWSAVkkgopAKKQASkAEpAAKwASsAArAAKwQAVkki2WCACsAGASASASAEFgDFWAMCwA1WQSMCwAwsAMLADCwAwsAILIAQSAEEgF5IBeWAXlgEywCZYBWWATLABKQCikATiai00Z3NlRSzHkBvkpZMZzUIuUtyOPoDG0qrVuxaoWLZytW2xSd624bfZPCjZ+ruUst6zzte4wp6Rp3fuxWNVcN51ys9z1AKwACsAArAFlYADLAFsskgWywAIBIASiANVYAxVkEjFWAMVYAarABpYmmzmmro1RfKRWUsO8QekqVSMVNxeHy42B18TTp27V0p33Z2C37rzyqVqdP45JdLFOjUqfBFvoQ6g6uAyFXU7ihDD1iZRnGazF5XMYyhKDxJYY4LMjEMLAPFpjSaYWn2lTbc5UUeUzch+sGza2s7iepHrfAxlfXHEMbp2dMcFC5tnUnf+UnB0MND26XvZfWK+VuJ85Pw1jBl7JteD7WT5W4nzk/DWMD2Ta8H2snytxPnJ+GsYHsm14PtZPlbifOT8NYwPZNrwfay/ldifOT8NYHsm14PtZ3dX9a+2cUcQFR2NkdLhC3BSDuPt6QVt7or0UXUpPKW9Ped7HY9KNs97ncq7T3zTu72nbJa+cvclvKULBY1KwJQ7t4OwiTa3dO5jmHJvT3oHom0BOKwy1UenUF0qKysN2w7N/CE8GM4KcXGW5mGGMw+jalRMMKmIq+Q71XUKtj5AyrtN9/d0llSs51Y60nhHPSu6NjNxpJylubb2Lm3dp2tB6zJiX7Jl7Kqb5RmzK1tpAPPpPK4spUlrJ5Rv2WlI3EtSS1ZdqZ3Cs0y0AKwBZWAAywBbLAFssAWyySBTLABtAHKIAxRIAxVgkYqwBqrAGKsAymiNVKmHxPhD1FalS7R0C5u1a6kWa4sN/Am8SkkslzX0lGtR9Eo4bwnwXQZbE4xqrtUqG7Obn9B0E4WrUlVm5z3s6GnQjTioRWxHv1a00aFcKnjLUurKTZb2JDd4t7Z7213UtMzisrga9/Yxq0cy2NbjXrrC19qKR0JB989o/wDkVXPvU1jpa8yiej48kmdbAaQSsPF2MN6tvHXqJfWWkKN0vc2Nb09//Ro1redJ7d3Ex/wg1T29JPorRzAdWYgn+UTfRfaEilSlLlb7l9zLXklyS8A7GD1ZxNUXFPIp3GsQn5b/AMpBoVdJW1N4csvm2/b6jq2qOJUXC036JUF/5rRk84aXtpPDbXSvLJxcRRamxSorIw3q4Knv2ySxhUjNa0Xlcwu8GRM1to2EbQRvB4GBv2M3+ncHUrdnWoWqHs1V0UjMONwPtGU+kbKVWanHbsx+dp8/uITjLYj06s6PqUg71hlLhQEuCbDibTLR1pKjrSlszyGNNS3s7ktD0LEA+F42o1OrUSrftEqOr335gdp9O/0zp4SUoprccbOhJSalvztPTq9UZ8Xhwm8Vqbk8kQ5nY9AoM8rqcYUZynuwz1taLdaGOK+59ExmnGJIpWVeBIBY9du6fNrjTFacsUfdX1fkddsFUNNuD85Z147AG9FpjQ0vXg/1PeXY+rkGw71Ng6hl2qwuD0nT06kakVKO5kFMszAplgC2WALYQBbCSQBaANUSANUQSMUQBqrAGKsAYqyANVYB871o1Xak2bDsvZ1WayMSrLxIHAjb/wDb5y2kraFrJSzslnC4fY6zR2lI1I4qp5XLx+549EaK7I9pUIL2IULuF95vxMpq1bXWFuNi6u/SrVith1S018GjgPD4g02V13qb/qJ7UKsqNRVIb1+Y6yJ01OLi+U8+vlQNXpMNzYamw7izmfQ6U1OCktz2meh4uNGSfJJ9yM3eZlsb/VrQaYan4TibCrlzkvupL/VzPo74OYv72dxP0NL4d2z+b7f9ng0lrwbkYVFyj6da5J6hQRb0mMGzQ0KsZqy28F5nmw2u9YH5xKVReIAZG9BufZGD2qaGote62n2mjBw+k6B5rs22FWk5935GNxVfr6Pq/mH+dqPn2kcG1Cq9Gp5SG1xuI3hh0IknT0K0a1NTjuZwtL4oghBsFrm3Hp+U86j5DfoRXxM6eExTUyr0yUdQLMpsRPRLYalSMZpxkso+r6Ax5xGGpVjsZgQ1t2ZSVYj0iQzjLyiqNaUFuW7r2nQkGsXAOJpzVTDYxs9dGFSwHaUmKOQNwPBvSJsUrmpSWIvYa9W2p1XmS2niq6u0MDhqpwqEOwRXqOS9QpnW4udw6C00NL3FWrbSTfDvQhQp0VmKOF2k5DUJ1wTUjUGuavVq5obdwdwO7Z77zpdFJ+r4fFnrB5R0mWWRkKZYAthAFMIAphABtJA1RIAxRAGqIA1RAGKJAKbEIps7op5M6g+omYSqwi8OSXWekaU5LKi31E8Opf2lL8RP1mPp6XzLtRPoKvyvsZw9aMShFJlqUzYups6nfYjj+6Zz+ncVFTlFp4ytnPjyLLR1Oack4vk5GZ44lfOT7yzn9R8C09HLgyjiV85PvCTqPgPRy4ME4lfOX7wk6j4E+jlwYvW917TDqGViuEoqcrBtoLXGyd3ZasaEIZTaSX0J0apak201mT8Dy6t4cVcXQRtoz5iOYQF7fyzaZ631R07eclw79hpvhExpC0qA2CoWqP1C2CjuuSfQJCKnQtFOUqj5Ni695hrzI6El4B2NU8caOLpWPi1WFJxwIbYPU1jIZo6Roqpby4raur7Hb+EXDAGhWG8h6bdbWZfa0I0NCVHicOh+fgfPNK4QvZ02sBYjmOkxlHJ0VOersZ2tH6vYqqVVaNRLhbvVU00A53O/0XnplYK2rfUKabck+jaz6ponADD0KdBTcU1sTuuxN2b0kkzBvJytxWdao6j5QdLY3skuvlMbLfhzMrtJXjtqWY/E9i8zySM1UrsxuzFjzJJnHzqVKjzOTb52Z5BzTDaTkGoAwKttDAg9xhZRD2rDM5itE1lJKK9VODIpY9xA4zcppzWUn2M0Z05RezaVhdEV3NjTqIvFnVh+W8zKUJL+V9jIjTnLmNJRwhRQiq9lFvJPrms6VVv4X2M3o4isIBj3zDaicjcLjmpkEEleKk7CPcZuWt7Vt5ZTbXKuT7Mh7TSAhgGG5gCO4ztISU4qS3PaYAMJkBTCABaCBqiCRiiANUQBqiQDi63aSajTRKZKvWLDMN4RbXtyJuNvfKnS11KjTUYPDly8xaaLto1ZuUllR72Ya85V7TpiSMA9ujtDVMWStMeKPKdtir+p6CblpZ1a8vcWxb3yGvXvKdssye3kXKzuUPg+p2+drVGb/pqiD87y+hoenj3pMrJ6fqZ9yCxztvyPNpD4PyAThquYj6FZbX+0v6Tzq6I2fpy7T2o6fTeKsOteX3MqNHPTcrXUoyHajb7/AKe2UddSpycJLDLr1iFSGabynynK0+fnV/gHtM9rTZHrNm2+B9J2NSNIZcVQZz5NTISeTqVBP3vynT2VZ1ab1t6K/StDNCajyrPZtNf8I2DJWjXG1UzU36ZrFT3bCPSJuRKTQtVJypvl2rxMPeZF+S8A6+qeDNbF0QBspsKznkE2j88o9MhmlpCsqdvLPLsXWd34R8SL4ekN47So3MA2VfY3qkRK/QlN4nPoXi/AxTHZMi+R9nwf7On9XT/wieZwtT430sbBgcLWc/sv/J/pnPad30/3eBJw80oMDJM0YGSZowMmt0OMmGQndlZz3Ek+ydho6KpWkW+DfbtIFfH9H9/7s8/bFtxfYCfH9H9/7se2Lbi+wGZxdQM7sNzO7C/IkkTmKrUqkpLc232tsnJ52MwwMmr0ePmaX1aeydrY/wBmp/6V3EDGE2gKYQBdoA1RAGqIA1RAGqJAMnr9vw/dW9qTn9O74dfgX+hN0+rxMneUBeEvIJNzg9NYfDYVVpOrulO+QBgWqkXNzbn+U6ile21vbqMJJtLdxZzVWyuK9w5TjhN79mxGWxWnK9Q5mquv7tNjTUdLL75R1b+4qPLm10bEXVOxoU1hQXXtZ0dX9Yay1adOozVadR1SznMwLGwIbfx4zcsNI1lUjCb1k3jbv285qX2j6LpynFarSzs3bOY6WvuGHZ0q30w/ZE81IZh6iv5mbmm6UdSNTlzjvZqaFqS15U+TGe5eJ8t0+fnF+rHtMq7X4H0nXW3w9YOiDsfvX3zoNF7pdXiYXXIfV9W9OU8bR8GxOU1cuRlfdVXzh158b7ZZNYOOvbSdtU9LS+Heub8+xydJ6i1AxOFdXQ7kqnK46XtZvyjWNyhpiDWKqw+K3fnaeTC6k4lj852dJeJLZz6Au/1iTlHtPS9CK93L6sGqo0cPougWY7W3sbdrVcblUe7cOPEzHeVEp17+rhfZfn1PkWuGs7vWZtna1LHmtNNyqOZt+vGb1tbKe2W42r6/Wj4K3ofFja3yc/S/ojKPpWsb/Ov6CB7JvqhS+VFA9J3jefSs+o4bTeIyJ89V8hPpdBPVW1H5UcXUv7rXf6j3vlG/HmI/tqv35Pq1H5UYev3X+Izlac0zXPZ3rVD5e9u6c7p62pfp+6v5vA2be9uZZzUZy/jat/a1PvTnvVqXyo2fWq/zs9+jdYnVgK5zodhYgZl67N4nhWsoyWYbGbVvpGpGWKjyvqjV5uW3lKlpl7k3T4a9Hsgct6Yp3tewtadpKhmh6JPGzH0wZnPTVynba1QnoVHulfHQtFLbKX08iMHmxWrhAvRe582px9I/Sa9bQuFmlLqfn9hg4NVCpKuCrA2IO+UsqcoScZLDRGRRMjAya/Rw+ZpfVp7J2Vl/Z6f+ldxkMYTaAphAAtAGKIA1YB49MaTGHUWAao98oO4c2PSV9/eq2hs2ye7zZtWts60tu5bzMvpCq5u1R+5WKj0AbJy1W9uJvLm+p47i6jb0orCijl6wY5yaIqMzgCpbMbkXy3275HpqlZYnJvG7JYWNCCUtVY3eJ4Q19onkbWC7wQS8AOjTZ2CICzMbKq7STMoQlOSjFZbMZyjCLlJ4SN5q7q4uHtWr2asBceZTHTmevq5zp7DRsaHv1NsvovziczfaRlX/AE6eyP1f25jha36aWuy0qJvTpEktwZ91x0Avt43MrNKXsa0lThuXLxZZ6LspUYuc/ifJwR8+0+fnF+rHtM8LX4H0nQ2/wlaIOx/s++dBozdLq8TzueQ6IaxBGwgggjYQectDVO9gtcMVSGXOtUDd265j94EE+kyNVFfV0ZbzecY6PxofW15xTCyijT6pTYn+ZiPykaqPOOiLdPbl9fkkZ/F4x6zZ6ztUc8XN9nIch0EyLGnThTjqwWEYPTbXxFX+ID1AS4t/4UThNKPN5Uzx8EeEmepoH0zDHxE/gT2CbC3HITj7z6Rnr9UZMdVnL003kfb905/Tv93+7wNq2W85uac/g2sEzRgYN/oSralh2bxrJSJF94FtkpKmI12+D8To7eX6UehGsr60AoezRhUO7NYqOuw7ZbVNMJw9yLzz7jZ1ziVNI1WN2qVL9GKj1DZKmVzXk8ub7cdxjrHS0Rpx1dUqkujELdtrKTsBvxHfN6z0hUjNQqPKeznX5zkqR7dbMMMi1R5SsEPVTe3qPtm1pegnBVVvWzqJmZYmUODDJs9GfsKP1aeydfZ/2eH+ldx6rcNYTZJFNAFwBiwBqwDLayXOI27giAd20+285LTMn6zh8F4l5o/Co9bPAiymbNzJyNZBtpd1T/TPe3e8sbDdLq8Tx4c+KPTM5bzZmtoy8xMMHq0dgamIcU6IzMd53Ko85jwE9qFvUry1YL7HjXr06ENeb2d/QfQNF6Ko4Gm1RyMwHzlZ9mzzV5DpvM6i3taNnDWb28rZy1xdVr2ooxWzkS8fzYZTWLWVsRenSulDluZ+rdOnr6Ut9pGVb3IbI9/5wLyx0bGh789svoujzOBeVZZ4ORp6gTlqDblGVug4H2zbtZpZizYoSxsPPog+X9n3zo9GbpdXiY3XIdC8tTUJeAS8Al4BiNMn/aK38fuEtqH8NHB6T/tdTp8EKwOFatUWmnHefNXixnslkrK1WNKDmz7NqVpalhWq9uxQMlJUsrN5JPIdRPG9oTqqKgtxVaLuqdCU3UeM45Hzm20riBUwNeohulTCVnU7RdTTJBsZVUYuNeMXvUl3l/czU7Wco7nFv6HxTTTeR9v3T003/d/u8DlLZbzm5pRYNrBM0YGDfaEINCgGOUGnTBNr2Fhc24yjrJOs88S9t3+lHoRq31XbLmp1Vc2uoyWB9NzLB6Ilq5jNPq8cs2tQ49XAVVNmp1AeiMR6CNhlfK2rReHB9hhh8Dp6G0JUZ1eqpp01IazbGYjaBbeB3zcs9H1JTUprCW3nZlGL5T3a34sBEojymYORyUXt6z7DNvS1Vaipre9vUZVHyGULSiweWTcaL/YUfqk9k6y0/gQ6F3GxHcNabJIpoAEEBLBI5YBzdOaMNUCpT2ugsR5y79nUbfXKbS1hKvFVKfxLk4rzRvWdyqb1ZbmZ4JY2OwjeDsM46eYvEtjLjOdqOPrJTJNK275zbw+jNi2exssbCSSl1eJz12C3Ker2m29pLyCMH1fQWCSjQpikoXOiOx4sxAJJPGdpaUYUqSUFyHEXtadWtJze5tLmFaX0EmKINZ6wVfJRGQIDztl2nqZhc2Ubh+/J44LGO4ztb6dsnqRjl8rTz3nP+ROH86v99P6Jq+xqHGXavI2/bdxwj2PzOPrRq7SwtFalI1CxqqnzjKRYhjwUchNHSGj6VvSU4N5zjb18xv6O0jVuarhNLGM7OrnMteUxdYO/qXq3h8QK7VUPitSAyO6DaGvsBtynSaFqTcZ5fDxKfS97WouCg+PInwPJrvoqjhalFMOpXMjO+Z2fjZd52bml7F5I0bcVa8ZSqPl2bD36oappXpGviw2R/wBkgZkJXjUNttjw9fERKWDw0hpGVKfo6T2rf5eZoPkTg/Mf8ap+sx1mV/tW54rsRPkTg/Mf8ap+sazHtW54rsR8v1k1bw64zEKEay1LD5x+Q6y/top0YvmOL0hpC4d1N55eC4IXhcKlIZaShBxtvPed5mwkkVVSpOo8zeR+aSeeD6iP+E/3cf8AJlD/AFf7vE6v/wBf/wDP/ifHtLrdVYfRJv3Hj+U9tMUnKnGa5N/X/wBHOW7w2jlZpz2DbwTNGBg3miG/2ej9UnslHXX6sukt6L/Tj0Gh0Vp96Ay/tKfmsbEfwnh3TYtr2pRWrvXDyNiNRo7ia2USPGWqDysp98sVpSk96f51nr6aJ5MZrbsIoIQfOq22fZH6zxq6U2Ypx7fIxdbgZytXLsXclmY3JO8yok3J60nlni5NgqCSAoJJIAA3kncJCi28IZPoGEo9nSpod6IinvA2zrKMNSnGPBJG4lhYLaepIpoAuAEsAcsA42tGsPgaIEUPWq5sga+UKN7NbfvGzjJSyb9jZesyeXhLecTQ2uTPVVMbTosjkLnRCChO4m5Nx6phUo05fEk+lFlX0UowboyeVyZ39xq9YNDDFUezBCOhzU2tsB4g24H9JqXdpGvT1Fsa3FXY3rtqutvT3/nEwlXVjFKSOyLW4oyFT1G2c/LRtynjV+qOmjpS0ks6+OlMD5N4r+xf1p+sx9nXPydxl7Stf8RfXyPSujNIAAAYkAbABWIAHLyp7K3v183b9zxd1o97W4/7fsX8W6Q5Yr8Y/wBUn1e//wA3b9x6zo7/AC/7fsct9IV1JVqtcMpKkGrUBBGwg7Zpyr14vDk89LN1W9CSyoRx0Ifh8NisUpydtXRWFw1QsA1uTHfYz0hTubiOzMl0nlOpa20vexFvm8kOo6r4piB2RS/0nZAo6nbf1CZx0ZcyeNXHWjznpS1is6+ehM32gdFDC0RTBzMSWdt13PLoAAJ0dpbRt6eous5e9u3c1dd7FuS5jOaY0OcbpPK1+ww9Gj2p3XuWYUweZzegX6TcTwjet7lW1nlfFJvH0WervNmqgABQAAAAALAAbgJgU7bbyzI6f1w7N2pYUKShKvUfaMw3hRxtzP8A7lnbWClHWqdnmc/faXlCTp0Etm9vw8zkYfXLEKbuUqDirIq7OhW1ptSsKLWxY6yvp6Xu4vMmmudeWDOaX0gK+IrVVBXPUuVO0g2GybNKn6OCjwPOvU9LUdTGM7TyZp6HlgmaBg+qA/8A5H92n/IlD/V/u8TqP6D9n/E+VEy9aT2M5fB5XwCHbtHcdkr56Lt5PKTXQz1VWaB+Lk5t6x+kx9k0Oft+xPppH1XV7Vqi2EwzE1btQpE2YW2junPXGjKKqy373y/Y6W1pqVGEnypHQ+S1HnV++v8ATPH2bR5+37Gx6GJPktR51fvr/THs2jz9v2HoYnG1h0L4PlelmakfFbNtKtwvbgZo3ln6HEo7jxq09Xah+r+hqWIo53NTMHZTlYAbACOHWelpZ0qtPWlnOTKnTUllnewOh6VA5kUl/Oc5mHdwHoljRtKVJ5itp7RpxjuPW02TMU0kCmgC4BawBywDM676Eev2daiC7UgyMi7WKk3BUcbG+zrJTwW+irqFJuE3jO5mf0Lq9VrVFVkenTzDO9RSgA4gX3noIbLi4vqVKDakm+RJ5/EfU5icgVAJAJAJAMZr1oO98XSG0WFZRy3Cp7j6DzlJpWzyvTQ6/M6HQ19/Tz/b5eQHwb1f95T6lh/MD7pGhZfHHo8TLT8f4culdxtpeHOEgAqgXMQAMxzMeZsBc+gAeiCXJ428h59I1yKFZ6ZBZKNVlKm/jBSRM6aTmk+KPGpL9OTjwZ8UFedOcYqZO3gejOZhq18RVHC1/SCLe0yXuNhwxBHvzTE88EzQMH1gf8H/ALsP+RKL+r/d4nS/0P7P+J8nzS9OawTNAwTNAwfZtV/9ywv/AG9H/CJztz/Gl0s6uz/gQ6EdOeBskgAV6K1FZHGZXBBB5TGUVJOL3MhpNYZydXcG1A16LbQro6N5yMCAe/xbGatpSdLWg+OV+dR5UouOYnYabh7CmgCmkgU0AXBBamCRqmANUwDM62aErYitTel46KgXKWC5GuSW289m0bdkpdJ2letOMqe1bt+7nLzRl9RoUpRnsec7t/MarCIVpornMyois3NgACZbU4yjBKTy8LLKapJSm3FYTbwNmZgSASASAUyggggEEEEHaCDvBhrOxkptPKMtoXRJwekHRb9hXoVGpHkVZTkPUXPoI6yqtrZ29y0vhktnathdXd2rqyUn8UZLPWnt6+81UtSkJAPnutulmqV3pXIp0WyBRuLDex5m/smzTSSyczpKvKpVcP5VyHLwGlGoOHpn+JfouvFWHETJrJp0K0qEtaPXznk1n1Wq4ZjUoI9XCv46NTBZkU7cjgbRbnu9Msre7jUWJPDLKvZSg8xWY9xwcHh6tZglGnUqMTayIx9fLvM2ZVIxWZPBrxoSk8JBYnRT4WtVp1wBWupYA3ABUMADx3xTqKpFSjuMa8JQlqS5Ac0zPHBM0EYNh8tl8C8D7Fr+C+Ddp2gtfs8ma1vTaV/qT9N6TW5c/Us/X16D0Wr/AC4z1YMfmlgVmCZoJwTNBGD7bq1TK4PCqwsRh6Nwd48UbJzlw81ZNcWdVapqjBPgjpTxPckAkAkAFjAFMYApjJAljAAgEUwBqmANUwBeHwgWo9UFialrgnxRblNWnbRhWlVTeZY2ch6yrOUFDG49ymbJ5FwCQCQCQCQCioNr8DcdDa3sJjBOWXBBIBh9b9War1WxGFXtBUsalMEBwwFswvvBtu33/L1hPZhlJfWE5TdSms53o5ehtVMRWqDt0ajRBGcvYMRxVRvuee72TJ1EtxrUNG1Zy99YXL9j6YBbYNlt08DpC4BltctUxjbVaLCniEXLdr5HTeFa20EXNj17rblrd+h92W1dxo3dn6b3ovD7zBvqZjgSOwJtxWrRIPUeNLNXlD5voyqdjXX8v1XmD8jsd/y7fiUP65PrlD5u/wAh6lX+X6rzJ8jsd/y7fiUP649cofN3+Q9Sr/L9V5nM0lo+rhn7PEoaTlQwDFTdTxBBIO4z2p1I1FmLyeNSlOm8TWGHovRVbFFlwtM1TTClgGRbA3t5RHIyKlWFP43gmnRnU2QWTW6uagVC61MflSmpB7FWDu5HBiNgXuJv0mjXv44xT38Tft9HSzmru4eZ9JlQXJIBIBIBCYApjAFMZIFMYApjAAvAKUwBqmANUwBqmANUyAMBgEgEgEgEgEgEgC8TXWmjVKhsiKWY77Ab5KWXgwqTjCLlLctpktaUq42nQq4DNVo3qBkUhGzg2DEMRe1iOnpmWMPDLXQt9barm3v3PHDevzeaXQ1GomHpJXOaqqAOb5tvK/GwsL9JizUuZwnVlKCwm9h7JB4EgEgEgEgEgHB1y1fGOoWWwr0rtRY7NvGmTya3rseE2bW49DPbue81rq3VaHOtxifgtqlMdWpOCpOHqBlbYwdKibCOYu0sNIJOkpLj3or9H5jVa5u5n1SUxckgEgEgEgAMYApjAFMZIFsYApjAF3gFKYA1TAGqYAxTAGqZAGK0AYDAJAJAJAJAJAF4lCylVyHNYEVBmUqfKBHHZeYVNfHuYzs3/UlKD2TWUXQorTUJTVURdiqgCqB0AmZhGKisRWEHBkSASASASASASASAZzFaByaSoY+gLB+0pYpRyNNslUfaCA+g85tRr5ounLpXbuNWVDFZVI9D8zRzVNokAkAkABmgC2aAKYyQLYwBTGALYwALwQCpkgYpkEjVaAMVoAxWgDVaQBitADBgFwCQCQCQCQCXgEvAJeAS8Al4BLwCXgEvAJAJAJAJAITAAZoAtmgCmaSBbNAFsYAtjAFMYIAvJAKtAGK0EjVaQBitADDwC+3EAnhYgE8OkAr4wgAnSMAA6Q6wBZ0j1gAHSPWACdJdYAB0l1gFfGfWAV8Z9YBPjPrAL+M+sAsaS6wAxpLrACGkesAYNI9YAY0j1gBfGPWAX4fAJ4bAL8KEkFduIBReALZoAtjJAtmggDNABBgDFaAMVoAd5BIJBgAFTAAKGAAaZgAGmYABpmACaRgAGkYABoGAAcOYABw7QADhm6wCjhW6wCDCt1gBDDN1gBDDtADFAwAxRMAMUjACFMwAxTMAIIYAYQwAghgBhTADAMAsmSQAzQBZMAGASAWDADVoAxWgBhpBIYaAGLQC8ogF9kIBfYCATwYQCeCCATwMSATwIQCvARAJ4AIBPAB0gE8AEAngAgE8BEAngQgE8DEAngokgrwYQCdgIBXZCAUVEAE2gAloABaSQLZoAsmAVAJAJAJAJACDQAw0AYGgkMNIAQaAGGgBBoAYeAEHgFh4BeeAXngF54BM8AmeAVngEzwAS8AovABLwAS0AEtAALQAC0AEtJIFloABaADeAVAJAJAJAJAJAJALvACBgBgwAwYAQMEhAyAEGgBBoAQMAsNALvBBM0EkzQCZoBLwCs0Aq8AEtAKLQASYAJMEAEySQS0EAEwACYBU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00" name="AutoShape 12" descr="Image result for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02" name="AutoShape 14" descr="Image result for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 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2:7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我心在我里面发昏的时候、我就想念耶和华。我的祷告进入你的圣殿、达到你的面前。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8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那信奉虚无之神的人、离弃怜爱他们的主．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0085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2:9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但我必用感谢的声音献祭与你．我所许的愿、我必偿还。救恩出於耶和华。 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0085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2:10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101600">
                    <a:srgbClr val="0085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耶和华吩咐鱼、鱼就把约拿吐在旱地上。</a:t>
            </a:r>
            <a:endParaRPr lang="en-GB" altLang="zh-CN" sz="6000" b="1" dirty="0" smtClean="0">
              <a:solidFill>
                <a:srgbClr val="F8F8F8"/>
              </a:solidFill>
              <a:effectLst>
                <a:glow rad="101600">
                  <a:srgbClr val="0085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8897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圣经许多诗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歌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也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是祷告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，</a:t>
            </a:r>
            <a:endParaRPr lang="en-US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尤</a:t>
            </a:r>
            <a:r>
              <a:rPr lang="zh-CN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其是在诗篇中。</a:t>
            </a:r>
            <a:endParaRPr lang="en-GB" altLang="zh-CN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争战中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的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告</a:t>
            </a:r>
            <a:endParaRPr lang="en-US" altLang="zh-TW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其实也是属灵争战，祷告叫我们清楚这是神、不是我们面对祂敌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人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r>
              <a:rPr lang="en-US" altLang="zh-TW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)</a:t>
            </a:r>
            <a:endParaRPr lang="en-US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赛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36:13-16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於是拉伯沙基站著、用犹大言语、大声喊著说、你们当听亚述大王的话。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14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王如此说、你们不要被希西家欺哄了、因他不能拯救你们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．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你们要谨防、恐怕希西家劝导你们说、耶和华必拯救我们．列国的神有那一个救他本国脱离亚述王的手呢。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19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哈马和亚珥拔的神在那里呢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、这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些国的神、有谁曾救自己的国脱离我的手呢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．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难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道耶和华能救耶路撒冷脱离我的手麽。 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赛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37:14-20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希西家从使者手里接过书信来、看完了、就上耶和华的殿、将书信在耶和华面前展开。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15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希西家向耶和华祷告说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16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坐在二基路伯上万军之耶和华以色列的　神阿、你、惟有你、是天下万国的　神．你曾创造天地。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17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耶和华阿、求你侧耳而听．耶和华阿、求你睁眼而看．要听西拿基立的一切话、他是打发使者来辱骂永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生神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的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016" y="154343"/>
            <a:ext cx="8892480" cy="665903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altLang="zh-CN" sz="4400" b="1" dirty="0" smtClean="0">
                <a:latin typeface="SimHei" pitchFamily="49" charset="-122"/>
                <a:ea typeface="SimHei" pitchFamily="49" charset="-122"/>
              </a:rPr>
              <a:t>COCM	</a:t>
            </a:r>
            <a:br>
              <a:rPr lang="en-US" altLang="zh-CN" sz="4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b="1" dirty="0" smtClean="0">
                <a:latin typeface="SimHei" pitchFamily="49" charset="-122"/>
                <a:ea typeface="SimHei" pitchFamily="49" charset="-122"/>
              </a:rPr>
              <a:t>CCOCCC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6626" name="Picture 2" descr="http://image.shutterstock.com/display_pic_with_logo/100760/100760,1265740916,2/stock-photo-goodbye-green-road-sign-with-dramatic-clouds-and-sky-46325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6805770" cy="482453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57808"/>
            <a:ext cx="8229600" cy="2151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COCM</a:t>
            </a:r>
            <a:endParaRPr lang="en-GB" sz="8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耶和华阿、亚述诸王果然使列国、和列国之地变为荒凉．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19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将列国的神像都扔在火里、因为他本不是神、乃是人手所造的、是木头、石头的、所以灭绝他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20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耶和华我们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的神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阿、现在求你救我们脱离亚述王的手、使天下万国都知道惟有你是耶和华。 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赛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37:36-37 </a:t>
            </a:r>
            <a:endParaRPr lang="en-US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和华的使者出去、在亚述营中杀了十八万五千人．清早有人起来一看、都是死屍了。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37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66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亚述王西拿基立、就拔营回去、住在尼尼微。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66003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快乐时也要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</a:t>
            </a:r>
            <a:endParaRPr lang="en-US" altLang="zh-TW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徒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4:23-30</a:t>
            </a: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二人既被释放、就到会友那里去、把祭司长和长老所说的话、都告诉他们。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24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他们听见了、就同心合意的、高声向神说、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主阿、你是造天、地、海、和其中万物的．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25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你曾藉著圣灵、託你僕人我们祖宗大卫的口、说、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『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外邦为甚麽争闹、万民为甚麽谋算虚妄的事．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26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世上的君王一齐起来、臣宰也聚集、要敌挡主、并主的受高膏者。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』 27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希律和本丢彼拉多、外邦人和以色列民、果然在这城里聚集、要攻打你所膏的圣僕耶稣、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28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成就你手和你意旨所豫定必有的事。 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29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他们恐吓我们、现在求主鉴察．一面叫你僕人大放胆量、讲你的道、一面伸出你的手来、医治疾病、并且使神蹟奇事、因著你圣僕耶稣的名行出来。</a:t>
            </a:r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31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祷告完了、聚会的地方震动．他们就都被圣灵充满、放胆讲论神的道。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常常祷告 </a:t>
            </a:r>
            <a:endParaRPr lang="en-US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- 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定期有计划地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祷告</a:t>
            </a:r>
            <a:endParaRPr lang="en-US" altLang="zh-TW" sz="66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2480" cy="665903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altLang="zh-CN" sz="4400" b="1" dirty="0" smtClean="0">
                <a:latin typeface="SimHei" pitchFamily="49" charset="-122"/>
                <a:ea typeface="SimHei" pitchFamily="49" charset="-122"/>
              </a:rPr>
              <a:t>	</a:t>
            </a:r>
            <a:br>
              <a:rPr lang="en-US" altLang="zh-CN" sz="4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CN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b="1" dirty="0" smtClean="0">
                <a:latin typeface="SimHei" pitchFamily="49" charset="-122"/>
                <a:ea typeface="SimHei" pitchFamily="49" charset="-122"/>
              </a:rPr>
            </a:b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九龍城浸信會的宣教士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TW" sz="4400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4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b="1" dirty="0" smtClean="0">
                <a:latin typeface="SimHei" pitchFamily="49" charset="-122"/>
                <a:ea typeface="SimHei" pitchFamily="49" charset="-122"/>
              </a:rPr>
              <a:t>(1978</a:t>
            </a:r>
            <a:r>
              <a:rPr lang="zh-TW" altLang="en-US" b="1" dirty="0" smtClean="0">
                <a:latin typeface="SimHei" pitchFamily="49" charset="-122"/>
                <a:ea typeface="SimHei" pitchFamily="49" charset="-122"/>
              </a:rPr>
              <a:t>年起</a:t>
            </a:r>
            <a:r>
              <a:rPr lang="en-US" altLang="zh-TW" b="1" dirty="0" smtClean="0">
                <a:latin typeface="SimHei" pitchFamily="49" charset="-122"/>
                <a:ea typeface="SimHei" pitchFamily="49" charset="-122"/>
              </a:rPr>
              <a:t>)</a:t>
            </a:r>
            <a:r>
              <a:rPr lang="en-US" altLang="zh-CN" sz="4400" b="1" dirty="0" smtClean="0">
                <a:latin typeface="SimHei" pitchFamily="49" charset="-122"/>
                <a:ea typeface="SimHei" pitchFamily="49" charset="-122"/>
              </a:rPr>
              <a:t>	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" name="AutoShape 2" descr="data:image/jpeg;base64,/9j/4AAQSkZJRgABAQAAAQABAAD/2wCEAAkGBxQQEBAPDRQQDw8ODw0PEBANEBAQDxUPFBUXFhQRFRcYHCggGBolHBQUITEhJSorLi4uFyA0ODMsNygtLisBCgoKDg0OGxAQGiwkHyQtLCwsLy0sLC8sLDIsLCwsLDAsLDQsLCwvLCw0LCwsLCwsLCwsLCwsLCwsLCwsLCwsLP/AABEIAL0BCgMBEQACEQEDEQH/xAAbAAACAwEBAQAAAAAAAAAAAAACAwABBgUEB//EAEoQAAIBAgIHAggLBQUJAQAAAAECAAMRBBIFBiExQVFhE3EUIjJSgZGxwQcVFiNCc4KSk6HRM2JyotJThbKzwiQ0NVRjdIPh8CX/xAAbAQEAAgMBAQAAAAAAAAAAAAAAAQUCBAYDB//EAD8RAAIBAwAFCAkCAwgDAAAAAAABAgMEEQUSITFRQWFxgZGxwdETFBUiMlKh4fAjgjNCRDRDU2JyksLxBkWD/9oADAMBAAIRAxEAPwD6NMiCQCQC4BYWAGFgBhYAYWQSEFgBBIAQWAEFgBBIBeSAXkgEyQC8kArJAJkgFZIBWSAUVgAlIAJWACVgAFYAJWSQAVgAFYAMAqASASASASASAWBADVYAwLADCyCQwsAMLADCwAgsAILACCwAgkAvJALySAXkgEyQCZIBWSAVkkgopAKKQASkAEpAAKwASsAArAAKwQAVkki2WCACsAGASASASAEFgDFWAMCwA1WQSMCwAwsAMLADCwAwsAILIAQSAEEgF5IBeWAXlgEywCZYBWWATLABKQCikATiai00Z3NlRSzHkBvkpZMZzUIuUtyOPoDG0qrVuxaoWLZytW2xSd624bfZPCjZ+ruUst6zzte4wp6Rp3fuxWNVcN51ys9z1AKwACsAArAFlYADLAFsskgWywAIBIASiANVYAxVkEjFWAMVYAarABpYmmzmmro1RfKRWUsO8QekqVSMVNxeHy42B18TTp27V0p33Z2C37rzyqVqdP45JdLFOjUqfBFvoQ6g6uAyFXU7ihDD1iZRnGazF5XMYyhKDxJYY4LMjEMLAPFpjSaYWn2lTbc5UUeUzch+sGza2s7iepHrfAxlfXHEMbp2dMcFC5tnUnf+UnB0MND26XvZfWK+VuJ85Pw1jBl7JteD7WT5W4nzk/DWMD2Ta8H2snytxPnJ+GsYHsm14PtZPlbifOT8NYwPZNrwfay/ldifOT8NYHsm14PtZ3dX9a+2cUcQFR2NkdLhC3BSDuPt6QVt7or0UXUpPKW9Ped7HY9KNs97ncq7T3zTu72nbJa+cvclvKULBY1KwJQ7t4OwiTa3dO5jmHJvT3oHom0BOKwy1UenUF0qKysN2w7N/CE8GM4KcXGW5mGGMw+jalRMMKmIq+Q71XUKtj5AyrtN9/d0llSs51Y60nhHPSu6NjNxpJylubb2Lm3dp2tB6zJiX7Jl7Kqb5RmzK1tpAPPpPK4spUlrJ5Rv2WlI3EtSS1ZdqZ3Cs0y0AKwBZWAAywBbLAFssAWyySBTLABtAHKIAxRIAxVgkYqwBqrAGKsAymiNVKmHxPhD1FalS7R0C5u1a6kWa4sN/Am8SkkslzX0lGtR9Eo4bwnwXQZbE4xqrtUqG7Obn9B0E4WrUlVm5z3s6GnQjTioRWxHv1a00aFcKnjLUurKTZb2JDd4t7Z7213UtMzisrga9/Yxq0cy2NbjXrrC19qKR0JB989o/wDkVXPvU1jpa8yiej48kmdbAaQSsPF2MN6tvHXqJfWWkKN0vc2Nb09//Ro1redJ7d3Ex/wg1T29JPorRzAdWYgn+UTfRfaEilSlLlb7l9zLXklyS8A7GD1ZxNUXFPIp3GsQn5b/AMpBoVdJW1N4csvm2/b6jq2qOJUXC036JUF/5rRk84aXtpPDbXSvLJxcRRamxSorIw3q4Knv2ySxhUjNa0Xlcwu8GRM1to2EbQRvB4GBv2M3+ncHUrdnWoWqHs1V0UjMONwPtGU+kbKVWanHbsx+dp8/uITjLYj06s6PqUg71hlLhQEuCbDibTLR1pKjrSlszyGNNS3s7ktD0LEA+F42o1OrUSrftEqOr335gdp9O/0zp4SUoprccbOhJSalvztPTq9UZ8Xhwm8Vqbk8kQ5nY9AoM8rqcYUZynuwz1taLdaGOK+59ExmnGJIpWVeBIBY9du6fNrjTFacsUfdX1fkddsFUNNuD85Z147AG9FpjQ0vXg/1PeXY+rkGw71Ng6hl2qwuD0nT06kakVKO5kFMszAplgC2WALYQBbCSQBaANUSANUQSMUQBqrAGKsAYqyANVYB871o1Xak2bDsvZ1WayMSrLxIHAjb/wDb5y2kraFrJSzslnC4fY6zR2lI1I4qp5XLx+549EaK7I9pUIL2IULuF95vxMpq1bXWFuNi6u/SrVith1S018GjgPD4g02V13qb/qJ7UKsqNRVIb1+Y6yJ01OLi+U8+vlQNXpMNzYamw7izmfQ6U1OCktz2meh4uNGSfJJ9yM3eZlsb/VrQaYan4TibCrlzkvupL/VzPo74OYv72dxP0NL4d2z+b7f9ng0lrwbkYVFyj6da5J6hQRb0mMGzQ0KsZqy28F5nmw2u9YH5xKVReIAZG9BufZGD2qaGote62n2mjBw+k6B5rs22FWk5935GNxVfr6Pq/mH+dqPn2kcG1Cq9Gp5SG1xuI3hh0IknT0K0a1NTjuZwtL4oghBsFrm3Hp+U86j5DfoRXxM6eExTUyr0yUdQLMpsRPRLYalSMZpxkso+r6Ax5xGGpVjsZgQ1t2ZSVYj0iQzjLyiqNaUFuW7r2nQkGsXAOJpzVTDYxs9dGFSwHaUmKOQNwPBvSJsUrmpSWIvYa9W2p1XmS2niq6u0MDhqpwqEOwRXqOS9QpnW4udw6C00NL3FWrbSTfDvQhQp0VmKOF2k5DUJ1wTUjUGuavVq5obdwdwO7Z77zpdFJ+r4fFnrB5R0mWWRkKZYAthAFMIAphABtJA1RIAxRAGqIA1RAGKJAKbEIps7op5M6g+omYSqwi8OSXWekaU5LKi31E8Opf2lL8RP1mPp6XzLtRPoKvyvsZw9aMShFJlqUzYups6nfYjj+6Zz+ncVFTlFp4ytnPjyLLR1Oack4vk5GZ44lfOT7yzn9R8C09HLgyjiV85PvCTqPgPRy4ME4lfOX7wk6j4E+jlwYvW917TDqGViuEoqcrBtoLXGyd3ZasaEIZTaSX0J0apak201mT8Dy6t4cVcXQRtoz5iOYQF7fyzaZ631R07eclw79hpvhExpC0qA2CoWqP1C2CjuuSfQJCKnQtFOUqj5Ni695hrzI6El4B2NU8caOLpWPi1WFJxwIbYPU1jIZo6Roqpby4raur7Hb+EXDAGhWG8h6bdbWZfa0I0NCVHicOh+fgfPNK4QvZ02sBYjmOkxlHJ0VOersZ2tH6vYqqVVaNRLhbvVU00A53O/0XnplYK2rfUKabck+jaz6ponADD0KdBTcU1sTuuxN2b0kkzBvJytxWdao6j5QdLY3skuvlMbLfhzMrtJXjtqWY/E9i8zySM1UrsxuzFjzJJnHzqVKjzOTb52Z5BzTDaTkGoAwKttDAg9xhZRD2rDM5itE1lJKK9VODIpY9xA4zcppzWUn2M0Z05RezaVhdEV3NjTqIvFnVh+W8zKUJL+V9jIjTnLmNJRwhRQiq9lFvJPrms6VVv4X2M3o4isIBj3zDaicjcLjmpkEEleKk7CPcZuWt7Vt5ZTbXKuT7Mh7TSAhgGG5gCO4ztISU4qS3PaYAMJkBTCABaCBqiCRiiANUQBqiQDi63aSajTRKZKvWLDMN4RbXtyJuNvfKnS11KjTUYPDly8xaaLto1ZuUllR72Ya85V7TpiSMA9ujtDVMWStMeKPKdtir+p6CblpZ1a8vcWxb3yGvXvKdssye3kXKzuUPg+p2+drVGb/pqiD87y+hoenj3pMrJ6fqZ9yCxztvyPNpD4PyAThquYj6FZbX+0v6Tzq6I2fpy7T2o6fTeKsOteX3MqNHPTcrXUoyHajb7/AKe2UddSpycJLDLr1iFSGabynynK0+fnV/gHtM9rTZHrNm2+B9J2NSNIZcVQZz5NTISeTqVBP3vynT2VZ1ab1t6K/StDNCajyrPZtNf8I2DJWjXG1UzU36ZrFT3bCPSJuRKTQtVJypvl2rxMPeZF+S8A6+qeDNbF0QBspsKznkE2j88o9MhmlpCsqdvLPLsXWd34R8SL4ekN47So3MA2VfY3qkRK/QlN4nPoXi/AxTHZMi+R9nwf7On9XT/wieZwtT430sbBgcLWc/sv/J/pnPad30/3eBJw80oMDJM0YGSZowMmt0OMmGQndlZz3Ek+ydho6KpWkW+DfbtIFfH9H9/7s8/bFtxfYCfH9H9/7se2Lbi+wGZxdQM7sNzO7C/IkkTmKrUqkpLc232tsnJ52MwwMmr0ePmaX1aeydrY/wBmp/6V3EDGE2gKYQBdoA1RAGqIA1RAGqJAMnr9vw/dW9qTn9O74dfgX+hN0+rxMneUBeEvIJNzg9NYfDYVVpOrulO+QBgWqkXNzbn+U6ile21vbqMJJtLdxZzVWyuK9w5TjhN79mxGWxWnK9Q5mquv7tNjTUdLL75R1b+4qPLm10bEXVOxoU1hQXXtZ0dX9Yay1adOozVadR1SznMwLGwIbfx4zcsNI1lUjCb1k3jbv285qX2j6LpynFarSzs3bOY6WvuGHZ0q30w/ZE81IZh6iv5mbmm6UdSNTlzjvZqaFqS15U+TGe5eJ8t0+fnF+rHtMq7X4H0nXW3w9YOiDsfvX3zoNF7pdXiYXXIfV9W9OU8bR8GxOU1cuRlfdVXzh158b7ZZNYOOvbSdtU9LS+Heub8+xydJ6i1AxOFdXQ7kqnK46XtZvyjWNyhpiDWKqw+K3fnaeTC6k4lj852dJeJLZz6Au/1iTlHtPS9CK93L6sGqo0cPougWY7W3sbdrVcblUe7cOPEzHeVEp17+rhfZfn1PkWuGs7vWZtna1LHmtNNyqOZt+vGb1tbKe2W42r6/Wj4K3ofFja3yc/S/ojKPpWsb/Ov6CB7JvqhS+VFA9J3jefSs+o4bTeIyJ89V8hPpdBPVW1H5UcXUv7rXf6j3vlG/HmI/tqv35Pq1H5UYev3X+Izlac0zXPZ3rVD5e9u6c7p62pfp+6v5vA2be9uZZzUZy/jat/a1PvTnvVqXyo2fWq/zs9+jdYnVgK5zodhYgZl67N4nhWsoyWYbGbVvpGpGWKjyvqjV5uW3lKlpl7k3T4a9Hsgct6Yp3tewtadpKhmh6JPGzH0wZnPTVynba1QnoVHulfHQtFLbKX08iMHmxWrhAvRe582px9I/Sa9bQuFmlLqfn9hg4NVCpKuCrA2IO+UsqcoScZLDRGRRMjAya/Rw+ZpfVp7J2Vl/Z6f+ldxkMYTaAphAAtAGKIA1YB49MaTGHUWAao98oO4c2PSV9/eq2hs2ye7zZtWts60tu5bzMvpCq5u1R+5WKj0AbJy1W9uJvLm+p47i6jb0orCijl6wY5yaIqMzgCpbMbkXy3275HpqlZYnJvG7JYWNCCUtVY3eJ4Q19onkbWC7wQS8AOjTZ2CICzMbKq7STMoQlOSjFZbMZyjCLlJ4SN5q7q4uHtWr2asBceZTHTmevq5zp7DRsaHv1NsvovziczfaRlX/AE6eyP1f25jha36aWuy0qJvTpEktwZ91x0Avt43MrNKXsa0lThuXLxZZ6LspUYuc/ifJwR8+0+fnF+rHtM8LX4H0nQ2/wlaIOx/s++dBozdLq8TzueQ6IaxBGwgggjYQectDVO9gtcMVSGXOtUDd265j94EE+kyNVFfV0ZbzecY6PxofW15xTCyijT6pTYn+ZiPykaqPOOiLdPbl9fkkZ/F4x6zZ6ztUc8XN9nIch0EyLGnThTjqwWEYPTbXxFX+ID1AS4t/4UThNKPN5Uzx8EeEmepoH0zDHxE/gT2CbC3HITj7z6Rnr9UZMdVnL003kfb905/Tv93+7wNq2W85uac/g2sEzRgYN/oSralh2bxrJSJF94FtkpKmI12+D8To7eX6UehGsr60AoezRhUO7NYqOuw7ZbVNMJw9yLzz7jZ1ziVNI1WN2qVL9GKj1DZKmVzXk8ub7cdxjrHS0Rpx1dUqkujELdtrKTsBvxHfN6z0hUjNQqPKeznX5zkqR7dbMMMi1R5SsEPVTe3qPtm1pegnBVVvWzqJmZYmUODDJs9GfsKP1aeydfZ/2eH+ldx6rcNYTZJFNAFwBiwBqwDLayXOI27giAd20+285LTMn6zh8F4l5o/Co9bPAiymbNzJyNZBtpd1T/TPe3e8sbDdLq8Tx4c+KPTM5bzZmtoy8xMMHq0dgamIcU6IzMd53Ko85jwE9qFvUry1YL7HjXr06ENeb2d/QfQNF6Ko4Gm1RyMwHzlZ9mzzV5DpvM6i3taNnDWb28rZy1xdVr2ooxWzkS8fzYZTWLWVsRenSulDluZ+rdOnr6Ut9pGVb3IbI9/5wLyx0bGh789svoujzOBeVZZ4ORp6gTlqDblGVug4H2zbtZpZizYoSxsPPog+X9n3zo9GbpdXiY3XIdC8tTUJeAS8Al4BiNMn/aK38fuEtqH8NHB6T/tdTp8EKwOFatUWmnHefNXixnslkrK1WNKDmz7NqVpalhWq9uxQMlJUsrN5JPIdRPG9oTqqKgtxVaLuqdCU3UeM45Hzm20riBUwNeohulTCVnU7RdTTJBsZVUYuNeMXvUl3l/czU7Wco7nFv6HxTTTeR9v3T003/d/u8DlLZbzm5pRYNrBM0YGDfaEINCgGOUGnTBNr2Fhc24yjrJOs88S9t3+lHoRq31XbLmp1Vc2uoyWB9NzLB6Ilq5jNPq8cs2tQ49XAVVNmp1AeiMR6CNhlfK2rReHB9hhh8Dp6G0JUZ1eqpp01IazbGYjaBbeB3zcs9H1JTUprCW3nZlGL5T3a34sBEojymYORyUXt6z7DNvS1Vaipre9vUZVHyGULSiweWTcaL/YUfqk9k6y0/gQ6F3GxHcNabJIpoAEEBLBI5YBzdOaMNUCpT2ugsR5y79nUbfXKbS1hKvFVKfxLk4rzRvWdyqb1ZbmZ4JY2OwjeDsM46eYvEtjLjOdqOPrJTJNK275zbw+jNi2exssbCSSl1eJz12C3Ker2m29pLyCMH1fQWCSjQpikoXOiOx4sxAJJPGdpaUYUqSUFyHEXtadWtJze5tLmFaX0EmKINZ6wVfJRGQIDztl2nqZhc2Ubh+/J44LGO4ztb6dsnqRjl8rTz3nP+ROH86v99P6Jq+xqHGXavI2/bdxwj2PzOPrRq7SwtFalI1CxqqnzjKRYhjwUchNHSGj6VvSU4N5zjb18xv6O0jVuarhNLGM7OrnMteUxdYO/qXq3h8QK7VUPitSAyO6DaGvsBtynSaFqTcZ5fDxKfS97WouCg+PInwPJrvoqjhalFMOpXMjO+Z2fjZd52bml7F5I0bcVa8ZSqPl2bD36oappXpGviw2R/wBkgZkJXjUNttjw9fERKWDw0hpGVKfo6T2rf5eZoPkTg/Mf8ap+sx1mV/tW54rsRPkTg/Mf8ap+sazHtW54rsR8v1k1bw64zEKEay1LD5x+Q6y/top0YvmOL0hpC4d1N55eC4IXhcKlIZaShBxtvPed5mwkkVVSpOo8zeR+aSeeD6iP+E/3cf8AJlD/AFf7vE6v/wBf/wDP/ifHtLrdVYfRJv3Hj+U9tMUnKnGa5N/X/wBHOW7w2jlZpz2DbwTNGBg3miG/2ej9UnslHXX6sukt6L/Tj0Gh0Vp96Ay/tKfmsbEfwnh3TYtr2pRWrvXDyNiNRo7ia2USPGWqDysp98sVpSk96f51nr6aJ5MZrbsIoIQfOq22fZH6zxq6U2Ypx7fIxdbgZytXLsXclmY3JO8yok3J60nlni5NgqCSAoJJIAA3kncJCi28IZPoGEo9nSpod6IinvA2zrKMNSnGPBJG4lhYLaepIpoAuAEsAcsA42tGsPgaIEUPWq5sga+UKN7NbfvGzjJSyb9jZesyeXhLecTQ2uTPVVMbTosjkLnRCChO4m5Nx6phUo05fEk+lFlX0UowboyeVyZ39xq9YNDDFUezBCOhzU2tsB4g24H9JqXdpGvT1Fsa3FXY3rtqutvT3/nEwlXVjFKSOyLW4oyFT1G2c/LRtynjV+qOmjpS0ks6+OlMD5N4r+xf1p+sx9nXPydxl7Stf8RfXyPSujNIAAAYkAbABWIAHLyp7K3v183b9zxd1o97W4/7fsX8W6Q5Yr8Y/wBUn1e//wA3b9x6zo7/AC/7fsct9IV1JVqtcMpKkGrUBBGwg7Zpyr14vDk89LN1W9CSyoRx0Ifh8NisUpydtXRWFw1QsA1uTHfYz0hTubiOzMl0nlOpa20vexFvm8kOo6r4piB2RS/0nZAo6nbf1CZx0ZcyeNXHWjznpS1is6+ehM32gdFDC0RTBzMSWdt13PLoAAJ0dpbRt6eous5e9u3c1dd7FuS5jOaY0OcbpPK1+ww9Gj2p3XuWYUweZzegX6TcTwjet7lW1nlfFJvH0WervNmqgABQAAAAALAAbgJgU7bbyzI6f1w7N2pYUKShKvUfaMw3hRxtzP8A7lnbWClHWqdnmc/faXlCTp0Etm9vw8zkYfXLEKbuUqDirIq7OhW1ptSsKLWxY6yvp6Xu4vMmmudeWDOaX0gK+IrVVBXPUuVO0g2GybNKn6OCjwPOvU9LUdTGM7TyZp6HlgmaBg+qA/8A5H92n/IlD/V/u8TqP6D9n/E+VEy9aT2M5fB5XwCHbtHcdkr56Lt5PKTXQz1VWaB+Lk5t6x+kx9k0Oft+xPppH1XV7Vqi2EwzE1btQpE2YW2junPXGjKKqy373y/Y6W1pqVGEnypHQ+S1HnV++v8ATPH2bR5+37Gx6GJPktR51fvr/THs2jz9v2HoYnG1h0L4PlelmakfFbNtKtwvbgZo3ln6HEo7jxq09Xah+r+hqWIo53NTMHZTlYAbACOHWelpZ0qtPWlnOTKnTUllnewOh6VA5kUl/Oc5mHdwHoljRtKVJ5itp7RpxjuPW02TMU0kCmgC4BawBywDM676Eev2daiC7UgyMi7WKk3BUcbG+zrJTwW+irqFJuE3jO5mf0Lq9VrVFVkenTzDO9RSgA4gX3noIbLi4vqVKDakm+RJ5/EfU5icgVAJAJAJAMZr1oO98XSG0WFZRy3Cp7j6DzlJpWzyvTQ6/M6HQ19/Tz/b5eQHwb1f95T6lh/MD7pGhZfHHo8TLT8f4culdxtpeHOEgAqgXMQAMxzMeZsBc+gAeiCXJ428h59I1yKFZ6ZBZKNVlKm/jBSRM6aTmk+KPGpL9OTjwZ8UFedOcYqZO3gejOZhq18RVHC1/SCLe0yXuNhwxBHvzTE88EzQMH1gf8H/ALsP+RKL+r/d4nS/0P7P+J8nzS9OawTNAwTNAwfZtV/9ywv/AG9H/CJztz/Gl0s6uz/gQ6EdOeBskgAV6K1FZHGZXBBB5TGUVJOL3MhpNYZydXcG1A16LbQro6N5yMCAe/xbGatpSdLWg+OV+dR5UouOYnYabh7CmgCmkgU0AXBBamCRqmANUwDM62aErYitTel46KgXKWC5GuSW289m0bdkpdJ2letOMqe1bt+7nLzRl9RoUpRnsec7t/MarCIVpornMyois3NgACZbU4yjBKTy8LLKapJSm3FYTbwNmZgSASASAUyggggEEEEHaCDvBhrOxkptPKMtoXRJwekHRb9hXoVGpHkVZTkPUXPoI6yqtrZ29y0vhktnathdXd2rqyUn8UZLPWnt6+81UtSkJAPnutulmqV3pXIp0WyBRuLDex5m/smzTSSyczpKvKpVcP5VyHLwGlGoOHpn+JfouvFWHETJrJp0K0qEtaPXznk1n1Wq4ZjUoI9XCv46NTBZkU7cjgbRbnu9Msre7jUWJPDLKvZSg8xWY9xwcHh6tZglGnUqMTayIx9fLvM2ZVIxWZPBrxoSk8JBYnRT4WtVp1wBWupYA3ABUMADx3xTqKpFSjuMa8JQlqS5Ac0zPHBM0EYNh8tl8C8D7Fr+C+Ddp2gtfs8ma1vTaV/qT9N6TW5c/Us/X16D0Wr/AC4z1YMfmlgVmCZoJwTNBGD7bq1TK4PCqwsRh6Nwd48UbJzlw81ZNcWdVapqjBPgjpTxPckAkAkAFjAFMYApjJAljAAgEUwBqmANUwBeHwgWo9UFialrgnxRblNWnbRhWlVTeZY2ch6yrOUFDG49ymbJ5FwCQCQCQCQCioNr8DcdDa3sJjBOWXBBIBh9b9War1WxGFXtBUsalMEBwwFswvvBtu33/L1hPZhlJfWE5TdSms53o5ehtVMRWqDt0ajRBGcvYMRxVRvuee72TJ1EtxrUNG1Zy99YXL9j6YBbYNlt08DpC4BltctUxjbVaLCniEXLdr5HTeFa20EXNj17rblrd+h92W1dxo3dn6b3ovD7zBvqZjgSOwJtxWrRIPUeNLNXlD5voyqdjXX8v1XmD8jsd/y7fiUP65PrlD5u/wAh6lX+X6rzJ8jsd/y7fiUP649cofN3+Q9Sr/L9V5nM0lo+rhn7PEoaTlQwDFTdTxBBIO4z2p1I1FmLyeNSlOm8TWGHovRVbFFlwtM1TTClgGRbA3t5RHIyKlWFP43gmnRnU2QWTW6uagVC61MflSmpB7FWDu5HBiNgXuJv0mjXv44xT38Tft9HSzmru4eZ9JlQXJIBIBIBCYApjAFMZIFMYApjAAvAKUwBqmANUwBqmANUyAMBgEgEgEgEgEgEgC8TXWmjVKhsiKWY77Ab5KWXgwqTjCLlLctpktaUq42nQq4DNVo3qBkUhGzg2DEMRe1iOnpmWMPDLXQt9barm3v3PHDevzeaXQ1GomHpJXOaqqAOb5tvK/GwsL9JizUuZwnVlKCwm9h7JB4EgEgEgEgEgHB1y1fGOoWWwr0rtRY7NvGmTya3rseE2bW49DPbue81rq3VaHOtxifgtqlMdWpOCpOHqBlbYwdKibCOYu0sNIJOkpLj3or9H5jVa5u5n1SUxckgEgEgEgAMYApjAFMZIFsYApjAF3gFKYA1TAGqYAxTAGqZAGK0AYDAJAJAJAJAJAF4lCylVyHNYEVBmUqfKBHHZeYVNfHuYzs3/UlKD2TWUXQorTUJTVURdiqgCqB0AmZhGKisRWEHBkSASASASASASASAZzFaByaSoY+gLB+0pYpRyNNslUfaCA+g85tRr5ounLpXbuNWVDFZVI9D8zRzVNokAkAkABmgC2aAKYyQLYwBTGALYwALwQCpkgYpkEjVaAMVoAxWgDVaQBitADBgFwCQCQCQCQCXgEvAJeAS8Al4BLwCXgEvAJAJAJAJAITAAZoAtmgCmaSBbNAFsYAtjAFMYIAvJAKtAGK0EjVaQBitADDwC+3EAnhYgE8OkAr4wgAnSMAA6Q6wBZ0j1gAHSPWACdJdYAB0l1gFfGfWAV8Z9YBPjPrAL+M+sAsaS6wAxpLrACGkesAYNI9YAY0j1gBfGPWAX4fAJ4bAL8KEkFduIBReALZoAtjJAtmggDNABBgDFaAMVoAd5BIJBgAFTAAKGAAaZgAGmYABpmACaRgAGkYABoGAAcOYABw7QADhm6wCjhW6wCDCt1gBDDN1gBDDtADFAwAxRMAMUjACFMwAxTMAIIYAYQwAghgBhTADAMAsmSQAzQBZMAGASAWDADVoAxWgBhpBIYaAGLQC8ogF9kIBfYCATwYQCeCCATwMSATwIQCvARAJ4AIBPAB0gE8AEAngAgE8BEAngQgE8DEAngokgrwYQCdgIBXZCAUVEAE2gAloABaSQLZoAsmAVAJAJAJAJACDQAw0AYGgkMNIAQaAGGgBBoAYeAEHgFh4BeeAXngF54BM8AmeAVngEzwAS8AovABLwAS0AEtAALQAC0AEtJIFloABaADeAVAJAJAJAJAJAJALvACBgBgwAwYAQMEhAyAEGgBBoAQMAsNALvBBM0EkzQCZoBLwCs0Aq8AEtAKLQASYAJMEAEySQS0EAEwACYBU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4" name="AutoShape 6" descr="data:image/jpeg;base64,/9j/4AAQSkZJRgABAQAAAQABAAD/2wCEAAkGBxQQEBAPDRQQDw8ODw0PEBANEBAQDxUPFBUXFhQRFRcYHCggGBolHBQUITEhJSorLi4uFyA0ODMsNygtLisBCgoKDg0OGxAQGiwkHyQtLCwsLy0sLC8sLDIsLCwsLDAsLDQsLCwvLCw0LCwsLCwsLCwsLCwsLCwsLCwsLCwsLP/AABEIAL0BCgMBEQACEQEDEQH/xAAbAAACAwEBAQAAAAAAAAAAAAACAwABBgUEB//EAEoQAAIBAgIHAggLBQUJAQAAAAECAAMRBBIFBiExQVFhE3EUIjJSgZGxwQcVFiNCc4KSk6HRM2JyotJThbKzwiQ0NVRjdIPh8CX/xAAbAQEAAgMBAQAAAAAAAAAAAAAAAQUCBAYDB//EAD8RAAIBAwAFCAkCAwgDAAAAAAABAgMEEQUSITFRQWFxgZGxwdETFBUiMlKh4fAjgjNCRDRDU2JyksLxBkWD/9oADAMBAAIRAxEAPwD6NMiCQCQC4BYWAGFgBhYAYWQSEFgBBIAQWAEFgBBIBeSAXkgEyQC8kArJAJkgFZIBWSAUVgAlIAJWACVgAFYAJWSQAVgAFYAMAqASASASASASAWBADVYAwLADCyCQwsAMLADCwAgsAILACCwAgkAvJALySAXkgEyQCZIBWSAVkkgopAKKQASkAEpAAKwASsAArAAKwQAVkki2WCACsAGASASASAEFgDFWAMCwA1WQSMCwAwsAMLADCwAwsAILIAQSAEEgF5IBeWAXlgEywCZYBWWATLABKQCikATiai00Z3NlRSzHkBvkpZMZzUIuUtyOPoDG0qrVuxaoWLZytW2xSd624bfZPCjZ+ruUst6zzte4wp6Rp3fuxWNVcN51ys9z1AKwACsAArAFlYADLAFsskgWywAIBIASiANVYAxVkEjFWAMVYAarABpYmmzmmro1RfKRWUsO8QekqVSMVNxeHy42B18TTp27V0p33Z2C37rzyqVqdP45JdLFOjUqfBFvoQ6g6uAyFXU7ihDD1iZRnGazF5XMYyhKDxJYY4LMjEMLAPFpjSaYWn2lTbc5UUeUzch+sGza2s7iepHrfAxlfXHEMbp2dMcFC5tnUnf+UnB0MND26XvZfWK+VuJ85Pw1jBl7JteD7WT5W4nzk/DWMD2Ta8H2snytxPnJ+GsYHsm14PtZPlbifOT8NYwPZNrwfay/ldifOT8NYHsm14PtZ3dX9a+2cUcQFR2NkdLhC3BSDuPt6QVt7or0UXUpPKW9Ped7HY9KNs97ncq7T3zTu72nbJa+cvclvKULBY1KwJQ7t4OwiTa3dO5jmHJvT3oHom0BOKwy1UenUF0qKysN2w7N/CE8GM4KcXGW5mGGMw+jalRMMKmIq+Q71XUKtj5AyrtN9/d0llSs51Y60nhHPSu6NjNxpJylubb2Lm3dp2tB6zJiX7Jl7Kqb5RmzK1tpAPPpPK4spUlrJ5Rv2WlI3EtSS1ZdqZ3Cs0y0AKwBZWAAywBbLAFssAWyySBTLABtAHKIAxRIAxVgkYqwBqrAGKsAymiNVKmHxPhD1FalS7R0C5u1a6kWa4sN/Am8SkkslzX0lGtR9Eo4bwnwXQZbE4xqrtUqG7Obn9B0E4WrUlVm5z3s6GnQjTioRWxHv1a00aFcKnjLUurKTZb2JDd4t7Z7213UtMzisrga9/Yxq0cy2NbjXrrC19qKR0JB989o/wDkVXPvU1jpa8yiej48kmdbAaQSsPF2MN6tvHXqJfWWkKN0vc2Nb09//Ro1redJ7d3Ex/wg1T29JPorRzAdWYgn+UTfRfaEilSlLlb7l9zLXklyS8A7GD1ZxNUXFPIp3GsQn5b/AMpBoVdJW1N4csvm2/b6jq2qOJUXC036JUF/5rRk84aXtpPDbXSvLJxcRRamxSorIw3q4Knv2ySxhUjNa0Xlcwu8GRM1to2EbQRvB4GBv2M3+ncHUrdnWoWqHs1V0UjMONwPtGU+kbKVWanHbsx+dp8/uITjLYj06s6PqUg71hlLhQEuCbDibTLR1pKjrSlszyGNNS3s7ktD0LEA+F42o1OrUSrftEqOr335gdp9O/0zp4SUoprccbOhJSalvztPTq9UZ8Xhwm8Vqbk8kQ5nY9AoM8rqcYUZynuwz1taLdaGOK+59ExmnGJIpWVeBIBY9du6fNrjTFacsUfdX1fkddsFUNNuD85Z147AG9FpjQ0vXg/1PeXY+rkGw71Ng6hl2qwuD0nT06kakVKO5kFMszAplgC2WALYQBbCSQBaANUSANUQSMUQBqrAGKsAYqyANVYB871o1Xak2bDsvZ1WayMSrLxIHAjb/wDb5y2kraFrJSzslnC4fY6zR2lI1I4qp5XLx+549EaK7I9pUIL2IULuF95vxMpq1bXWFuNi6u/SrVith1S018GjgPD4g02V13qb/qJ7UKsqNRVIb1+Y6yJ01OLi+U8+vlQNXpMNzYamw7izmfQ6U1OCktz2meh4uNGSfJJ9yM3eZlsb/VrQaYan4TibCrlzkvupL/VzPo74OYv72dxP0NL4d2z+b7f9ng0lrwbkYVFyj6da5J6hQRb0mMGzQ0KsZqy28F5nmw2u9YH5xKVReIAZG9BufZGD2qaGote62n2mjBw+k6B5rs22FWk5935GNxVfr6Pq/mH+dqPn2kcG1Cq9Gp5SG1xuI3hh0IknT0K0a1NTjuZwtL4oghBsFrm3Hp+U86j5DfoRXxM6eExTUyr0yUdQLMpsRPRLYalSMZpxkso+r6Ax5xGGpVjsZgQ1t2ZSVYj0iQzjLyiqNaUFuW7r2nQkGsXAOJpzVTDYxs9dGFSwHaUmKOQNwPBvSJsUrmpSWIvYa9W2p1XmS2niq6u0MDhqpwqEOwRXqOS9QpnW4udw6C00NL3FWrbSTfDvQhQp0VmKOF2k5DUJ1wTUjUGuavVq5obdwdwO7Z77zpdFJ+r4fFnrB5R0mWWRkKZYAthAFMIAphABtJA1RIAxRAGqIA1RAGKJAKbEIps7op5M6g+omYSqwi8OSXWekaU5LKi31E8Opf2lL8RP1mPp6XzLtRPoKvyvsZw9aMShFJlqUzYups6nfYjj+6Zz+ncVFTlFp4ytnPjyLLR1Oack4vk5GZ44lfOT7yzn9R8C09HLgyjiV85PvCTqPgPRy4ME4lfOX7wk6j4E+jlwYvW917TDqGViuEoqcrBtoLXGyd3ZasaEIZTaSX0J0apak201mT8Dy6t4cVcXQRtoz5iOYQF7fyzaZ631R07eclw79hpvhExpC0qA2CoWqP1C2CjuuSfQJCKnQtFOUqj5Ni695hrzI6El4B2NU8caOLpWPi1WFJxwIbYPU1jIZo6Roqpby4raur7Hb+EXDAGhWG8h6bdbWZfa0I0NCVHicOh+fgfPNK4QvZ02sBYjmOkxlHJ0VOersZ2tH6vYqqVVaNRLhbvVU00A53O/0XnplYK2rfUKabck+jaz6ponADD0KdBTcU1sTuuxN2b0kkzBvJytxWdao6j5QdLY3skuvlMbLfhzMrtJXjtqWY/E9i8zySM1UrsxuzFjzJJnHzqVKjzOTb52Z5BzTDaTkGoAwKttDAg9xhZRD2rDM5itE1lJKK9VODIpY9xA4zcppzWUn2M0Z05RezaVhdEV3NjTqIvFnVh+W8zKUJL+V9jIjTnLmNJRwhRQiq9lFvJPrms6VVv4X2M3o4isIBj3zDaicjcLjmpkEEleKk7CPcZuWt7Vt5ZTbXKuT7Mh7TSAhgGG5gCO4ztISU4qS3PaYAMJkBTCABaCBqiCRiiANUQBqiQDi63aSajTRKZKvWLDMN4RbXtyJuNvfKnS11KjTUYPDly8xaaLto1ZuUllR72Ya85V7TpiSMA9ujtDVMWStMeKPKdtir+p6CblpZ1a8vcWxb3yGvXvKdssye3kXKzuUPg+p2+drVGb/pqiD87y+hoenj3pMrJ6fqZ9yCxztvyPNpD4PyAThquYj6FZbX+0v6Tzq6I2fpy7T2o6fTeKsOteX3MqNHPTcrXUoyHajb7/AKe2UddSpycJLDLr1iFSGabynynK0+fnV/gHtM9rTZHrNm2+B9J2NSNIZcVQZz5NTISeTqVBP3vynT2VZ1ab1t6K/StDNCajyrPZtNf8I2DJWjXG1UzU36ZrFT3bCPSJuRKTQtVJypvl2rxMPeZF+S8A6+qeDNbF0QBspsKznkE2j88o9MhmlpCsqdvLPLsXWd34R8SL4ekN47So3MA2VfY3qkRK/QlN4nPoXi/AxTHZMi+R9nwf7On9XT/wieZwtT430sbBgcLWc/sv/J/pnPad30/3eBJw80oMDJM0YGSZowMmt0OMmGQndlZz3Ek+ydho6KpWkW+DfbtIFfH9H9/7s8/bFtxfYCfH9H9/7se2Lbi+wGZxdQM7sNzO7C/IkkTmKrUqkpLc232tsnJ52MwwMmr0ePmaX1aeydrY/wBmp/6V3EDGE2gKYQBdoA1RAGqIA1RAGqJAMnr9vw/dW9qTn9O74dfgX+hN0+rxMneUBeEvIJNzg9NYfDYVVpOrulO+QBgWqkXNzbn+U6ile21vbqMJJtLdxZzVWyuK9w5TjhN79mxGWxWnK9Q5mquv7tNjTUdLL75R1b+4qPLm10bEXVOxoU1hQXXtZ0dX9Yay1adOozVadR1SznMwLGwIbfx4zcsNI1lUjCb1k3jbv285qX2j6LpynFarSzs3bOY6WvuGHZ0q30w/ZE81IZh6iv5mbmm6UdSNTlzjvZqaFqS15U+TGe5eJ8t0+fnF+rHtMq7X4H0nXW3w9YOiDsfvX3zoNF7pdXiYXXIfV9W9OU8bR8GxOU1cuRlfdVXzh158b7ZZNYOOvbSdtU9LS+Heub8+xydJ6i1AxOFdXQ7kqnK46XtZvyjWNyhpiDWKqw+K3fnaeTC6k4lj852dJeJLZz6Au/1iTlHtPS9CK93L6sGqo0cPougWY7W3sbdrVcblUe7cOPEzHeVEp17+rhfZfn1PkWuGs7vWZtna1LHmtNNyqOZt+vGb1tbKe2W42r6/Wj4K3ofFja3yc/S/ojKPpWsb/Ov6CB7JvqhS+VFA9J3jefSs+o4bTeIyJ89V8hPpdBPVW1H5UcXUv7rXf6j3vlG/HmI/tqv35Pq1H5UYev3X+Izlac0zXPZ3rVD5e9u6c7p62pfp+6v5vA2be9uZZzUZy/jat/a1PvTnvVqXyo2fWq/zs9+jdYnVgK5zodhYgZl67N4nhWsoyWYbGbVvpGpGWKjyvqjV5uW3lKlpl7k3T4a9Hsgct6Yp3tewtadpKhmh6JPGzH0wZnPTVynba1QnoVHulfHQtFLbKX08iMHmxWrhAvRe582px9I/Sa9bQuFmlLqfn9hg4NVCpKuCrA2IO+UsqcoScZLDRGRRMjAya/Rw+ZpfVp7J2Vl/Z6f+ldxkMYTaAphAAtAGKIA1YB49MaTGHUWAao98oO4c2PSV9/eq2hs2ye7zZtWts60tu5bzMvpCq5u1R+5WKj0AbJy1W9uJvLm+p47i6jb0orCijl6wY5yaIqMzgCpbMbkXy3275HpqlZYnJvG7JYWNCCUtVY3eJ4Q19onkbWC7wQS8AOjTZ2CICzMbKq7STMoQlOSjFZbMZyjCLlJ4SN5q7q4uHtWr2asBceZTHTmevq5zp7DRsaHv1NsvovziczfaRlX/AE6eyP1f25jha36aWuy0qJvTpEktwZ91x0Avt43MrNKXsa0lThuXLxZZ6LspUYuc/ifJwR8+0+fnF+rHtM8LX4H0nQ2/wlaIOx/s++dBozdLq8TzueQ6IaxBGwgggjYQectDVO9gtcMVSGXOtUDd265j94EE+kyNVFfV0ZbzecY6PxofW15xTCyijT6pTYn+ZiPykaqPOOiLdPbl9fkkZ/F4x6zZ6ztUc8XN9nIch0EyLGnThTjqwWEYPTbXxFX+ID1AS4t/4UThNKPN5Uzx8EeEmepoH0zDHxE/gT2CbC3HITj7z6Rnr9UZMdVnL003kfb905/Tv93+7wNq2W85uac/g2sEzRgYN/oSralh2bxrJSJF94FtkpKmI12+D8To7eX6UehGsr60AoezRhUO7NYqOuw7ZbVNMJw9yLzz7jZ1ziVNI1WN2qVL9GKj1DZKmVzXk8ub7cdxjrHS0Rpx1dUqkujELdtrKTsBvxHfN6z0hUjNQqPKeznX5zkqR7dbMMMi1R5SsEPVTe3qPtm1pegnBVVvWzqJmZYmUODDJs9GfsKP1aeydfZ/2eH+ldx6rcNYTZJFNAFwBiwBqwDLayXOI27giAd20+285LTMn6zh8F4l5o/Co9bPAiymbNzJyNZBtpd1T/TPe3e8sbDdLq8Tx4c+KPTM5bzZmtoy8xMMHq0dgamIcU6IzMd53Ko85jwE9qFvUry1YL7HjXr06ENeb2d/QfQNF6Ko4Gm1RyMwHzlZ9mzzV5DpvM6i3taNnDWb28rZy1xdVr2ooxWzkS8fzYZTWLWVsRenSulDluZ+rdOnr6Ut9pGVb3IbI9/5wLyx0bGh789svoujzOBeVZZ4ORp6gTlqDblGVug4H2zbtZpZizYoSxsPPog+X9n3zo9GbpdXiY3XIdC8tTUJeAS8Al4BiNMn/aK38fuEtqH8NHB6T/tdTp8EKwOFatUWmnHefNXixnslkrK1WNKDmz7NqVpalhWq9uxQMlJUsrN5JPIdRPG9oTqqKgtxVaLuqdCU3UeM45Hzm20riBUwNeohulTCVnU7RdTTJBsZVUYuNeMXvUl3l/czU7Wco7nFv6HxTTTeR9v3T003/d/u8DlLZbzm5pRYNrBM0YGDfaEINCgGOUGnTBNr2Fhc24yjrJOs88S9t3+lHoRq31XbLmp1Vc2uoyWB9NzLB6Ilq5jNPq8cs2tQ49XAVVNmp1AeiMR6CNhlfK2rReHB9hhh8Dp6G0JUZ1eqpp01IazbGYjaBbeB3zcs9H1JTUprCW3nZlGL5T3a34sBEojymYORyUXt6z7DNvS1Vaipre9vUZVHyGULSiweWTcaL/YUfqk9k6y0/gQ6F3GxHcNabJIpoAEEBLBI5YBzdOaMNUCpT2ugsR5y79nUbfXKbS1hKvFVKfxLk4rzRvWdyqb1ZbmZ4JY2OwjeDsM46eYvEtjLjOdqOPrJTJNK275zbw+jNi2exssbCSSl1eJz12C3Ker2m29pLyCMH1fQWCSjQpikoXOiOx4sxAJJPGdpaUYUqSUFyHEXtadWtJze5tLmFaX0EmKINZ6wVfJRGQIDztl2nqZhc2Ubh+/J44LGO4ztb6dsnqRjl8rTz3nP+ROH86v99P6Jq+xqHGXavI2/bdxwj2PzOPrRq7SwtFalI1CxqqnzjKRYhjwUchNHSGj6VvSU4N5zjb18xv6O0jVuarhNLGM7OrnMteUxdYO/qXq3h8QK7VUPitSAyO6DaGvsBtynSaFqTcZ5fDxKfS97WouCg+PInwPJrvoqjhalFMOpXMjO+Z2fjZd52bml7F5I0bcVa8ZSqPl2bD36oappXpGviw2R/wBkgZkJXjUNttjw9fERKWDw0hpGVKfo6T2rf5eZoPkTg/Mf8ap+sx1mV/tW54rsRPkTg/Mf8ap+sazHtW54rsR8v1k1bw64zEKEay1LD5x+Q6y/top0YvmOL0hpC4d1N55eC4IXhcKlIZaShBxtvPed5mwkkVVSpOo8zeR+aSeeD6iP+E/3cf8AJlD/AFf7vE6v/wBf/wDP/ifHtLrdVYfRJv3Hj+U9tMUnKnGa5N/X/wBHOW7w2jlZpz2DbwTNGBg3miG/2ej9UnslHXX6sukt6L/Tj0Gh0Vp96Ay/tKfmsbEfwnh3TYtr2pRWrvXDyNiNRo7ia2USPGWqDysp98sVpSk96f51nr6aJ5MZrbsIoIQfOq22fZH6zxq6U2Ypx7fIxdbgZytXLsXclmY3JO8yok3J60nlni5NgqCSAoJJIAA3kncJCi28IZPoGEo9nSpod6IinvA2zrKMNSnGPBJG4lhYLaepIpoAuAEsAcsA42tGsPgaIEUPWq5sga+UKN7NbfvGzjJSyb9jZesyeXhLecTQ2uTPVVMbTosjkLnRCChO4m5Nx6phUo05fEk+lFlX0UowboyeVyZ39xq9YNDDFUezBCOhzU2tsB4g24H9JqXdpGvT1Fsa3FXY3rtqutvT3/nEwlXVjFKSOyLW4oyFT1G2c/LRtynjV+qOmjpS0ks6+OlMD5N4r+xf1p+sx9nXPydxl7Stf8RfXyPSujNIAAAYkAbABWIAHLyp7K3v183b9zxd1o97W4/7fsX8W6Q5Yr8Y/wBUn1e//wA3b9x6zo7/AC/7fsct9IV1JVqtcMpKkGrUBBGwg7Zpyr14vDk89LN1W9CSyoRx0Ifh8NisUpydtXRWFw1QsA1uTHfYz0hTubiOzMl0nlOpa20vexFvm8kOo6r4piB2RS/0nZAo6nbf1CZx0ZcyeNXHWjznpS1is6+ehM32gdFDC0RTBzMSWdt13PLoAAJ0dpbRt6eous5e9u3c1dd7FuS5jOaY0OcbpPK1+ww9Gj2p3XuWYUweZzegX6TcTwjet7lW1nlfFJvH0WervNmqgABQAAAAALAAbgJgU7bbyzI6f1w7N2pYUKShKvUfaMw3hRxtzP8A7lnbWClHWqdnmc/faXlCTp0Etm9vw8zkYfXLEKbuUqDirIq7OhW1ptSsKLWxY6yvp6Xu4vMmmudeWDOaX0gK+IrVVBXPUuVO0g2GybNKn6OCjwPOvU9LUdTGM7TyZp6HlgmaBg+qA/8A5H92n/IlD/V/u8TqP6D9n/E+VEy9aT2M5fB5XwCHbtHcdkr56Lt5PKTXQz1VWaB+Lk5t6x+kx9k0Oft+xPppH1XV7Vqi2EwzE1btQpE2YW2junPXGjKKqy373y/Y6W1pqVGEnypHQ+S1HnV++v8ATPH2bR5+37Gx6GJPktR51fvr/THs2jz9v2HoYnG1h0L4PlelmakfFbNtKtwvbgZo3ln6HEo7jxq09Xah+r+hqWIo53NTMHZTlYAbACOHWelpZ0qtPWlnOTKnTUllnewOh6VA5kUl/Oc5mHdwHoljRtKVJ5itp7RpxjuPW02TMU0kCmgC4BawBywDM676Eev2daiC7UgyMi7WKk3BUcbG+zrJTwW+irqFJuE3jO5mf0Lq9VrVFVkenTzDO9RSgA4gX3noIbLi4vqVKDakm+RJ5/EfU5icgVAJAJAJAMZr1oO98XSG0WFZRy3Cp7j6DzlJpWzyvTQ6/M6HQ19/Tz/b5eQHwb1f95T6lh/MD7pGhZfHHo8TLT8f4culdxtpeHOEgAqgXMQAMxzMeZsBc+gAeiCXJ428h59I1yKFZ6ZBZKNVlKm/jBSRM6aTmk+KPGpL9OTjwZ8UFedOcYqZO3gejOZhq18RVHC1/SCLe0yXuNhwxBHvzTE88EzQMH1gf8H/ALsP+RKL+r/d4nS/0P7P+J8nzS9OawTNAwTNAwfZtV/9ywv/AG9H/CJztz/Gl0s6uz/gQ6EdOeBskgAV6K1FZHGZXBBB5TGUVJOL3MhpNYZydXcG1A16LbQro6N5yMCAe/xbGatpSdLWg+OV+dR5UouOYnYabh7CmgCmkgU0AXBBamCRqmANUwDM62aErYitTel46KgXKWC5GuSW289m0bdkpdJ2letOMqe1bt+7nLzRl9RoUpRnsec7t/MarCIVpornMyois3NgACZbU4yjBKTy8LLKapJSm3FYTbwNmZgSASASAUyggggEEEEHaCDvBhrOxkptPKMtoXRJwekHRb9hXoVGpHkVZTkPUXPoI6yqtrZ29y0vhktnathdXd2rqyUn8UZLPWnt6+81UtSkJAPnutulmqV3pXIp0WyBRuLDex5m/smzTSSyczpKvKpVcP5VyHLwGlGoOHpn+JfouvFWHETJrJp0K0qEtaPXznk1n1Wq4ZjUoI9XCv46NTBZkU7cjgbRbnu9Msre7jUWJPDLKvZSg8xWY9xwcHh6tZglGnUqMTayIx9fLvM2ZVIxWZPBrxoSk8JBYnRT4WtVp1wBWupYA3ABUMADx3xTqKpFSjuMa8JQlqS5Ac0zPHBM0EYNh8tl8C8D7Fr+C+Ddp2gtfs8ma1vTaV/qT9N6TW5c/Us/X16D0Wr/AC4z1YMfmlgVmCZoJwTNBGD7bq1TK4PCqwsRh6Nwd48UbJzlw81ZNcWdVapqjBPgjpTxPckAkAkAFjAFMYApjJAljAAgEUwBqmANUwBeHwgWo9UFialrgnxRblNWnbRhWlVTeZY2ch6yrOUFDG49ymbJ5FwCQCQCQCQCioNr8DcdDa3sJjBOWXBBIBh9b9War1WxGFXtBUsalMEBwwFswvvBtu33/L1hPZhlJfWE5TdSms53o5ehtVMRWqDt0ajRBGcvYMRxVRvuee72TJ1EtxrUNG1Zy99YXL9j6YBbYNlt08DpC4BltctUxjbVaLCniEXLdr5HTeFa20EXNj17rblrd+h92W1dxo3dn6b3ovD7zBvqZjgSOwJtxWrRIPUeNLNXlD5voyqdjXX8v1XmD8jsd/y7fiUP65PrlD5u/wAh6lX+X6rzJ8jsd/y7fiUP649cofN3+Q9Sr/L9V5nM0lo+rhn7PEoaTlQwDFTdTxBBIO4z2p1I1FmLyeNSlOm8TWGHovRVbFFlwtM1TTClgGRbA3t5RHIyKlWFP43gmnRnU2QWTW6uagVC61MflSmpB7FWDu5HBiNgXuJv0mjXv44xT38Tft9HSzmru4eZ9JlQXJIBIBIBCYApjAFMZIFMYApjAAvAKUwBqmANUwBqmANUyAMBgEgEgEgEgEgEgC8TXWmjVKhsiKWY77Ab5KWXgwqTjCLlLctpktaUq42nQq4DNVo3qBkUhGzg2DEMRe1iOnpmWMPDLXQt9barm3v3PHDevzeaXQ1GomHpJXOaqqAOb5tvK/GwsL9JizUuZwnVlKCwm9h7JB4EgEgEgEgEgHB1y1fGOoWWwr0rtRY7NvGmTya3rseE2bW49DPbue81rq3VaHOtxifgtqlMdWpOCpOHqBlbYwdKibCOYu0sNIJOkpLj3or9H5jVa5u5n1SUxckgEgEgEgAMYApjAFMZIFsYApjAF3gFKYA1TAGqYAxTAGqZAGK0AYDAJAJAJAJAJAF4lCylVyHNYEVBmUqfKBHHZeYVNfHuYzs3/UlKD2TWUXQorTUJTVURdiqgCqB0AmZhGKisRWEHBkSASASASASASASAZzFaByaSoY+gLB+0pYpRyNNslUfaCA+g85tRr5ounLpXbuNWVDFZVI9D8zRzVNokAkAkABmgC2aAKYyQLYwBTGALYwALwQCpkgYpkEjVaAMVoAxWgDVaQBitADBgFwCQCQCQCQCXgEvAJeAS8Al4BLwCXgEvAJAJAJAJAITAAZoAtmgCmaSBbNAFsYAtjAFMYIAvJAKtAGK0EjVaQBitADDwC+3EAnhYgE8OkAr4wgAnSMAA6Q6wBZ0j1gAHSPWACdJdYAB0l1gFfGfWAV8Z9YBPjPrAL+M+sAsaS6wAxpLrACGkesAYNI9YAY0j1gBfGPWAX4fAJ4bAL8KEkFduIBReALZoAtjJAtmggDNABBgDFaAMVoAd5BIJBgAFTAAKGAAaZgAGmYABpmACaRgAGkYABoGAAcOYABw7QADhm6wCjhW6wCDCt1gBDDN1gBDDtADFAwAxRMAMUjACFMwAxTMAIIYAYQwAghgBhTADAMAsmSQAzQBZMAGASAWDADVoAxWgBhpBIYaAGLQC8ogF9kIBfYCATwYQCeCCATwMSATwIQCvARAJ4AIBPAB0gE8AEAngAgE8BEAngQgE8DEAngokgrwYQCdgIBXZCAUVEAE2gAloABaSQLZoAsmAVAJAJAJAJACDQAw0AYGgkMNIAQaAGGgBBoAYeAEHgFh4BeeAXngF54BM8AmeAVngEzwAS8AovABLwAS0AEtAALQAC0AEtJIFloABaADeAVAJAJAJAJAJAJALvACBgBgwAwYAQMEhAyAEGgBBoAQMAsNALvBBM0EkzQCZoBLwCs0Aq8AEtAKLQASYAJMEAEySQS0EAEwACYBU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6" name="AutoShape 8" descr="data:image/jpeg;base64,/9j/4AAQSkZJRgABAQAAAQABAAD/2wCEAAkGBxQQEBAPDRQQDw8ODw0PEBANEBAQDxUPFBUXFhQRFRcYHCggGBolHBQUITEhJSorLi4uFyA0ODMsNygtLisBCgoKDg0OGxAQGiwkHyQtLCwsLy0sLC8sLDIsLCwsLDAsLDQsLCwvLCw0LCwsLCwsLCwsLCwsLCwsLCwsLCwsLP/AABEIAL0BCgMBEQACEQEDEQH/xAAbAAACAwEBAQAAAAAAAAAAAAACAwABBgUEB//EAEoQAAIBAgIHAggLBQUJAQAAAAECAAMRBBIFBiExQVFhE3EUIjJSgZGxwQcVFiNCc4KSk6HRM2JyotJThbKzwiQ0NVRjdIPh8CX/xAAbAQEAAgMBAQAAAAAAAAAAAAAAAQUCBAYDB//EAD8RAAIBAwAFCAkCAwgDAAAAAAABAgMEEQUSITFRQWFxgZGxwdETFBUiMlKh4fAjgjNCRDRDU2JyksLxBkWD/9oADAMBAAIRAxEAPwD6NMiCQCQC4BYWAGFgBhYAYWQSEFgBBIAQWAEFgBBIBeSAXkgEyQC8kArJAJkgFZIBWSAUVgAlIAJWACVgAFYAJWSQAVgAFYAMAqASASASASASAWBADVYAwLADCyCQwsAMLADCwAgsAILACCwAgkAvJALySAXkgEyQCZIBWSAVkkgopAKKQASkAEpAAKwASsAArAAKwQAVkki2WCACsAGASASASAEFgDFWAMCwA1WQSMCwAwsAMLADCwAwsAILIAQSAEEgF5IBeWAXlgEywCZYBWWATLABKQCikATiai00Z3NlRSzHkBvkpZMZzUIuUtyOPoDG0qrVuxaoWLZytW2xSd624bfZPCjZ+ruUst6zzte4wp6Rp3fuxWNVcN51ys9z1AKwACsAArAFlYADLAFsskgWywAIBIASiANVYAxVkEjFWAMVYAarABpYmmzmmro1RfKRWUsO8QekqVSMVNxeHy42B18TTp27V0p33Z2C37rzyqVqdP45JdLFOjUqfBFvoQ6g6uAyFXU7ihDD1iZRnGazF5XMYyhKDxJYY4LMjEMLAPFpjSaYWn2lTbc5UUeUzch+sGza2s7iepHrfAxlfXHEMbp2dMcFC5tnUnf+UnB0MND26XvZfWK+VuJ85Pw1jBl7JteD7WT5W4nzk/DWMD2Ta8H2snytxPnJ+GsYHsm14PtZPlbifOT8NYwPZNrwfay/ldifOT8NYHsm14PtZ3dX9a+2cUcQFR2NkdLhC3BSDuPt6QVt7or0UXUpPKW9Ped7HY9KNs97ncq7T3zTu72nbJa+cvclvKULBY1KwJQ7t4OwiTa3dO5jmHJvT3oHom0BOKwy1UenUF0qKysN2w7N/CE8GM4KcXGW5mGGMw+jalRMMKmIq+Q71XUKtj5AyrtN9/d0llSs51Y60nhHPSu6NjNxpJylubb2Lm3dp2tB6zJiX7Jl7Kqb5RmzK1tpAPPpPK4spUlrJ5Rv2WlI3EtSS1ZdqZ3Cs0y0AKwBZWAAywBbLAFssAWyySBTLABtAHKIAxRIAxVgkYqwBqrAGKsAymiNVKmHxPhD1FalS7R0C5u1a6kWa4sN/Am8SkkslzX0lGtR9Eo4bwnwXQZbE4xqrtUqG7Obn9B0E4WrUlVm5z3s6GnQjTioRWxHv1a00aFcKnjLUurKTZb2JDd4t7Z7213UtMzisrga9/Yxq0cy2NbjXrrC19qKR0JB989o/wDkVXPvU1jpa8yiej48kmdbAaQSsPF2MN6tvHXqJfWWkKN0vc2Nb09//Ro1redJ7d3Ex/wg1T29JPorRzAdWYgn+UTfRfaEilSlLlb7l9zLXklyS8A7GD1ZxNUXFPIp3GsQn5b/AMpBoVdJW1N4csvm2/b6jq2qOJUXC036JUF/5rRk84aXtpPDbXSvLJxcRRamxSorIw3q4Knv2ySxhUjNa0Xlcwu8GRM1to2EbQRvB4GBv2M3+ncHUrdnWoWqHs1V0UjMONwPtGU+kbKVWanHbsx+dp8/uITjLYj06s6PqUg71hlLhQEuCbDibTLR1pKjrSlszyGNNS3s7ktD0LEA+F42o1OrUSrftEqOr335gdp9O/0zp4SUoprccbOhJSalvztPTq9UZ8Xhwm8Vqbk8kQ5nY9AoM8rqcYUZynuwz1taLdaGOK+59ExmnGJIpWVeBIBY9du6fNrjTFacsUfdX1fkddsFUNNuD85Z147AG9FpjQ0vXg/1PeXY+rkGw71Ng6hl2qwuD0nT06kakVKO5kFMszAplgC2WALYQBbCSQBaANUSANUQSMUQBqrAGKsAYqyANVYB871o1Xak2bDsvZ1WayMSrLxIHAjb/wDb5y2kraFrJSzslnC4fY6zR2lI1I4qp5XLx+549EaK7I9pUIL2IULuF95vxMpq1bXWFuNi6u/SrVith1S018GjgPD4g02V13qb/qJ7UKsqNRVIb1+Y6yJ01OLi+U8+vlQNXpMNzYamw7izmfQ6U1OCktz2meh4uNGSfJJ9yM3eZlsb/VrQaYan4TibCrlzkvupL/VzPo74OYv72dxP0NL4d2z+b7f9ng0lrwbkYVFyj6da5J6hQRb0mMGzQ0KsZqy28F5nmw2u9YH5xKVReIAZG9BufZGD2qaGote62n2mjBw+k6B5rs22FWk5935GNxVfr6Pq/mH+dqPn2kcG1Cq9Gp5SG1xuI3hh0IknT0K0a1NTjuZwtL4oghBsFrm3Hp+U86j5DfoRXxM6eExTUyr0yUdQLMpsRPRLYalSMZpxkso+r6Ax5xGGpVjsZgQ1t2ZSVYj0iQzjLyiqNaUFuW7r2nQkGsXAOJpzVTDYxs9dGFSwHaUmKOQNwPBvSJsUrmpSWIvYa9W2p1XmS2niq6u0MDhqpwqEOwRXqOS9QpnW4udw6C00NL3FWrbSTfDvQhQp0VmKOF2k5DUJ1wTUjUGuavVq5obdwdwO7Z77zpdFJ+r4fFnrB5R0mWWRkKZYAthAFMIAphABtJA1RIAxRAGqIA1RAGKJAKbEIps7op5M6g+omYSqwi8OSXWekaU5LKi31E8Opf2lL8RP1mPp6XzLtRPoKvyvsZw9aMShFJlqUzYups6nfYjj+6Zz+ncVFTlFp4ytnPjyLLR1Oack4vk5GZ44lfOT7yzn9R8C09HLgyjiV85PvCTqPgPRy4ME4lfOX7wk6j4E+jlwYvW917TDqGViuEoqcrBtoLXGyd3ZasaEIZTaSX0J0apak201mT8Dy6t4cVcXQRtoz5iOYQF7fyzaZ631R07eclw79hpvhExpC0qA2CoWqP1C2CjuuSfQJCKnQtFOUqj5Ni695hrzI6El4B2NU8caOLpWPi1WFJxwIbYPU1jIZo6Roqpby4raur7Hb+EXDAGhWG8h6bdbWZfa0I0NCVHicOh+fgfPNK4QvZ02sBYjmOkxlHJ0VOersZ2tH6vYqqVVaNRLhbvVU00A53O/0XnplYK2rfUKabck+jaz6ponADD0KdBTcU1sTuuxN2b0kkzBvJytxWdao6j5QdLY3skuvlMbLfhzMrtJXjtqWY/E9i8zySM1UrsxuzFjzJJnHzqVKjzOTb52Z5BzTDaTkGoAwKttDAg9xhZRD2rDM5itE1lJKK9VODIpY9xA4zcppzWUn2M0Z05RezaVhdEV3NjTqIvFnVh+W8zKUJL+V9jIjTnLmNJRwhRQiq9lFvJPrms6VVv4X2M3o4isIBj3zDaicjcLjmpkEEleKk7CPcZuWt7Vt5ZTbXKuT7Mh7TSAhgGG5gCO4ztISU4qS3PaYAMJkBTCABaCBqiCRiiANUQBqiQDi63aSajTRKZKvWLDMN4RbXtyJuNvfKnS11KjTUYPDly8xaaLto1ZuUllR72Ya85V7TpiSMA9ujtDVMWStMeKPKdtir+p6CblpZ1a8vcWxb3yGvXvKdssye3kXKzuUPg+p2+drVGb/pqiD87y+hoenj3pMrJ6fqZ9yCxztvyPNpD4PyAThquYj6FZbX+0v6Tzq6I2fpy7T2o6fTeKsOteX3MqNHPTcrXUoyHajb7/AKe2UddSpycJLDLr1iFSGabynynK0+fnV/gHtM9rTZHrNm2+B9J2NSNIZcVQZz5NTISeTqVBP3vynT2VZ1ab1t6K/StDNCajyrPZtNf8I2DJWjXG1UzU36ZrFT3bCPSJuRKTQtVJypvl2rxMPeZF+S8A6+qeDNbF0QBspsKznkE2j88o9MhmlpCsqdvLPLsXWd34R8SL4ekN47So3MA2VfY3qkRK/QlN4nPoXi/AxTHZMi+R9nwf7On9XT/wieZwtT430sbBgcLWc/sv/J/pnPad30/3eBJw80oMDJM0YGSZowMmt0OMmGQndlZz3Ek+ydho6KpWkW+DfbtIFfH9H9/7s8/bFtxfYCfH9H9/7se2Lbi+wGZxdQM7sNzO7C/IkkTmKrUqkpLc232tsnJ52MwwMmr0ePmaX1aeydrY/wBmp/6V3EDGE2gKYQBdoA1RAGqIA1RAGqJAMnr9vw/dW9qTn9O74dfgX+hN0+rxMneUBeEvIJNzg9NYfDYVVpOrulO+QBgWqkXNzbn+U6ile21vbqMJJtLdxZzVWyuK9w5TjhN79mxGWxWnK9Q5mquv7tNjTUdLL75R1b+4qPLm10bEXVOxoU1hQXXtZ0dX9Yay1adOozVadR1SznMwLGwIbfx4zcsNI1lUjCb1k3jbv285qX2j6LpynFarSzs3bOY6WvuGHZ0q30w/ZE81IZh6iv5mbmm6UdSNTlzjvZqaFqS15U+TGe5eJ8t0+fnF+rHtMq7X4H0nXW3w9YOiDsfvX3zoNF7pdXiYXXIfV9W9OU8bR8GxOU1cuRlfdVXzh158b7ZZNYOOvbSdtU9LS+Heub8+xydJ6i1AxOFdXQ7kqnK46XtZvyjWNyhpiDWKqw+K3fnaeTC6k4lj852dJeJLZz6Au/1iTlHtPS9CK93L6sGqo0cPougWY7W3sbdrVcblUe7cOPEzHeVEp17+rhfZfn1PkWuGs7vWZtna1LHmtNNyqOZt+vGb1tbKe2W42r6/Wj4K3ofFja3yc/S/ojKPpWsb/Ov6CB7JvqhS+VFA9J3jefSs+o4bTeIyJ89V8hPpdBPVW1H5UcXUv7rXf6j3vlG/HmI/tqv35Pq1H5UYev3X+Izlac0zXPZ3rVD5e9u6c7p62pfp+6v5vA2be9uZZzUZy/jat/a1PvTnvVqXyo2fWq/zs9+jdYnVgK5zodhYgZl67N4nhWsoyWYbGbVvpGpGWKjyvqjV5uW3lKlpl7k3T4a9Hsgct6Yp3tewtadpKhmh6JPGzH0wZnPTVynba1QnoVHulfHQtFLbKX08iMHmxWrhAvRe582px9I/Sa9bQuFmlLqfn9hg4NVCpKuCrA2IO+UsqcoScZLDRGRRMjAya/Rw+ZpfVp7J2Vl/Z6f+ldxkMYTaAphAAtAGKIA1YB49MaTGHUWAao98oO4c2PSV9/eq2hs2ye7zZtWts60tu5bzMvpCq5u1R+5WKj0AbJy1W9uJvLm+p47i6jb0orCijl6wY5yaIqMzgCpbMbkXy3275HpqlZYnJvG7JYWNCCUtVY3eJ4Q19onkbWC7wQS8AOjTZ2CICzMbKq7STMoQlOSjFZbMZyjCLlJ4SN5q7q4uHtWr2asBceZTHTmevq5zp7DRsaHv1NsvovziczfaRlX/AE6eyP1f25jha36aWuy0qJvTpEktwZ91x0Avt43MrNKXsa0lThuXLxZZ6LspUYuc/ifJwR8+0+fnF+rHtM8LX4H0nQ2/wlaIOx/s++dBozdLq8TzueQ6IaxBGwgggjYQectDVO9gtcMVSGXOtUDd265j94EE+kyNVFfV0ZbzecY6PxofW15xTCyijT6pTYn+ZiPykaqPOOiLdPbl9fkkZ/F4x6zZ6ztUc8XN9nIch0EyLGnThTjqwWEYPTbXxFX+ID1AS4t/4UThNKPN5Uzx8EeEmepoH0zDHxE/gT2CbC3HITj7z6Rnr9UZMdVnL003kfb905/Tv93+7wNq2W85uac/g2sEzRgYN/oSralh2bxrJSJF94FtkpKmI12+D8To7eX6UehGsr60AoezRhUO7NYqOuw7ZbVNMJw9yLzz7jZ1ziVNI1WN2qVL9GKj1DZKmVzXk8ub7cdxjrHS0Rpx1dUqkujELdtrKTsBvxHfN6z0hUjNQqPKeznX5zkqR7dbMMMi1R5SsEPVTe3qPtm1pegnBVVvWzqJmZYmUODDJs9GfsKP1aeydfZ/2eH+ldx6rcNYTZJFNAFwBiwBqwDLayXOI27giAd20+285LTMn6zh8F4l5o/Co9bPAiymbNzJyNZBtpd1T/TPe3e8sbDdLq8Tx4c+KPTM5bzZmtoy8xMMHq0dgamIcU6IzMd53Ko85jwE9qFvUry1YL7HjXr06ENeb2d/QfQNF6Ko4Gm1RyMwHzlZ9mzzV5DpvM6i3taNnDWb28rZy1xdVr2ooxWzkS8fzYZTWLWVsRenSulDluZ+rdOnr6Ut9pGVb3IbI9/5wLyx0bGh789svoujzOBeVZZ4ORp6gTlqDblGVug4H2zbtZpZizYoSxsPPog+X9n3zo9GbpdXiY3XIdC8tTUJeAS8Al4BiNMn/aK38fuEtqH8NHB6T/tdTp8EKwOFatUWmnHefNXixnslkrK1WNKDmz7NqVpalhWq9uxQMlJUsrN5JPIdRPG9oTqqKgtxVaLuqdCU3UeM45Hzm20riBUwNeohulTCVnU7RdTTJBsZVUYuNeMXvUl3l/czU7Wco7nFv6HxTTTeR9v3T003/d/u8DlLZbzm5pRYNrBM0YGDfaEINCgGOUGnTBNr2Fhc24yjrJOs88S9t3+lHoRq31XbLmp1Vc2uoyWB9NzLB6Ilq5jNPq8cs2tQ49XAVVNmp1AeiMR6CNhlfK2rReHB9hhh8Dp6G0JUZ1eqpp01IazbGYjaBbeB3zcs9H1JTUprCW3nZlGL5T3a34sBEojymYORyUXt6z7DNvS1Vaipre9vUZVHyGULSiweWTcaL/YUfqk9k6y0/gQ6F3GxHcNabJIpoAEEBLBI5YBzdOaMNUCpT2ugsR5y79nUbfXKbS1hKvFVKfxLk4rzRvWdyqb1ZbmZ4JY2OwjeDsM46eYvEtjLjOdqOPrJTJNK275zbw+jNi2exssbCSSl1eJz12C3Ker2m29pLyCMH1fQWCSjQpikoXOiOx4sxAJJPGdpaUYUqSUFyHEXtadWtJze5tLmFaX0EmKINZ6wVfJRGQIDztl2nqZhc2Ubh+/J44LGO4ztb6dsnqRjl8rTz3nP+ROH86v99P6Jq+xqHGXavI2/bdxwj2PzOPrRq7SwtFalI1CxqqnzjKRYhjwUchNHSGj6VvSU4N5zjb18xv6O0jVuarhNLGM7OrnMteUxdYO/qXq3h8QK7VUPitSAyO6DaGvsBtynSaFqTcZ5fDxKfS97WouCg+PInwPJrvoqjhalFMOpXMjO+Z2fjZd52bml7F5I0bcVa8ZSqPl2bD36oappXpGviw2R/wBkgZkJXjUNttjw9fERKWDw0hpGVKfo6T2rf5eZoPkTg/Mf8ap+sx1mV/tW54rsRPkTg/Mf8ap+sazHtW54rsR8v1k1bw64zEKEay1LD5x+Q6y/top0YvmOL0hpC4d1N55eC4IXhcKlIZaShBxtvPed5mwkkVVSpOo8zeR+aSeeD6iP+E/3cf8AJlD/AFf7vE6v/wBf/wDP/ifHtLrdVYfRJv3Hj+U9tMUnKnGa5N/X/wBHOW7w2jlZpz2DbwTNGBg3miG/2ej9UnslHXX6sukt6L/Tj0Gh0Vp96Ay/tKfmsbEfwnh3TYtr2pRWrvXDyNiNRo7ia2USPGWqDysp98sVpSk96f51nr6aJ5MZrbsIoIQfOq22fZH6zxq6U2Ypx7fIxdbgZytXLsXclmY3JO8yok3J60nlni5NgqCSAoJJIAA3kncJCi28IZPoGEo9nSpod6IinvA2zrKMNSnGPBJG4lhYLaepIpoAuAEsAcsA42tGsPgaIEUPWq5sga+UKN7NbfvGzjJSyb9jZesyeXhLecTQ2uTPVVMbTosjkLnRCChO4m5Nx6phUo05fEk+lFlX0UowboyeVyZ39xq9YNDDFUezBCOhzU2tsB4g24H9JqXdpGvT1Fsa3FXY3rtqutvT3/nEwlXVjFKSOyLW4oyFT1G2c/LRtynjV+qOmjpS0ks6+OlMD5N4r+xf1p+sx9nXPydxl7Stf8RfXyPSujNIAAAYkAbABWIAHLyp7K3v183b9zxd1o97W4/7fsX8W6Q5Yr8Y/wBUn1e//wA3b9x6zo7/AC/7fsct9IV1JVqtcMpKkGrUBBGwg7Zpyr14vDk89LN1W9CSyoRx0Ifh8NisUpydtXRWFw1QsA1uTHfYz0hTubiOzMl0nlOpa20vexFvm8kOo6r4piB2RS/0nZAo6nbf1CZx0ZcyeNXHWjznpS1is6+ehM32gdFDC0RTBzMSWdt13PLoAAJ0dpbRt6eous5e9u3c1dd7FuS5jOaY0OcbpPK1+ww9Gj2p3XuWYUweZzegX6TcTwjet7lW1nlfFJvH0WervNmqgABQAAAAALAAbgJgU7bbyzI6f1w7N2pYUKShKvUfaMw3hRxtzP8A7lnbWClHWqdnmc/faXlCTp0Etm9vw8zkYfXLEKbuUqDirIq7OhW1ptSsKLWxY6yvp6Xu4vMmmudeWDOaX0gK+IrVVBXPUuVO0g2GybNKn6OCjwPOvU9LUdTGM7TyZp6HlgmaBg+qA/8A5H92n/IlD/V/u8TqP6D9n/E+VEy9aT2M5fB5XwCHbtHcdkr56Lt5PKTXQz1VWaB+Lk5t6x+kx9k0Oft+xPppH1XV7Vqi2EwzE1btQpE2YW2junPXGjKKqy373y/Y6W1pqVGEnypHQ+S1HnV++v8ATPH2bR5+37Gx6GJPktR51fvr/THs2jz9v2HoYnG1h0L4PlelmakfFbNtKtwvbgZo3ln6HEo7jxq09Xah+r+hqWIo53NTMHZTlYAbACOHWelpZ0qtPWlnOTKnTUllnewOh6VA5kUl/Oc5mHdwHoljRtKVJ5itp7RpxjuPW02TMU0kCmgC4BawBywDM676Eev2daiC7UgyMi7WKk3BUcbG+zrJTwW+irqFJuE3jO5mf0Lq9VrVFVkenTzDO9RSgA4gX3noIbLi4vqVKDakm+RJ5/EfU5icgVAJAJAJAMZr1oO98XSG0WFZRy3Cp7j6DzlJpWzyvTQ6/M6HQ19/Tz/b5eQHwb1f95T6lh/MD7pGhZfHHo8TLT8f4culdxtpeHOEgAqgXMQAMxzMeZsBc+gAeiCXJ428h59I1yKFZ6ZBZKNVlKm/jBSRM6aTmk+KPGpL9OTjwZ8UFedOcYqZO3gejOZhq18RVHC1/SCLe0yXuNhwxBHvzTE88EzQMH1gf8H/ALsP+RKL+r/d4nS/0P7P+J8nzS9OawTNAwTNAwfZtV/9ywv/AG9H/CJztz/Gl0s6uz/gQ6EdOeBskgAV6K1FZHGZXBBB5TGUVJOL3MhpNYZydXcG1A16LbQro6N5yMCAe/xbGatpSdLWg+OV+dR5UouOYnYabh7CmgCmkgU0AXBBamCRqmANUwDM62aErYitTel46KgXKWC5GuSW289m0bdkpdJ2letOMqe1bt+7nLzRl9RoUpRnsec7t/MarCIVpornMyois3NgACZbU4yjBKTy8LLKapJSm3FYTbwNmZgSASASAUyggggEEEEHaCDvBhrOxkptPKMtoXRJwekHRb9hXoVGpHkVZTkPUXPoI6yqtrZ29y0vhktnathdXd2rqyUn8UZLPWnt6+81UtSkJAPnutulmqV3pXIp0WyBRuLDex5m/smzTSSyczpKvKpVcP5VyHLwGlGoOHpn+JfouvFWHETJrJp0K0qEtaPXznk1n1Wq4ZjUoI9XCv46NTBZkU7cjgbRbnu9Msre7jUWJPDLKvZSg8xWY9xwcHh6tZglGnUqMTayIx9fLvM2ZVIxWZPBrxoSk8JBYnRT4WtVp1wBWupYA3ABUMADx3xTqKpFSjuMa8JQlqS5Ac0zPHBM0EYNh8tl8C8D7Fr+C+Ddp2gtfs8ma1vTaV/qT9N6TW5c/Us/X16D0Wr/AC4z1YMfmlgVmCZoJwTNBGD7bq1TK4PCqwsRh6Nwd48UbJzlw81ZNcWdVapqjBPgjpTxPckAkAkAFjAFMYApjJAljAAgEUwBqmANUwBeHwgWo9UFialrgnxRblNWnbRhWlVTeZY2ch6yrOUFDG49ymbJ5FwCQCQCQCQCioNr8DcdDa3sJjBOWXBBIBh9b9War1WxGFXtBUsalMEBwwFswvvBtu33/L1hPZhlJfWE5TdSms53o5ehtVMRWqDt0ajRBGcvYMRxVRvuee72TJ1EtxrUNG1Zy99YXL9j6YBbYNlt08DpC4BltctUxjbVaLCniEXLdr5HTeFa20EXNj17rblrd+h92W1dxo3dn6b3ovD7zBvqZjgSOwJtxWrRIPUeNLNXlD5voyqdjXX8v1XmD8jsd/y7fiUP65PrlD5u/wAh6lX+X6rzJ8jsd/y7fiUP649cofN3+Q9Sr/L9V5nM0lo+rhn7PEoaTlQwDFTdTxBBIO4z2p1I1FmLyeNSlOm8TWGHovRVbFFlwtM1TTClgGRbA3t5RHIyKlWFP43gmnRnU2QWTW6uagVC61MflSmpB7FWDu5HBiNgXuJv0mjXv44xT38Tft9HSzmru4eZ9JlQXJIBIBIBCYApjAFMZIFMYApjAAvAKUwBqmANUwBqmANUyAMBgEgEgEgEgEgEgC8TXWmjVKhsiKWY77Ab5KWXgwqTjCLlLctpktaUq42nQq4DNVo3qBkUhGzg2DEMRe1iOnpmWMPDLXQt9barm3v3PHDevzeaXQ1GomHpJXOaqqAOb5tvK/GwsL9JizUuZwnVlKCwm9h7JB4EgEgEgEgEgHB1y1fGOoWWwr0rtRY7NvGmTya3rseE2bW49DPbue81rq3VaHOtxifgtqlMdWpOCpOHqBlbYwdKibCOYu0sNIJOkpLj3or9H5jVa5u5n1SUxckgEgEgEgAMYApjAFMZIFsYApjAF3gFKYA1TAGqYAxTAGqZAGK0AYDAJAJAJAJAJAF4lCylVyHNYEVBmUqfKBHHZeYVNfHuYzs3/UlKD2TWUXQorTUJTVURdiqgCqB0AmZhGKisRWEHBkSASASASASASASAZzFaByaSoY+gLB+0pYpRyNNslUfaCA+g85tRr5ounLpXbuNWVDFZVI9D8zRzVNokAkAkABmgC2aAKYyQLYwBTGALYwALwQCpkgYpkEjVaAMVoAxWgDVaQBitADBgFwCQCQCQCQCXgEvAJeAS8Al4BLwCXgEvAJAJAJAJAITAAZoAtmgCmaSBbNAFsYAtjAFMYIAvJAKtAGK0EjVaQBitADDwC+3EAnhYgE8OkAr4wgAnSMAA6Q6wBZ0j1gAHSPWACdJdYAB0l1gFfGfWAV8Z9YBPjPrAL+M+sAsaS6wAxpLrACGkesAYNI9YAY0j1gBfGPWAX4fAJ4bAL8KEkFduIBReALZoAtjJAtmggDNABBgDFaAMVoAd5BIJBgAFTAAKGAAaZgAGmYABpmACaRgAGkYABoGAAcOYABw7QADhm6wCjhW6wCDCt1gBDDN1gBDDtADFAwAxRMAMUjACFMwAxTMAIIYAYQwAghgBhTADAMAsmSQAzQBZMAGASAWDADVoAxWgBhpBIYaAGLQC8ogF9kIBfYCATwYQCeCCATwMSATwIQCvARAJ4AIBPAB0gE8AEAngAgE8BEAngQgE8DEAngokgrwYQCdgIBXZCAUVEAE2gAloABaSQLZoAsmAVAJAJAJAJACDQAw0AYGgkMNIAQaAGGgBBoAYeAEHgFh4BeeAXngF54BM8AmeAVngEzwAS8AovABLwAS0AEtAALQAC0AEtJIFloABaADeAVAJAJAJAJAJAJALvACBgBgwAwYAQMEhAyAEGgBBoAQMAsNALvBBM0EkzQCZoBLwCs0Aq8AEtAKLQASYAJMEAEySQS0EAEwACYBU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8" name="AutoShape 10" descr="data:image/jpeg;base64,/9j/4AAQSkZJRgABAQAAAQABAAD/2wCEAAkGBxQQEBAPDRQQDw8ODw0PEBANEBAQDxUPFBUXFhQRFRcYHCggGBolHBQUITEhJSorLi4uFyA0ODMsNygtLisBCgoKDg0OGxAQGiwkHyQtLCwsLy0sLC8sLDIsLCwsLDAsLDQsLCwvLCw0LCwsLCwsLCwsLCwsLCwsLCwsLCwsLP/AABEIAL0BCgMBEQACEQEDEQH/xAAbAAACAwEBAQAAAAAAAAAAAAACAwABBgUEB//EAEoQAAIBAgIHAggLBQUJAQAAAAECAAMRBBIFBiExQVFhE3EUIjJSgZGxwQcVFiNCc4KSk6HRM2JyotJThbKzwiQ0NVRjdIPh8CX/xAAbAQEAAgMBAQAAAAAAAAAAAAAAAQUCBAYDB//EAD8RAAIBAwAFCAkCAwgDAAAAAAABAgMEEQUSITFRQWFxgZGxwdETFBUiMlKh4fAjgjNCRDRDU2JyksLxBkWD/9oADAMBAAIRAxEAPwD6NMiCQCQC4BYWAGFgBhYAYWQSEFgBBIAQWAEFgBBIBeSAXkgEyQC8kArJAJkgFZIBWSAUVgAlIAJWACVgAFYAJWSQAVgAFYAMAqASASASASASAWBADVYAwLADCyCQwsAMLADCwAgsAILACCwAgkAvJALySAXkgEyQCZIBWSAVkkgopAKKQASkAEpAAKwASsAArAAKwQAVkki2WCACsAGASASASAEFgDFWAMCwA1WQSMCwAwsAMLADCwAwsAILIAQSAEEgF5IBeWAXlgEywCZYBWWATLABKQCikATiai00Z3NlRSzHkBvkpZMZzUIuUtyOPoDG0qrVuxaoWLZytW2xSd624bfZPCjZ+ruUst6zzte4wp6Rp3fuxWNVcN51ys9z1AKwACsAArAFlYADLAFsskgWywAIBIASiANVYAxVkEjFWAMVYAarABpYmmzmmro1RfKRWUsO8QekqVSMVNxeHy42B18TTp27V0p33Z2C37rzyqVqdP45JdLFOjUqfBFvoQ6g6uAyFXU7ihDD1iZRnGazF5XMYyhKDxJYY4LMjEMLAPFpjSaYWn2lTbc5UUeUzch+sGza2s7iepHrfAxlfXHEMbp2dMcFC5tnUnf+UnB0MND26XvZfWK+VuJ85Pw1jBl7JteD7WT5W4nzk/DWMD2Ta8H2snytxPnJ+GsYHsm14PtZPlbifOT8NYwPZNrwfay/ldifOT8NYHsm14PtZ3dX9a+2cUcQFR2NkdLhC3BSDuPt6QVt7or0UXUpPKW9Ped7HY9KNs97ncq7T3zTu72nbJa+cvclvKULBY1KwJQ7t4OwiTa3dO5jmHJvT3oHom0BOKwy1UenUF0qKysN2w7N/CE8GM4KcXGW5mGGMw+jalRMMKmIq+Q71XUKtj5AyrtN9/d0llSs51Y60nhHPSu6NjNxpJylubb2Lm3dp2tB6zJiX7Jl7Kqb5RmzK1tpAPPpPK4spUlrJ5Rv2WlI3EtSS1ZdqZ3Cs0y0AKwBZWAAywBbLAFssAWyySBTLABtAHKIAxRIAxVgkYqwBqrAGKsAymiNVKmHxPhD1FalS7R0C5u1a6kWa4sN/Am8SkkslzX0lGtR9Eo4bwnwXQZbE4xqrtUqG7Obn9B0E4WrUlVm5z3s6GnQjTioRWxHv1a00aFcKnjLUurKTZb2JDd4t7Z7213UtMzisrga9/Yxq0cy2NbjXrrC19qKR0JB989o/wDkVXPvU1jpa8yiej48kmdbAaQSsPF2MN6tvHXqJfWWkKN0vc2Nb09//Ro1redJ7d3Ex/wg1T29JPorRzAdWYgn+UTfRfaEilSlLlb7l9zLXklyS8A7GD1ZxNUXFPIp3GsQn5b/AMpBoVdJW1N4csvm2/b6jq2qOJUXC036JUF/5rRk84aXtpPDbXSvLJxcRRamxSorIw3q4Knv2ySxhUjNa0Xlcwu8GRM1to2EbQRvB4GBv2M3+ncHUrdnWoWqHs1V0UjMONwPtGU+kbKVWanHbsx+dp8/uITjLYj06s6PqUg71hlLhQEuCbDibTLR1pKjrSlszyGNNS3s7ktD0LEA+F42o1OrUSrftEqOr335gdp9O/0zp4SUoprccbOhJSalvztPTq9UZ8Xhwm8Vqbk8kQ5nY9AoM8rqcYUZynuwz1taLdaGOK+59ExmnGJIpWVeBIBY9du6fNrjTFacsUfdX1fkddsFUNNuD85Z147AG9FpjQ0vXg/1PeXY+rkGw71Ng6hl2qwuD0nT06kakVKO5kFMszAplgC2WALYQBbCSQBaANUSANUQSMUQBqrAGKsAYqyANVYB871o1Xak2bDsvZ1WayMSrLxIHAjb/wDb5y2kraFrJSzslnC4fY6zR2lI1I4qp5XLx+549EaK7I9pUIL2IULuF95vxMpq1bXWFuNi6u/SrVith1S018GjgPD4g02V13qb/qJ7UKsqNRVIb1+Y6yJ01OLi+U8+vlQNXpMNzYamw7izmfQ6U1OCktz2meh4uNGSfJJ9yM3eZlsb/VrQaYan4TibCrlzkvupL/VzPo74OYv72dxP0NL4d2z+b7f9ng0lrwbkYVFyj6da5J6hQRb0mMGzQ0KsZqy28F5nmw2u9YH5xKVReIAZG9BufZGD2qaGote62n2mjBw+k6B5rs22FWk5935GNxVfr6Pq/mH+dqPn2kcG1Cq9Gp5SG1xuI3hh0IknT0K0a1NTjuZwtL4oghBsFrm3Hp+U86j5DfoRXxM6eExTUyr0yUdQLMpsRPRLYalSMZpxkso+r6Ax5xGGpVjsZgQ1t2ZSVYj0iQzjLyiqNaUFuW7r2nQkGsXAOJpzVTDYxs9dGFSwHaUmKOQNwPBvSJsUrmpSWIvYa9W2p1XmS2niq6u0MDhqpwqEOwRXqOS9QpnW4udw6C00NL3FWrbSTfDvQhQp0VmKOF2k5DUJ1wTUjUGuavVq5obdwdwO7Z77zpdFJ+r4fFnrB5R0mWWRkKZYAthAFMIAphABtJA1RIAxRAGqIA1RAGKJAKbEIps7op5M6g+omYSqwi8OSXWekaU5LKi31E8Opf2lL8RP1mPp6XzLtRPoKvyvsZw9aMShFJlqUzYups6nfYjj+6Zz+ncVFTlFp4ytnPjyLLR1Oack4vk5GZ44lfOT7yzn9R8C09HLgyjiV85PvCTqPgPRy4ME4lfOX7wk6j4E+jlwYvW917TDqGViuEoqcrBtoLXGyd3ZasaEIZTaSX0J0apak201mT8Dy6t4cVcXQRtoz5iOYQF7fyzaZ631R07eclw79hpvhExpC0qA2CoWqP1C2CjuuSfQJCKnQtFOUqj5Ni695hrzI6El4B2NU8caOLpWPi1WFJxwIbYPU1jIZo6Roqpby4raur7Hb+EXDAGhWG8h6bdbWZfa0I0NCVHicOh+fgfPNK4QvZ02sBYjmOkxlHJ0VOersZ2tH6vYqqVVaNRLhbvVU00A53O/0XnplYK2rfUKabck+jaz6ponADD0KdBTcU1sTuuxN2b0kkzBvJytxWdao6j5QdLY3skuvlMbLfhzMrtJXjtqWY/E9i8zySM1UrsxuzFjzJJnHzqVKjzOTb52Z5BzTDaTkGoAwKttDAg9xhZRD2rDM5itE1lJKK9VODIpY9xA4zcppzWUn2M0Z05RezaVhdEV3NjTqIvFnVh+W8zKUJL+V9jIjTnLmNJRwhRQiq9lFvJPrms6VVv4X2M3o4isIBj3zDaicjcLjmpkEEleKk7CPcZuWt7Vt5ZTbXKuT7Mh7TSAhgGG5gCO4ztISU4qS3PaYAMJkBTCABaCBqiCRiiANUQBqiQDi63aSajTRKZKvWLDMN4RbXtyJuNvfKnS11KjTUYPDly8xaaLto1ZuUllR72Ya85V7TpiSMA9ujtDVMWStMeKPKdtir+p6CblpZ1a8vcWxb3yGvXvKdssye3kXKzuUPg+p2+drVGb/pqiD87y+hoenj3pMrJ6fqZ9yCxztvyPNpD4PyAThquYj6FZbX+0v6Tzq6I2fpy7T2o6fTeKsOteX3MqNHPTcrXUoyHajb7/AKe2UddSpycJLDLr1iFSGabynynK0+fnV/gHtM9rTZHrNm2+B9J2NSNIZcVQZz5NTISeTqVBP3vynT2VZ1ab1t6K/StDNCajyrPZtNf8I2DJWjXG1UzU36ZrFT3bCPSJuRKTQtVJypvl2rxMPeZF+S8A6+qeDNbF0QBspsKznkE2j88o9MhmlpCsqdvLPLsXWd34R8SL4ekN47So3MA2VfY3qkRK/QlN4nPoXi/AxTHZMi+R9nwf7On9XT/wieZwtT430sbBgcLWc/sv/J/pnPad30/3eBJw80oMDJM0YGSZowMmt0OMmGQndlZz3Ek+ydho6KpWkW+DfbtIFfH9H9/7s8/bFtxfYCfH9H9/7se2Lbi+wGZxdQM7sNzO7C/IkkTmKrUqkpLc232tsnJ52MwwMmr0ePmaX1aeydrY/wBmp/6V3EDGE2gKYQBdoA1RAGqIA1RAGqJAMnr9vw/dW9qTn9O74dfgX+hN0+rxMneUBeEvIJNzg9NYfDYVVpOrulO+QBgWqkXNzbn+U6ile21vbqMJJtLdxZzVWyuK9w5TjhN79mxGWxWnK9Q5mquv7tNjTUdLL75R1b+4qPLm10bEXVOxoU1hQXXtZ0dX9Yay1adOozVadR1SznMwLGwIbfx4zcsNI1lUjCb1k3jbv285qX2j6LpynFarSzs3bOY6WvuGHZ0q30w/ZE81IZh6iv5mbmm6UdSNTlzjvZqaFqS15U+TGe5eJ8t0+fnF+rHtMq7X4H0nXW3w9YOiDsfvX3zoNF7pdXiYXXIfV9W9OU8bR8GxOU1cuRlfdVXzh158b7ZZNYOOvbSdtU9LS+Heub8+xydJ6i1AxOFdXQ7kqnK46XtZvyjWNyhpiDWKqw+K3fnaeTC6k4lj852dJeJLZz6Au/1iTlHtPS9CK93L6sGqo0cPougWY7W3sbdrVcblUe7cOPEzHeVEp17+rhfZfn1PkWuGs7vWZtna1LHmtNNyqOZt+vGb1tbKe2W42r6/Wj4K3ofFja3yc/S/ojKPpWsb/Ov6CB7JvqhS+VFA9J3jefSs+o4bTeIyJ89V8hPpdBPVW1H5UcXUv7rXf6j3vlG/HmI/tqv35Pq1H5UYev3X+Izlac0zXPZ3rVD5e9u6c7p62pfp+6v5vA2be9uZZzUZy/jat/a1PvTnvVqXyo2fWq/zs9+jdYnVgK5zodhYgZl67N4nhWsoyWYbGbVvpGpGWKjyvqjV5uW3lKlpl7k3T4a9Hsgct6Yp3tewtadpKhmh6JPGzH0wZnPTVynba1QnoVHulfHQtFLbKX08iMHmxWrhAvRe582px9I/Sa9bQuFmlLqfn9hg4NVCpKuCrA2IO+UsqcoScZLDRGRRMjAya/Rw+ZpfVp7J2Vl/Z6f+ldxkMYTaAphAAtAGKIA1YB49MaTGHUWAao98oO4c2PSV9/eq2hs2ye7zZtWts60tu5bzMvpCq5u1R+5WKj0AbJy1W9uJvLm+p47i6jb0orCijl6wY5yaIqMzgCpbMbkXy3275HpqlZYnJvG7JYWNCCUtVY3eJ4Q19onkbWC7wQS8AOjTZ2CICzMbKq7STMoQlOSjFZbMZyjCLlJ4SN5q7q4uHtWr2asBceZTHTmevq5zp7DRsaHv1NsvovziczfaRlX/AE6eyP1f25jha36aWuy0qJvTpEktwZ91x0Avt43MrNKXsa0lThuXLxZZ6LspUYuc/ifJwR8+0+fnF+rHtM8LX4H0nQ2/wlaIOx/s++dBozdLq8TzueQ6IaxBGwgggjYQectDVO9gtcMVSGXOtUDd265j94EE+kyNVFfV0ZbzecY6PxofW15xTCyijT6pTYn+ZiPykaqPOOiLdPbl9fkkZ/F4x6zZ6ztUc8XN9nIch0EyLGnThTjqwWEYPTbXxFX+ID1AS4t/4UThNKPN5Uzx8EeEmepoH0zDHxE/gT2CbC3HITj7z6Rnr9UZMdVnL003kfb905/Tv93+7wNq2W85uac/g2sEzRgYN/oSralh2bxrJSJF94FtkpKmI12+D8To7eX6UehGsr60AoezRhUO7NYqOuw7ZbVNMJw9yLzz7jZ1ziVNI1WN2qVL9GKj1DZKmVzXk8ub7cdxjrHS0Rpx1dUqkujELdtrKTsBvxHfN6z0hUjNQqPKeznX5zkqR7dbMMMi1R5SsEPVTe3qPtm1pegnBVVvWzqJmZYmUODDJs9GfsKP1aeydfZ/2eH+ldx6rcNYTZJFNAFwBiwBqwDLayXOI27giAd20+285LTMn6zh8F4l5o/Co9bPAiymbNzJyNZBtpd1T/TPe3e8sbDdLq8Tx4c+KPTM5bzZmtoy8xMMHq0dgamIcU6IzMd53Ko85jwE9qFvUry1YL7HjXr06ENeb2d/QfQNF6Ko4Gm1RyMwHzlZ9mzzV5DpvM6i3taNnDWb28rZy1xdVr2ooxWzkS8fzYZTWLWVsRenSulDluZ+rdOnr6Ut9pGVb3IbI9/5wLyx0bGh789svoujzOBeVZZ4ORp6gTlqDblGVug4H2zbtZpZizYoSxsPPog+X9n3zo9GbpdXiY3XIdC8tTUJeAS8Al4BiNMn/aK38fuEtqH8NHB6T/tdTp8EKwOFatUWmnHefNXixnslkrK1WNKDmz7NqVpalhWq9uxQMlJUsrN5JPIdRPG9oTqqKgtxVaLuqdCU3UeM45Hzm20riBUwNeohulTCVnU7RdTTJBsZVUYuNeMXvUl3l/czU7Wco7nFv6HxTTTeR9v3T003/d/u8DlLZbzm5pRYNrBM0YGDfaEINCgGOUGnTBNr2Fhc24yjrJOs88S9t3+lHoRq31XbLmp1Vc2uoyWB9NzLB6Ilq5jNPq8cs2tQ49XAVVNmp1AeiMR6CNhlfK2rReHB9hhh8Dp6G0JUZ1eqpp01IazbGYjaBbeB3zcs9H1JTUprCW3nZlGL5T3a34sBEojymYORyUXt6z7DNvS1Vaipre9vUZVHyGULSiweWTcaL/YUfqk9k6y0/gQ6F3GxHcNabJIpoAEEBLBI5YBzdOaMNUCpT2ugsR5y79nUbfXKbS1hKvFVKfxLk4rzRvWdyqb1ZbmZ4JY2OwjeDsM46eYvEtjLjOdqOPrJTJNK275zbw+jNi2exssbCSSl1eJz12C3Ker2m29pLyCMH1fQWCSjQpikoXOiOx4sxAJJPGdpaUYUqSUFyHEXtadWtJze5tLmFaX0EmKINZ6wVfJRGQIDztl2nqZhc2Ubh+/J44LGO4ztb6dsnqRjl8rTz3nP+ROH86v99P6Jq+xqHGXavI2/bdxwj2PzOPrRq7SwtFalI1CxqqnzjKRYhjwUchNHSGj6VvSU4N5zjb18xv6O0jVuarhNLGM7OrnMteUxdYO/qXq3h8QK7VUPitSAyO6DaGvsBtynSaFqTcZ5fDxKfS97WouCg+PInwPJrvoqjhalFMOpXMjO+Z2fjZd52bml7F5I0bcVa8ZSqPl2bD36oappXpGviw2R/wBkgZkJXjUNttjw9fERKWDw0hpGVKfo6T2rf5eZoPkTg/Mf8ap+sx1mV/tW54rsRPkTg/Mf8ap+sazHtW54rsR8v1k1bw64zEKEay1LD5x+Q6y/top0YvmOL0hpC4d1N55eC4IXhcKlIZaShBxtvPed5mwkkVVSpOo8zeR+aSeeD6iP+E/3cf8AJlD/AFf7vE6v/wBf/wDP/ifHtLrdVYfRJv3Hj+U9tMUnKnGa5N/X/wBHOW7w2jlZpz2DbwTNGBg3miG/2ej9UnslHXX6sukt6L/Tj0Gh0Vp96Ay/tKfmsbEfwnh3TYtr2pRWrvXDyNiNRo7ia2USPGWqDysp98sVpSk96f51nr6aJ5MZrbsIoIQfOq22fZH6zxq6U2Ypx7fIxdbgZytXLsXclmY3JO8yok3J60nlni5NgqCSAoJJIAA3kncJCi28IZPoGEo9nSpod6IinvA2zrKMNSnGPBJG4lhYLaepIpoAuAEsAcsA42tGsPgaIEUPWq5sga+UKN7NbfvGzjJSyb9jZesyeXhLecTQ2uTPVVMbTosjkLnRCChO4m5Nx6phUo05fEk+lFlX0UowboyeVyZ39xq9YNDDFUezBCOhzU2tsB4g24H9JqXdpGvT1Fsa3FXY3rtqutvT3/nEwlXVjFKSOyLW4oyFT1G2c/LRtynjV+qOmjpS0ks6+OlMD5N4r+xf1p+sx9nXPydxl7Stf8RfXyPSujNIAAAYkAbABWIAHLyp7K3v183b9zxd1o97W4/7fsX8W6Q5Yr8Y/wBUn1e//wA3b9x6zo7/AC/7fsct9IV1JVqtcMpKkGrUBBGwg7Zpyr14vDk89LN1W9CSyoRx0Ifh8NisUpydtXRWFw1QsA1uTHfYz0hTubiOzMl0nlOpa20vexFvm8kOo6r4piB2RS/0nZAo6nbf1CZx0ZcyeNXHWjznpS1is6+ehM32gdFDC0RTBzMSWdt13PLoAAJ0dpbRt6eous5e9u3c1dd7FuS5jOaY0OcbpPK1+ww9Gj2p3XuWYUweZzegX6TcTwjet7lW1nlfFJvH0WervNmqgABQAAAAALAAbgJgU7bbyzI6f1w7N2pYUKShKvUfaMw3hRxtzP8A7lnbWClHWqdnmc/faXlCTp0Etm9vw8zkYfXLEKbuUqDirIq7OhW1ptSsKLWxY6yvp6Xu4vMmmudeWDOaX0gK+IrVVBXPUuVO0g2GybNKn6OCjwPOvU9LUdTGM7TyZp6HlgmaBg+qA/8A5H92n/IlD/V/u8TqP6D9n/E+VEy9aT2M5fB5XwCHbtHcdkr56Lt5PKTXQz1VWaB+Lk5t6x+kx9k0Oft+xPppH1XV7Vqi2EwzE1btQpE2YW2junPXGjKKqy373y/Y6W1pqVGEnypHQ+S1HnV++v8ATPH2bR5+37Gx6GJPktR51fvr/THs2jz9v2HoYnG1h0L4PlelmakfFbNtKtwvbgZo3ln6HEo7jxq09Xah+r+hqWIo53NTMHZTlYAbACOHWelpZ0qtPWlnOTKnTUllnewOh6VA5kUl/Oc5mHdwHoljRtKVJ5itp7RpxjuPW02TMU0kCmgC4BawBywDM676Eev2daiC7UgyMi7WKk3BUcbG+zrJTwW+irqFJuE3jO5mf0Lq9VrVFVkenTzDO9RSgA4gX3noIbLi4vqVKDakm+RJ5/EfU5icgVAJAJAJAMZr1oO98XSG0WFZRy3Cp7j6DzlJpWzyvTQ6/M6HQ19/Tz/b5eQHwb1f95T6lh/MD7pGhZfHHo8TLT8f4culdxtpeHOEgAqgXMQAMxzMeZsBc+gAeiCXJ428h59I1yKFZ6ZBZKNVlKm/jBSRM6aTmk+KPGpL9OTjwZ8UFedOcYqZO3gejOZhq18RVHC1/SCLe0yXuNhwxBHvzTE88EzQMH1gf8H/ALsP+RKL+r/d4nS/0P7P+J8nzS9OawTNAwTNAwfZtV/9ywv/AG9H/CJztz/Gl0s6uz/gQ6EdOeBskgAV6K1FZHGZXBBB5TGUVJOL3MhpNYZydXcG1A16LbQro6N5yMCAe/xbGatpSdLWg+OV+dR5UouOYnYabh7CmgCmkgU0AXBBamCRqmANUwDM62aErYitTel46KgXKWC5GuSW289m0bdkpdJ2letOMqe1bt+7nLzRl9RoUpRnsec7t/MarCIVpornMyois3NgACZbU4yjBKTy8LLKapJSm3FYTbwNmZgSASASAUyggggEEEEHaCDvBhrOxkptPKMtoXRJwekHRb9hXoVGpHkVZTkPUXPoI6yqtrZ29y0vhktnathdXd2rqyUn8UZLPWnt6+81UtSkJAPnutulmqV3pXIp0WyBRuLDex5m/smzTSSyczpKvKpVcP5VyHLwGlGoOHpn+JfouvFWHETJrJp0K0qEtaPXznk1n1Wq4ZjUoI9XCv46NTBZkU7cjgbRbnu9Msre7jUWJPDLKvZSg8xWY9xwcHh6tZglGnUqMTayIx9fLvM2ZVIxWZPBrxoSk8JBYnRT4WtVp1wBWupYA3ABUMADx3xTqKpFSjuMa8JQlqS5Ac0zPHBM0EYNh8tl8C8D7Fr+C+Ddp2gtfs8ma1vTaV/qT9N6TW5c/Us/X16D0Wr/AC4z1YMfmlgVmCZoJwTNBGD7bq1TK4PCqwsRh6Nwd48UbJzlw81ZNcWdVapqjBPgjpTxPckAkAkAFjAFMYApjJAljAAgEUwBqmANUwBeHwgWo9UFialrgnxRblNWnbRhWlVTeZY2ch6yrOUFDG49ymbJ5FwCQCQCQCQCioNr8DcdDa3sJjBOWXBBIBh9b9War1WxGFXtBUsalMEBwwFswvvBtu33/L1hPZhlJfWE5TdSms53o5ehtVMRWqDt0ajRBGcvYMRxVRvuee72TJ1EtxrUNG1Zy99YXL9j6YBbYNlt08DpC4BltctUxjbVaLCniEXLdr5HTeFa20EXNj17rblrd+h92W1dxo3dn6b3ovD7zBvqZjgSOwJtxWrRIPUeNLNXlD5voyqdjXX8v1XmD8jsd/y7fiUP65PrlD5u/wAh6lX+X6rzJ8jsd/y7fiUP649cofN3+Q9Sr/L9V5nM0lo+rhn7PEoaTlQwDFTdTxBBIO4z2p1I1FmLyeNSlOm8TWGHovRVbFFlwtM1TTClgGRbA3t5RHIyKlWFP43gmnRnU2QWTW6uagVC61MflSmpB7FWDu5HBiNgXuJv0mjXv44xT38Tft9HSzmru4eZ9JlQXJIBIBIBCYApjAFMZIFMYApjAAvAKUwBqmANUwBqmANUyAMBgEgEgEgEgEgEgC8TXWmjVKhsiKWY77Ab5KWXgwqTjCLlLctpktaUq42nQq4DNVo3qBkUhGzg2DEMRe1iOnpmWMPDLXQt9barm3v3PHDevzeaXQ1GomHpJXOaqqAOb5tvK/GwsL9JizUuZwnVlKCwm9h7JB4EgEgEgEgEgHB1y1fGOoWWwr0rtRY7NvGmTya3rseE2bW49DPbue81rq3VaHOtxifgtqlMdWpOCpOHqBlbYwdKibCOYu0sNIJOkpLj3or9H5jVa5u5n1SUxckgEgEgEgAMYApjAFMZIFsYApjAF3gFKYA1TAGqYAxTAGqZAGK0AYDAJAJAJAJAJAF4lCylVyHNYEVBmUqfKBHHZeYVNfHuYzs3/UlKD2TWUXQorTUJTVURdiqgCqB0AmZhGKisRWEHBkSASASASASASASAZzFaByaSoY+gLB+0pYpRyNNslUfaCA+g85tRr5ounLpXbuNWVDFZVI9D8zRzVNokAkAkABmgC2aAKYyQLYwBTGALYwALwQCpkgYpkEjVaAMVoAxWgDVaQBitADBgFwCQCQCQCQCXgEvAJeAS8Al4BLwCXgEvAJAJAJAJAITAAZoAtmgCmaSBbNAFsYAtjAFMYIAvJAKtAGK0EjVaQBitADDwC+3EAnhYgE8OkAr4wgAnSMAA6Q6wBZ0j1gAHSPWACdJdYAB0l1gFfGfWAV8Z9YBPjPrAL+M+sAsaS6wAxpLrACGkesAYNI9YAY0j1gBfGPWAX4fAJ4bAL8KEkFduIBReALZoAtjJAtmggDNABBgDFaAMVoAd5BIJBgAFTAAKGAAaZgAGmYABpmACaRgAGkYABoGAAcOYABw7QADhm6wCjhW6wCDCt1gBDDN1gBDDtADFAwAxRMAMUjACFMwAxTMAIIYAYQwAghgBhTADAMAsmSQAzQBZMAGASAWDADVoAxWgBhpBIYaAGLQC8ogF9kIBfYCATwYQCeCCATwMSATwIQCvARAJ4AIBPAB0gE8AEAngAgE8BEAngQgE8DEAngokgrwYQCdgIBXZCAUVEAE2gAloABaSQLZoAsmAVAJAJAJAJACDQAw0AYGgkMNIAQaAGGgBBoAYeAEHgFh4BeeAXngF54BM8AmeAVngEzwAS8AovABLwAS0AEtAALQAC0AEtJIFloABaADeAVAJAJAJAJAJAJALvACBgBgwAwYAQMEhAyAEGgBBoAQMAsNALvBBM0EkzQCZoBLwCs0Aq8AEtAKLQASYAJMEAEySQS0EAEwACYBU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00" name="AutoShape 12" descr="Image result for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02" name="AutoShape 14" descr="Image result for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1795"/>
            <a:ext cx="5472608" cy="298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4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不任的祷告，在各种掛虑中</a:t>
            </a: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帖前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5:16-18 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要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常常喜乐．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17 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不住的祷告．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 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凡事谢恩．因为这是　神在基督耶稣里向你们所定的旨意。</a:t>
            </a:r>
            <a:endParaRPr lang="en-US" altLang="zh-TW" sz="60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但也要常常祷告</a:t>
            </a:r>
            <a:r>
              <a:rPr lang="en-US" altLang="zh-CN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: </a:t>
            </a: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定期有计划地祷告</a:t>
            </a: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US" altLang="zh-CN" sz="60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路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18:1 </a:t>
            </a:r>
            <a:endParaRPr lang="en-US" altLang="zh-CN" sz="60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稣设一个比喻、是要人常常祷告、不可灰心．</a:t>
            </a:r>
            <a:endParaRPr lang="en-US" altLang="zh-TW" sz="60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1622"/>
            <a:ext cx="873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腓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4:6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应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当一无罣虑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、只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要凡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事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endParaRPr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206" y="1209781"/>
            <a:ext cx="85664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但也要常常祷告</a:t>
            </a:r>
            <a:r>
              <a:rPr lang="en-US" altLang="zh-CN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: </a:t>
            </a: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定期有计划地祷告</a:t>
            </a: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US" altLang="zh-CN" sz="60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但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6:10 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但以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理</a:t>
            </a:r>
            <a:r>
              <a:rPr lang="en-US" altLang="zh-TW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就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到自己家里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、一日</a:t>
            </a:r>
            <a:r>
              <a:rPr lang="zh-TW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三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次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、双膝跪在他神面前、祷告感谢、与素常一样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US" altLang="zh-TW" sz="6000" b="1" dirty="0" smtClean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可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1:32-38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天晚日落的时候、有人带着一切害病的、和被鬼附的、来到耶稣跟前。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33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合城的人都聚集在门前。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34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耶稣治好了许多害各样病的人、又赶出许多鬼、不许鬼说话、因为鬼认识他。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35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次日早晨、天未亮的时候、耶稣起来、到旷野地方去、在那里祷告。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4" y="76818"/>
            <a:ext cx="85664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36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西门和同伴追了他去。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37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遇见了就对他们说、众人都找你。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38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耶稣对他们说、我们可以往别处去、到邻近的乡村、我也好在那里传道．因为我是为这事出来的。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2348880"/>
            <a:ext cx="664542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GB" altLang="zh-CN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DailyPrayer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7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每</a:t>
            </a:r>
            <a:r>
              <a:rPr lang="zh-CN" alt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天的祷告 </a:t>
            </a:r>
            <a:endParaRPr lang="en-GB" altLang="zh-CN" sz="7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( 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很优美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.. )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主，我心爱祢，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我渴望活在祢的怀里；</a:t>
            </a:r>
            <a:b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</a:b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每天与祢同在，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享受祢的大爱。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6" name="DailyPrayer每天的禱告  ( 很優美..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5488781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412776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医治我受伤的心灵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改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变我原有的生命；</a:t>
            </a: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引导我当走的路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今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天的服事求祢托住。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980728"/>
            <a:ext cx="8496944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哦～主啊，求祢改变我，心思意念愿祢来雕琢；</a:t>
            </a: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使我能更加像祢，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带著耶稣的香气。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kcwei\Pictures\09 My Albums\2010-11\LondoncbcBaptist1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6034617" cy="4525963"/>
          </a:xfrm>
          <a:prstGeom prst="rect">
            <a:avLst/>
          </a:prstGeom>
          <a:noFill/>
        </p:spPr>
      </p:pic>
      <p:pic>
        <p:nvPicPr>
          <p:cNvPr id="6" name="Picture 2" descr="C:\Users\ekcwei\Pictures\09 My Albums\2010-11\lcbcleadersretreat110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235960" cy="2068200"/>
          </a:xfrm>
          <a:prstGeom prst="rect">
            <a:avLst/>
          </a:prstGeom>
          <a:noFill/>
        </p:spPr>
      </p:pic>
      <p:pic>
        <p:nvPicPr>
          <p:cNvPr id="6148" name="Picture 4" descr="C:\Users\ekcwei\Pictures\09 My Albums\2010-11\1107WangXW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43910"/>
            <a:ext cx="2808312" cy="209745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91880" y="-18256"/>
            <a:ext cx="5760640" cy="926976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倫敦華人浸信會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7170" name="Picture 2" descr="http://www.eecs.qmul.ac.uk/~sirvan/images/my-qmul-tex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222" y="4966356"/>
            <a:ext cx="4992489" cy="139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112474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哦～主啊，求祢吸引我，带我进入祢圣洁居所；</a:t>
            </a: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让我今天为祢活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完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全献上为活祭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奉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献一生跟随祢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！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主，我心爱祢，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我渴望活在祢的怀里；</a:t>
            </a:r>
            <a:b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</a:b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每天与祢同在，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享受祢的大爱。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916832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医治我受伤的心灵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改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变我原有的生命；</a:t>
            </a: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引导我当走的路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今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天的服事求祢托住。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080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哦～主啊，求祢改变我，心思意念愿祢来雕琢；</a:t>
            </a: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使我能更加像祢，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带著耶稣的香气。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112474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哦～主啊，求祢吸引我，带我进入祢圣洁居所；</a:t>
            </a: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让我今天为祢活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完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全献上为活祭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奉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献一生跟随祢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！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2348880"/>
            <a:ext cx="664542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zh-CN" altLang="en-US" sz="8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每</a:t>
            </a:r>
            <a:r>
              <a:rPr lang="zh-CN" alt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天的祷告 </a:t>
            </a:r>
            <a:endParaRPr lang="en-GB" altLang="zh-CN" sz="8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92224"/>
            <a:ext cx="6400800" cy="960512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高雲地利華人基督教會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8194" name="Picture 2" descr="http://t0.gstatic.com/images?q=tbn:ANd9GcQLhUBKPctqwYV2FJ8SC6s-jP_pjl8lG0hXnuodIFjMbj3aV4TH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8"/>
            <a:ext cx="3971925" cy="1152526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RBLkbTIJ4kBQMp-5sEdJZdaPXWyvKdjyRJMgRZfNSYvf2nfk-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97152"/>
            <a:ext cx="2448272" cy="1836204"/>
          </a:xfrm>
          <a:prstGeom prst="rect">
            <a:avLst/>
          </a:prstGeom>
          <a:noFill/>
        </p:spPr>
      </p:pic>
      <p:pic>
        <p:nvPicPr>
          <p:cNvPr id="7169" name="Picture 1" descr="C:\Users\ekcwei\Dropbox\Camera Uploads\2015-05-11 06.21.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7164288" cy="343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0Luton01">
  <a:themeElements>
    <a:clrScheme name="Default Design 1">
      <a:dk1>
        <a:srgbClr val="000000"/>
      </a:dk1>
      <a:lt1>
        <a:srgbClr val="76EEC6"/>
      </a:lt1>
      <a:dk2>
        <a:srgbClr val="000000"/>
      </a:dk2>
      <a:lt2>
        <a:srgbClr val="B2B2B2"/>
      </a:lt2>
      <a:accent1>
        <a:srgbClr val="D1F9EC"/>
      </a:accent1>
      <a:accent2>
        <a:srgbClr val="66CCAA"/>
      </a:accent2>
      <a:accent3>
        <a:srgbClr val="BDF5DF"/>
      </a:accent3>
      <a:accent4>
        <a:srgbClr val="000000"/>
      </a:accent4>
      <a:accent5>
        <a:srgbClr val="E5FBF4"/>
      </a:accent5>
      <a:accent6>
        <a:srgbClr val="5CB99A"/>
      </a:accent6>
      <a:hlink>
        <a:srgbClr val="00754D"/>
      </a:hlink>
      <a:folHlink>
        <a:srgbClr val="00422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BDF5D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BDF5D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BDF5D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BDF5D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FFFFF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FFFFF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FFFFF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FFFFF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0Belfast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0Luton01</Template>
  <TotalTime>426</TotalTime>
  <Words>2981</Words>
  <Application>Microsoft Office PowerPoint</Application>
  <PresentationFormat>On-screen Show (4:3)</PresentationFormat>
  <Paragraphs>214</Paragraphs>
  <Slides>85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85</vt:i4>
      </vt:variant>
    </vt:vector>
  </HeadingPairs>
  <TitlesOfParts>
    <vt:vector size="106" baseType="lpstr">
      <vt:lpstr>0Luton01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0Belfast</vt:lpstr>
      <vt:lpstr>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卢敦华人基督教会 Luton Chinese Christian Church </vt:lpstr>
      <vt:lpstr>Slide 2</vt:lpstr>
      <vt:lpstr>Slide 3</vt:lpstr>
      <vt:lpstr>Slide 4</vt:lpstr>
      <vt:lpstr>     COCM 1978-1980;  1983-2012 培訓事工 中國留學生事工 </vt:lpstr>
      <vt:lpstr>COCM     CCOCCC</vt:lpstr>
      <vt:lpstr>     九龍城浸信會的宣教士  (1978年起) </vt:lpstr>
      <vt:lpstr>倫敦華人浸信會</vt:lpstr>
      <vt:lpstr>Slide 9</vt:lpstr>
      <vt:lpstr>Slide 10</vt:lpstr>
      <vt:lpstr>Slide 11</vt:lpstr>
      <vt:lpstr>Slide 12</vt:lpstr>
      <vt:lpstr>Slide 13</vt:lpstr>
      <vt:lpstr>Baptism Service 浸禮崇拜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卢敦华人基督教会 Luton Chinese Christian Church</dc:title>
  <dc:creator>Edward</dc:creator>
  <cp:lastModifiedBy>Edward</cp:lastModifiedBy>
  <cp:revision>10</cp:revision>
  <dcterms:created xsi:type="dcterms:W3CDTF">2015-03-01T06:48:44Z</dcterms:created>
  <dcterms:modified xsi:type="dcterms:W3CDTF">2015-11-01T08:29:31Z</dcterms:modified>
</cp:coreProperties>
</file>