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59" r:id="rId5"/>
    <p:sldId id="257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641C"/>
    <a:srgbClr val="285652"/>
    <a:srgbClr val="990033"/>
    <a:srgbClr val="F16896"/>
    <a:srgbClr val="FF99CC"/>
    <a:srgbClr val="F168FA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82" d="100"/>
          <a:sy n="82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E57FD-375D-4078-9237-ECF4C1CF9EA5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9DBEA-CC45-4C3F-938C-2853DAA394C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C7887-91EE-4A45-B5E2-97D5715DBADF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DA81B-437D-401A-B0AE-56FCC210D1C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0993-101A-4BC1-8123-EE68EA340723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9595A-7513-4B4E-A00F-EBA020EF569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04/08/2013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1FEA4-8A5A-42A9-A15C-F1A5A195CF41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31C40-9D0F-48EB-9B50-A2323567013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58FCD-BD1F-40D3-BEF1-BF4AF2C3B36E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606C4-5191-4BEB-B69B-3B3857C4E99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4E121-D214-4AC3-BC17-8E1177E15B24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1EB8-2576-461E-88D9-D95546D09CD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3AB78-2C06-45DE-8DD9-22AE3A737F9E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5A8D5-3274-4377-87F0-75D24D30668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7F7968-27D0-447A-95AE-559D5F24D1EA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1DE16-650B-4EA8-B7B6-3CB322519C0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4BB526-49FD-4CE5-9AB3-2A6450AB3AB4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27EBD-689C-4FB1-9A4E-1C4A56C7C71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D2090-96FA-4C6E-BBBD-4A8E2F0D28EC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5604F-E2A1-490B-8723-E229BB980E0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8663D-5E27-4005-9A84-58D73A3C665C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1DA79-8A39-4FE9-895A-D8566A961FD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C30F686-4496-44A7-971F-FF8B69B2CEDC}" type="datetimeFigureOut">
              <a:rPr lang="fr-FR"/>
              <a:pPr/>
              <a:t>04/08/2013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12AA5DB-EC4D-4727-9E69-A107C9AE744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04/08/2013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kcwei\Music\Playlists\LovenCourtWell&#22909;&#22909;&#25088;&#24859;.mp3" TargetMode="Externa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3568" y="-27384"/>
            <a:ext cx="6192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London Chinese Baptist Church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971600" y="404664"/>
            <a:ext cx="381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DFHeiMedium-B5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5517232"/>
            <a:ext cx="69847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TW" altLang="en-GB" sz="40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韦焜墀牧师</a:t>
            </a:r>
            <a:r>
              <a:rPr lang="zh-TW" altLang="en-US" sz="40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</a:t>
            </a:r>
            <a:r>
              <a:rPr lang="en-GB" altLang="zh-TW" sz="28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000" b="1" dirty="0" smtClean="0">
              <a:solidFill>
                <a:srgbClr val="FF3300"/>
              </a:solidFill>
              <a:latin typeface="Calibri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GB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63688" y="2636912"/>
            <a:ext cx="69127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不再一样的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交友、恋爱、婚姻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读创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24:34-52)</a:t>
            </a:r>
            <a:endParaRPr lang="en-US" altLang="zh-TW" sz="16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又说、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『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你们务要从他们中间出来、与他们分别、不要沾不洁净的物、我就收纳你们。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我要作你们的父、你们要作我的儿女。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』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这是全能的主说的。</a:t>
            </a:r>
            <a:endParaRPr lang="en-US" altLang="zh-CN" sz="44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择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偶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引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83768" y="188640"/>
            <a:ext cx="64807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14400" indent="-9144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2. </a:t>
            </a: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忠于神给</a:t>
            </a:r>
            <a:endParaRPr lang="en-US" altLang="zh-CN" sz="6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914400" indent="-9144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的使命。</a:t>
            </a:r>
            <a:endParaRPr lang="en-US" altLang="zh-CN" sz="6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创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24:4-8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你要往我本地本族去、为我的儿子以撒娶一个妻子。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仆人对他说、倘若女子不肯跟我到这地方来、我必须将你的儿子带回你原出之地么。</a:t>
            </a:r>
            <a:endParaRPr lang="en-US" altLang="zh-CN" sz="44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48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亚伯拉罕对他说、你要谨慎、不要带我的儿子回那里去．</a:t>
            </a:r>
            <a:endParaRPr lang="en-US" altLang="zh-CN" sz="48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48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耶和华天上的主、曾带领我离开父家和本族的地、对我说话向我起誓、说、我要将这地赐给你的后裔．他必差遣使者在你面前、你就可以从那里为我儿子娶一个妻子。</a:t>
            </a:r>
            <a:endParaRPr lang="en-US" altLang="zh-CN" sz="4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倘若女子不肯跟你来、我使你起的誓就与你无干了、只是不可带我的儿子回那里去。</a:t>
            </a:r>
            <a:endParaRPr lang="en-US" altLang="zh-CN" sz="4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择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偶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引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83768" y="188640"/>
            <a:ext cx="64807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老仆人的择偶，就是要儆醒等候，让神彰显</a:t>
            </a:r>
            <a:endParaRPr lang="en-US" altLang="zh-CN" sz="6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祂的安排。</a:t>
            </a:r>
            <a:endParaRPr lang="en-US" altLang="zh-CN" sz="6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创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24:21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那人定睛看他、一句话也不说、要晓得耶和华赐他通达的道路没有。</a:t>
            </a:r>
            <a:endParaRPr lang="en-US" altLang="zh-CN" sz="4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择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偶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引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83768" y="188640"/>
            <a:ext cx="64807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4. </a:t>
            </a: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以撒爱利百加</a:t>
            </a:r>
            <a:endParaRPr lang="en-US" altLang="zh-CN" sz="6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创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24:66-67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仆人就将所办的一切事、都告诉以撒。以撒便领利百加进了他母亲撒拉的帐棚、娶了他为妻．</a:t>
            </a:r>
            <a:endParaRPr lang="en-US" altLang="zh-CN" sz="54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并且爱他。</a:t>
            </a:r>
            <a:endParaRPr lang="en-US" altLang="zh-CN" sz="4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择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偶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引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重点不是爱她而娶了她，</a:t>
            </a:r>
            <a:endParaRPr lang="en-US" altLang="zh-CN" sz="6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更重要的是娶了她以后要不断而且恒久地相爱，一世一生地谈恋爱。</a:t>
            </a:r>
            <a:endParaRPr lang="en-US" altLang="zh-CN" sz="6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3429000"/>
            <a:ext cx="8352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亚伯拉罕</a:t>
            </a:r>
            <a:endParaRPr lang="en-US" altLang="zh-CN" sz="8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为儿子以撒择偶</a:t>
            </a:r>
            <a:endParaRPr lang="en-US" altLang="zh-TW" sz="28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3429000"/>
            <a:ext cx="8352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 </a:t>
            </a:r>
            <a:endParaRPr lang="en-US" altLang="zh-CN" sz="8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- </a:t>
            </a:r>
            <a:r>
              <a:rPr lang="zh-CN" alt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人非禽兽</a:t>
            </a:r>
            <a:endParaRPr lang="en-US" altLang="zh-TW" sz="28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3000" contras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82809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 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-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人非禽兽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536" y="2276872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在犯罪堕落的世代，人离开了神，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便成为好像没有灵魂的禽兽一样</a:t>
            </a:r>
            <a:endParaRPr lang="en-US" altLang="zh-CN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 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人非禽兽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人不是禽兽，</a:t>
            </a:r>
            <a:endParaRPr lang="en-US" altLang="zh-CN" sz="6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人是有神的形像，是有灵魂的。</a:t>
            </a:r>
            <a:endParaRPr lang="en-US" altLang="zh-CN" sz="6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创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1:27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神就照着自己的形像造人、乃是照着他的形像造男造女。 </a:t>
            </a:r>
            <a:endParaRPr lang="en-US" altLang="zh-CN" sz="54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创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2:7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耶和华神用地上的尘土造人、将生气吹在他鼻孔里、他就成了有灵的活人、</a:t>
            </a:r>
            <a:endParaRPr lang="en-US" altLang="zh-CN" sz="4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 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人非禽兽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但堕落离弃神，</a:t>
            </a:r>
            <a:endParaRPr lang="en-US" altLang="zh-CN" sz="6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我们把自己</a:t>
            </a:r>
            <a:endParaRPr lang="en-US" altLang="zh-CN" sz="6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当作禽兽。</a:t>
            </a:r>
            <a:endParaRPr lang="en-US" altLang="zh-CN" sz="6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1:21-23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他们的思念变为虚妄、无知的心就昏暗了．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自称为聪明、反成了愚拙、 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23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将不能朽坏之神的荣耀、变为偶像、仿佛必朽坏的人、和飞禽走兽昆虫的样式。</a:t>
            </a:r>
            <a:endParaRPr lang="en-US" altLang="zh-CN" sz="4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 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人非禽兽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禽兽的生命，</a:t>
            </a:r>
            <a:endParaRPr lang="en-US" altLang="zh-CN" sz="6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没有灵魂，</a:t>
            </a:r>
            <a:endParaRPr lang="en-US" altLang="zh-CN" sz="6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便是由情欲摆布，甚至放纵情欲</a:t>
            </a:r>
            <a:endParaRPr lang="en-US" altLang="zh-CN" sz="6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 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人非禽兽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世界成为情欲泛滥。现代人：人是比较论化的走兽，没有灵魂，便更被困在情欲中。不知不觉，情欲便越来越掌控人的思维。</a:t>
            </a:r>
            <a:endParaRPr lang="en-US" altLang="zh-CN" sz="6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2:16-17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因为凡世界上的事、就像肉体的情欲、</a:t>
            </a:r>
            <a:endParaRPr lang="en-US" altLang="zh-CN" sz="54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眼目的情欲、</a:t>
            </a:r>
            <a:endParaRPr lang="en-US" altLang="zh-CN" sz="54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并今生的骄傲、</a:t>
            </a:r>
            <a:endParaRPr lang="en-US" altLang="zh-CN" sz="54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都不是从父来的、乃是从世界来的。 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这世界、和其上的情欲、都要过去．</a:t>
            </a:r>
            <a:endParaRPr lang="en-US" altLang="zh-CN" sz="4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 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人非禽兽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世人面对各方面，就是本自情欲，</a:t>
            </a:r>
            <a:endParaRPr lang="en-US" altLang="zh-CN" sz="6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对交友、恋爱、婚姻更是如此。</a:t>
            </a:r>
            <a:endParaRPr lang="en-US" altLang="zh-CN" sz="6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3000" contras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82809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亚伯拉罕为儿子以撒择偶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536" y="2924944"/>
            <a:ext cx="82809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全然关注</a:t>
            </a:r>
            <a:endParaRPr lang="en-US" altLang="zh-CN" sz="8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神的安排和引领</a:t>
            </a:r>
            <a:endParaRPr lang="en-US" altLang="zh-CN" sz="8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 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人非禽兽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交友、恋爱、婚姻：</a:t>
            </a:r>
            <a:endParaRPr lang="en-US" altLang="zh-CN" sz="6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肉体的情欲、</a:t>
            </a:r>
            <a:endParaRPr lang="en-US" altLang="zh-CN" sz="6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眼目的情欲、</a:t>
            </a:r>
            <a:endParaRPr lang="en-US" altLang="zh-CN" sz="6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并今生的骄傲</a:t>
            </a:r>
            <a:endParaRPr lang="en-US" altLang="zh-CN" sz="6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332656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与神的性情有分</a:t>
            </a: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的交友、恋爱、婚姻</a:t>
            </a:r>
            <a:endParaRPr lang="en-US" altLang="zh-TW" sz="28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与神的性情有分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接待相信主耶稣，圣灵叫我们重生成为神的儿女，</a:t>
            </a:r>
            <a:endParaRPr lang="en-US" altLang="zh-CN" sz="6000" b="1" dirty="0" smtClean="0">
              <a:solidFill>
                <a:srgbClr val="1A64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是新造的人，</a:t>
            </a:r>
            <a:endParaRPr lang="en-US" altLang="zh-CN" sz="6000" b="1" dirty="0" smtClean="0">
              <a:solidFill>
                <a:srgbClr val="1A64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不再一样</a:t>
            </a:r>
            <a:r>
              <a:rPr lang="en-US" altLang="zh-CN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与神的性情有分。</a:t>
            </a:r>
            <a:endParaRPr lang="en-US" altLang="zh-CN" sz="6000" b="1" dirty="0" smtClean="0">
              <a:solidFill>
                <a:srgbClr val="1A64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彼后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1:3-4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神的神能已将一切关乎生命和虔敬的事赐给我们、皆因我们认识那用自己荣耀和美德召我们的主．因此他已将又宝贵又极大的应许赐给我们、叫我们既脱离世上从情欲来的败坏、就得与神的性情有分。</a:t>
            </a:r>
            <a:endParaRPr lang="en-US" altLang="zh-CN" sz="4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与神的性情有分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神的性情，</a:t>
            </a:r>
            <a:endParaRPr lang="en-US" altLang="zh-CN" sz="6000" b="1" dirty="0" smtClean="0">
              <a:solidFill>
                <a:srgbClr val="1A64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简单来说，就是爱，不是情欲的爱</a:t>
            </a:r>
            <a:r>
              <a:rPr lang="en-US" altLang="zh-CN" sz="6000" b="1" dirty="0" err="1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eros</a:t>
            </a: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，而是属神的</a:t>
            </a:r>
            <a:endParaRPr lang="en-US" altLang="zh-CN" sz="6000" b="1" dirty="0" smtClean="0">
              <a:solidFill>
                <a:srgbClr val="1A64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舍己的爱</a:t>
            </a:r>
            <a:r>
              <a:rPr lang="en-US" altLang="zh-CN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Agape</a:t>
            </a: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000" b="1" dirty="0" smtClean="0">
              <a:solidFill>
                <a:srgbClr val="1A64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与神的性情有分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1.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爱神。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怎样爱神</a:t>
            </a:r>
            <a:r>
              <a:rPr lang="en-US" altLang="zh-CN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?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爱神的方法是</a:t>
            </a:r>
            <a:endParaRPr lang="en-US" altLang="zh-CN" sz="6000" b="1" dirty="0" smtClean="0">
              <a:solidFill>
                <a:srgbClr val="1A64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认识和经历神的爱。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4:10, 16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不是我们爱神、乃是神爱我们、差他的儿子、为我们的罪作了挽回祭、这就是爱了。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神爱我们的心、我们也知道也信。神就是爱．住在爱里面的、就是住在神里面、神也住在他里面。</a:t>
            </a:r>
            <a:endParaRPr lang="en-US" altLang="zh-CN" sz="4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与神的性情有分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2.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爱人。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「彼此相爱」。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以舍己爱来交友、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与神的性情有分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建立友谊。</a:t>
            </a:r>
            <a:endParaRPr lang="en-US" altLang="zh-CN" sz="6000" b="1" dirty="0" smtClean="0">
              <a:solidFill>
                <a:srgbClr val="1A64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1A64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不要被情欲玷污，不要被撒但欺骗，舍己的爱绝对不需要情欲，肉体关系不是更进一步的爱的表示。</a:t>
            </a:r>
            <a:endParaRPr lang="en-US" altLang="zh-CN" sz="6000" b="1" dirty="0" smtClean="0">
              <a:solidFill>
                <a:srgbClr val="1A64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与神的性情有分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79712" y="188640"/>
            <a:ext cx="69847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3.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基督教的婚姻：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在婚姻中彰显舍己的爱的盟约关系。</a:t>
            </a:r>
            <a:endParaRPr lang="en-US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择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偶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引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83768" y="188640"/>
            <a:ext cx="64807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14400" indent="-914400" algn="ctr" fontAlgn="auto">
              <a:spcBef>
                <a:spcPct val="10000"/>
              </a:spcBef>
              <a:spcAft>
                <a:spcPts val="0"/>
              </a:spcAft>
              <a:buAutoNum type="arabicPeriod"/>
              <a:defRPr/>
            </a:pP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认清楚</a:t>
            </a:r>
            <a:endParaRPr lang="en-US" altLang="zh-CN" sz="6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914400" indent="-9144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关乎神心意的</a:t>
            </a:r>
            <a:endParaRPr lang="en-US" altLang="zh-CN" sz="6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914400" indent="-9144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一般原则 </a:t>
            </a:r>
            <a:endParaRPr lang="en-US" altLang="zh-CN" sz="6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914400" indent="-9144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圣经的教导</a:t>
            </a:r>
            <a:r>
              <a:rPr lang="en-US" altLang="zh-CN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endParaRPr lang="en-US" altLang="zh-CN" sz="72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弗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5:31-32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为这个缘故、人要离开父母、与妻子连合、二人成为一体。这是极大的奥秘、但我是指着基督和教会说的。</a:t>
            </a:r>
            <a:endParaRPr lang="en-US" altLang="zh-CN" sz="4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19:6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既然如此、夫妻不再是两个人、乃是一体的了．所以神配合的、人不可分开。</a:t>
            </a:r>
            <a:endParaRPr lang="en-US" altLang="zh-CN" sz="4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夫妻二人是神配合的，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让夫妻各自选择进入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不再是两个人，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乃是一体的盟约中，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不离不弃，一生一世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6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彰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显神舍己</a:t>
            </a:r>
            <a:r>
              <a:rPr lang="zh-CN" alt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r>
              <a:rPr lang="zh-CN" alt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爱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在人生的每个阶段中，</a:t>
            </a:r>
            <a:endParaRPr lang="en-US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更不断地</a:t>
            </a:r>
            <a:endParaRPr lang="en-US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更新和谈恋爱。</a:t>
            </a:r>
            <a:endParaRPr lang="en-US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endParaRPr lang="en-US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好好恋爱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4"/>
          <p:cNvSpPr txBox="1">
            <a:spLocks/>
          </p:cNvSpPr>
          <p:nvPr/>
        </p:nvSpPr>
        <p:spPr bwMode="auto">
          <a:xfrm>
            <a:off x="642938" y="260648"/>
            <a:ext cx="7929562" cy="595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Font typeface="Arial" charset="0"/>
              <a:buNone/>
              <a:defRPr/>
            </a:pPr>
            <a:endParaRPr lang="en-US" altLang="zh-TW" sz="5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endParaRPr lang="en-US" altLang="zh-TW" sz="5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0"/>
              </a:spcBef>
              <a:defRPr/>
            </a:pP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endParaRPr lang="en-US" altLang="zh-CN" sz="11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0"/>
              </a:spcBef>
              <a:defRPr/>
            </a:pPr>
            <a:r>
              <a:rPr lang="zh-CN" altLang="en-US" sz="72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好好恋爱</a:t>
            </a:r>
            <a:endParaRPr lang="en-US" altLang="zh-CN" sz="7200" b="1" dirty="0" smtClean="0">
              <a:solidFill>
                <a:srgbClr val="00A4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0"/>
              </a:spcBef>
              <a:defRPr/>
            </a:pPr>
            <a:r>
              <a:rPr lang="zh-CN" altLang="en-US" sz="54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 ［王祖蓝</a:t>
            </a:r>
            <a:r>
              <a:rPr lang="en-US" altLang="zh-CN" sz="54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54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彭家丽］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642938" y="260648"/>
            <a:ext cx="7929562" cy="6597352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我）我的天父，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可否让我好好地谈恋爱，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不再流泪，不再伤痛，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不再聚合又要分开。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我的天父，我只想要安稳地找个人来爱，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请让我知道那个人在不在。</a:t>
            </a:r>
            <a:endParaRPr lang="fr-CA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LovenCourtWell好好戀愛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43664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642938" y="-171400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主）我的孩子，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难道你忘记了我就是爱，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学懂爱我，学懂爱你自己，你就懂好好恋爱。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我的孩子，何不尝试安静地慢慢去等待，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你就会知道那个人在不在。</a:t>
            </a:r>
            <a:endParaRPr lang="fr-CA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179512" y="260648"/>
            <a:ext cx="8392988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主）你是否愿意相信，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我）愿意相信，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主）每时每刻都在我手里，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）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fr-CA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我）爱我的主，我愿意相信，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主）愿意相信，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我）万事万物都在你手里，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主）我教你顺服，我的旨意。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我）你教我顺服，你的旨意。</a:t>
            </a:r>
            <a:endParaRPr lang="fr-CA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642938" y="-171400"/>
            <a:ext cx="7929562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主）我的孩子，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难道你忘记了我就是爱，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学懂爱我，学懂爱你自己，你就懂好好恋爱。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我的孩子，何不尝试安静地慢慢去等待，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你就会知道那个人在不在。</a:t>
            </a:r>
            <a:endParaRPr lang="fr-CA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12241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择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偶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：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引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</a:t>
            </a: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83768" y="188640"/>
            <a:ext cx="64807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14400" indent="-9144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不会选择迦南的女子</a:t>
            </a:r>
          </a:p>
          <a:p>
            <a:pPr marL="914400" indent="-9144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原因</a:t>
            </a:r>
            <a:r>
              <a:rPr lang="en-US" altLang="zh-CN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 </a:t>
            </a:r>
            <a:r>
              <a:rPr lang="zh-CN" altLang="en-US" sz="6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信仰不同。</a:t>
            </a:r>
            <a:endParaRPr lang="en-US" altLang="zh-CN" sz="72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179512" y="260648"/>
            <a:ext cx="8392988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主）你是否愿意相信，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我）愿意相信，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主）每时每刻都在我手里，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）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fr-CA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我）爱我的主，我愿意相信，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主）愿意相信，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我）万事万物都在你手里，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主）我教你顺服，我的旨意。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我）你教我顺服，你的旨意。</a:t>
            </a:r>
            <a:endParaRPr lang="fr-CA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179512" y="260648"/>
            <a:ext cx="8392988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主）你是否愿意相信，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我）愿意相信，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主）每时每刻都在我手里，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）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没有事情是太早或是太迟。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fr-CA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我）爱我的主，我愿意相信，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主）愿意相信，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我）万事万物都在你手里，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主）我教你顺服，我的旨意。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我）你教我顺服，你的旨意。</a:t>
            </a:r>
            <a:endParaRPr lang="fr-CA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4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954415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我）爱我的主，我愿意相信，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主）愿意相信， 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我）万事万物都在你手里，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主）我教你顺服，我的旨意。</a:t>
            </a:r>
            <a:endParaRPr lang="en-US" altLang="zh-CN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我）你教我顺服，你的旨意。</a:t>
            </a:r>
            <a:endParaRPr lang="fr-CA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4"/>
          <p:cNvSpPr txBox="1">
            <a:spLocks/>
          </p:cNvSpPr>
          <p:nvPr/>
        </p:nvSpPr>
        <p:spPr bwMode="auto">
          <a:xfrm>
            <a:off x="642938" y="260648"/>
            <a:ext cx="7929562" cy="595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Font typeface="Arial" charset="0"/>
              <a:buNone/>
              <a:defRPr/>
            </a:pPr>
            <a:endParaRPr lang="en-US" altLang="zh-TW" sz="5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endParaRPr lang="en-US" altLang="zh-TW" sz="54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0"/>
              </a:spcBef>
              <a:defRPr/>
            </a:pPr>
            <a:r>
              <a:rPr lang="zh-CN" altLang="en-US" sz="7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endParaRPr lang="en-US" altLang="zh-CN" sz="1100" b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0"/>
              </a:spcBef>
              <a:defRPr/>
            </a:pPr>
            <a:r>
              <a:rPr lang="zh-CN" altLang="en-US" sz="72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好好恋爱</a:t>
            </a:r>
            <a:endParaRPr lang="en-US" altLang="zh-CN" sz="7200" b="1" dirty="0" smtClean="0">
              <a:solidFill>
                <a:srgbClr val="00A4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0"/>
              </a:spcBef>
              <a:defRPr/>
            </a:pPr>
            <a:r>
              <a:rPr lang="zh-CN" altLang="en-US" sz="5400" b="1" dirty="0" smtClean="0">
                <a:solidFill>
                  <a:srgbClr val="00A4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拉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9:1-15 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这事作完了、众首领来见我、说、以色列民和祭司、并利未人、没有离绝迦南人、</a:t>
            </a:r>
            <a:r>
              <a:rPr lang="en-US" altLang="zh-CN" sz="40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r>
              <a:rPr lang="zh-CN" altLang="en-US" sz="40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仍效法这些国的民、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行可憎的事</a:t>
            </a:r>
            <a:r>
              <a:rPr lang="zh-CN" altLang="en-US" sz="40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r>
              <a:rPr lang="en-US" altLang="zh-CN" sz="40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 </a:t>
            </a:r>
            <a:r>
              <a:rPr lang="zh-CN" altLang="en-US" sz="40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因他们为自己和儿子、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娶了这些外邦女子为妻</a:t>
            </a:r>
            <a:r>
              <a:rPr lang="zh-CN" altLang="en-US" sz="40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、以致圣洁的种类和这些国的民混杂．而且首领和官长、在这事上为罪魁</a:t>
            </a:r>
            <a:endParaRPr lang="en-US" altLang="zh-CN" sz="44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所以不可将你们的女儿嫁他们的儿子、也不可为你们的儿子娶他们的女儿、</a:t>
            </a:r>
            <a:endParaRPr lang="en-GB" altLang="zh-CN" sz="54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...13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神阿、我们因自己的恶行和大罪、</a:t>
            </a:r>
            <a:r>
              <a:rPr lang="en-GB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endParaRPr lang="en-US" altLang="zh-CN" sz="60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0"/>
            <a:ext cx="849694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林后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6:14-18</a:t>
            </a: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你们和不信的原不相配、不要同负一轭．义和不义有什么相交呢．光明和黑暗有什么相通呢．基督和彼列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〔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彼列就是撒但的别名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〕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有什么相和呢．信主的和不信主的有什么相干呢．</a:t>
            </a:r>
            <a:endParaRPr lang="en-US" altLang="zh-CN" sz="44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5000" contras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 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神的殿和偶像有什么相同呢．因为我们是永生神的殿．就如神曾说、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『</a:t>
            </a:r>
            <a:r>
              <a:rPr lang="zh-CN" altLang="en-US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我要在他们中间居住、在他们中间来往．我要作他们的神、他们要作我的子民。</a:t>
            </a:r>
            <a:r>
              <a:rPr lang="en-US" altLang="zh-CN" sz="5400" b="1" dirty="0" smtClean="0">
                <a:solidFill>
                  <a:srgbClr val="2856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』</a:t>
            </a:r>
            <a:endParaRPr lang="en-US" altLang="zh-CN" sz="4400" b="1" dirty="0" smtClean="0">
              <a:solidFill>
                <a:srgbClr val="2856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khe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Pinkheart</Template>
  <TotalTime>156</TotalTime>
  <Words>2016</Words>
  <Application>Microsoft Office PowerPoint</Application>
  <PresentationFormat>On-screen Show (4:3)</PresentationFormat>
  <Paragraphs>246</Paragraphs>
  <Slides>55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Pinkheart</vt:lpstr>
      <vt:lpstr>0LCBC2013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ekcwei</dc:creator>
  <cp:lastModifiedBy>ekcwei</cp:lastModifiedBy>
  <cp:revision>6</cp:revision>
  <dcterms:created xsi:type="dcterms:W3CDTF">2013-08-04T03:30:58Z</dcterms:created>
  <dcterms:modified xsi:type="dcterms:W3CDTF">2013-08-04T10:41:14Z</dcterms:modified>
</cp:coreProperties>
</file>