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Override8.xml" ContentType="application/vnd.openxmlformats-officedocument.themeOverride+xml"/>
  <Override PartName="/ppt/theme/themeOverride11.xml" ContentType="application/vnd.openxmlformats-officedocument.themeOverr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3" r:id="rId4"/>
    <p:sldMasterId id="2147483665" r:id="rId5"/>
    <p:sldMasterId id="2147483667" r:id="rId6"/>
    <p:sldMasterId id="2147483669" r:id="rId7"/>
    <p:sldMasterId id="2147483671" r:id="rId8"/>
    <p:sldMasterId id="2147483673" r:id="rId9"/>
    <p:sldMasterId id="2147483675" r:id="rId10"/>
    <p:sldMasterId id="2147483677" r:id="rId11"/>
    <p:sldMasterId id="2147483679" r:id="rId12"/>
    <p:sldMasterId id="2147483681" r:id="rId13"/>
    <p:sldMasterId id="2147483683" r:id="rId14"/>
  </p:sldMasterIdLst>
  <p:sldIdLst>
    <p:sldId id="257" r:id="rId15"/>
    <p:sldId id="256" r:id="rId16"/>
    <p:sldId id="258" r:id="rId17"/>
    <p:sldId id="259" r:id="rId18"/>
    <p:sldId id="260" r:id="rId19"/>
    <p:sldId id="261" r:id="rId20"/>
    <p:sldId id="262" r:id="rId21"/>
    <p:sldId id="263" r:id="rId22"/>
    <p:sldId id="265" r:id="rId23"/>
    <p:sldId id="264" r:id="rId24"/>
    <p:sldId id="266" r:id="rId25"/>
    <p:sldId id="267" r:id="rId26"/>
    <p:sldId id="268" r:id="rId27"/>
    <p:sldId id="269" r:id="rId28"/>
    <p:sldId id="271" r:id="rId29"/>
    <p:sldId id="270" r:id="rId30"/>
    <p:sldId id="273" r:id="rId31"/>
    <p:sldId id="272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7" r:id="rId55"/>
    <p:sldId id="296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9D9"/>
    <a:srgbClr val="FFFF9B"/>
    <a:srgbClr val="FFFF99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152400"/>
            <a:ext cx="18669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152400"/>
            <a:ext cx="54483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2201" y="4113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276" y="3715"/>
              <a:ext cx="62" cy="6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ltGray">
            <a:xfrm>
              <a:off x="4516" y="3856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262" y="2361"/>
              <a:ext cx="101" cy="309"/>
            </a:xfrm>
            <a:custGeom>
              <a:avLst/>
              <a:gdLst/>
              <a:ahLst/>
              <a:cxnLst>
                <a:cxn ang="0">
                  <a:pos x="50" y="305"/>
                </a:cxn>
                <a:cxn ang="0">
                  <a:pos x="53" y="296"/>
                </a:cxn>
                <a:cxn ang="0">
                  <a:pos x="56" y="292"/>
                </a:cxn>
                <a:cxn ang="0">
                  <a:pos x="56" y="286"/>
                </a:cxn>
                <a:cxn ang="0">
                  <a:pos x="65" y="270"/>
                </a:cxn>
                <a:cxn ang="0">
                  <a:pos x="71" y="247"/>
                </a:cxn>
                <a:cxn ang="0">
                  <a:pos x="76" y="231"/>
                </a:cxn>
                <a:cxn ang="0">
                  <a:pos x="76" y="215"/>
                </a:cxn>
                <a:cxn ang="0">
                  <a:pos x="80" y="202"/>
                </a:cxn>
                <a:cxn ang="0">
                  <a:pos x="80" y="188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5" y="159"/>
                </a:cxn>
                <a:cxn ang="0">
                  <a:pos x="56" y="146"/>
                </a:cxn>
                <a:cxn ang="0">
                  <a:pos x="44" y="134"/>
                </a:cxn>
                <a:cxn ang="0">
                  <a:pos x="24" y="110"/>
                </a:cxn>
                <a:cxn ang="0">
                  <a:pos x="12" y="91"/>
                </a:cxn>
                <a:cxn ang="0">
                  <a:pos x="6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6" y="13"/>
                </a:cxn>
                <a:cxn ang="0">
                  <a:pos x="12" y="0"/>
                </a:cxn>
                <a:cxn ang="0">
                  <a:pos x="29" y="20"/>
                </a:cxn>
                <a:cxn ang="0">
                  <a:pos x="27" y="29"/>
                </a:cxn>
                <a:cxn ang="0">
                  <a:pos x="24" y="46"/>
                </a:cxn>
                <a:cxn ang="0">
                  <a:pos x="21" y="59"/>
                </a:cxn>
                <a:cxn ang="0">
                  <a:pos x="21" y="72"/>
                </a:cxn>
                <a:cxn ang="0">
                  <a:pos x="21" y="85"/>
                </a:cxn>
                <a:cxn ang="0">
                  <a:pos x="27" y="97"/>
                </a:cxn>
                <a:cxn ang="0">
                  <a:pos x="29" y="110"/>
                </a:cxn>
                <a:cxn ang="0">
                  <a:pos x="36" y="118"/>
                </a:cxn>
                <a:cxn ang="0">
                  <a:pos x="47" y="127"/>
                </a:cxn>
                <a:cxn ang="0">
                  <a:pos x="61" y="140"/>
                </a:cxn>
                <a:cxn ang="0">
                  <a:pos x="71" y="153"/>
                </a:cxn>
                <a:cxn ang="0">
                  <a:pos x="80" y="166"/>
                </a:cxn>
                <a:cxn ang="0">
                  <a:pos x="88" y="185"/>
                </a:cxn>
                <a:cxn ang="0">
                  <a:pos x="97" y="199"/>
                </a:cxn>
                <a:cxn ang="0">
                  <a:pos x="100" y="208"/>
                </a:cxn>
                <a:cxn ang="0">
                  <a:pos x="100" y="227"/>
                </a:cxn>
                <a:cxn ang="0">
                  <a:pos x="100" y="247"/>
                </a:cxn>
                <a:cxn ang="0">
                  <a:pos x="100" y="259"/>
                </a:cxn>
                <a:cxn ang="0">
                  <a:pos x="97" y="276"/>
                </a:cxn>
                <a:cxn ang="0">
                  <a:pos x="94" y="286"/>
                </a:cxn>
                <a:cxn ang="0">
                  <a:pos x="94" y="299"/>
                </a:cxn>
                <a:cxn ang="0">
                  <a:pos x="88" y="308"/>
                </a:cxn>
                <a:cxn ang="0">
                  <a:pos x="50" y="305"/>
                </a:cxn>
              </a:cxnLst>
              <a:rect l="0" t="0" r="r" b="b"/>
              <a:pathLst>
                <a:path w="101" h="309">
                  <a:moveTo>
                    <a:pt x="50" y="305"/>
                  </a:moveTo>
                  <a:lnTo>
                    <a:pt x="53" y="296"/>
                  </a:lnTo>
                  <a:lnTo>
                    <a:pt x="56" y="292"/>
                  </a:lnTo>
                  <a:lnTo>
                    <a:pt x="56" y="286"/>
                  </a:lnTo>
                  <a:lnTo>
                    <a:pt x="65" y="270"/>
                  </a:lnTo>
                  <a:lnTo>
                    <a:pt x="71" y="247"/>
                  </a:lnTo>
                  <a:lnTo>
                    <a:pt x="76" y="231"/>
                  </a:lnTo>
                  <a:lnTo>
                    <a:pt x="76" y="215"/>
                  </a:lnTo>
                  <a:lnTo>
                    <a:pt x="80" y="202"/>
                  </a:lnTo>
                  <a:lnTo>
                    <a:pt x="80" y="188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5" y="159"/>
                  </a:lnTo>
                  <a:lnTo>
                    <a:pt x="56" y="146"/>
                  </a:lnTo>
                  <a:lnTo>
                    <a:pt x="44" y="134"/>
                  </a:lnTo>
                  <a:lnTo>
                    <a:pt x="24" y="110"/>
                  </a:lnTo>
                  <a:lnTo>
                    <a:pt x="12" y="91"/>
                  </a:lnTo>
                  <a:lnTo>
                    <a:pt x="6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6" y="13"/>
                  </a:lnTo>
                  <a:lnTo>
                    <a:pt x="12" y="0"/>
                  </a:lnTo>
                  <a:lnTo>
                    <a:pt x="29" y="20"/>
                  </a:lnTo>
                  <a:lnTo>
                    <a:pt x="27" y="29"/>
                  </a:lnTo>
                  <a:lnTo>
                    <a:pt x="24" y="46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21" y="85"/>
                  </a:lnTo>
                  <a:lnTo>
                    <a:pt x="27" y="97"/>
                  </a:lnTo>
                  <a:lnTo>
                    <a:pt x="29" y="110"/>
                  </a:lnTo>
                  <a:lnTo>
                    <a:pt x="36" y="118"/>
                  </a:lnTo>
                  <a:lnTo>
                    <a:pt x="47" y="127"/>
                  </a:lnTo>
                  <a:lnTo>
                    <a:pt x="61" y="140"/>
                  </a:lnTo>
                  <a:lnTo>
                    <a:pt x="71" y="153"/>
                  </a:lnTo>
                  <a:lnTo>
                    <a:pt x="80" y="166"/>
                  </a:lnTo>
                  <a:lnTo>
                    <a:pt x="88" y="185"/>
                  </a:lnTo>
                  <a:lnTo>
                    <a:pt x="97" y="199"/>
                  </a:lnTo>
                  <a:lnTo>
                    <a:pt x="100" y="208"/>
                  </a:lnTo>
                  <a:lnTo>
                    <a:pt x="100" y="227"/>
                  </a:lnTo>
                  <a:lnTo>
                    <a:pt x="100" y="247"/>
                  </a:lnTo>
                  <a:lnTo>
                    <a:pt x="100" y="259"/>
                  </a:lnTo>
                  <a:lnTo>
                    <a:pt x="97" y="276"/>
                  </a:lnTo>
                  <a:lnTo>
                    <a:pt x="94" y="286"/>
                  </a:lnTo>
                  <a:lnTo>
                    <a:pt x="94" y="299"/>
                  </a:lnTo>
                  <a:lnTo>
                    <a:pt x="88" y="308"/>
                  </a:lnTo>
                  <a:lnTo>
                    <a:pt x="50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ltGray">
            <a:xfrm>
              <a:off x="5204" y="0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ltGray">
            <a:xfrm>
              <a:off x="5358" y="2133"/>
              <a:ext cx="229" cy="114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6" y="113"/>
                </a:cxn>
                <a:cxn ang="0">
                  <a:pos x="18" y="113"/>
                </a:cxn>
                <a:cxn ang="0">
                  <a:pos x="28" y="113"/>
                </a:cxn>
                <a:cxn ang="0">
                  <a:pos x="36" y="110"/>
                </a:cxn>
                <a:cxn ang="0">
                  <a:pos x="48" y="107"/>
                </a:cxn>
                <a:cxn ang="0">
                  <a:pos x="58" y="103"/>
                </a:cxn>
                <a:cxn ang="0">
                  <a:pos x="64" y="101"/>
                </a:cxn>
                <a:cxn ang="0">
                  <a:pos x="69" y="92"/>
                </a:cxn>
                <a:cxn ang="0">
                  <a:pos x="76" y="82"/>
                </a:cxn>
                <a:cxn ang="0">
                  <a:pos x="79" y="77"/>
                </a:cxn>
                <a:cxn ang="0">
                  <a:pos x="82" y="70"/>
                </a:cxn>
                <a:cxn ang="0">
                  <a:pos x="94" y="55"/>
                </a:cxn>
                <a:cxn ang="0">
                  <a:pos x="106" y="39"/>
                </a:cxn>
                <a:cxn ang="0">
                  <a:pos x="115" y="36"/>
                </a:cxn>
                <a:cxn ang="0">
                  <a:pos x="130" y="31"/>
                </a:cxn>
                <a:cxn ang="0">
                  <a:pos x="143" y="24"/>
                </a:cxn>
                <a:cxn ang="0">
                  <a:pos x="155" y="21"/>
                </a:cxn>
                <a:cxn ang="0">
                  <a:pos x="164" y="18"/>
                </a:cxn>
                <a:cxn ang="0">
                  <a:pos x="176" y="21"/>
                </a:cxn>
                <a:cxn ang="0">
                  <a:pos x="191" y="24"/>
                </a:cxn>
                <a:cxn ang="0">
                  <a:pos x="206" y="31"/>
                </a:cxn>
                <a:cxn ang="0">
                  <a:pos x="213" y="36"/>
                </a:cxn>
                <a:cxn ang="0">
                  <a:pos x="219" y="42"/>
                </a:cxn>
                <a:cxn ang="0">
                  <a:pos x="228" y="11"/>
                </a:cxn>
                <a:cxn ang="0">
                  <a:pos x="221" y="9"/>
                </a:cxn>
                <a:cxn ang="0">
                  <a:pos x="206" y="3"/>
                </a:cxn>
                <a:cxn ang="0">
                  <a:pos x="195" y="0"/>
                </a:cxn>
                <a:cxn ang="0">
                  <a:pos x="180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0" y="9"/>
                </a:cxn>
                <a:cxn ang="0">
                  <a:pos x="127" y="15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2"/>
                </a:cxn>
                <a:cxn ang="0">
                  <a:pos x="88" y="55"/>
                </a:cxn>
                <a:cxn ang="0">
                  <a:pos x="76" y="67"/>
                </a:cxn>
                <a:cxn ang="0">
                  <a:pos x="69" y="73"/>
                </a:cxn>
                <a:cxn ang="0">
                  <a:pos x="61" y="82"/>
                </a:cxn>
                <a:cxn ang="0">
                  <a:pos x="51" y="85"/>
                </a:cxn>
                <a:cxn ang="0">
                  <a:pos x="43" y="88"/>
                </a:cxn>
                <a:cxn ang="0">
                  <a:pos x="30" y="88"/>
                </a:cxn>
                <a:cxn ang="0">
                  <a:pos x="24" y="88"/>
                </a:cxn>
                <a:cxn ang="0">
                  <a:pos x="18" y="85"/>
                </a:cxn>
                <a:cxn ang="0">
                  <a:pos x="6" y="79"/>
                </a:cxn>
                <a:cxn ang="0">
                  <a:pos x="0" y="110"/>
                </a:cxn>
              </a:cxnLst>
              <a:rect l="0" t="0" r="r" b="b"/>
              <a:pathLst>
                <a:path w="229" h="114">
                  <a:moveTo>
                    <a:pt x="0" y="110"/>
                  </a:moveTo>
                  <a:lnTo>
                    <a:pt x="6" y="113"/>
                  </a:lnTo>
                  <a:lnTo>
                    <a:pt x="18" y="113"/>
                  </a:lnTo>
                  <a:lnTo>
                    <a:pt x="28" y="113"/>
                  </a:lnTo>
                  <a:lnTo>
                    <a:pt x="36" y="110"/>
                  </a:lnTo>
                  <a:lnTo>
                    <a:pt x="48" y="107"/>
                  </a:lnTo>
                  <a:lnTo>
                    <a:pt x="58" y="103"/>
                  </a:lnTo>
                  <a:lnTo>
                    <a:pt x="64" y="101"/>
                  </a:lnTo>
                  <a:lnTo>
                    <a:pt x="69" y="92"/>
                  </a:lnTo>
                  <a:lnTo>
                    <a:pt x="76" y="82"/>
                  </a:lnTo>
                  <a:lnTo>
                    <a:pt x="79" y="77"/>
                  </a:lnTo>
                  <a:lnTo>
                    <a:pt x="82" y="70"/>
                  </a:lnTo>
                  <a:lnTo>
                    <a:pt x="94" y="55"/>
                  </a:lnTo>
                  <a:lnTo>
                    <a:pt x="106" y="39"/>
                  </a:lnTo>
                  <a:lnTo>
                    <a:pt x="115" y="36"/>
                  </a:lnTo>
                  <a:lnTo>
                    <a:pt x="130" y="31"/>
                  </a:lnTo>
                  <a:lnTo>
                    <a:pt x="143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6" y="21"/>
                  </a:lnTo>
                  <a:lnTo>
                    <a:pt x="191" y="24"/>
                  </a:lnTo>
                  <a:lnTo>
                    <a:pt x="206" y="31"/>
                  </a:lnTo>
                  <a:lnTo>
                    <a:pt x="213" y="36"/>
                  </a:lnTo>
                  <a:lnTo>
                    <a:pt x="219" y="42"/>
                  </a:lnTo>
                  <a:lnTo>
                    <a:pt x="228" y="11"/>
                  </a:lnTo>
                  <a:lnTo>
                    <a:pt x="221" y="9"/>
                  </a:lnTo>
                  <a:lnTo>
                    <a:pt x="206" y="3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0" y="9"/>
                  </a:lnTo>
                  <a:lnTo>
                    <a:pt x="127" y="15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2"/>
                  </a:lnTo>
                  <a:lnTo>
                    <a:pt x="88" y="55"/>
                  </a:lnTo>
                  <a:lnTo>
                    <a:pt x="76" y="67"/>
                  </a:lnTo>
                  <a:lnTo>
                    <a:pt x="69" y="73"/>
                  </a:lnTo>
                  <a:lnTo>
                    <a:pt x="61" y="82"/>
                  </a:lnTo>
                  <a:lnTo>
                    <a:pt x="51" y="85"/>
                  </a:lnTo>
                  <a:lnTo>
                    <a:pt x="43" y="88"/>
                  </a:lnTo>
                  <a:lnTo>
                    <a:pt x="30" y="88"/>
                  </a:lnTo>
                  <a:lnTo>
                    <a:pt x="24" y="88"/>
                  </a:lnTo>
                  <a:lnTo>
                    <a:pt x="18" y="85"/>
                  </a:lnTo>
                  <a:lnTo>
                    <a:pt x="6" y="79"/>
                  </a:lnTo>
                  <a:lnTo>
                    <a:pt x="0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ltGray">
            <a:xfrm>
              <a:off x="43" y="1862"/>
              <a:ext cx="233" cy="119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7" y="118"/>
                </a:cxn>
                <a:cxn ang="0">
                  <a:pos x="19" y="118"/>
                </a:cxn>
                <a:cxn ang="0">
                  <a:pos x="28" y="118"/>
                </a:cxn>
                <a:cxn ang="0">
                  <a:pos x="40" y="118"/>
                </a:cxn>
                <a:cxn ang="0">
                  <a:pos x="49" y="111"/>
                </a:cxn>
                <a:cxn ang="0">
                  <a:pos x="58" y="108"/>
                </a:cxn>
                <a:cxn ang="0">
                  <a:pos x="65" y="105"/>
                </a:cxn>
                <a:cxn ang="0">
                  <a:pos x="73" y="95"/>
                </a:cxn>
                <a:cxn ang="0">
                  <a:pos x="76" y="86"/>
                </a:cxn>
                <a:cxn ang="0">
                  <a:pos x="83" y="79"/>
                </a:cxn>
                <a:cxn ang="0">
                  <a:pos x="86" y="73"/>
                </a:cxn>
                <a:cxn ang="0">
                  <a:pos x="95" y="58"/>
                </a:cxn>
                <a:cxn ang="0">
                  <a:pos x="110" y="45"/>
                </a:cxn>
                <a:cxn ang="0">
                  <a:pos x="116" y="39"/>
                </a:cxn>
                <a:cxn ang="0">
                  <a:pos x="131" y="32"/>
                </a:cxn>
                <a:cxn ang="0">
                  <a:pos x="146" y="26"/>
                </a:cxn>
                <a:cxn ang="0">
                  <a:pos x="156" y="23"/>
                </a:cxn>
                <a:cxn ang="0">
                  <a:pos x="164" y="23"/>
                </a:cxn>
                <a:cxn ang="0">
                  <a:pos x="177" y="23"/>
                </a:cxn>
                <a:cxn ang="0">
                  <a:pos x="192" y="26"/>
                </a:cxn>
                <a:cxn ang="0">
                  <a:pos x="207" y="32"/>
                </a:cxn>
                <a:cxn ang="0">
                  <a:pos x="217" y="42"/>
                </a:cxn>
                <a:cxn ang="0">
                  <a:pos x="220" y="48"/>
                </a:cxn>
                <a:cxn ang="0">
                  <a:pos x="232" y="16"/>
                </a:cxn>
                <a:cxn ang="0">
                  <a:pos x="222" y="10"/>
                </a:cxn>
                <a:cxn ang="0">
                  <a:pos x="210" y="4"/>
                </a:cxn>
                <a:cxn ang="0">
                  <a:pos x="195" y="4"/>
                </a:cxn>
                <a:cxn ang="0">
                  <a:pos x="183" y="0"/>
                </a:cxn>
                <a:cxn ang="0">
                  <a:pos x="167" y="0"/>
                </a:cxn>
                <a:cxn ang="0">
                  <a:pos x="156" y="4"/>
                </a:cxn>
                <a:cxn ang="0">
                  <a:pos x="141" y="10"/>
                </a:cxn>
                <a:cxn ang="0">
                  <a:pos x="131" y="16"/>
                </a:cxn>
                <a:cxn ang="0">
                  <a:pos x="126" y="20"/>
                </a:cxn>
                <a:cxn ang="0">
                  <a:pos x="110" y="32"/>
                </a:cxn>
                <a:cxn ang="0">
                  <a:pos x="101" y="45"/>
                </a:cxn>
                <a:cxn ang="0">
                  <a:pos x="88" y="58"/>
                </a:cxn>
                <a:cxn ang="0">
                  <a:pos x="80" y="70"/>
                </a:cxn>
                <a:cxn ang="0">
                  <a:pos x="73" y="79"/>
                </a:cxn>
                <a:cxn ang="0">
                  <a:pos x="61" y="86"/>
                </a:cxn>
                <a:cxn ang="0">
                  <a:pos x="52" y="89"/>
                </a:cxn>
                <a:cxn ang="0">
                  <a:pos x="43" y="92"/>
                </a:cxn>
                <a:cxn ang="0">
                  <a:pos x="34" y="92"/>
                </a:cxn>
                <a:cxn ang="0">
                  <a:pos x="25" y="92"/>
                </a:cxn>
                <a:cxn ang="0">
                  <a:pos x="19" y="89"/>
                </a:cxn>
                <a:cxn ang="0">
                  <a:pos x="7" y="83"/>
                </a:cxn>
                <a:cxn ang="0">
                  <a:pos x="0" y="115"/>
                </a:cxn>
              </a:cxnLst>
              <a:rect l="0" t="0" r="r" b="b"/>
              <a:pathLst>
                <a:path w="233" h="119">
                  <a:moveTo>
                    <a:pt x="0" y="115"/>
                  </a:moveTo>
                  <a:lnTo>
                    <a:pt x="7" y="118"/>
                  </a:lnTo>
                  <a:lnTo>
                    <a:pt x="19" y="118"/>
                  </a:lnTo>
                  <a:lnTo>
                    <a:pt x="28" y="118"/>
                  </a:lnTo>
                  <a:lnTo>
                    <a:pt x="40" y="118"/>
                  </a:lnTo>
                  <a:lnTo>
                    <a:pt x="49" y="111"/>
                  </a:lnTo>
                  <a:lnTo>
                    <a:pt x="58" y="108"/>
                  </a:lnTo>
                  <a:lnTo>
                    <a:pt x="65" y="105"/>
                  </a:lnTo>
                  <a:lnTo>
                    <a:pt x="73" y="95"/>
                  </a:lnTo>
                  <a:lnTo>
                    <a:pt x="76" y="86"/>
                  </a:lnTo>
                  <a:lnTo>
                    <a:pt x="83" y="79"/>
                  </a:lnTo>
                  <a:lnTo>
                    <a:pt x="86" y="73"/>
                  </a:lnTo>
                  <a:lnTo>
                    <a:pt x="95" y="58"/>
                  </a:lnTo>
                  <a:lnTo>
                    <a:pt x="110" y="45"/>
                  </a:lnTo>
                  <a:lnTo>
                    <a:pt x="116" y="39"/>
                  </a:lnTo>
                  <a:lnTo>
                    <a:pt x="131" y="32"/>
                  </a:lnTo>
                  <a:lnTo>
                    <a:pt x="146" y="26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77" y="23"/>
                  </a:lnTo>
                  <a:lnTo>
                    <a:pt x="192" y="26"/>
                  </a:lnTo>
                  <a:lnTo>
                    <a:pt x="207" y="32"/>
                  </a:lnTo>
                  <a:lnTo>
                    <a:pt x="217" y="42"/>
                  </a:lnTo>
                  <a:lnTo>
                    <a:pt x="220" y="48"/>
                  </a:lnTo>
                  <a:lnTo>
                    <a:pt x="232" y="16"/>
                  </a:lnTo>
                  <a:lnTo>
                    <a:pt x="222" y="10"/>
                  </a:lnTo>
                  <a:lnTo>
                    <a:pt x="210" y="4"/>
                  </a:lnTo>
                  <a:lnTo>
                    <a:pt x="195" y="4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6" y="4"/>
                  </a:lnTo>
                  <a:lnTo>
                    <a:pt x="141" y="10"/>
                  </a:lnTo>
                  <a:lnTo>
                    <a:pt x="131" y="16"/>
                  </a:lnTo>
                  <a:lnTo>
                    <a:pt x="126" y="20"/>
                  </a:lnTo>
                  <a:lnTo>
                    <a:pt x="110" y="32"/>
                  </a:lnTo>
                  <a:lnTo>
                    <a:pt x="101" y="45"/>
                  </a:lnTo>
                  <a:lnTo>
                    <a:pt x="88" y="58"/>
                  </a:lnTo>
                  <a:lnTo>
                    <a:pt x="80" y="70"/>
                  </a:lnTo>
                  <a:lnTo>
                    <a:pt x="73" y="79"/>
                  </a:lnTo>
                  <a:lnTo>
                    <a:pt x="61" y="86"/>
                  </a:lnTo>
                  <a:lnTo>
                    <a:pt x="52" y="89"/>
                  </a:lnTo>
                  <a:lnTo>
                    <a:pt x="43" y="92"/>
                  </a:lnTo>
                  <a:lnTo>
                    <a:pt x="34" y="92"/>
                  </a:lnTo>
                  <a:lnTo>
                    <a:pt x="25" y="92"/>
                  </a:lnTo>
                  <a:lnTo>
                    <a:pt x="19" y="89"/>
                  </a:lnTo>
                  <a:lnTo>
                    <a:pt x="7" y="83"/>
                  </a:lnTo>
                  <a:lnTo>
                    <a:pt x="0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ltGray">
            <a:xfrm>
              <a:off x="454" y="3914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ltGray">
            <a:xfrm>
              <a:off x="5314" y="1011"/>
              <a:ext cx="233" cy="119"/>
            </a:xfrm>
            <a:custGeom>
              <a:avLst/>
              <a:gdLst/>
              <a:ahLst/>
              <a:cxnLst>
                <a:cxn ang="0">
                  <a:pos x="232" y="115"/>
                </a:cxn>
                <a:cxn ang="0">
                  <a:pos x="222" y="115"/>
                </a:cxn>
                <a:cxn ang="0">
                  <a:pos x="214" y="118"/>
                </a:cxn>
                <a:cxn ang="0">
                  <a:pos x="201" y="118"/>
                </a:cxn>
                <a:cxn ang="0">
                  <a:pos x="192" y="115"/>
                </a:cxn>
                <a:cxn ang="0">
                  <a:pos x="183" y="112"/>
                </a:cxn>
                <a:cxn ang="0">
                  <a:pos x="171" y="106"/>
                </a:cxn>
                <a:cxn ang="0">
                  <a:pos x="164" y="102"/>
                </a:cxn>
                <a:cxn ang="0">
                  <a:pos x="158" y="94"/>
                </a:cxn>
                <a:cxn ang="0">
                  <a:pos x="153" y="84"/>
                </a:cxn>
                <a:cxn ang="0">
                  <a:pos x="149" y="78"/>
                </a:cxn>
                <a:cxn ang="0">
                  <a:pos x="146" y="71"/>
                </a:cxn>
                <a:cxn ang="0">
                  <a:pos x="134" y="59"/>
                </a:cxn>
                <a:cxn ang="0">
                  <a:pos x="122" y="44"/>
                </a:cxn>
                <a:cxn ang="0">
                  <a:pos x="113" y="37"/>
                </a:cxn>
                <a:cxn ang="0">
                  <a:pos x="97" y="31"/>
                </a:cxn>
                <a:cxn ang="0">
                  <a:pos x="85" y="28"/>
                </a:cxn>
                <a:cxn ang="0">
                  <a:pos x="73" y="24"/>
                </a:cxn>
                <a:cxn ang="0">
                  <a:pos x="64" y="21"/>
                </a:cxn>
                <a:cxn ang="0">
                  <a:pos x="52" y="24"/>
                </a:cxn>
                <a:cxn ang="0">
                  <a:pos x="39" y="28"/>
                </a:cxn>
                <a:cxn ang="0">
                  <a:pos x="24" y="31"/>
                </a:cxn>
                <a:cxn ang="0">
                  <a:pos x="15" y="40"/>
                </a:cxn>
                <a:cxn ang="0">
                  <a:pos x="9" y="47"/>
                </a:cxn>
                <a:cxn ang="0">
                  <a:pos x="0" y="16"/>
                </a:cxn>
                <a:cxn ang="0">
                  <a:pos x="6" y="9"/>
                </a:cxn>
                <a:cxn ang="0">
                  <a:pos x="21" y="6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1" y="3"/>
                </a:cxn>
                <a:cxn ang="0">
                  <a:pos x="73" y="6"/>
                </a:cxn>
                <a:cxn ang="0">
                  <a:pos x="88" y="13"/>
                </a:cxn>
                <a:cxn ang="0">
                  <a:pos x="100" y="16"/>
                </a:cxn>
                <a:cxn ang="0">
                  <a:pos x="107" y="21"/>
                </a:cxn>
                <a:cxn ang="0">
                  <a:pos x="118" y="31"/>
                </a:cxn>
                <a:cxn ang="0">
                  <a:pos x="131" y="47"/>
                </a:cxn>
                <a:cxn ang="0">
                  <a:pos x="143" y="59"/>
                </a:cxn>
                <a:cxn ang="0">
                  <a:pos x="153" y="71"/>
                </a:cxn>
                <a:cxn ang="0">
                  <a:pos x="158" y="78"/>
                </a:cxn>
                <a:cxn ang="0">
                  <a:pos x="168" y="84"/>
                </a:cxn>
                <a:cxn ang="0">
                  <a:pos x="177" y="91"/>
                </a:cxn>
                <a:cxn ang="0">
                  <a:pos x="186" y="94"/>
                </a:cxn>
                <a:cxn ang="0">
                  <a:pos x="199" y="94"/>
                </a:cxn>
                <a:cxn ang="0">
                  <a:pos x="204" y="91"/>
                </a:cxn>
                <a:cxn ang="0">
                  <a:pos x="214" y="91"/>
                </a:cxn>
                <a:cxn ang="0">
                  <a:pos x="225" y="84"/>
                </a:cxn>
                <a:cxn ang="0">
                  <a:pos x="232" y="115"/>
                </a:cxn>
              </a:cxnLst>
              <a:rect l="0" t="0" r="r" b="b"/>
              <a:pathLst>
                <a:path w="233" h="119">
                  <a:moveTo>
                    <a:pt x="232" y="115"/>
                  </a:moveTo>
                  <a:lnTo>
                    <a:pt x="222" y="115"/>
                  </a:lnTo>
                  <a:lnTo>
                    <a:pt x="214" y="118"/>
                  </a:lnTo>
                  <a:lnTo>
                    <a:pt x="201" y="118"/>
                  </a:lnTo>
                  <a:lnTo>
                    <a:pt x="192" y="115"/>
                  </a:lnTo>
                  <a:lnTo>
                    <a:pt x="183" y="112"/>
                  </a:lnTo>
                  <a:lnTo>
                    <a:pt x="171" y="106"/>
                  </a:lnTo>
                  <a:lnTo>
                    <a:pt x="164" y="102"/>
                  </a:lnTo>
                  <a:lnTo>
                    <a:pt x="158" y="94"/>
                  </a:lnTo>
                  <a:lnTo>
                    <a:pt x="153" y="84"/>
                  </a:lnTo>
                  <a:lnTo>
                    <a:pt x="149" y="78"/>
                  </a:lnTo>
                  <a:lnTo>
                    <a:pt x="146" y="71"/>
                  </a:lnTo>
                  <a:lnTo>
                    <a:pt x="134" y="59"/>
                  </a:lnTo>
                  <a:lnTo>
                    <a:pt x="122" y="44"/>
                  </a:lnTo>
                  <a:lnTo>
                    <a:pt x="113" y="37"/>
                  </a:lnTo>
                  <a:lnTo>
                    <a:pt x="97" y="31"/>
                  </a:lnTo>
                  <a:lnTo>
                    <a:pt x="85" y="28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2" y="24"/>
                  </a:lnTo>
                  <a:lnTo>
                    <a:pt x="39" y="28"/>
                  </a:lnTo>
                  <a:lnTo>
                    <a:pt x="24" y="31"/>
                  </a:lnTo>
                  <a:lnTo>
                    <a:pt x="15" y="40"/>
                  </a:lnTo>
                  <a:lnTo>
                    <a:pt x="9" y="47"/>
                  </a:lnTo>
                  <a:lnTo>
                    <a:pt x="0" y="16"/>
                  </a:lnTo>
                  <a:lnTo>
                    <a:pt x="6" y="9"/>
                  </a:lnTo>
                  <a:lnTo>
                    <a:pt x="21" y="6"/>
                  </a:lnTo>
                  <a:lnTo>
                    <a:pt x="33" y="3"/>
                  </a:lnTo>
                  <a:lnTo>
                    <a:pt x="49" y="0"/>
                  </a:lnTo>
                  <a:lnTo>
                    <a:pt x="61" y="3"/>
                  </a:lnTo>
                  <a:lnTo>
                    <a:pt x="73" y="6"/>
                  </a:lnTo>
                  <a:lnTo>
                    <a:pt x="88" y="13"/>
                  </a:lnTo>
                  <a:lnTo>
                    <a:pt x="100" y="16"/>
                  </a:lnTo>
                  <a:lnTo>
                    <a:pt x="107" y="21"/>
                  </a:lnTo>
                  <a:lnTo>
                    <a:pt x="118" y="31"/>
                  </a:lnTo>
                  <a:lnTo>
                    <a:pt x="131" y="47"/>
                  </a:lnTo>
                  <a:lnTo>
                    <a:pt x="143" y="59"/>
                  </a:lnTo>
                  <a:lnTo>
                    <a:pt x="153" y="71"/>
                  </a:lnTo>
                  <a:lnTo>
                    <a:pt x="158" y="78"/>
                  </a:lnTo>
                  <a:lnTo>
                    <a:pt x="168" y="84"/>
                  </a:lnTo>
                  <a:lnTo>
                    <a:pt x="177" y="91"/>
                  </a:lnTo>
                  <a:lnTo>
                    <a:pt x="186" y="94"/>
                  </a:lnTo>
                  <a:lnTo>
                    <a:pt x="199" y="94"/>
                  </a:lnTo>
                  <a:lnTo>
                    <a:pt x="204" y="91"/>
                  </a:lnTo>
                  <a:lnTo>
                    <a:pt x="214" y="91"/>
                  </a:lnTo>
                  <a:lnTo>
                    <a:pt x="225" y="84"/>
                  </a:lnTo>
                  <a:lnTo>
                    <a:pt x="232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ltGray">
            <a:xfrm>
              <a:off x="1852" y="147"/>
              <a:ext cx="232" cy="114"/>
            </a:xfrm>
            <a:custGeom>
              <a:avLst/>
              <a:gdLst/>
              <a:ahLst/>
              <a:cxnLst>
                <a:cxn ang="0">
                  <a:pos x="231" y="110"/>
                </a:cxn>
                <a:cxn ang="0">
                  <a:pos x="221" y="113"/>
                </a:cxn>
                <a:cxn ang="0">
                  <a:pos x="213" y="113"/>
                </a:cxn>
                <a:cxn ang="0">
                  <a:pos x="201" y="113"/>
                </a:cxn>
                <a:cxn ang="0">
                  <a:pos x="191" y="113"/>
                </a:cxn>
                <a:cxn ang="0">
                  <a:pos x="183" y="110"/>
                </a:cxn>
                <a:cxn ang="0">
                  <a:pos x="170" y="104"/>
                </a:cxn>
                <a:cxn ang="0">
                  <a:pos x="167" y="102"/>
                </a:cxn>
                <a:cxn ang="0">
                  <a:pos x="158" y="92"/>
                </a:cxn>
                <a:cxn ang="0">
                  <a:pos x="155" y="82"/>
                </a:cxn>
                <a:cxn ang="0">
                  <a:pos x="148" y="77"/>
                </a:cxn>
                <a:cxn ang="0">
                  <a:pos x="145" y="71"/>
                </a:cxn>
                <a:cxn ang="0">
                  <a:pos x="133" y="56"/>
                </a:cxn>
                <a:cxn ang="0">
                  <a:pos x="122" y="43"/>
                </a:cxn>
                <a:cxn ang="0">
                  <a:pos x="112" y="36"/>
                </a:cxn>
                <a:cxn ang="0">
                  <a:pos x="100" y="31"/>
                </a:cxn>
                <a:cxn ang="0">
                  <a:pos x="85" y="25"/>
                </a:cxn>
                <a:cxn ang="0">
                  <a:pos x="76" y="21"/>
                </a:cxn>
                <a:cxn ang="0">
                  <a:pos x="64" y="21"/>
                </a:cxn>
                <a:cxn ang="0">
                  <a:pos x="54" y="21"/>
                </a:cxn>
                <a:cxn ang="0">
                  <a:pos x="39" y="25"/>
                </a:cxn>
                <a:cxn ang="0">
                  <a:pos x="24" y="31"/>
                </a:cxn>
                <a:cxn ang="0">
                  <a:pos x="15" y="36"/>
                </a:cxn>
                <a:cxn ang="0">
                  <a:pos x="9" y="46"/>
                </a:cxn>
                <a:cxn ang="0">
                  <a:pos x="0" y="15"/>
                </a:cxn>
                <a:cxn ang="0">
                  <a:pos x="9" y="10"/>
                </a:cxn>
                <a:cxn ang="0">
                  <a:pos x="21" y="3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72" y="3"/>
                </a:cxn>
                <a:cxn ang="0">
                  <a:pos x="87" y="10"/>
                </a:cxn>
                <a:cxn ang="0">
                  <a:pos x="100" y="15"/>
                </a:cxn>
                <a:cxn ang="0">
                  <a:pos x="106" y="18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43" y="58"/>
                </a:cxn>
                <a:cxn ang="0">
                  <a:pos x="152" y="67"/>
                </a:cxn>
                <a:cxn ang="0">
                  <a:pos x="158" y="77"/>
                </a:cxn>
                <a:cxn ang="0">
                  <a:pos x="167" y="82"/>
                </a:cxn>
                <a:cxn ang="0">
                  <a:pos x="179" y="86"/>
                </a:cxn>
                <a:cxn ang="0">
                  <a:pos x="185" y="89"/>
                </a:cxn>
                <a:cxn ang="0">
                  <a:pos x="198" y="89"/>
                </a:cxn>
                <a:cxn ang="0">
                  <a:pos x="206" y="89"/>
                </a:cxn>
                <a:cxn ang="0">
                  <a:pos x="213" y="86"/>
                </a:cxn>
                <a:cxn ang="0">
                  <a:pos x="224" y="79"/>
                </a:cxn>
                <a:cxn ang="0">
                  <a:pos x="231" y="110"/>
                </a:cxn>
              </a:cxnLst>
              <a:rect l="0" t="0" r="r" b="b"/>
              <a:pathLst>
                <a:path w="232" h="114">
                  <a:moveTo>
                    <a:pt x="231" y="110"/>
                  </a:moveTo>
                  <a:lnTo>
                    <a:pt x="221" y="113"/>
                  </a:lnTo>
                  <a:lnTo>
                    <a:pt x="213" y="113"/>
                  </a:lnTo>
                  <a:lnTo>
                    <a:pt x="201" y="113"/>
                  </a:lnTo>
                  <a:lnTo>
                    <a:pt x="191" y="113"/>
                  </a:lnTo>
                  <a:lnTo>
                    <a:pt x="183" y="110"/>
                  </a:lnTo>
                  <a:lnTo>
                    <a:pt x="170" y="104"/>
                  </a:lnTo>
                  <a:lnTo>
                    <a:pt x="167" y="102"/>
                  </a:lnTo>
                  <a:lnTo>
                    <a:pt x="158" y="92"/>
                  </a:lnTo>
                  <a:lnTo>
                    <a:pt x="155" y="82"/>
                  </a:lnTo>
                  <a:lnTo>
                    <a:pt x="148" y="77"/>
                  </a:lnTo>
                  <a:lnTo>
                    <a:pt x="145" y="71"/>
                  </a:lnTo>
                  <a:lnTo>
                    <a:pt x="133" y="56"/>
                  </a:lnTo>
                  <a:lnTo>
                    <a:pt x="122" y="43"/>
                  </a:lnTo>
                  <a:lnTo>
                    <a:pt x="112" y="36"/>
                  </a:lnTo>
                  <a:lnTo>
                    <a:pt x="100" y="31"/>
                  </a:lnTo>
                  <a:lnTo>
                    <a:pt x="85" y="25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4" y="21"/>
                  </a:lnTo>
                  <a:lnTo>
                    <a:pt x="39" y="25"/>
                  </a:lnTo>
                  <a:lnTo>
                    <a:pt x="24" y="31"/>
                  </a:lnTo>
                  <a:lnTo>
                    <a:pt x="15" y="36"/>
                  </a:lnTo>
                  <a:lnTo>
                    <a:pt x="9" y="46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87" y="10"/>
                  </a:lnTo>
                  <a:lnTo>
                    <a:pt x="100" y="15"/>
                  </a:lnTo>
                  <a:lnTo>
                    <a:pt x="106" y="18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43" y="58"/>
                  </a:lnTo>
                  <a:lnTo>
                    <a:pt x="152" y="67"/>
                  </a:lnTo>
                  <a:lnTo>
                    <a:pt x="158" y="77"/>
                  </a:lnTo>
                  <a:lnTo>
                    <a:pt x="167" y="82"/>
                  </a:lnTo>
                  <a:lnTo>
                    <a:pt x="179" y="86"/>
                  </a:lnTo>
                  <a:lnTo>
                    <a:pt x="185" y="89"/>
                  </a:lnTo>
                  <a:lnTo>
                    <a:pt x="198" y="89"/>
                  </a:lnTo>
                  <a:lnTo>
                    <a:pt x="206" y="89"/>
                  </a:lnTo>
                  <a:lnTo>
                    <a:pt x="213" y="86"/>
                  </a:lnTo>
                  <a:lnTo>
                    <a:pt x="224" y="79"/>
                  </a:lnTo>
                  <a:lnTo>
                    <a:pt x="231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ltGray">
            <a:xfrm>
              <a:off x="151" y="121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ltGray">
            <a:xfrm>
              <a:off x="1756" y="3890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ltGray">
            <a:xfrm>
              <a:off x="5489" y="3411"/>
              <a:ext cx="228" cy="116"/>
            </a:xfrm>
            <a:custGeom>
              <a:avLst/>
              <a:gdLst/>
              <a:ahLst/>
              <a:cxnLst>
                <a:cxn ang="0">
                  <a:pos x="227" y="3"/>
                </a:cxn>
                <a:cxn ang="0">
                  <a:pos x="220" y="3"/>
                </a:cxn>
                <a:cxn ang="0">
                  <a:pos x="209" y="0"/>
                </a:cxn>
                <a:cxn ang="0">
                  <a:pos x="200" y="0"/>
                </a:cxn>
                <a:cxn ang="0">
                  <a:pos x="190" y="3"/>
                </a:cxn>
                <a:cxn ang="0">
                  <a:pos x="179" y="6"/>
                </a:cxn>
                <a:cxn ang="0">
                  <a:pos x="169" y="9"/>
                </a:cxn>
                <a:cxn ang="0">
                  <a:pos x="164" y="16"/>
                </a:cxn>
                <a:cxn ang="0">
                  <a:pos x="157" y="24"/>
                </a:cxn>
                <a:cxn ang="0">
                  <a:pos x="151" y="34"/>
                </a:cxn>
                <a:cxn ang="0">
                  <a:pos x="148" y="40"/>
                </a:cxn>
                <a:cxn ang="0">
                  <a:pos x="145" y="47"/>
                </a:cxn>
                <a:cxn ang="0">
                  <a:pos x="133" y="58"/>
                </a:cxn>
                <a:cxn ang="0">
                  <a:pos x="118" y="74"/>
                </a:cxn>
                <a:cxn ang="0">
                  <a:pos x="112" y="78"/>
                </a:cxn>
                <a:cxn ang="0">
                  <a:pos x="96" y="87"/>
                </a:cxn>
                <a:cxn ang="0">
                  <a:pos x="84" y="90"/>
                </a:cxn>
                <a:cxn ang="0">
                  <a:pos x="73" y="94"/>
                </a:cxn>
                <a:cxn ang="0">
                  <a:pos x="63" y="96"/>
                </a:cxn>
                <a:cxn ang="0">
                  <a:pos x="51" y="94"/>
                </a:cxn>
                <a:cxn ang="0">
                  <a:pos x="36" y="90"/>
                </a:cxn>
                <a:cxn ang="0">
                  <a:pos x="21" y="84"/>
                </a:cxn>
                <a:cxn ang="0">
                  <a:pos x="15" y="78"/>
                </a:cxn>
                <a:cxn ang="0">
                  <a:pos x="9" y="71"/>
                </a:cxn>
                <a:cxn ang="0">
                  <a:pos x="0" y="102"/>
                </a:cxn>
                <a:cxn ang="0">
                  <a:pos x="6" y="109"/>
                </a:cxn>
                <a:cxn ang="0">
                  <a:pos x="18" y="112"/>
                </a:cxn>
                <a:cxn ang="0">
                  <a:pos x="33" y="115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9"/>
                </a:cxn>
                <a:cxn ang="0">
                  <a:pos x="96" y="102"/>
                </a:cxn>
                <a:cxn ang="0">
                  <a:pos x="103" y="96"/>
                </a:cxn>
                <a:cxn ang="0">
                  <a:pos x="118" y="84"/>
                </a:cxn>
                <a:cxn ang="0">
                  <a:pos x="130" y="71"/>
                </a:cxn>
                <a:cxn ang="0">
                  <a:pos x="139" y="58"/>
                </a:cxn>
                <a:cxn ang="0">
                  <a:pos x="148" y="47"/>
                </a:cxn>
                <a:cxn ang="0">
                  <a:pos x="157" y="40"/>
                </a:cxn>
                <a:cxn ang="0">
                  <a:pos x="166" y="34"/>
                </a:cxn>
                <a:cxn ang="0">
                  <a:pos x="175" y="27"/>
                </a:cxn>
                <a:cxn ang="0">
                  <a:pos x="184" y="24"/>
                </a:cxn>
                <a:cxn ang="0">
                  <a:pos x="194" y="24"/>
                </a:cxn>
                <a:cxn ang="0">
                  <a:pos x="202" y="24"/>
                </a:cxn>
                <a:cxn ang="0">
                  <a:pos x="209" y="27"/>
                </a:cxn>
                <a:cxn ang="0">
                  <a:pos x="220" y="34"/>
                </a:cxn>
                <a:cxn ang="0">
                  <a:pos x="227" y="3"/>
                </a:cxn>
              </a:cxnLst>
              <a:rect l="0" t="0" r="r" b="b"/>
              <a:pathLst>
                <a:path w="228" h="116">
                  <a:moveTo>
                    <a:pt x="227" y="3"/>
                  </a:moveTo>
                  <a:lnTo>
                    <a:pt x="220" y="3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79" y="6"/>
                  </a:lnTo>
                  <a:lnTo>
                    <a:pt x="169" y="9"/>
                  </a:lnTo>
                  <a:lnTo>
                    <a:pt x="164" y="16"/>
                  </a:lnTo>
                  <a:lnTo>
                    <a:pt x="157" y="24"/>
                  </a:lnTo>
                  <a:lnTo>
                    <a:pt x="151" y="34"/>
                  </a:lnTo>
                  <a:lnTo>
                    <a:pt x="148" y="40"/>
                  </a:lnTo>
                  <a:lnTo>
                    <a:pt x="145" y="47"/>
                  </a:lnTo>
                  <a:lnTo>
                    <a:pt x="133" y="58"/>
                  </a:lnTo>
                  <a:lnTo>
                    <a:pt x="118" y="74"/>
                  </a:lnTo>
                  <a:lnTo>
                    <a:pt x="112" y="78"/>
                  </a:lnTo>
                  <a:lnTo>
                    <a:pt x="96" y="87"/>
                  </a:lnTo>
                  <a:lnTo>
                    <a:pt x="84" y="90"/>
                  </a:lnTo>
                  <a:lnTo>
                    <a:pt x="73" y="94"/>
                  </a:lnTo>
                  <a:lnTo>
                    <a:pt x="63" y="96"/>
                  </a:lnTo>
                  <a:lnTo>
                    <a:pt x="51" y="94"/>
                  </a:lnTo>
                  <a:lnTo>
                    <a:pt x="36" y="90"/>
                  </a:lnTo>
                  <a:lnTo>
                    <a:pt x="21" y="84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0" y="102"/>
                  </a:lnTo>
                  <a:lnTo>
                    <a:pt x="6" y="109"/>
                  </a:lnTo>
                  <a:lnTo>
                    <a:pt x="18" y="112"/>
                  </a:lnTo>
                  <a:lnTo>
                    <a:pt x="33" y="115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9"/>
                  </a:lnTo>
                  <a:lnTo>
                    <a:pt x="96" y="102"/>
                  </a:lnTo>
                  <a:lnTo>
                    <a:pt x="103" y="96"/>
                  </a:lnTo>
                  <a:lnTo>
                    <a:pt x="118" y="84"/>
                  </a:lnTo>
                  <a:lnTo>
                    <a:pt x="130" y="71"/>
                  </a:lnTo>
                  <a:lnTo>
                    <a:pt x="139" y="58"/>
                  </a:lnTo>
                  <a:lnTo>
                    <a:pt x="148" y="47"/>
                  </a:lnTo>
                  <a:lnTo>
                    <a:pt x="157" y="40"/>
                  </a:lnTo>
                  <a:lnTo>
                    <a:pt x="166" y="34"/>
                  </a:lnTo>
                  <a:lnTo>
                    <a:pt x="175" y="27"/>
                  </a:lnTo>
                  <a:lnTo>
                    <a:pt x="184" y="24"/>
                  </a:lnTo>
                  <a:lnTo>
                    <a:pt x="194" y="24"/>
                  </a:lnTo>
                  <a:lnTo>
                    <a:pt x="202" y="24"/>
                  </a:lnTo>
                  <a:lnTo>
                    <a:pt x="209" y="27"/>
                  </a:lnTo>
                  <a:lnTo>
                    <a:pt x="220" y="34"/>
                  </a:lnTo>
                  <a:lnTo>
                    <a:pt x="227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ltGray">
            <a:xfrm>
              <a:off x="5442" y="2855"/>
              <a:ext cx="66" cy="6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39"/>
                </a:cxn>
                <a:cxn ang="0">
                  <a:pos x="41" y="60"/>
                </a:cxn>
                <a:cxn ang="0">
                  <a:pos x="65" y="20"/>
                </a:cxn>
                <a:cxn ang="0">
                  <a:pos x="21" y="0"/>
                </a:cxn>
              </a:cxnLst>
              <a:rect l="0" t="0" r="r" b="b"/>
              <a:pathLst>
                <a:path w="66" h="61">
                  <a:moveTo>
                    <a:pt x="21" y="0"/>
                  </a:moveTo>
                  <a:lnTo>
                    <a:pt x="0" y="39"/>
                  </a:lnTo>
                  <a:lnTo>
                    <a:pt x="41" y="60"/>
                  </a:lnTo>
                  <a:lnTo>
                    <a:pt x="65" y="20"/>
                  </a:lnTo>
                  <a:lnTo>
                    <a:pt x="2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ltGray">
            <a:xfrm>
              <a:off x="3764" y="4046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ltGray">
            <a:xfrm>
              <a:off x="50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ltGray">
            <a:xfrm>
              <a:off x="2644" y="186"/>
              <a:ext cx="57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6" y="49"/>
                </a:cxn>
                <a:cxn ang="0">
                  <a:pos x="16" y="0"/>
                </a:cxn>
              </a:cxnLst>
              <a:rect l="0" t="0" r="r" b="b"/>
              <a:pathLst>
                <a:path w="57" h="102">
                  <a:moveTo>
                    <a:pt x="16" y="0"/>
                  </a:moveTo>
                  <a:lnTo>
                    <a:pt x="0" y="101"/>
                  </a:lnTo>
                  <a:lnTo>
                    <a:pt x="56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ltGray">
            <a:xfrm>
              <a:off x="5673" y="2034"/>
              <a:ext cx="58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7" y="49"/>
                </a:cxn>
                <a:cxn ang="0">
                  <a:pos x="16" y="0"/>
                </a:cxn>
              </a:cxnLst>
              <a:rect l="0" t="0" r="r" b="b"/>
              <a:pathLst>
                <a:path w="58" h="102">
                  <a:moveTo>
                    <a:pt x="16" y="0"/>
                  </a:moveTo>
                  <a:lnTo>
                    <a:pt x="0" y="101"/>
                  </a:lnTo>
                  <a:lnTo>
                    <a:pt x="57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ltGray">
            <a:xfrm>
              <a:off x="3478" y="3974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ltGray">
            <a:xfrm>
              <a:off x="426" y="4149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ltGray">
            <a:xfrm>
              <a:off x="1604" y="4043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ltGray">
            <a:xfrm>
              <a:off x="5453" y="1573"/>
              <a:ext cx="46" cy="88"/>
            </a:xfrm>
            <a:custGeom>
              <a:avLst/>
              <a:gdLst/>
              <a:ahLst/>
              <a:cxnLst>
                <a:cxn ang="0">
                  <a:pos x="27" y="87"/>
                </a:cxn>
                <a:cxn ang="0">
                  <a:pos x="45" y="46"/>
                </a:cxn>
                <a:cxn ang="0">
                  <a:pos x="18" y="0"/>
                </a:cxn>
                <a:cxn ang="0">
                  <a:pos x="0" y="49"/>
                </a:cxn>
                <a:cxn ang="0">
                  <a:pos x="27" y="87"/>
                </a:cxn>
              </a:cxnLst>
              <a:rect l="0" t="0" r="r" b="b"/>
              <a:pathLst>
                <a:path w="46" h="88">
                  <a:moveTo>
                    <a:pt x="27" y="87"/>
                  </a:moveTo>
                  <a:lnTo>
                    <a:pt x="45" y="46"/>
                  </a:lnTo>
                  <a:lnTo>
                    <a:pt x="18" y="0"/>
                  </a:lnTo>
                  <a:lnTo>
                    <a:pt x="0" y="49"/>
                  </a:lnTo>
                  <a:lnTo>
                    <a:pt x="27" y="8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>
              <a:off x="5571" y="3729"/>
              <a:ext cx="47" cy="85"/>
            </a:xfrm>
            <a:custGeom>
              <a:avLst/>
              <a:gdLst/>
              <a:ahLst/>
              <a:cxnLst>
                <a:cxn ang="0">
                  <a:pos x="19" y="84"/>
                </a:cxn>
                <a:cxn ang="0">
                  <a:pos x="0" y="45"/>
                </a:cxn>
                <a:cxn ang="0">
                  <a:pos x="27" y="0"/>
                </a:cxn>
                <a:cxn ang="0">
                  <a:pos x="46" y="45"/>
                </a:cxn>
                <a:cxn ang="0">
                  <a:pos x="19" y="84"/>
                </a:cxn>
              </a:cxnLst>
              <a:rect l="0" t="0" r="r" b="b"/>
              <a:pathLst>
                <a:path w="47" h="85">
                  <a:moveTo>
                    <a:pt x="19" y="84"/>
                  </a:moveTo>
                  <a:lnTo>
                    <a:pt x="0" y="45"/>
                  </a:lnTo>
                  <a:lnTo>
                    <a:pt x="27" y="0"/>
                  </a:lnTo>
                  <a:lnTo>
                    <a:pt x="46" y="45"/>
                  </a:lnTo>
                  <a:lnTo>
                    <a:pt x="19" y="8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ltGray">
            <a:xfrm>
              <a:off x="4854" y="237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ltGray">
            <a:xfrm>
              <a:off x="5357" y="3223"/>
              <a:ext cx="154" cy="73"/>
            </a:xfrm>
            <a:custGeom>
              <a:avLst/>
              <a:gdLst/>
              <a:ahLst/>
              <a:cxnLst>
                <a:cxn ang="0">
                  <a:pos x="147" y="27"/>
                </a:cxn>
                <a:cxn ang="0">
                  <a:pos x="138" y="24"/>
                </a:cxn>
                <a:cxn ang="0">
                  <a:pos x="127" y="24"/>
                </a:cxn>
                <a:cxn ang="0">
                  <a:pos x="117" y="27"/>
                </a:cxn>
                <a:cxn ang="0">
                  <a:pos x="112" y="36"/>
                </a:cxn>
                <a:cxn ang="0">
                  <a:pos x="105" y="48"/>
                </a:cxn>
                <a:cxn ang="0">
                  <a:pos x="97" y="60"/>
                </a:cxn>
                <a:cxn ang="0">
                  <a:pos x="84" y="69"/>
                </a:cxn>
                <a:cxn ang="0">
                  <a:pos x="69" y="72"/>
                </a:cxn>
                <a:cxn ang="0">
                  <a:pos x="57" y="69"/>
                </a:cxn>
                <a:cxn ang="0">
                  <a:pos x="49" y="63"/>
                </a:cxn>
                <a:cxn ang="0">
                  <a:pos x="37" y="57"/>
                </a:cxn>
                <a:cxn ang="0">
                  <a:pos x="24" y="54"/>
                </a:cxn>
                <a:cxn ang="0">
                  <a:pos x="12" y="54"/>
                </a:cxn>
                <a:cxn ang="0">
                  <a:pos x="4" y="57"/>
                </a:cxn>
                <a:cxn ang="0">
                  <a:pos x="0" y="54"/>
                </a:cxn>
                <a:cxn ang="0">
                  <a:pos x="7" y="48"/>
                </a:cxn>
                <a:cxn ang="0">
                  <a:pos x="19" y="45"/>
                </a:cxn>
                <a:cxn ang="0">
                  <a:pos x="27" y="48"/>
                </a:cxn>
                <a:cxn ang="0">
                  <a:pos x="39" y="54"/>
                </a:cxn>
                <a:cxn ang="0">
                  <a:pos x="52" y="60"/>
                </a:cxn>
                <a:cxn ang="0">
                  <a:pos x="64" y="60"/>
                </a:cxn>
                <a:cxn ang="0">
                  <a:pos x="75" y="60"/>
                </a:cxn>
                <a:cxn ang="0">
                  <a:pos x="84" y="57"/>
                </a:cxn>
                <a:cxn ang="0">
                  <a:pos x="93" y="51"/>
                </a:cxn>
                <a:cxn ang="0">
                  <a:pos x="102" y="39"/>
                </a:cxn>
                <a:cxn ang="0">
                  <a:pos x="112" y="22"/>
                </a:cxn>
                <a:cxn ang="0">
                  <a:pos x="120" y="7"/>
                </a:cxn>
                <a:cxn ang="0">
                  <a:pos x="127" y="0"/>
                </a:cxn>
                <a:cxn ang="0">
                  <a:pos x="135" y="0"/>
                </a:cxn>
                <a:cxn ang="0">
                  <a:pos x="145" y="3"/>
                </a:cxn>
                <a:cxn ang="0">
                  <a:pos x="153" y="30"/>
                </a:cxn>
              </a:cxnLst>
              <a:rect l="0" t="0" r="r" b="b"/>
              <a:pathLst>
                <a:path w="154" h="73">
                  <a:moveTo>
                    <a:pt x="153" y="30"/>
                  </a:moveTo>
                  <a:lnTo>
                    <a:pt x="147" y="27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7" y="24"/>
                  </a:lnTo>
                  <a:lnTo>
                    <a:pt x="123" y="27"/>
                  </a:lnTo>
                  <a:lnTo>
                    <a:pt x="117" y="27"/>
                  </a:lnTo>
                  <a:lnTo>
                    <a:pt x="115" y="30"/>
                  </a:lnTo>
                  <a:lnTo>
                    <a:pt x="112" y="36"/>
                  </a:lnTo>
                  <a:lnTo>
                    <a:pt x="105" y="42"/>
                  </a:lnTo>
                  <a:lnTo>
                    <a:pt x="105" y="48"/>
                  </a:lnTo>
                  <a:lnTo>
                    <a:pt x="99" y="54"/>
                  </a:lnTo>
                  <a:lnTo>
                    <a:pt x="97" y="60"/>
                  </a:lnTo>
                  <a:lnTo>
                    <a:pt x="90" y="66"/>
                  </a:lnTo>
                  <a:lnTo>
                    <a:pt x="84" y="69"/>
                  </a:lnTo>
                  <a:lnTo>
                    <a:pt x="75" y="72"/>
                  </a:lnTo>
                  <a:lnTo>
                    <a:pt x="69" y="72"/>
                  </a:lnTo>
                  <a:lnTo>
                    <a:pt x="64" y="72"/>
                  </a:lnTo>
                  <a:lnTo>
                    <a:pt x="57" y="69"/>
                  </a:lnTo>
                  <a:lnTo>
                    <a:pt x="52" y="66"/>
                  </a:lnTo>
                  <a:lnTo>
                    <a:pt x="49" y="63"/>
                  </a:lnTo>
                  <a:lnTo>
                    <a:pt x="42" y="60"/>
                  </a:lnTo>
                  <a:lnTo>
                    <a:pt x="37" y="57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9" y="51"/>
                  </a:lnTo>
                  <a:lnTo>
                    <a:pt x="12" y="54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4" y="51"/>
                  </a:lnTo>
                  <a:lnTo>
                    <a:pt x="7" y="48"/>
                  </a:lnTo>
                  <a:lnTo>
                    <a:pt x="12" y="45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9" y="54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7" y="60"/>
                  </a:lnTo>
                  <a:lnTo>
                    <a:pt x="64" y="60"/>
                  </a:lnTo>
                  <a:lnTo>
                    <a:pt x="72" y="60"/>
                  </a:lnTo>
                  <a:lnTo>
                    <a:pt x="75" y="60"/>
                  </a:lnTo>
                  <a:lnTo>
                    <a:pt x="82" y="60"/>
                  </a:lnTo>
                  <a:lnTo>
                    <a:pt x="84" y="57"/>
                  </a:lnTo>
                  <a:lnTo>
                    <a:pt x="90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39"/>
                  </a:lnTo>
                  <a:lnTo>
                    <a:pt x="108" y="33"/>
                  </a:lnTo>
                  <a:lnTo>
                    <a:pt x="112" y="22"/>
                  </a:lnTo>
                  <a:lnTo>
                    <a:pt x="117" y="12"/>
                  </a:lnTo>
                  <a:lnTo>
                    <a:pt x="120" y="7"/>
                  </a:lnTo>
                  <a:lnTo>
                    <a:pt x="123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5" y="3"/>
                  </a:lnTo>
                  <a:lnTo>
                    <a:pt x="147" y="7"/>
                  </a:lnTo>
                  <a:lnTo>
                    <a:pt x="153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ltGray">
            <a:xfrm>
              <a:off x="224" y="1995"/>
              <a:ext cx="157" cy="74"/>
            </a:xfrm>
            <a:custGeom>
              <a:avLst/>
              <a:gdLst/>
              <a:ahLst/>
              <a:cxnLst>
                <a:cxn ang="0">
                  <a:pos x="149" y="27"/>
                </a:cxn>
                <a:cxn ang="0">
                  <a:pos x="141" y="25"/>
                </a:cxn>
                <a:cxn ang="0">
                  <a:pos x="129" y="25"/>
                </a:cxn>
                <a:cxn ang="0">
                  <a:pos x="120" y="27"/>
                </a:cxn>
                <a:cxn ang="0">
                  <a:pos x="114" y="36"/>
                </a:cxn>
                <a:cxn ang="0">
                  <a:pos x="105" y="48"/>
                </a:cxn>
                <a:cxn ang="0">
                  <a:pos x="99" y="61"/>
                </a:cxn>
                <a:cxn ang="0">
                  <a:pos x="84" y="70"/>
                </a:cxn>
                <a:cxn ang="0">
                  <a:pos x="72" y="73"/>
                </a:cxn>
                <a:cxn ang="0">
                  <a:pos x="60" y="70"/>
                </a:cxn>
                <a:cxn ang="0">
                  <a:pos x="51" y="64"/>
                </a:cxn>
                <a:cxn ang="0">
                  <a:pos x="39" y="58"/>
                </a:cxn>
                <a:cxn ang="0">
                  <a:pos x="27" y="51"/>
                </a:cxn>
                <a:cxn ang="0">
                  <a:pos x="15" y="51"/>
                </a:cxn>
                <a:cxn ang="0">
                  <a:pos x="7" y="58"/>
                </a:cxn>
                <a:cxn ang="0">
                  <a:pos x="3" y="51"/>
                </a:cxn>
                <a:cxn ang="0">
                  <a:pos x="9" y="48"/>
                </a:cxn>
                <a:cxn ang="0">
                  <a:pos x="21" y="46"/>
                </a:cxn>
                <a:cxn ang="0">
                  <a:pos x="30" y="46"/>
                </a:cxn>
                <a:cxn ang="0">
                  <a:pos x="42" y="51"/>
                </a:cxn>
                <a:cxn ang="0">
                  <a:pos x="54" y="58"/>
                </a:cxn>
                <a:cxn ang="0">
                  <a:pos x="66" y="61"/>
                </a:cxn>
                <a:cxn ang="0">
                  <a:pos x="78" y="61"/>
                </a:cxn>
                <a:cxn ang="0">
                  <a:pos x="87" y="58"/>
                </a:cxn>
                <a:cxn ang="0">
                  <a:pos x="96" y="51"/>
                </a:cxn>
                <a:cxn ang="0">
                  <a:pos x="105" y="40"/>
                </a:cxn>
                <a:cxn ang="0">
                  <a:pos x="114" y="21"/>
                </a:cxn>
                <a:cxn ang="0">
                  <a:pos x="120" y="6"/>
                </a:cxn>
                <a:cxn ang="0">
                  <a:pos x="129" y="0"/>
                </a:cxn>
                <a:cxn ang="0">
                  <a:pos x="135" y="0"/>
                </a:cxn>
                <a:cxn ang="0">
                  <a:pos x="144" y="3"/>
                </a:cxn>
                <a:cxn ang="0">
                  <a:pos x="156" y="30"/>
                </a:cxn>
              </a:cxnLst>
              <a:rect l="0" t="0" r="r" b="b"/>
              <a:pathLst>
                <a:path w="157" h="74">
                  <a:moveTo>
                    <a:pt x="156" y="30"/>
                  </a:moveTo>
                  <a:lnTo>
                    <a:pt x="149" y="27"/>
                  </a:lnTo>
                  <a:lnTo>
                    <a:pt x="144" y="25"/>
                  </a:lnTo>
                  <a:lnTo>
                    <a:pt x="141" y="25"/>
                  </a:lnTo>
                  <a:lnTo>
                    <a:pt x="135" y="25"/>
                  </a:lnTo>
                  <a:lnTo>
                    <a:pt x="129" y="25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17" y="30"/>
                  </a:lnTo>
                  <a:lnTo>
                    <a:pt x="114" y="36"/>
                  </a:lnTo>
                  <a:lnTo>
                    <a:pt x="107" y="43"/>
                  </a:lnTo>
                  <a:lnTo>
                    <a:pt x="105" y="48"/>
                  </a:lnTo>
                  <a:lnTo>
                    <a:pt x="102" y="55"/>
                  </a:lnTo>
                  <a:lnTo>
                    <a:pt x="99" y="61"/>
                  </a:lnTo>
                  <a:lnTo>
                    <a:pt x="92" y="66"/>
                  </a:lnTo>
                  <a:lnTo>
                    <a:pt x="84" y="70"/>
                  </a:lnTo>
                  <a:lnTo>
                    <a:pt x="78" y="73"/>
                  </a:lnTo>
                  <a:lnTo>
                    <a:pt x="72" y="73"/>
                  </a:lnTo>
                  <a:lnTo>
                    <a:pt x="66" y="73"/>
                  </a:lnTo>
                  <a:lnTo>
                    <a:pt x="60" y="70"/>
                  </a:lnTo>
                  <a:lnTo>
                    <a:pt x="54" y="66"/>
                  </a:lnTo>
                  <a:lnTo>
                    <a:pt x="51" y="64"/>
                  </a:lnTo>
                  <a:lnTo>
                    <a:pt x="45" y="61"/>
                  </a:lnTo>
                  <a:lnTo>
                    <a:pt x="39" y="58"/>
                  </a:lnTo>
                  <a:lnTo>
                    <a:pt x="33" y="55"/>
                  </a:lnTo>
                  <a:lnTo>
                    <a:pt x="27" y="51"/>
                  </a:lnTo>
                  <a:lnTo>
                    <a:pt x="21" y="51"/>
                  </a:lnTo>
                  <a:lnTo>
                    <a:pt x="15" y="51"/>
                  </a:lnTo>
                  <a:lnTo>
                    <a:pt x="9" y="55"/>
                  </a:lnTo>
                  <a:lnTo>
                    <a:pt x="7" y="58"/>
                  </a:lnTo>
                  <a:lnTo>
                    <a:pt x="0" y="58"/>
                  </a:lnTo>
                  <a:lnTo>
                    <a:pt x="3" y="51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3" y="48"/>
                  </a:lnTo>
                  <a:lnTo>
                    <a:pt x="42" y="51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1"/>
                  </a:lnTo>
                  <a:lnTo>
                    <a:pt x="72" y="61"/>
                  </a:lnTo>
                  <a:lnTo>
                    <a:pt x="78" y="61"/>
                  </a:lnTo>
                  <a:lnTo>
                    <a:pt x="84" y="58"/>
                  </a:lnTo>
                  <a:lnTo>
                    <a:pt x="87" y="58"/>
                  </a:lnTo>
                  <a:lnTo>
                    <a:pt x="92" y="55"/>
                  </a:lnTo>
                  <a:lnTo>
                    <a:pt x="96" y="51"/>
                  </a:lnTo>
                  <a:lnTo>
                    <a:pt x="99" y="48"/>
                  </a:lnTo>
                  <a:lnTo>
                    <a:pt x="105" y="40"/>
                  </a:lnTo>
                  <a:lnTo>
                    <a:pt x="107" y="30"/>
                  </a:lnTo>
                  <a:lnTo>
                    <a:pt x="114" y="21"/>
                  </a:lnTo>
                  <a:lnTo>
                    <a:pt x="117" y="12"/>
                  </a:lnTo>
                  <a:lnTo>
                    <a:pt x="120" y="6"/>
                  </a:lnTo>
                  <a:lnTo>
                    <a:pt x="126" y="3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9" y="6"/>
                  </a:lnTo>
                  <a:lnTo>
                    <a:pt x="156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ltGray">
            <a:xfrm>
              <a:off x="3594" y="91"/>
              <a:ext cx="158" cy="75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9" y="48"/>
                </a:cxn>
                <a:cxn ang="0">
                  <a:pos x="57" y="63"/>
                </a:cxn>
                <a:cxn ang="0">
                  <a:pos x="70" y="71"/>
                </a:cxn>
                <a:cxn ang="0">
                  <a:pos x="85" y="74"/>
                </a:cxn>
                <a:cxn ang="0">
                  <a:pos x="97" y="71"/>
                </a:cxn>
                <a:cxn ang="0">
                  <a:pos x="105" y="63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6"/>
                </a:cxn>
                <a:cxn ang="0">
                  <a:pos x="154" y="54"/>
                </a:cxn>
                <a:cxn ang="0">
                  <a:pos x="145" y="48"/>
                </a:cxn>
                <a:cxn ang="0">
                  <a:pos x="135" y="48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59"/>
                </a:cxn>
                <a:cxn ang="0">
                  <a:pos x="87" y="59"/>
                </a:cxn>
                <a:cxn ang="0">
                  <a:pos x="79" y="59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2" y="42"/>
                </a:cxn>
                <a:cxn ang="0">
                  <a:pos x="42" y="24"/>
                </a:cxn>
                <a:cxn ang="0">
                  <a:pos x="34" y="9"/>
                </a:cxn>
                <a:cxn ang="0">
                  <a:pos x="27" y="4"/>
                </a:cxn>
                <a:cxn ang="0">
                  <a:pos x="19" y="0"/>
                </a:cxn>
                <a:cxn ang="0">
                  <a:pos x="9" y="6"/>
                </a:cxn>
                <a:cxn ang="0">
                  <a:pos x="0" y="33"/>
                </a:cxn>
              </a:cxnLst>
              <a:rect l="0" t="0" r="r" b="b"/>
              <a:pathLst>
                <a:path w="158" h="75">
                  <a:moveTo>
                    <a:pt x="0" y="33"/>
                  </a:moveTo>
                  <a:lnTo>
                    <a:pt x="4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37" y="33"/>
                  </a:lnTo>
                  <a:lnTo>
                    <a:pt x="42" y="36"/>
                  </a:lnTo>
                  <a:lnTo>
                    <a:pt x="45" y="42"/>
                  </a:lnTo>
                  <a:lnTo>
                    <a:pt x="49" y="48"/>
                  </a:lnTo>
                  <a:lnTo>
                    <a:pt x="52" y="54"/>
                  </a:lnTo>
                  <a:lnTo>
                    <a:pt x="57" y="63"/>
                  </a:lnTo>
                  <a:lnTo>
                    <a:pt x="64" y="66"/>
                  </a:lnTo>
                  <a:lnTo>
                    <a:pt x="70" y="71"/>
                  </a:lnTo>
                  <a:lnTo>
                    <a:pt x="75" y="74"/>
                  </a:lnTo>
                  <a:lnTo>
                    <a:pt x="85" y="74"/>
                  </a:lnTo>
                  <a:lnTo>
                    <a:pt x="90" y="74"/>
                  </a:lnTo>
                  <a:lnTo>
                    <a:pt x="97" y="71"/>
                  </a:lnTo>
                  <a:lnTo>
                    <a:pt x="102" y="68"/>
                  </a:lnTo>
                  <a:lnTo>
                    <a:pt x="105" y="63"/>
                  </a:lnTo>
                  <a:lnTo>
                    <a:pt x="112" y="59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3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0" y="51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35" y="48"/>
                  </a:lnTo>
                  <a:lnTo>
                    <a:pt x="133" y="48"/>
                  </a:lnTo>
                  <a:lnTo>
                    <a:pt x="127" y="48"/>
                  </a:lnTo>
                  <a:lnTo>
                    <a:pt x="124" y="51"/>
                  </a:lnTo>
                  <a:lnTo>
                    <a:pt x="115" y="54"/>
                  </a:lnTo>
                  <a:lnTo>
                    <a:pt x="105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9" y="59"/>
                  </a:lnTo>
                  <a:lnTo>
                    <a:pt x="72" y="59"/>
                  </a:lnTo>
                  <a:lnTo>
                    <a:pt x="70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57" y="48"/>
                  </a:lnTo>
                  <a:lnTo>
                    <a:pt x="52" y="42"/>
                  </a:lnTo>
                  <a:lnTo>
                    <a:pt x="45" y="33"/>
                  </a:lnTo>
                  <a:lnTo>
                    <a:pt x="42" y="24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0" y="3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ltGray">
            <a:xfrm>
              <a:off x="148" y="3372"/>
              <a:ext cx="160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8" y="24"/>
                </a:cxn>
                <a:cxn ang="0">
                  <a:pos x="37" y="30"/>
                </a:cxn>
                <a:cxn ang="0">
                  <a:pos x="43" y="36"/>
                </a:cxn>
                <a:cxn ang="0">
                  <a:pos x="50" y="49"/>
                </a:cxn>
                <a:cxn ang="0">
                  <a:pos x="58" y="60"/>
                </a:cxn>
                <a:cxn ang="0">
                  <a:pos x="70" y="69"/>
                </a:cxn>
                <a:cxn ang="0">
                  <a:pos x="86" y="72"/>
                </a:cxn>
                <a:cxn ang="0">
                  <a:pos x="98" y="72"/>
                </a:cxn>
                <a:cxn ang="0">
                  <a:pos x="107" y="64"/>
                </a:cxn>
                <a:cxn ang="0">
                  <a:pos x="119" y="57"/>
                </a:cxn>
                <a:cxn ang="0">
                  <a:pos x="131" y="54"/>
                </a:cxn>
                <a:cxn ang="0">
                  <a:pos x="144" y="54"/>
                </a:cxn>
                <a:cxn ang="0">
                  <a:pos x="152" y="57"/>
                </a:cxn>
                <a:cxn ang="0">
                  <a:pos x="156" y="54"/>
                </a:cxn>
                <a:cxn ang="0">
                  <a:pos x="147" y="49"/>
                </a:cxn>
                <a:cxn ang="0">
                  <a:pos x="137" y="45"/>
                </a:cxn>
                <a:cxn ang="0">
                  <a:pos x="129" y="49"/>
                </a:cxn>
                <a:cxn ang="0">
                  <a:pos x="116" y="54"/>
                </a:cxn>
                <a:cxn ang="0">
                  <a:pos x="104" y="60"/>
                </a:cxn>
                <a:cxn ang="0">
                  <a:pos x="89" y="60"/>
                </a:cxn>
                <a:cxn ang="0">
                  <a:pos x="80" y="60"/>
                </a:cxn>
                <a:cxn ang="0">
                  <a:pos x="70" y="57"/>
                </a:cxn>
                <a:cxn ang="0">
                  <a:pos x="61" y="51"/>
                </a:cxn>
                <a:cxn ang="0">
                  <a:pos x="52" y="39"/>
                </a:cxn>
                <a:cxn ang="0">
                  <a:pos x="43" y="24"/>
                </a:cxn>
                <a:cxn ang="0">
                  <a:pos x="34" y="7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0" y="4"/>
                </a:cxn>
                <a:cxn ang="0">
                  <a:pos x="0" y="30"/>
                </a:cxn>
              </a:cxnLst>
              <a:rect l="0" t="0" r="r" b="b"/>
              <a:pathLst>
                <a:path w="160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40" y="30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50" y="49"/>
                  </a:lnTo>
                  <a:lnTo>
                    <a:pt x="55" y="54"/>
                  </a:lnTo>
                  <a:lnTo>
                    <a:pt x="58" y="60"/>
                  </a:lnTo>
                  <a:lnTo>
                    <a:pt x="65" y="66"/>
                  </a:lnTo>
                  <a:lnTo>
                    <a:pt x="70" y="69"/>
                  </a:lnTo>
                  <a:lnTo>
                    <a:pt x="80" y="72"/>
                  </a:lnTo>
                  <a:lnTo>
                    <a:pt x="86" y="72"/>
                  </a:lnTo>
                  <a:lnTo>
                    <a:pt x="91" y="72"/>
                  </a:lnTo>
                  <a:lnTo>
                    <a:pt x="98" y="72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9" y="57"/>
                  </a:lnTo>
                  <a:lnTo>
                    <a:pt x="126" y="54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4" y="54"/>
                  </a:lnTo>
                  <a:lnTo>
                    <a:pt x="149" y="54"/>
                  </a:lnTo>
                  <a:lnTo>
                    <a:pt x="152" y="57"/>
                  </a:lnTo>
                  <a:lnTo>
                    <a:pt x="159" y="60"/>
                  </a:lnTo>
                  <a:lnTo>
                    <a:pt x="156" y="54"/>
                  </a:lnTo>
                  <a:lnTo>
                    <a:pt x="152" y="51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29" y="49"/>
                  </a:lnTo>
                  <a:lnTo>
                    <a:pt x="126" y="49"/>
                  </a:lnTo>
                  <a:lnTo>
                    <a:pt x="116" y="54"/>
                  </a:lnTo>
                  <a:lnTo>
                    <a:pt x="107" y="57"/>
                  </a:lnTo>
                  <a:lnTo>
                    <a:pt x="104" y="60"/>
                  </a:lnTo>
                  <a:lnTo>
                    <a:pt x="98" y="60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0" y="60"/>
                  </a:lnTo>
                  <a:lnTo>
                    <a:pt x="73" y="60"/>
                  </a:lnTo>
                  <a:lnTo>
                    <a:pt x="70" y="57"/>
                  </a:lnTo>
                  <a:lnTo>
                    <a:pt x="65" y="54"/>
                  </a:lnTo>
                  <a:lnTo>
                    <a:pt x="61" y="51"/>
                  </a:lnTo>
                  <a:lnTo>
                    <a:pt x="58" y="49"/>
                  </a:lnTo>
                  <a:lnTo>
                    <a:pt x="52" y="39"/>
                  </a:lnTo>
                  <a:lnTo>
                    <a:pt x="46" y="34"/>
                  </a:lnTo>
                  <a:lnTo>
                    <a:pt x="43" y="24"/>
                  </a:lnTo>
                  <a:lnTo>
                    <a:pt x="37" y="12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ltGray">
            <a:xfrm>
              <a:off x="4006" y="3905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ltGray">
            <a:xfrm>
              <a:off x="954" y="220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ltGray">
            <a:xfrm>
              <a:off x="4097" y="136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ltGray">
            <a:xfrm>
              <a:off x="15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ltGray">
            <a:xfrm>
              <a:off x="5581" y="1847"/>
              <a:ext cx="154" cy="72"/>
            </a:xfrm>
            <a:custGeom>
              <a:avLst/>
              <a:gdLst/>
              <a:ahLst/>
              <a:cxnLst>
                <a:cxn ang="0">
                  <a:pos x="3" y="44"/>
                </a:cxn>
                <a:cxn ang="0">
                  <a:pos x="15" y="48"/>
                </a:cxn>
                <a:cxn ang="0">
                  <a:pos x="26" y="48"/>
                </a:cxn>
                <a:cxn ang="0">
                  <a:pos x="33" y="41"/>
                </a:cxn>
                <a:cxn ang="0">
                  <a:pos x="41" y="36"/>
                </a:cxn>
                <a:cxn ang="0">
                  <a:pos x="48" y="24"/>
                </a:cxn>
                <a:cxn ang="0">
                  <a:pos x="56" y="12"/>
                </a:cxn>
                <a:cxn ang="0">
                  <a:pos x="69" y="4"/>
                </a:cxn>
                <a:cxn ang="0">
                  <a:pos x="84" y="0"/>
                </a:cxn>
                <a:cxn ang="0">
                  <a:pos x="93" y="4"/>
                </a:cxn>
                <a:cxn ang="0">
                  <a:pos x="105" y="9"/>
                </a:cxn>
                <a:cxn ang="0">
                  <a:pos x="116" y="15"/>
                </a:cxn>
                <a:cxn ang="0">
                  <a:pos x="126" y="18"/>
                </a:cxn>
                <a:cxn ang="0">
                  <a:pos x="138" y="18"/>
                </a:cxn>
                <a:cxn ang="0">
                  <a:pos x="150" y="15"/>
                </a:cxn>
                <a:cxn ang="0">
                  <a:pos x="153" y="18"/>
                </a:cxn>
                <a:cxn ang="0">
                  <a:pos x="144" y="24"/>
                </a:cxn>
                <a:cxn ang="0">
                  <a:pos x="135" y="27"/>
                </a:cxn>
                <a:cxn ang="0">
                  <a:pos x="126" y="24"/>
                </a:cxn>
                <a:cxn ang="0">
                  <a:pos x="114" y="18"/>
                </a:cxn>
                <a:cxn ang="0">
                  <a:pos x="101" y="12"/>
                </a:cxn>
                <a:cxn ang="0">
                  <a:pos x="86" y="12"/>
                </a:cxn>
                <a:cxn ang="0">
                  <a:pos x="78" y="12"/>
                </a:cxn>
                <a:cxn ang="0">
                  <a:pos x="66" y="15"/>
                </a:cxn>
                <a:cxn ang="0">
                  <a:pos x="56" y="21"/>
                </a:cxn>
                <a:cxn ang="0">
                  <a:pos x="51" y="33"/>
                </a:cxn>
                <a:cxn ang="0">
                  <a:pos x="41" y="51"/>
                </a:cxn>
                <a:cxn ang="0">
                  <a:pos x="33" y="65"/>
                </a:cxn>
                <a:cxn ang="0">
                  <a:pos x="26" y="71"/>
                </a:cxn>
                <a:cxn ang="0">
                  <a:pos x="18" y="71"/>
                </a:cxn>
                <a:cxn ang="0">
                  <a:pos x="8" y="68"/>
                </a:cxn>
                <a:cxn ang="0">
                  <a:pos x="0" y="41"/>
                </a:cxn>
              </a:cxnLst>
              <a:rect l="0" t="0" r="r" b="b"/>
              <a:pathLst>
                <a:path w="154" h="72">
                  <a:moveTo>
                    <a:pt x="0" y="41"/>
                  </a:moveTo>
                  <a:lnTo>
                    <a:pt x="3" y="44"/>
                  </a:lnTo>
                  <a:lnTo>
                    <a:pt x="8" y="48"/>
                  </a:lnTo>
                  <a:lnTo>
                    <a:pt x="15" y="48"/>
                  </a:lnTo>
                  <a:lnTo>
                    <a:pt x="21" y="48"/>
                  </a:lnTo>
                  <a:lnTo>
                    <a:pt x="26" y="48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41" y="36"/>
                  </a:lnTo>
                  <a:lnTo>
                    <a:pt x="45" y="30"/>
                  </a:lnTo>
                  <a:lnTo>
                    <a:pt x="48" y="24"/>
                  </a:lnTo>
                  <a:lnTo>
                    <a:pt x="51" y="18"/>
                  </a:lnTo>
                  <a:lnTo>
                    <a:pt x="56" y="12"/>
                  </a:lnTo>
                  <a:lnTo>
                    <a:pt x="63" y="6"/>
                  </a:lnTo>
                  <a:lnTo>
                    <a:pt x="69" y="4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5" y="9"/>
                  </a:lnTo>
                  <a:lnTo>
                    <a:pt x="108" y="12"/>
                  </a:lnTo>
                  <a:lnTo>
                    <a:pt x="116" y="15"/>
                  </a:lnTo>
                  <a:lnTo>
                    <a:pt x="123" y="18"/>
                  </a:lnTo>
                  <a:lnTo>
                    <a:pt x="126" y="18"/>
                  </a:lnTo>
                  <a:lnTo>
                    <a:pt x="131" y="21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5"/>
                  </a:lnTo>
                  <a:lnTo>
                    <a:pt x="153" y="12"/>
                  </a:lnTo>
                  <a:lnTo>
                    <a:pt x="153" y="18"/>
                  </a:lnTo>
                  <a:lnTo>
                    <a:pt x="150" y="21"/>
                  </a:lnTo>
                  <a:lnTo>
                    <a:pt x="144" y="24"/>
                  </a:lnTo>
                  <a:lnTo>
                    <a:pt x="141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26" y="2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5" y="15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86" y="12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71" y="12"/>
                  </a:lnTo>
                  <a:lnTo>
                    <a:pt x="66" y="15"/>
                  </a:lnTo>
                  <a:lnTo>
                    <a:pt x="63" y="18"/>
                  </a:lnTo>
                  <a:lnTo>
                    <a:pt x="56" y="21"/>
                  </a:lnTo>
                  <a:lnTo>
                    <a:pt x="54" y="24"/>
                  </a:lnTo>
                  <a:lnTo>
                    <a:pt x="51" y="33"/>
                  </a:lnTo>
                  <a:lnTo>
                    <a:pt x="45" y="39"/>
                  </a:lnTo>
                  <a:lnTo>
                    <a:pt x="41" y="51"/>
                  </a:lnTo>
                  <a:lnTo>
                    <a:pt x="36" y="59"/>
                  </a:lnTo>
                  <a:lnTo>
                    <a:pt x="33" y="65"/>
                  </a:lnTo>
                  <a:lnTo>
                    <a:pt x="30" y="68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4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ltGray">
            <a:xfrm>
              <a:off x="4436" y="4096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ltGray">
            <a:xfrm>
              <a:off x="107" y="2501"/>
              <a:ext cx="55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4" y="40"/>
                </a:cxn>
                <a:cxn ang="0">
                  <a:pos x="30" y="0"/>
                </a:cxn>
              </a:cxnLst>
              <a:rect l="0" t="0" r="r" b="b"/>
              <a:pathLst>
                <a:path w="55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4" y="40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ltGray">
            <a:xfrm>
              <a:off x="5139" y="1106"/>
              <a:ext cx="56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5" y="41"/>
                </a:cxn>
                <a:cxn ang="0">
                  <a:pos x="30" y="0"/>
                </a:cxn>
              </a:cxnLst>
              <a:rect l="0" t="0" r="r" b="b"/>
              <a:pathLst>
                <a:path w="56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5" y="41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ltGray">
            <a:xfrm>
              <a:off x="4703" y="54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ltGray">
            <a:xfrm>
              <a:off x="5601" y="3074"/>
              <a:ext cx="60" cy="8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2" y="79"/>
                </a:cxn>
                <a:cxn ang="0">
                  <a:pos x="59" y="0"/>
                </a:cxn>
              </a:cxnLst>
              <a:rect l="0" t="0" r="r" b="b"/>
              <a:pathLst>
                <a:path w="60" h="80">
                  <a:moveTo>
                    <a:pt x="59" y="0"/>
                  </a:moveTo>
                  <a:lnTo>
                    <a:pt x="0" y="30"/>
                  </a:lnTo>
                  <a:lnTo>
                    <a:pt x="42" y="79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ltGray">
            <a:xfrm>
              <a:off x="2788" y="4005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ltGray">
            <a:xfrm>
              <a:off x="256" y="3041"/>
              <a:ext cx="61" cy="8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31"/>
                </a:cxn>
                <a:cxn ang="0">
                  <a:pos x="46" y="82"/>
                </a:cxn>
                <a:cxn ang="0">
                  <a:pos x="60" y="0"/>
                </a:cxn>
              </a:cxnLst>
              <a:rect l="0" t="0" r="r" b="b"/>
              <a:pathLst>
                <a:path w="61" h="83">
                  <a:moveTo>
                    <a:pt x="60" y="0"/>
                  </a:moveTo>
                  <a:lnTo>
                    <a:pt x="0" y="31"/>
                  </a:lnTo>
                  <a:lnTo>
                    <a:pt x="46" y="82"/>
                  </a:lnTo>
                  <a:lnTo>
                    <a:pt x="6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ltGray">
            <a:xfrm>
              <a:off x="4707" y="4074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ltGray">
            <a:xfrm>
              <a:off x="234" y="3987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ltGray">
            <a:xfrm>
              <a:off x="2285" y="99"/>
              <a:ext cx="61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1"/>
                </a:cxn>
                <a:cxn ang="0">
                  <a:pos x="0" y="0"/>
                </a:cxn>
              </a:cxnLst>
              <a:rect l="0" t="0" r="r" b="b"/>
              <a:pathLst>
                <a:path w="61" h="82">
                  <a:moveTo>
                    <a:pt x="0" y="0"/>
                  </a:moveTo>
                  <a:lnTo>
                    <a:pt x="60" y="31"/>
                  </a:lnTo>
                  <a:lnTo>
                    <a:pt x="18" y="8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ltGray">
            <a:xfrm>
              <a:off x="1629" y="103"/>
              <a:ext cx="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ltGray">
            <a:xfrm>
              <a:off x="5563" y="129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ltGray">
            <a:xfrm>
              <a:off x="5039" y="4013"/>
              <a:ext cx="53" cy="5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ltGray">
            <a:xfrm>
              <a:off x="5651" y="782"/>
              <a:ext cx="41" cy="4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ltGray">
            <a:xfrm>
              <a:off x="648" y="202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ltGray">
            <a:xfrm>
              <a:off x="177" y="1414"/>
              <a:ext cx="229" cy="116"/>
            </a:xfrm>
            <a:custGeom>
              <a:avLst/>
              <a:gdLst/>
              <a:ahLst/>
              <a:cxnLst>
                <a:cxn ang="0">
                  <a:pos x="228" y="4"/>
                </a:cxn>
                <a:cxn ang="0">
                  <a:pos x="222" y="0"/>
                </a:cxn>
                <a:cxn ang="0">
                  <a:pos x="210" y="0"/>
                </a:cxn>
                <a:cxn ang="0">
                  <a:pos x="200" y="0"/>
                </a:cxn>
                <a:cxn ang="0">
                  <a:pos x="192" y="0"/>
                </a:cxn>
                <a:cxn ang="0">
                  <a:pos x="180" y="4"/>
                </a:cxn>
                <a:cxn ang="0">
                  <a:pos x="170" y="10"/>
                </a:cxn>
                <a:cxn ang="0">
                  <a:pos x="164" y="13"/>
                </a:cxn>
                <a:cxn ang="0">
                  <a:pos x="159" y="22"/>
                </a:cxn>
                <a:cxn ang="0">
                  <a:pos x="152" y="31"/>
                </a:cxn>
                <a:cxn ang="0">
                  <a:pos x="149" y="38"/>
                </a:cxn>
                <a:cxn ang="0">
                  <a:pos x="146" y="43"/>
                </a:cxn>
                <a:cxn ang="0">
                  <a:pos x="134" y="59"/>
                </a:cxn>
                <a:cxn ang="0">
                  <a:pos x="122" y="72"/>
                </a:cxn>
                <a:cxn ang="0">
                  <a:pos x="113" y="77"/>
                </a:cxn>
                <a:cxn ang="0">
                  <a:pos x="98" y="84"/>
                </a:cxn>
                <a:cxn ang="0">
                  <a:pos x="86" y="90"/>
                </a:cxn>
                <a:cxn ang="0">
                  <a:pos x="73" y="93"/>
                </a:cxn>
                <a:cxn ang="0">
                  <a:pos x="64" y="93"/>
                </a:cxn>
                <a:cxn ang="0">
                  <a:pos x="52" y="93"/>
                </a:cxn>
                <a:cxn ang="0">
                  <a:pos x="37" y="90"/>
                </a:cxn>
                <a:cxn ang="0">
                  <a:pos x="25" y="84"/>
                </a:cxn>
                <a:cxn ang="0">
                  <a:pos x="15" y="74"/>
                </a:cxn>
                <a:cxn ang="0">
                  <a:pos x="10" y="69"/>
                </a:cxn>
                <a:cxn ang="0">
                  <a:pos x="0" y="100"/>
                </a:cxn>
                <a:cxn ang="0">
                  <a:pos x="7" y="105"/>
                </a:cxn>
                <a:cxn ang="0">
                  <a:pos x="22" y="112"/>
                </a:cxn>
                <a:cxn ang="0">
                  <a:pos x="33" y="112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5"/>
                </a:cxn>
                <a:cxn ang="0">
                  <a:pos x="98" y="100"/>
                </a:cxn>
                <a:cxn ang="0">
                  <a:pos x="104" y="97"/>
                </a:cxn>
                <a:cxn ang="0">
                  <a:pos x="119" y="84"/>
                </a:cxn>
                <a:cxn ang="0">
                  <a:pos x="131" y="72"/>
                </a:cxn>
                <a:cxn ang="0">
                  <a:pos x="140" y="56"/>
                </a:cxn>
                <a:cxn ang="0">
                  <a:pos x="149" y="43"/>
                </a:cxn>
                <a:cxn ang="0">
                  <a:pos x="159" y="41"/>
                </a:cxn>
                <a:cxn ang="0">
                  <a:pos x="167" y="31"/>
                </a:cxn>
                <a:cxn ang="0">
                  <a:pos x="177" y="28"/>
                </a:cxn>
                <a:cxn ang="0">
                  <a:pos x="185" y="25"/>
                </a:cxn>
                <a:cxn ang="0">
                  <a:pos x="198" y="25"/>
                </a:cxn>
                <a:cxn ang="0">
                  <a:pos x="204" y="25"/>
                </a:cxn>
                <a:cxn ang="0">
                  <a:pos x="210" y="28"/>
                </a:cxn>
                <a:cxn ang="0">
                  <a:pos x="222" y="35"/>
                </a:cxn>
                <a:cxn ang="0">
                  <a:pos x="228" y="4"/>
                </a:cxn>
              </a:cxnLst>
              <a:rect l="0" t="0" r="r" b="b"/>
              <a:pathLst>
                <a:path w="229" h="116">
                  <a:moveTo>
                    <a:pt x="228" y="4"/>
                  </a:moveTo>
                  <a:lnTo>
                    <a:pt x="222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0" y="4"/>
                  </a:lnTo>
                  <a:lnTo>
                    <a:pt x="170" y="10"/>
                  </a:lnTo>
                  <a:lnTo>
                    <a:pt x="164" y="13"/>
                  </a:lnTo>
                  <a:lnTo>
                    <a:pt x="159" y="22"/>
                  </a:lnTo>
                  <a:lnTo>
                    <a:pt x="152" y="31"/>
                  </a:lnTo>
                  <a:lnTo>
                    <a:pt x="149" y="38"/>
                  </a:lnTo>
                  <a:lnTo>
                    <a:pt x="146" y="43"/>
                  </a:lnTo>
                  <a:lnTo>
                    <a:pt x="134" y="59"/>
                  </a:lnTo>
                  <a:lnTo>
                    <a:pt x="122" y="72"/>
                  </a:lnTo>
                  <a:lnTo>
                    <a:pt x="113" y="77"/>
                  </a:lnTo>
                  <a:lnTo>
                    <a:pt x="98" y="84"/>
                  </a:lnTo>
                  <a:lnTo>
                    <a:pt x="86" y="90"/>
                  </a:lnTo>
                  <a:lnTo>
                    <a:pt x="73" y="93"/>
                  </a:lnTo>
                  <a:lnTo>
                    <a:pt x="64" y="93"/>
                  </a:lnTo>
                  <a:lnTo>
                    <a:pt x="52" y="93"/>
                  </a:lnTo>
                  <a:lnTo>
                    <a:pt x="37" y="90"/>
                  </a:lnTo>
                  <a:lnTo>
                    <a:pt x="25" y="84"/>
                  </a:lnTo>
                  <a:lnTo>
                    <a:pt x="15" y="74"/>
                  </a:lnTo>
                  <a:lnTo>
                    <a:pt x="10" y="69"/>
                  </a:lnTo>
                  <a:lnTo>
                    <a:pt x="0" y="100"/>
                  </a:lnTo>
                  <a:lnTo>
                    <a:pt x="7" y="105"/>
                  </a:lnTo>
                  <a:lnTo>
                    <a:pt x="22" y="112"/>
                  </a:lnTo>
                  <a:lnTo>
                    <a:pt x="33" y="112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5"/>
                  </a:lnTo>
                  <a:lnTo>
                    <a:pt x="98" y="100"/>
                  </a:lnTo>
                  <a:lnTo>
                    <a:pt x="104" y="97"/>
                  </a:lnTo>
                  <a:lnTo>
                    <a:pt x="119" y="84"/>
                  </a:lnTo>
                  <a:lnTo>
                    <a:pt x="131" y="72"/>
                  </a:lnTo>
                  <a:lnTo>
                    <a:pt x="140" y="56"/>
                  </a:lnTo>
                  <a:lnTo>
                    <a:pt x="149" y="43"/>
                  </a:lnTo>
                  <a:lnTo>
                    <a:pt x="159" y="41"/>
                  </a:lnTo>
                  <a:lnTo>
                    <a:pt x="167" y="31"/>
                  </a:lnTo>
                  <a:lnTo>
                    <a:pt x="177" y="28"/>
                  </a:lnTo>
                  <a:lnTo>
                    <a:pt x="185" y="25"/>
                  </a:lnTo>
                  <a:lnTo>
                    <a:pt x="198" y="25"/>
                  </a:lnTo>
                  <a:lnTo>
                    <a:pt x="204" y="25"/>
                  </a:lnTo>
                  <a:lnTo>
                    <a:pt x="210" y="28"/>
                  </a:lnTo>
                  <a:lnTo>
                    <a:pt x="222" y="35"/>
                  </a:lnTo>
                  <a:lnTo>
                    <a:pt x="228" y="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ltGray">
            <a:xfrm>
              <a:off x="2288" y="4156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ltGray">
            <a:xfrm>
              <a:off x="5310" y="388"/>
              <a:ext cx="234" cy="115"/>
            </a:xfrm>
            <a:custGeom>
              <a:avLst/>
              <a:gdLst/>
              <a:ahLst/>
              <a:cxnLst>
                <a:cxn ang="0">
                  <a:pos x="233" y="3"/>
                </a:cxn>
                <a:cxn ang="0">
                  <a:pos x="223" y="0"/>
                </a:cxn>
                <a:cxn ang="0">
                  <a:pos x="214" y="0"/>
                </a:cxn>
                <a:cxn ang="0">
                  <a:pos x="202" y="0"/>
                </a:cxn>
                <a:cxn ang="0">
                  <a:pos x="193" y="0"/>
                </a:cxn>
                <a:cxn ang="0">
                  <a:pos x="183" y="3"/>
                </a:cxn>
                <a:cxn ang="0">
                  <a:pos x="172" y="10"/>
                </a:cxn>
                <a:cxn ang="0">
                  <a:pos x="168" y="13"/>
                </a:cxn>
                <a:cxn ang="0">
                  <a:pos x="159" y="21"/>
                </a:cxn>
                <a:cxn ang="0">
                  <a:pos x="153" y="31"/>
                </a:cxn>
                <a:cxn ang="0">
                  <a:pos x="150" y="37"/>
                </a:cxn>
                <a:cxn ang="0">
                  <a:pos x="147" y="43"/>
                </a:cxn>
                <a:cxn ang="0">
                  <a:pos x="138" y="59"/>
                </a:cxn>
                <a:cxn ang="0">
                  <a:pos x="122" y="71"/>
                </a:cxn>
                <a:cxn ang="0">
                  <a:pos x="114" y="77"/>
                </a:cxn>
                <a:cxn ang="0">
                  <a:pos x="101" y="83"/>
                </a:cxn>
                <a:cxn ang="0">
                  <a:pos x="86" y="90"/>
                </a:cxn>
                <a:cxn ang="0">
                  <a:pos x="76" y="93"/>
                </a:cxn>
                <a:cxn ang="0">
                  <a:pos x="65" y="93"/>
                </a:cxn>
                <a:cxn ang="0">
                  <a:pos x="55" y="93"/>
                </a:cxn>
                <a:cxn ang="0">
                  <a:pos x="40" y="87"/>
                </a:cxn>
                <a:cxn ang="0">
                  <a:pos x="25" y="83"/>
                </a:cxn>
                <a:cxn ang="0">
                  <a:pos x="15" y="74"/>
                </a:cxn>
                <a:cxn ang="0">
                  <a:pos x="10" y="68"/>
                </a:cxn>
                <a:cxn ang="0">
                  <a:pos x="0" y="99"/>
                </a:cxn>
                <a:cxn ang="0">
                  <a:pos x="10" y="105"/>
                </a:cxn>
                <a:cxn ang="0">
                  <a:pos x="22" y="111"/>
                </a:cxn>
                <a:cxn ang="0">
                  <a:pos x="34" y="111"/>
                </a:cxn>
                <a:cxn ang="0">
                  <a:pos x="50" y="114"/>
                </a:cxn>
                <a:cxn ang="0">
                  <a:pos x="61" y="114"/>
                </a:cxn>
                <a:cxn ang="0">
                  <a:pos x="74" y="111"/>
                </a:cxn>
                <a:cxn ang="0">
                  <a:pos x="89" y="105"/>
                </a:cxn>
                <a:cxn ang="0">
                  <a:pos x="101" y="99"/>
                </a:cxn>
                <a:cxn ang="0">
                  <a:pos x="107" y="96"/>
                </a:cxn>
                <a:cxn ang="0">
                  <a:pos x="119" y="83"/>
                </a:cxn>
                <a:cxn ang="0">
                  <a:pos x="132" y="71"/>
                </a:cxn>
                <a:cxn ang="0">
                  <a:pos x="144" y="56"/>
                </a:cxn>
                <a:cxn ang="0">
                  <a:pos x="153" y="46"/>
                </a:cxn>
                <a:cxn ang="0">
                  <a:pos x="159" y="37"/>
                </a:cxn>
                <a:cxn ang="0">
                  <a:pos x="172" y="31"/>
                </a:cxn>
                <a:cxn ang="0">
                  <a:pos x="180" y="25"/>
                </a:cxn>
                <a:cxn ang="0">
                  <a:pos x="190" y="21"/>
                </a:cxn>
                <a:cxn ang="0">
                  <a:pos x="199" y="21"/>
                </a:cxn>
                <a:cxn ang="0">
                  <a:pos x="208" y="25"/>
                </a:cxn>
                <a:cxn ang="0">
                  <a:pos x="214" y="25"/>
                </a:cxn>
                <a:cxn ang="0">
                  <a:pos x="226" y="34"/>
                </a:cxn>
                <a:cxn ang="0">
                  <a:pos x="233" y="3"/>
                </a:cxn>
              </a:cxnLst>
              <a:rect l="0" t="0" r="r" b="b"/>
              <a:pathLst>
                <a:path w="234" h="115">
                  <a:moveTo>
                    <a:pt x="233" y="3"/>
                  </a:moveTo>
                  <a:lnTo>
                    <a:pt x="223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3" y="3"/>
                  </a:lnTo>
                  <a:lnTo>
                    <a:pt x="172" y="10"/>
                  </a:lnTo>
                  <a:lnTo>
                    <a:pt x="168" y="13"/>
                  </a:lnTo>
                  <a:lnTo>
                    <a:pt x="159" y="21"/>
                  </a:lnTo>
                  <a:lnTo>
                    <a:pt x="153" y="31"/>
                  </a:lnTo>
                  <a:lnTo>
                    <a:pt x="150" y="37"/>
                  </a:lnTo>
                  <a:lnTo>
                    <a:pt x="147" y="43"/>
                  </a:lnTo>
                  <a:lnTo>
                    <a:pt x="138" y="59"/>
                  </a:lnTo>
                  <a:lnTo>
                    <a:pt x="122" y="71"/>
                  </a:lnTo>
                  <a:lnTo>
                    <a:pt x="114" y="77"/>
                  </a:lnTo>
                  <a:lnTo>
                    <a:pt x="101" y="83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65" y="93"/>
                  </a:lnTo>
                  <a:lnTo>
                    <a:pt x="55" y="93"/>
                  </a:lnTo>
                  <a:lnTo>
                    <a:pt x="40" y="87"/>
                  </a:lnTo>
                  <a:lnTo>
                    <a:pt x="25" y="83"/>
                  </a:lnTo>
                  <a:lnTo>
                    <a:pt x="15" y="74"/>
                  </a:lnTo>
                  <a:lnTo>
                    <a:pt x="10" y="68"/>
                  </a:lnTo>
                  <a:lnTo>
                    <a:pt x="0" y="99"/>
                  </a:lnTo>
                  <a:lnTo>
                    <a:pt x="10" y="105"/>
                  </a:lnTo>
                  <a:lnTo>
                    <a:pt x="22" y="111"/>
                  </a:lnTo>
                  <a:lnTo>
                    <a:pt x="34" y="111"/>
                  </a:lnTo>
                  <a:lnTo>
                    <a:pt x="50" y="114"/>
                  </a:lnTo>
                  <a:lnTo>
                    <a:pt x="61" y="114"/>
                  </a:lnTo>
                  <a:lnTo>
                    <a:pt x="74" y="111"/>
                  </a:lnTo>
                  <a:lnTo>
                    <a:pt x="89" y="105"/>
                  </a:lnTo>
                  <a:lnTo>
                    <a:pt x="101" y="99"/>
                  </a:lnTo>
                  <a:lnTo>
                    <a:pt x="107" y="96"/>
                  </a:lnTo>
                  <a:lnTo>
                    <a:pt x="119" y="83"/>
                  </a:lnTo>
                  <a:lnTo>
                    <a:pt x="132" y="71"/>
                  </a:lnTo>
                  <a:lnTo>
                    <a:pt x="144" y="56"/>
                  </a:lnTo>
                  <a:lnTo>
                    <a:pt x="153" y="46"/>
                  </a:lnTo>
                  <a:lnTo>
                    <a:pt x="159" y="37"/>
                  </a:lnTo>
                  <a:lnTo>
                    <a:pt x="172" y="31"/>
                  </a:lnTo>
                  <a:lnTo>
                    <a:pt x="180" y="25"/>
                  </a:lnTo>
                  <a:lnTo>
                    <a:pt x="190" y="21"/>
                  </a:lnTo>
                  <a:lnTo>
                    <a:pt x="199" y="21"/>
                  </a:lnTo>
                  <a:lnTo>
                    <a:pt x="208" y="25"/>
                  </a:lnTo>
                  <a:lnTo>
                    <a:pt x="214" y="25"/>
                  </a:lnTo>
                  <a:lnTo>
                    <a:pt x="226" y="34"/>
                  </a:lnTo>
                  <a:lnTo>
                    <a:pt x="233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ltGray">
            <a:xfrm>
              <a:off x="3135" y="4006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ltGray">
            <a:xfrm>
              <a:off x="5643" y="2518"/>
              <a:ext cx="102" cy="312"/>
            </a:xfrm>
            <a:custGeom>
              <a:avLst/>
              <a:gdLst/>
              <a:ahLst/>
              <a:cxnLst>
                <a:cxn ang="0">
                  <a:pos x="51" y="6"/>
                </a:cxn>
                <a:cxn ang="0">
                  <a:pos x="47" y="16"/>
                </a:cxn>
                <a:cxn ang="0">
                  <a:pos x="44" y="19"/>
                </a:cxn>
                <a:cxn ang="0">
                  <a:pos x="44" y="26"/>
                </a:cxn>
                <a:cxn ang="0">
                  <a:pos x="39" y="43"/>
                </a:cxn>
                <a:cxn ang="0">
                  <a:pos x="30" y="65"/>
                </a:cxn>
                <a:cxn ang="0">
                  <a:pos x="24" y="81"/>
                </a:cxn>
                <a:cxn ang="0">
                  <a:pos x="21" y="97"/>
                </a:cxn>
                <a:cxn ang="0">
                  <a:pos x="21" y="110"/>
                </a:cxn>
                <a:cxn ang="0">
                  <a:pos x="21" y="120"/>
                </a:cxn>
                <a:cxn ang="0">
                  <a:pos x="24" y="133"/>
                </a:cxn>
                <a:cxn ang="0">
                  <a:pos x="27" y="140"/>
                </a:cxn>
                <a:cxn ang="0">
                  <a:pos x="36" y="152"/>
                </a:cxn>
                <a:cxn ang="0">
                  <a:pos x="44" y="165"/>
                </a:cxn>
                <a:cxn ang="0">
                  <a:pos x="57" y="178"/>
                </a:cxn>
                <a:cxn ang="0">
                  <a:pos x="77" y="201"/>
                </a:cxn>
                <a:cxn ang="0">
                  <a:pos x="89" y="221"/>
                </a:cxn>
                <a:cxn ang="0">
                  <a:pos x="95" y="230"/>
                </a:cxn>
                <a:cxn ang="0">
                  <a:pos x="98" y="240"/>
                </a:cxn>
                <a:cxn ang="0">
                  <a:pos x="101" y="256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5" y="298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4" y="279"/>
                </a:cxn>
                <a:cxn ang="0">
                  <a:pos x="77" y="265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4" y="211"/>
                </a:cxn>
                <a:cxn ang="0">
                  <a:pos x="71" y="201"/>
                </a:cxn>
                <a:cxn ang="0">
                  <a:pos x="66" y="195"/>
                </a:cxn>
                <a:cxn ang="0">
                  <a:pos x="54" y="184"/>
                </a:cxn>
                <a:cxn ang="0">
                  <a:pos x="39" y="168"/>
                </a:cxn>
                <a:cxn ang="0">
                  <a:pos x="27" y="156"/>
                </a:cxn>
                <a:cxn ang="0">
                  <a:pos x="21" y="146"/>
                </a:cxn>
                <a:cxn ang="0">
                  <a:pos x="12" y="127"/>
                </a:cxn>
                <a:cxn ang="0">
                  <a:pos x="3" y="113"/>
                </a:cxn>
                <a:cxn ang="0">
                  <a:pos x="0" y="103"/>
                </a:cxn>
                <a:cxn ang="0">
                  <a:pos x="0" y="84"/>
                </a:cxn>
                <a:cxn ang="0">
                  <a:pos x="0" y="65"/>
                </a:cxn>
                <a:cxn ang="0">
                  <a:pos x="0" y="52"/>
                </a:cxn>
                <a:cxn ang="0">
                  <a:pos x="3" y="35"/>
                </a:cxn>
                <a:cxn ang="0">
                  <a:pos x="6" y="22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1" y="6"/>
                </a:cxn>
              </a:cxnLst>
              <a:rect l="0" t="0" r="r" b="b"/>
              <a:pathLst>
                <a:path w="102" h="312">
                  <a:moveTo>
                    <a:pt x="51" y="6"/>
                  </a:moveTo>
                  <a:lnTo>
                    <a:pt x="47" y="16"/>
                  </a:lnTo>
                  <a:lnTo>
                    <a:pt x="44" y="19"/>
                  </a:lnTo>
                  <a:lnTo>
                    <a:pt x="44" y="26"/>
                  </a:lnTo>
                  <a:lnTo>
                    <a:pt x="39" y="43"/>
                  </a:lnTo>
                  <a:lnTo>
                    <a:pt x="30" y="65"/>
                  </a:lnTo>
                  <a:lnTo>
                    <a:pt x="24" y="81"/>
                  </a:lnTo>
                  <a:lnTo>
                    <a:pt x="21" y="97"/>
                  </a:lnTo>
                  <a:lnTo>
                    <a:pt x="21" y="110"/>
                  </a:lnTo>
                  <a:lnTo>
                    <a:pt x="21" y="120"/>
                  </a:lnTo>
                  <a:lnTo>
                    <a:pt x="24" y="133"/>
                  </a:lnTo>
                  <a:lnTo>
                    <a:pt x="27" y="140"/>
                  </a:lnTo>
                  <a:lnTo>
                    <a:pt x="36" y="152"/>
                  </a:lnTo>
                  <a:lnTo>
                    <a:pt x="44" y="165"/>
                  </a:lnTo>
                  <a:lnTo>
                    <a:pt x="57" y="178"/>
                  </a:lnTo>
                  <a:lnTo>
                    <a:pt x="77" y="201"/>
                  </a:lnTo>
                  <a:lnTo>
                    <a:pt x="89" y="221"/>
                  </a:lnTo>
                  <a:lnTo>
                    <a:pt x="95" y="230"/>
                  </a:lnTo>
                  <a:lnTo>
                    <a:pt x="98" y="240"/>
                  </a:lnTo>
                  <a:lnTo>
                    <a:pt x="101" y="256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5" y="298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4" y="279"/>
                  </a:lnTo>
                  <a:lnTo>
                    <a:pt x="77" y="265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4" y="211"/>
                  </a:lnTo>
                  <a:lnTo>
                    <a:pt x="71" y="201"/>
                  </a:lnTo>
                  <a:lnTo>
                    <a:pt x="66" y="195"/>
                  </a:lnTo>
                  <a:lnTo>
                    <a:pt x="54" y="184"/>
                  </a:lnTo>
                  <a:lnTo>
                    <a:pt x="39" y="168"/>
                  </a:lnTo>
                  <a:lnTo>
                    <a:pt x="27" y="156"/>
                  </a:lnTo>
                  <a:lnTo>
                    <a:pt x="21" y="146"/>
                  </a:lnTo>
                  <a:lnTo>
                    <a:pt x="12" y="127"/>
                  </a:lnTo>
                  <a:lnTo>
                    <a:pt x="3" y="113"/>
                  </a:lnTo>
                  <a:lnTo>
                    <a:pt x="0" y="103"/>
                  </a:lnTo>
                  <a:lnTo>
                    <a:pt x="0" y="84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6" y="22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1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ltGray">
            <a:xfrm>
              <a:off x="5449" y="3971"/>
              <a:ext cx="103" cy="313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46" y="16"/>
                </a:cxn>
                <a:cxn ang="0">
                  <a:pos x="44" y="26"/>
                </a:cxn>
                <a:cxn ang="0">
                  <a:pos x="37" y="43"/>
                </a:cxn>
                <a:cxn ang="0">
                  <a:pos x="29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3" y="134"/>
                </a:cxn>
                <a:cxn ang="0">
                  <a:pos x="29" y="140"/>
                </a:cxn>
                <a:cxn ang="0">
                  <a:pos x="37" y="153"/>
                </a:cxn>
                <a:cxn ang="0">
                  <a:pos x="46" y="166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90" y="218"/>
                </a:cxn>
                <a:cxn ang="0">
                  <a:pos x="96" y="231"/>
                </a:cxn>
                <a:cxn ang="0">
                  <a:pos x="98" y="240"/>
                </a:cxn>
                <a:cxn ang="0">
                  <a:pos x="98" y="256"/>
                </a:cxn>
                <a:cxn ang="0">
                  <a:pos x="102" y="266"/>
                </a:cxn>
                <a:cxn ang="0">
                  <a:pos x="98" y="280"/>
                </a:cxn>
                <a:cxn ang="0">
                  <a:pos x="96" y="299"/>
                </a:cxn>
                <a:cxn ang="0">
                  <a:pos x="90" y="312"/>
                </a:cxn>
                <a:cxn ang="0">
                  <a:pos x="69" y="292"/>
                </a:cxn>
                <a:cxn ang="0">
                  <a:pos x="76" y="280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6" y="211"/>
                </a:cxn>
                <a:cxn ang="0">
                  <a:pos x="73" y="202"/>
                </a:cxn>
                <a:cxn ang="0">
                  <a:pos x="64" y="194"/>
                </a:cxn>
                <a:cxn ang="0">
                  <a:pos x="55" y="185"/>
                </a:cxn>
                <a:cxn ang="0">
                  <a:pos x="40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1" y="127"/>
                </a:cxn>
                <a:cxn ang="0">
                  <a:pos x="5" y="110"/>
                </a:cxn>
                <a:cxn ang="0">
                  <a:pos x="3" y="104"/>
                </a:cxn>
                <a:cxn ang="0">
                  <a:pos x="0" y="85"/>
                </a:cxn>
                <a:cxn ang="0">
                  <a:pos x="0" y="65"/>
                </a:cxn>
                <a:cxn ang="0">
                  <a:pos x="3" y="49"/>
                </a:cxn>
                <a:cxn ang="0">
                  <a:pos x="3" y="36"/>
                </a:cxn>
                <a:cxn ang="0">
                  <a:pos x="5" y="23"/>
                </a:cxn>
                <a:cxn ang="0">
                  <a:pos x="8" y="10"/>
                </a:cxn>
                <a:cxn ang="0">
                  <a:pos x="11" y="0"/>
                </a:cxn>
                <a:cxn ang="0">
                  <a:pos x="52" y="7"/>
                </a:cxn>
              </a:cxnLst>
              <a:rect l="0" t="0" r="r" b="b"/>
              <a:pathLst>
                <a:path w="103" h="313">
                  <a:moveTo>
                    <a:pt x="52" y="7"/>
                  </a:moveTo>
                  <a:lnTo>
                    <a:pt x="46" y="16"/>
                  </a:lnTo>
                  <a:lnTo>
                    <a:pt x="44" y="26"/>
                  </a:lnTo>
                  <a:lnTo>
                    <a:pt x="37" y="43"/>
                  </a:lnTo>
                  <a:lnTo>
                    <a:pt x="29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7" y="153"/>
                  </a:lnTo>
                  <a:lnTo>
                    <a:pt x="46" y="166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90" y="218"/>
                  </a:lnTo>
                  <a:lnTo>
                    <a:pt x="96" y="231"/>
                  </a:lnTo>
                  <a:lnTo>
                    <a:pt x="98" y="240"/>
                  </a:lnTo>
                  <a:lnTo>
                    <a:pt x="98" y="256"/>
                  </a:lnTo>
                  <a:lnTo>
                    <a:pt x="102" y="266"/>
                  </a:lnTo>
                  <a:lnTo>
                    <a:pt x="98" y="280"/>
                  </a:lnTo>
                  <a:lnTo>
                    <a:pt x="96" y="299"/>
                  </a:lnTo>
                  <a:lnTo>
                    <a:pt x="90" y="312"/>
                  </a:lnTo>
                  <a:lnTo>
                    <a:pt x="69" y="292"/>
                  </a:lnTo>
                  <a:lnTo>
                    <a:pt x="76" y="280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6" y="211"/>
                  </a:lnTo>
                  <a:lnTo>
                    <a:pt x="73" y="202"/>
                  </a:lnTo>
                  <a:lnTo>
                    <a:pt x="64" y="194"/>
                  </a:lnTo>
                  <a:lnTo>
                    <a:pt x="55" y="185"/>
                  </a:lnTo>
                  <a:lnTo>
                    <a:pt x="40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1" y="127"/>
                  </a:lnTo>
                  <a:lnTo>
                    <a:pt x="5" y="110"/>
                  </a:lnTo>
                  <a:lnTo>
                    <a:pt x="3" y="104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3" y="49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0"/>
                  </a:lnTo>
                  <a:lnTo>
                    <a:pt x="11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ltGray">
            <a:xfrm>
              <a:off x="1045" y="390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ltGray">
            <a:xfrm>
              <a:off x="3307" y="0"/>
              <a:ext cx="102" cy="312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50" y="16"/>
                </a:cxn>
                <a:cxn ang="0">
                  <a:pos x="46" y="16"/>
                </a:cxn>
                <a:cxn ang="0">
                  <a:pos x="46" y="26"/>
                </a:cxn>
                <a:cxn ang="0">
                  <a:pos x="38" y="43"/>
                </a:cxn>
                <a:cxn ang="0">
                  <a:pos x="32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6" y="130"/>
                </a:cxn>
                <a:cxn ang="0">
                  <a:pos x="29" y="140"/>
                </a:cxn>
                <a:cxn ang="0">
                  <a:pos x="38" y="153"/>
                </a:cxn>
                <a:cxn ang="0">
                  <a:pos x="46" y="162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89" y="218"/>
                </a:cxn>
                <a:cxn ang="0">
                  <a:pos x="96" y="227"/>
                </a:cxn>
                <a:cxn ang="0">
                  <a:pos x="98" y="240"/>
                </a:cxn>
                <a:cxn ang="0">
                  <a:pos x="101" y="253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6" y="295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5" y="279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37"/>
                </a:cxn>
                <a:cxn ang="0">
                  <a:pos x="81" y="227"/>
                </a:cxn>
                <a:cxn ang="0">
                  <a:pos x="75" y="211"/>
                </a:cxn>
                <a:cxn ang="0">
                  <a:pos x="72" y="202"/>
                </a:cxn>
                <a:cxn ang="0">
                  <a:pos x="67" y="191"/>
                </a:cxn>
                <a:cxn ang="0">
                  <a:pos x="55" y="181"/>
                </a:cxn>
                <a:cxn ang="0">
                  <a:pos x="41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4" y="127"/>
                </a:cxn>
                <a:cxn ang="0">
                  <a:pos x="6" y="110"/>
                </a:cxn>
                <a:cxn ang="0">
                  <a:pos x="3" y="104"/>
                </a:cxn>
                <a:cxn ang="0">
                  <a:pos x="0" y="84"/>
                </a:cxn>
                <a:cxn ang="0">
                  <a:pos x="0" y="62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3"/>
                </a:cxn>
                <a:cxn ang="0">
                  <a:pos x="9" y="10"/>
                </a:cxn>
                <a:cxn ang="0">
                  <a:pos x="14" y="0"/>
                </a:cxn>
                <a:cxn ang="0">
                  <a:pos x="52" y="7"/>
                </a:cxn>
              </a:cxnLst>
              <a:rect l="0" t="0" r="r" b="b"/>
              <a:pathLst>
                <a:path w="102" h="312">
                  <a:moveTo>
                    <a:pt x="52" y="7"/>
                  </a:moveTo>
                  <a:lnTo>
                    <a:pt x="50" y="16"/>
                  </a:lnTo>
                  <a:lnTo>
                    <a:pt x="46" y="16"/>
                  </a:lnTo>
                  <a:lnTo>
                    <a:pt x="46" y="26"/>
                  </a:lnTo>
                  <a:lnTo>
                    <a:pt x="38" y="43"/>
                  </a:lnTo>
                  <a:lnTo>
                    <a:pt x="32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6" y="130"/>
                  </a:lnTo>
                  <a:lnTo>
                    <a:pt x="29" y="140"/>
                  </a:lnTo>
                  <a:lnTo>
                    <a:pt x="38" y="153"/>
                  </a:lnTo>
                  <a:lnTo>
                    <a:pt x="46" y="162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89" y="218"/>
                  </a:lnTo>
                  <a:lnTo>
                    <a:pt x="96" y="227"/>
                  </a:lnTo>
                  <a:lnTo>
                    <a:pt x="98" y="240"/>
                  </a:lnTo>
                  <a:lnTo>
                    <a:pt x="101" y="253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6" y="295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5" y="279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37"/>
                  </a:lnTo>
                  <a:lnTo>
                    <a:pt x="81" y="227"/>
                  </a:lnTo>
                  <a:lnTo>
                    <a:pt x="75" y="211"/>
                  </a:lnTo>
                  <a:lnTo>
                    <a:pt x="72" y="202"/>
                  </a:lnTo>
                  <a:lnTo>
                    <a:pt x="67" y="191"/>
                  </a:lnTo>
                  <a:lnTo>
                    <a:pt x="55" y="181"/>
                  </a:lnTo>
                  <a:lnTo>
                    <a:pt x="41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4" y="127"/>
                  </a:lnTo>
                  <a:lnTo>
                    <a:pt x="6" y="110"/>
                  </a:lnTo>
                  <a:lnTo>
                    <a:pt x="3" y="104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3"/>
                  </a:lnTo>
                  <a:lnTo>
                    <a:pt x="9" y="10"/>
                  </a:lnTo>
                  <a:lnTo>
                    <a:pt x="14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ltGray">
            <a:xfrm>
              <a:off x="2412" y="3901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ltGray">
            <a:xfrm>
              <a:off x="2972" y="63"/>
              <a:ext cx="56" cy="102"/>
            </a:xfrm>
            <a:custGeom>
              <a:avLst/>
              <a:gdLst/>
              <a:ahLst/>
              <a:cxnLst>
                <a:cxn ang="0">
                  <a:pos x="14" y="101"/>
                </a:cxn>
                <a:cxn ang="0">
                  <a:pos x="0" y="0"/>
                </a:cxn>
                <a:cxn ang="0">
                  <a:pos x="55" y="51"/>
                </a:cxn>
                <a:cxn ang="0">
                  <a:pos x="14" y="101"/>
                </a:cxn>
              </a:cxnLst>
              <a:rect l="0" t="0" r="r" b="b"/>
              <a:pathLst>
                <a:path w="56" h="102">
                  <a:moveTo>
                    <a:pt x="14" y="101"/>
                  </a:moveTo>
                  <a:lnTo>
                    <a:pt x="0" y="0"/>
                  </a:lnTo>
                  <a:lnTo>
                    <a:pt x="55" y="51"/>
                  </a:lnTo>
                  <a:lnTo>
                    <a:pt x="14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ltGray">
            <a:xfrm>
              <a:off x="21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ltGray">
            <a:xfrm>
              <a:off x="1452" y="115"/>
              <a:ext cx="53" cy="6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4" y="67"/>
                </a:cxn>
                <a:cxn ang="0">
                  <a:pos x="52" y="42"/>
                </a:cxn>
                <a:cxn ang="0">
                  <a:pos x="30" y="0"/>
                </a:cxn>
              </a:cxnLst>
              <a:rect l="0" t="0" r="r" b="b"/>
              <a:pathLst>
                <a:path w="53" h="68">
                  <a:moveTo>
                    <a:pt x="30" y="0"/>
                  </a:moveTo>
                  <a:lnTo>
                    <a:pt x="0" y="18"/>
                  </a:lnTo>
                  <a:lnTo>
                    <a:pt x="14" y="67"/>
                  </a:lnTo>
                  <a:lnTo>
                    <a:pt x="52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ltGray">
            <a:xfrm>
              <a:off x="4571" y="216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ltGray">
            <a:xfrm>
              <a:off x="5490" y="2335"/>
              <a:ext cx="57" cy="6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21"/>
                </a:cxn>
                <a:cxn ang="0">
                  <a:pos x="17" y="68"/>
                </a:cxn>
                <a:cxn ang="0">
                  <a:pos x="56" y="44"/>
                </a:cxn>
                <a:cxn ang="0">
                  <a:pos x="31" y="0"/>
                </a:cxn>
              </a:cxnLst>
              <a:rect l="0" t="0" r="r" b="b"/>
              <a:pathLst>
                <a:path w="57" h="69">
                  <a:moveTo>
                    <a:pt x="31" y="0"/>
                  </a:moveTo>
                  <a:lnTo>
                    <a:pt x="0" y="21"/>
                  </a:lnTo>
                  <a:lnTo>
                    <a:pt x="17" y="68"/>
                  </a:lnTo>
                  <a:lnTo>
                    <a:pt x="56" y="44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ltGray">
            <a:xfrm>
              <a:off x="5631" y="1402"/>
              <a:ext cx="58" cy="6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4"/>
                </a:cxn>
                <a:cxn ang="0">
                  <a:pos x="57" y="41"/>
                </a:cxn>
                <a:cxn ang="0">
                  <a:pos x="31" y="0"/>
                </a:cxn>
              </a:cxnLst>
              <a:rect l="0" t="0" r="r" b="b"/>
              <a:pathLst>
                <a:path w="58" h="65">
                  <a:moveTo>
                    <a:pt x="31" y="0"/>
                  </a:moveTo>
                  <a:lnTo>
                    <a:pt x="0" y="17"/>
                  </a:lnTo>
                  <a:lnTo>
                    <a:pt x="17" y="64"/>
                  </a:lnTo>
                  <a:lnTo>
                    <a:pt x="57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ltGray">
            <a:xfrm>
              <a:off x="0" y="1366"/>
              <a:ext cx="60" cy="102"/>
            </a:xfrm>
            <a:custGeom>
              <a:avLst/>
              <a:gdLst/>
              <a:ahLst/>
              <a:cxnLst>
                <a:cxn ang="0">
                  <a:pos x="17" y="101"/>
                </a:cxn>
                <a:cxn ang="0">
                  <a:pos x="0" y="0"/>
                </a:cxn>
                <a:cxn ang="0">
                  <a:pos x="59" y="52"/>
                </a:cxn>
                <a:cxn ang="0">
                  <a:pos x="17" y="101"/>
                </a:cxn>
              </a:cxnLst>
              <a:rect l="0" t="0" r="r" b="b"/>
              <a:pathLst>
                <a:path w="60" h="102">
                  <a:moveTo>
                    <a:pt x="17" y="101"/>
                  </a:moveTo>
                  <a:lnTo>
                    <a:pt x="0" y="0"/>
                  </a:lnTo>
                  <a:lnTo>
                    <a:pt x="59" y="52"/>
                  </a:lnTo>
                  <a:lnTo>
                    <a:pt x="17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ltGray">
            <a:xfrm>
              <a:off x="196" y="1205"/>
              <a:ext cx="59" cy="105"/>
            </a:xfrm>
            <a:custGeom>
              <a:avLst/>
              <a:gdLst/>
              <a:ahLst/>
              <a:cxnLst>
                <a:cxn ang="0">
                  <a:pos x="17" y="104"/>
                </a:cxn>
                <a:cxn ang="0">
                  <a:pos x="0" y="0"/>
                </a:cxn>
                <a:cxn ang="0">
                  <a:pos x="58" y="54"/>
                </a:cxn>
                <a:cxn ang="0">
                  <a:pos x="17" y="104"/>
                </a:cxn>
              </a:cxnLst>
              <a:rect l="0" t="0" r="r" b="b"/>
              <a:pathLst>
                <a:path w="59" h="105">
                  <a:moveTo>
                    <a:pt x="17" y="104"/>
                  </a:moveTo>
                  <a:lnTo>
                    <a:pt x="0" y="0"/>
                  </a:lnTo>
                  <a:lnTo>
                    <a:pt x="58" y="54"/>
                  </a:lnTo>
                  <a:lnTo>
                    <a:pt x="17" y="1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ltGray">
            <a:xfrm>
              <a:off x="2057" y="705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ltGray">
            <a:xfrm>
              <a:off x="4372" y="448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ltGray">
            <a:xfrm>
              <a:off x="1612" y="482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ltGray">
            <a:xfrm>
              <a:off x="3620" y="638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ltGray">
            <a:xfrm>
              <a:off x="3334" y="566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ltGray">
            <a:xfrm>
              <a:off x="1460" y="635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ltGray">
            <a:xfrm>
              <a:off x="3862" y="497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ltGray">
            <a:xfrm>
              <a:off x="4292" y="688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ltGray">
            <a:xfrm>
              <a:off x="2644" y="597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ltGray">
            <a:xfrm>
              <a:off x="4563" y="666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ltGray">
            <a:xfrm>
              <a:off x="2144" y="748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ltGray">
            <a:xfrm>
              <a:off x="2991" y="598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ltGray">
            <a:xfrm>
              <a:off x="901" y="498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ltGray">
            <a:xfrm>
              <a:off x="2268" y="493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ltGray">
            <a:xfrm>
              <a:off x="506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ltGray">
            <a:xfrm>
              <a:off x="471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ltGray">
            <a:xfrm>
              <a:off x="477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ltGray">
            <a:xfrm>
              <a:off x="493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ltGray">
            <a:xfrm>
              <a:off x="3415" y="889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ltGray">
            <a:xfrm>
              <a:off x="3764" y="1309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ltGray">
            <a:xfrm>
              <a:off x="4218" y="988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ltGray">
            <a:xfrm>
              <a:off x="3421" y="1278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ltGray">
            <a:xfrm>
              <a:off x="3912" y="970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ltGray">
            <a:xfrm>
              <a:off x="4165" y="126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ltGray">
            <a:xfrm>
              <a:off x="1844" y="1008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ltGray">
            <a:xfrm>
              <a:off x="1494" y="1245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ltGray">
            <a:xfrm>
              <a:off x="737" y="1144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ltGray">
            <a:xfrm>
              <a:off x="1343" y="1062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ltGray">
            <a:xfrm>
              <a:off x="2203" y="1137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ltGray">
            <a:xfrm>
              <a:off x="1211" y="1224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8" name="Freeform 100"/>
            <p:cNvSpPr>
              <a:spLocks/>
            </p:cNvSpPr>
            <p:nvPr/>
          </p:nvSpPr>
          <p:spPr bwMode="ltGray">
            <a:xfrm>
              <a:off x="2902" y="1082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ltGray">
            <a:xfrm>
              <a:off x="2874" y="1317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50" name="Freeform 102"/>
            <p:cNvSpPr>
              <a:spLocks/>
            </p:cNvSpPr>
            <p:nvPr/>
          </p:nvSpPr>
          <p:spPr bwMode="ltGray">
            <a:xfrm>
              <a:off x="2682" y="1155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2" name="Rectangle 10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53" name="Rectangle 10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2154" name="Rectangle 10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155" name="Rectangle 10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156" name="Rectangle 10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29A8E0-E798-408C-A16D-9282763D7CC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rm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rm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CBF41AC8-541C-458C-899B-B5DA583EB307}" type="datetime1">
              <a:rPr lang="en-US"/>
              <a:pPr/>
              <a:t>8/11/2013</a:t>
            </a:fld>
            <a:endParaRPr lang="en-US" sz="2000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BD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28AB4D-87EA-4C28-B371-173BAC3B430E}" type="slidenum">
              <a:rPr lang="en-US">
                <a:solidFill>
                  <a:srgbClr val="EAEBDE"/>
                </a:solidFill>
              </a:rPr>
              <a:pPr/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rm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rm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CBF41AC8-541C-458C-899B-B5DA583EB307}" type="datetime1">
              <a:rPr lang="en-US"/>
              <a:pPr/>
              <a:t>8/11/2013</a:t>
            </a:fld>
            <a:endParaRPr lang="en-US" sz="2000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BD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28AB4D-87EA-4C28-B371-173BAC3B430E}" type="slidenum">
              <a:rPr lang="en-US">
                <a:solidFill>
                  <a:srgbClr val="EAEBDE"/>
                </a:solidFill>
              </a:rPr>
              <a:pPr/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rm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rm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CBF41AC8-541C-458C-899B-B5DA583EB307}" type="datetime1">
              <a:rPr lang="en-US"/>
              <a:pPr/>
              <a:t>8/11/2013</a:t>
            </a:fld>
            <a:endParaRPr lang="en-US" sz="2000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BD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28AB4D-87EA-4C28-B371-173BAC3B430E}" type="slidenum">
              <a:rPr lang="en-US">
                <a:solidFill>
                  <a:srgbClr val="EAEBDE"/>
                </a:solidFill>
              </a:rPr>
              <a:pPr/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rm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rm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CBF41AC8-541C-458C-899B-B5DA583EB307}" type="datetime1">
              <a:rPr lang="en-US"/>
              <a:pPr/>
              <a:t>8/11/2013</a:t>
            </a:fld>
            <a:endParaRPr lang="en-US" sz="2000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BD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28AB4D-87EA-4C28-B371-173BAC3B430E}" type="slidenum">
              <a:rPr lang="en-US">
                <a:solidFill>
                  <a:srgbClr val="EAEBDE"/>
                </a:solidFill>
              </a:rPr>
              <a:pPr/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rm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rm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CBF41AC8-541C-458C-899B-B5DA583EB307}" type="datetime1">
              <a:rPr lang="en-US"/>
              <a:pPr/>
              <a:t>8/11/2013</a:t>
            </a:fld>
            <a:endParaRPr lang="en-US" sz="2000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BD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28AB4D-87EA-4C28-B371-173BAC3B430E}" type="slidenum">
              <a:rPr lang="en-US">
                <a:solidFill>
                  <a:srgbClr val="EAEBDE"/>
                </a:solidFill>
              </a:rPr>
              <a:pPr/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rm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rm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CBF41AC8-541C-458C-899B-B5DA583EB307}" type="datetime1">
              <a:rPr lang="en-US"/>
              <a:pPr/>
              <a:t>8/11/2013</a:t>
            </a:fld>
            <a:endParaRPr lang="en-US" sz="2000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BD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28AB4D-87EA-4C28-B371-173BAC3B430E}" type="slidenum">
              <a:rPr lang="en-US">
                <a:solidFill>
                  <a:srgbClr val="EAEBDE"/>
                </a:solidFill>
              </a:rPr>
              <a:pPr/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rm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rm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CBF41AC8-541C-458C-899B-B5DA583EB307}" type="datetime1">
              <a:rPr lang="en-US"/>
              <a:pPr/>
              <a:t>8/11/2013</a:t>
            </a:fld>
            <a:endParaRPr lang="en-US" sz="2000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BD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28AB4D-87EA-4C28-B371-173BAC3B430E}" type="slidenum">
              <a:rPr lang="en-US">
                <a:solidFill>
                  <a:srgbClr val="EAEBDE"/>
                </a:solidFill>
              </a:rPr>
              <a:pPr/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rm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rm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CBF41AC8-541C-458C-899B-B5DA583EB307}" type="datetime1">
              <a:rPr lang="en-US"/>
              <a:pPr/>
              <a:t>8/11/2013</a:t>
            </a:fld>
            <a:endParaRPr lang="en-US" sz="2000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BD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28AB4D-87EA-4C28-B371-173BAC3B430E}" type="slidenum">
              <a:rPr lang="en-US">
                <a:solidFill>
                  <a:srgbClr val="EAEBDE"/>
                </a:solidFill>
              </a:rPr>
              <a:pPr/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rm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rm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CBF41AC8-541C-458C-899B-B5DA583EB307}" type="datetime1">
              <a:rPr lang="en-US"/>
              <a:pPr/>
              <a:t>8/11/2013</a:t>
            </a:fld>
            <a:endParaRPr lang="en-US" sz="2000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BD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28AB4D-87EA-4C28-B371-173BAC3B430E}" type="slidenum">
              <a:rPr lang="en-US">
                <a:solidFill>
                  <a:srgbClr val="EAEBDE"/>
                </a:solidFill>
              </a:rPr>
              <a:pPr/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rm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rm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CBF41AC8-541C-458C-899B-B5DA583EB307}" type="datetime1">
              <a:rPr lang="en-US"/>
              <a:pPr/>
              <a:t>8/11/2013</a:t>
            </a:fld>
            <a:endParaRPr lang="en-US" sz="2000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BD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28AB4D-87EA-4C28-B371-173BAC3B430E}" type="slidenum">
              <a:rPr lang="en-US">
                <a:solidFill>
                  <a:srgbClr val="EAEBDE"/>
                </a:solidFill>
              </a:rPr>
              <a:pPr/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rm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rm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CBF41AC8-541C-458C-899B-B5DA583EB307}" type="datetime1">
              <a:rPr lang="en-US"/>
              <a:pPr/>
              <a:t>8/11/2013</a:t>
            </a:fld>
            <a:endParaRPr lang="en-US" sz="2000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BD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28AB4D-87EA-4C28-B371-173BAC3B430E}" type="slidenum">
              <a:rPr lang="en-US">
                <a:solidFill>
                  <a:srgbClr val="EAEBDE"/>
                </a:solidFill>
              </a:rPr>
              <a:pPr/>
              <a:t>‹#›</a:t>
            </a:fld>
            <a:endParaRPr lang="en-US">
              <a:solidFill>
                <a:srgbClr val="EAEBD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9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0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1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2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7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orname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524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A5002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A5002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A5002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A5002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A5002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85BAD04D-1B80-4AF4-82B8-8698F25E3D07}" type="datetime1">
              <a:rPr lang="en-US">
                <a:solidFill>
                  <a:srgbClr val="676A55"/>
                </a:solidFill>
              </a:rPr>
              <a:pPr/>
              <a:t>8/11/2013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>
              <a:solidFill>
                <a:srgbClr val="676A5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38809919-6906-4CE1-B57E-E8510B2B0A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85BAD04D-1B80-4AF4-82B8-8698F25E3D07}" type="datetime1">
              <a:rPr lang="en-US">
                <a:solidFill>
                  <a:srgbClr val="676A55"/>
                </a:solidFill>
              </a:rPr>
              <a:pPr/>
              <a:t>8/11/2013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>
              <a:solidFill>
                <a:srgbClr val="676A5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38809919-6906-4CE1-B57E-E8510B2B0A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85BAD04D-1B80-4AF4-82B8-8698F25E3D07}" type="datetime1">
              <a:rPr lang="en-US">
                <a:solidFill>
                  <a:srgbClr val="676A55"/>
                </a:solidFill>
              </a:rPr>
              <a:pPr/>
              <a:t>8/11/2013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>
              <a:solidFill>
                <a:srgbClr val="676A5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38809919-6906-4CE1-B57E-E8510B2B0A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85BAD04D-1B80-4AF4-82B8-8698F25E3D07}" type="datetime1">
              <a:rPr lang="en-US">
                <a:solidFill>
                  <a:srgbClr val="676A55"/>
                </a:solidFill>
              </a:rPr>
              <a:pPr/>
              <a:t>8/11/2013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>
              <a:solidFill>
                <a:srgbClr val="676A5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38809919-6906-4CE1-B57E-E8510B2B0A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85BAD04D-1B80-4AF4-82B8-8698F25E3D07}" type="datetime1">
              <a:rPr lang="en-US">
                <a:solidFill>
                  <a:srgbClr val="676A55"/>
                </a:solidFill>
              </a:rPr>
              <a:pPr/>
              <a:t>8/11/2013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>
              <a:solidFill>
                <a:srgbClr val="676A5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38809919-6906-4CE1-B57E-E8510B2B0A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0" y="0"/>
              <a:ext cx="5745" cy="4313"/>
              <a:chOff x="0" y="0"/>
              <a:chExt cx="5745" cy="4313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2201" y="4113"/>
                <a:ext cx="62" cy="6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7" name="Rectangle 3"/>
              <p:cNvSpPr>
                <a:spLocks noChangeArrowheads="1"/>
              </p:cNvSpPr>
              <p:nvPr/>
            </p:nvSpPr>
            <p:spPr bwMode="ltGray">
              <a:xfrm>
                <a:off x="276" y="3715"/>
                <a:ext cx="62" cy="6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4516" y="3856"/>
                <a:ext cx="99" cy="311"/>
              </a:xfrm>
              <a:custGeom>
                <a:avLst/>
                <a:gdLst/>
                <a:ahLst/>
                <a:cxnLst>
                  <a:cxn ang="0">
                    <a:pos x="49" y="304"/>
                  </a:cxn>
                  <a:cxn ang="0">
                    <a:pos x="52" y="294"/>
                  </a:cxn>
                  <a:cxn ang="0">
                    <a:pos x="55" y="288"/>
                  </a:cxn>
                  <a:cxn ang="0">
                    <a:pos x="60" y="272"/>
                  </a:cxn>
                  <a:cxn ang="0">
                    <a:pos x="69" y="245"/>
                  </a:cxn>
                  <a:cxn ang="0">
                    <a:pos x="72" y="232"/>
                  </a:cxn>
                  <a:cxn ang="0">
                    <a:pos x="75" y="213"/>
                  </a:cxn>
                  <a:cxn ang="0">
                    <a:pos x="75" y="203"/>
                  </a:cxn>
                  <a:cxn ang="0">
                    <a:pos x="75" y="191"/>
                  </a:cxn>
                  <a:cxn ang="0">
                    <a:pos x="75" y="181"/>
                  </a:cxn>
                  <a:cxn ang="0">
                    <a:pos x="69" y="171"/>
                  </a:cxn>
                  <a:cxn ang="0">
                    <a:pos x="64" y="162"/>
                  </a:cxn>
                  <a:cxn ang="0">
                    <a:pos x="52" y="148"/>
                  </a:cxn>
                  <a:cxn ang="0">
                    <a:pos x="40" y="135"/>
                  </a:cxn>
                  <a:cxn ang="0">
                    <a:pos x="23" y="110"/>
                  </a:cxn>
                  <a:cxn ang="0">
                    <a:pos x="9" y="94"/>
                  </a:cxn>
                  <a:cxn ang="0">
                    <a:pos x="3" y="84"/>
                  </a:cxn>
                  <a:cxn ang="0">
                    <a:pos x="0" y="74"/>
                  </a:cxn>
                  <a:cxn ang="0">
                    <a:pos x="0" y="58"/>
                  </a:cxn>
                  <a:cxn ang="0">
                    <a:pos x="0" y="45"/>
                  </a:cxn>
                  <a:cxn ang="0">
                    <a:pos x="0" y="32"/>
                  </a:cxn>
                  <a:cxn ang="0">
                    <a:pos x="6" y="16"/>
                  </a:cxn>
                  <a:cxn ang="0">
                    <a:pos x="9" y="0"/>
                  </a:cxn>
                  <a:cxn ang="0">
                    <a:pos x="29" y="22"/>
                  </a:cxn>
                  <a:cxn ang="0">
                    <a:pos x="26" y="32"/>
                  </a:cxn>
                  <a:cxn ang="0">
                    <a:pos x="21" y="48"/>
                  </a:cxn>
                  <a:cxn ang="0">
                    <a:pos x="17" y="62"/>
                  </a:cxn>
                  <a:cxn ang="0">
                    <a:pos x="17" y="74"/>
                  </a:cxn>
                  <a:cxn ang="0">
                    <a:pos x="17" y="84"/>
                  </a:cxn>
                  <a:cxn ang="0">
                    <a:pos x="23" y="100"/>
                  </a:cxn>
                  <a:cxn ang="0">
                    <a:pos x="26" y="110"/>
                  </a:cxn>
                  <a:cxn ang="0">
                    <a:pos x="35" y="119"/>
                  </a:cxn>
                  <a:cxn ang="0">
                    <a:pos x="43" y="129"/>
                  </a:cxn>
                  <a:cxn ang="0">
                    <a:pos x="58" y="142"/>
                  </a:cxn>
                  <a:cxn ang="0">
                    <a:pos x="69" y="154"/>
                  </a:cxn>
                  <a:cxn ang="0">
                    <a:pos x="75" y="168"/>
                  </a:cxn>
                  <a:cxn ang="0">
                    <a:pos x="86" y="187"/>
                  </a:cxn>
                  <a:cxn ang="0">
                    <a:pos x="95" y="200"/>
                  </a:cxn>
                  <a:cxn ang="0">
                    <a:pos x="95" y="210"/>
                  </a:cxn>
                  <a:cxn ang="0">
                    <a:pos x="98" y="226"/>
                  </a:cxn>
                  <a:cxn ang="0">
                    <a:pos x="98" y="248"/>
                  </a:cxn>
                  <a:cxn ang="0">
                    <a:pos x="95" y="262"/>
                  </a:cxn>
                  <a:cxn ang="0">
                    <a:pos x="95" y="278"/>
                  </a:cxn>
                  <a:cxn ang="0">
                    <a:pos x="93" y="288"/>
                  </a:cxn>
                  <a:cxn ang="0">
                    <a:pos x="89" y="300"/>
                  </a:cxn>
                  <a:cxn ang="0">
                    <a:pos x="86" y="310"/>
                  </a:cxn>
                  <a:cxn ang="0">
                    <a:pos x="49" y="304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262" y="2361"/>
                <a:ext cx="101" cy="309"/>
              </a:xfrm>
              <a:custGeom>
                <a:avLst/>
                <a:gdLst/>
                <a:ahLst/>
                <a:cxnLst>
                  <a:cxn ang="0">
                    <a:pos x="50" y="305"/>
                  </a:cxn>
                  <a:cxn ang="0">
                    <a:pos x="53" y="296"/>
                  </a:cxn>
                  <a:cxn ang="0">
                    <a:pos x="56" y="292"/>
                  </a:cxn>
                  <a:cxn ang="0">
                    <a:pos x="56" y="286"/>
                  </a:cxn>
                  <a:cxn ang="0">
                    <a:pos x="65" y="270"/>
                  </a:cxn>
                  <a:cxn ang="0">
                    <a:pos x="71" y="247"/>
                  </a:cxn>
                  <a:cxn ang="0">
                    <a:pos x="76" y="231"/>
                  </a:cxn>
                  <a:cxn ang="0">
                    <a:pos x="76" y="215"/>
                  </a:cxn>
                  <a:cxn ang="0">
                    <a:pos x="80" y="202"/>
                  </a:cxn>
                  <a:cxn ang="0">
                    <a:pos x="80" y="188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5" y="159"/>
                  </a:cxn>
                  <a:cxn ang="0">
                    <a:pos x="56" y="146"/>
                  </a:cxn>
                  <a:cxn ang="0">
                    <a:pos x="44" y="134"/>
                  </a:cxn>
                  <a:cxn ang="0">
                    <a:pos x="24" y="110"/>
                  </a:cxn>
                  <a:cxn ang="0">
                    <a:pos x="12" y="91"/>
                  </a:cxn>
                  <a:cxn ang="0">
                    <a:pos x="6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6" y="13"/>
                  </a:cxn>
                  <a:cxn ang="0">
                    <a:pos x="12" y="0"/>
                  </a:cxn>
                  <a:cxn ang="0">
                    <a:pos x="29" y="20"/>
                  </a:cxn>
                  <a:cxn ang="0">
                    <a:pos x="27" y="29"/>
                  </a:cxn>
                  <a:cxn ang="0">
                    <a:pos x="24" y="46"/>
                  </a:cxn>
                  <a:cxn ang="0">
                    <a:pos x="21" y="59"/>
                  </a:cxn>
                  <a:cxn ang="0">
                    <a:pos x="21" y="72"/>
                  </a:cxn>
                  <a:cxn ang="0">
                    <a:pos x="21" y="85"/>
                  </a:cxn>
                  <a:cxn ang="0">
                    <a:pos x="27" y="97"/>
                  </a:cxn>
                  <a:cxn ang="0">
                    <a:pos x="29" y="110"/>
                  </a:cxn>
                  <a:cxn ang="0">
                    <a:pos x="36" y="118"/>
                  </a:cxn>
                  <a:cxn ang="0">
                    <a:pos x="47" y="127"/>
                  </a:cxn>
                  <a:cxn ang="0">
                    <a:pos x="61" y="140"/>
                  </a:cxn>
                  <a:cxn ang="0">
                    <a:pos x="71" y="153"/>
                  </a:cxn>
                  <a:cxn ang="0">
                    <a:pos x="80" y="166"/>
                  </a:cxn>
                  <a:cxn ang="0">
                    <a:pos x="88" y="185"/>
                  </a:cxn>
                  <a:cxn ang="0">
                    <a:pos x="97" y="199"/>
                  </a:cxn>
                  <a:cxn ang="0">
                    <a:pos x="100" y="208"/>
                  </a:cxn>
                  <a:cxn ang="0">
                    <a:pos x="100" y="227"/>
                  </a:cxn>
                  <a:cxn ang="0">
                    <a:pos x="100" y="247"/>
                  </a:cxn>
                  <a:cxn ang="0">
                    <a:pos x="100" y="259"/>
                  </a:cxn>
                  <a:cxn ang="0">
                    <a:pos x="97" y="276"/>
                  </a:cxn>
                  <a:cxn ang="0">
                    <a:pos x="94" y="286"/>
                  </a:cxn>
                  <a:cxn ang="0">
                    <a:pos x="94" y="299"/>
                  </a:cxn>
                  <a:cxn ang="0">
                    <a:pos x="88" y="308"/>
                  </a:cxn>
                  <a:cxn ang="0">
                    <a:pos x="50" y="305"/>
                  </a:cxn>
                </a:cxnLst>
                <a:rect l="0" t="0" r="r" b="b"/>
                <a:pathLst>
                  <a:path w="101" h="309">
                    <a:moveTo>
                      <a:pt x="50" y="305"/>
                    </a:moveTo>
                    <a:lnTo>
                      <a:pt x="53" y="296"/>
                    </a:lnTo>
                    <a:lnTo>
                      <a:pt x="56" y="292"/>
                    </a:lnTo>
                    <a:lnTo>
                      <a:pt x="56" y="286"/>
                    </a:lnTo>
                    <a:lnTo>
                      <a:pt x="65" y="270"/>
                    </a:lnTo>
                    <a:lnTo>
                      <a:pt x="71" y="247"/>
                    </a:lnTo>
                    <a:lnTo>
                      <a:pt x="76" y="231"/>
                    </a:lnTo>
                    <a:lnTo>
                      <a:pt x="76" y="215"/>
                    </a:lnTo>
                    <a:lnTo>
                      <a:pt x="80" y="202"/>
                    </a:lnTo>
                    <a:lnTo>
                      <a:pt x="80" y="188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5" y="159"/>
                    </a:lnTo>
                    <a:lnTo>
                      <a:pt x="56" y="146"/>
                    </a:lnTo>
                    <a:lnTo>
                      <a:pt x="44" y="134"/>
                    </a:lnTo>
                    <a:lnTo>
                      <a:pt x="24" y="110"/>
                    </a:lnTo>
                    <a:lnTo>
                      <a:pt x="12" y="91"/>
                    </a:lnTo>
                    <a:lnTo>
                      <a:pt x="6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29" y="20"/>
                    </a:lnTo>
                    <a:lnTo>
                      <a:pt x="27" y="29"/>
                    </a:lnTo>
                    <a:lnTo>
                      <a:pt x="24" y="46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7" y="97"/>
                    </a:lnTo>
                    <a:lnTo>
                      <a:pt x="29" y="110"/>
                    </a:lnTo>
                    <a:lnTo>
                      <a:pt x="36" y="118"/>
                    </a:lnTo>
                    <a:lnTo>
                      <a:pt x="47" y="127"/>
                    </a:lnTo>
                    <a:lnTo>
                      <a:pt x="61" y="140"/>
                    </a:lnTo>
                    <a:lnTo>
                      <a:pt x="71" y="153"/>
                    </a:lnTo>
                    <a:lnTo>
                      <a:pt x="80" y="166"/>
                    </a:lnTo>
                    <a:lnTo>
                      <a:pt x="88" y="185"/>
                    </a:lnTo>
                    <a:lnTo>
                      <a:pt x="97" y="199"/>
                    </a:lnTo>
                    <a:lnTo>
                      <a:pt x="100" y="208"/>
                    </a:lnTo>
                    <a:lnTo>
                      <a:pt x="100" y="227"/>
                    </a:lnTo>
                    <a:lnTo>
                      <a:pt x="100" y="247"/>
                    </a:lnTo>
                    <a:lnTo>
                      <a:pt x="100" y="259"/>
                    </a:lnTo>
                    <a:lnTo>
                      <a:pt x="97" y="276"/>
                    </a:lnTo>
                    <a:lnTo>
                      <a:pt x="94" y="286"/>
                    </a:lnTo>
                    <a:lnTo>
                      <a:pt x="94" y="299"/>
                    </a:lnTo>
                    <a:lnTo>
                      <a:pt x="88" y="308"/>
                    </a:lnTo>
                    <a:lnTo>
                      <a:pt x="50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5204" y="0"/>
                <a:ext cx="103" cy="312"/>
              </a:xfrm>
              <a:custGeom>
                <a:avLst/>
                <a:gdLst/>
                <a:ahLst/>
                <a:cxnLst>
                  <a:cxn ang="0">
                    <a:pos x="49" y="305"/>
                  </a:cxn>
                  <a:cxn ang="0">
                    <a:pos x="56" y="295"/>
                  </a:cxn>
                  <a:cxn ang="0">
                    <a:pos x="56" y="292"/>
                  </a:cxn>
                  <a:cxn ang="0">
                    <a:pos x="58" y="286"/>
                  </a:cxn>
                  <a:cxn ang="0">
                    <a:pos x="64" y="269"/>
                  </a:cxn>
                  <a:cxn ang="0">
                    <a:pos x="70" y="246"/>
                  </a:cxn>
                  <a:cxn ang="0">
                    <a:pos x="76" y="234"/>
                  </a:cxn>
                  <a:cxn ang="0">
                    <a:pos x="78" y="214"/>
                  </a:cxn>
                  <a:cxn ang="0">
                    <a:pos x="78" y="202"/>
                  </a:cxn>
                  <a:cxn ang="0">
                    <a:pos x="78" y="191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4" y="159"/>
                  </a:cxn>
                  <a:cxn ang="0">
                    <a:pos x="56" y="146"/>
                  </a:cxn>
                  <a:cxn ang="0">
                    <a:pos x="44" y="133"/>
                  </a:cxn>
                  <a:cxn ang="0">
                    <a:pos x="23" y="110"/>
                  </a:cxn>
                  <a:cxn ang="0">
                    <a:pos x="12" y="94"/>
                  </a:cxn>
                  <a:cxn ang="0">
                    <a:pos x="5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5" y="16"/>
                  </a:cxn>
                  <a:cxn ang="0">
                    <a:pos x="12" y="0"/>
                  </a:cxn>
                  <a:cxn ang="0">
                    <a:pos x="32" y="19"/>
                  </a:cxn>
                  <a:cxn ang="0">
                    <a:pos x="26" y="32"/>
                  </a:cxn>
                  <a:cxn ang="0">
                    <a:pos x="23" y="46"/>
                  </a:cxn>
                  <a:cxn ang="0">
                    <a:pos x="20" y="59"/>
                  </a:cxn>
                  <a:cxn ang="0">
                    <a:pos x="20" y="72"/>
                  </a:cxn>
                  <a:cxn ang="0">
                    <a:pos x="20" y="84"/>
                  </a:cxn>
                  <a:cxn ang="0">
                    <a:pos x="26" y="100"/>
                  </a:cxn>
                  <a:cxn ang="0">
                    <a:pos x="29" y="110"/>
                  </a:cxn>
                  <a:cxn ang="0">
                    <a:pos x="35" y="121"/>
                  </a:cxn>
                  <a:cxn ang="0">
                    <a:pos x="46" y="127"/>
                  </a:cxn>
                  <a:cxn ang="0">
                    <a:pos x="61" y="143"/>
                  </a:cxn>
                  <a:cxn ang="0">
                    <a:pos x="73" y="156"/>
                  </a:cxn>
                  <a:cxn ang="0">
                    <a:pos x="78" y="165"/>
                  </a:cxn>
                  <a:cxn ang="0">
                    <a:pos x="90" y="185"/>
                  </a:cxn>
                  <a:cxn ang="0">
                    <a:pos x="96" y="198"/>
                  </a:cxn>
                  <a:cxn ang="0">
                    <a:pos x="99" y="208"/>
                  </a:cxn>
                  <a:cxn ang="0">
                    <a:pos x="102" y="227"/>
                  </a:cxn>
                  <a:cxn ang="0">
                    <a:pos x="102" y="246"/>
                  </a:cxn>
                  <a:cxn ang="0">
                    <a:pos x="99" y="259"/>
                  </a:cxn>
                  <a:cxn ang="0">
                    <a:pos x="99" y="276"/>
                  </a:cxn>
                  <a:cxn ang="0">
                    <a:pos x="96" y="289"/>
                  </a:cxn>
                  <a:cxn ang="0">
                    <a:pos x="93" y="302"/>
                  </a:cxn>
                  <a:cxn ang="0">
                    <a:pos x="87" y="311"/>
                  </a:cxn>
                  <a:cxn ang="0">
                    <a:pos x="49" y="30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5358" y="2133"/>
                <a:ext cx="229" cy="114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6" y="113"/>
                  </a:cxn>
                  <a:cxn ang="0">
                    <a:pos x="18" y="113"/>
                  </a:cxn>
                  <a:cxn ang="0">
                    <a:pos x="28" y="113"/>
                  </a:cxn>
                  <a:cxn ang="0">
                    <a:pos x="36" y="110"/>
                  </a:cxn>
                  <a:cxn ang="0">
                    <a:pos x="48" y="107"/>
                  </a:cxn>
                  <a:cxn ang="0">
                    <a:pos x="58" y="103"/>
                  </a:cxn>
                  <a:cxn ang="0">
                    <a:pos x="64" y="101"/>
                  </a:cxn>
                  <a:cxn ang="0">
                    <a:pos x="69" y="92"/>
                  </a:cxn>
                  <a:cxn ang="0">
                    <a:pos x="76" y="82"/>
                  </a:cxn>
                  <a:cxn ang="0">
                    <a:pos x="79" y="77"/>
                  </a:cxn>
                  <a:cxn ang="0">
                    <a:pos x="82" y="70"/>
                  </a:cxn>
                  <a:cxn ang="0">
                    <a:pos x="94" y="55"/>
                  </a:cxn>
                  <a:cxn ang="0">
                    <a:pos x="106" y="39"/>
                  </a:cxn>
                  <a:cxn ang="0">
                    <a:pos x="115" y="36"/>
                  </a:cxn>
                  <a:cxn ang="0">
                    <a:pos x="130" y="31"/>
                  </a:cxn>
                  <a:cxn ang="0">
                    <a:pos x="143" y="24"/>
                  </a:cxn>
                  <a:cxn ang="0">
                    <a:pos x="155" y="21"/>
                  </a:cxn>
                  <a:cxn ang="0">
                    <a:pos x="164" y="18"/>
                  </a:cxn>
                  <a:cxn ang="0">
                    <a:pos x="176" y="21"/>
                  </a:cxn>
                  <a:cxn ang="0">
                    <a:pos x="191" y="24"/>
                  </a:cxn>
                  <a:cxn ang="0">
                    <a:pos x="206" y="31"/>
                  </a:cxn>
                  <a:cxn ang="0">
                    <a:pos x="213" y="36"/>
                  </a:cxn>
                  <a:cxn ang="0">
                    <a:pos x="219" y="42"/>
                  </a:cxn>
                  <a:cxn ang="0">
                    <a:pos x="228" y="11"/>
                  </a:cxn>
                  <a:cxn ang="0">
                    <a:pos x="221" y="9"/>
                  </a:cxn>
                  <a:cxn ang="0">
                    <a:pos x="206" y="3"/>
                  </a:cxn>
                  <a:cxn ang="0">
                    <a:pos x="195" y="0"/>
                  </a:cxn>
                  <a:cxn ang="0">
                    <a:pos x="180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0" y="9"/>
                  </a:cxn>
                  <a:cxn ang="0">
                    <a:pos x="127" y="15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2"/>
                  </a:cxn>
                  <a:cxn ang="0">
                    <a:pos x="88" y="55"/>
                  </a:cxn>
                  <a:cxn ang="0">
                    <a:pos x="76" y="67"/>
                  </a:cxn>
                  <a:cxn ang="0">
                    <a:pos x="69" y="73"/>
                  </a:cxn>
                  <a:cxn ang="0">
                    <a:pos x="61" y="82"/>
                  </a:cxn>
                  <a:cxn ang="0">
                    <a:pos x="51" y="85"/>
                  </a:cxn>
                  <a:cxn ang="0">
                    <a:pos x="43" y="88"/>
                  </a:cxn>
                  <a:cxn ang="0">
                    <a:pos x="30" y="88"/>
                  </a:cxn>
                  <a:cxn ang="0">
                    <a:pos x="24" y="88"/>
                  </a:cxn>
                  <a:cxn ang="0">
                    <a:pos x="18" y="85"/>
                  </a:cxn>
                  <a:cxn ang="0">
                    <a:pos x="6" y="79"/>
                  </a:cxn>
                  <a:cxn ang="0">
                    <a:pos x="0" y="110"/>
                  </a:cxn>
                </a:cxnLst>
                <a:rect l="0" t="0" r="r" b="b"/>
                <a:pathLst>
                  <a:path w="229" h="114">
                    <a:moveTo>
                      <a:pt x="0" y="110"/>
                    </a:moveTo>
                    <a:lnTo>
                      <a:pt x="6" y="113"/>
                    </a:lnTo>
                    <a:lnTo>
                      <a:pt x="18" y="113"/>
                    </a:lnTo>
                    <a:lnTo>
                      <a:pt x="28" y="113"/>
                    </a:lnTo>
                    <a:lnTo>
                      <a:pt x="36" y="110"/>
                    </a:lnTo>
                    <a:lnTo>
                      <a:pt x="48" y="107"/>
                    </a:lnTo>
                    <a:lnTo>
                      <a:pt x="58" y="103"/>
                    </a:lnTo>
                    <a:lnTo>
                      <a:pt x="64" y="101"/>
                    </a:lnTo>
                    <a:lnTo>
                      <a:pt x="69" y="92"/>
                    </a:lnTo>
                    <a:lnTo>
                      <a:pt x="76" y="82"/>
                    </a:lnTo>
                    <a:lnTo>
                      <a:pt x="79" y="77"/>
                    </a:lnTo>
                    <a:lnTo>
                      <a:pt x="82" y="70"/>
                    </a:lnTo>
                    <a:lnTo>
                      <a:pt x="94" y="55"/>
                    </a:lnTo>
                    <a:lnTo>
                      <a:pt x="106" y="39"/>
                    </a:lnTo>
                    <a:lnTo>
                      <a:pt x="115" y="36"/>
                    </a:lnTo>
                    <a:lnTo>
                      <a:pt x="130" y="31"/>
                    </a:lnTo>
                    <a:lnTo>
                      <a:pt x="143" y="24"/>
                    </a:lnTo>
                    <a:lnTo>
                      <a:pt x="155" y="21"/>
                    </a:lnTo>
                    <a:lnTo>
                      <a:pt x="164" y="18"/>
                    </a:lnTo>
                    <a:lnTo>
                      <a:pt x="176" y="21"/>
                    </a:lnTo>
                    <a:lnTo>
                      <a:pt x="191" y="24"/>
                    </a:lnTo>
                    <a:lnTo>
                      <a:pt x="206" y="31"/>
                    </a:lnTo>
                    <a:lnTo>
                      <a:pt x="213" y="36"/>
                    </a:lnTo>
                    <a:lnTo>
                      <a:pt x="219" y="42"/>
                    </a:lnTo>
                    <a:lnTo>
                      <a:pt x="228" y="11"/>
                    </a:lnTo>
                    <a:lnTo>
                      <a:pt x="221" y="9"/>
                    </a:lnTo>
                    <a:lnTo>
                      <a:pt x="206" y="3"/>
                    </a:lnTo>
                    <a:lnTo>
                      <a:pt x="195" y="0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0" y="9"/>
                    </a:lnTo>
                    <a:lnTo>
                      <a:pt x="127" y="15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2"/>
                    </a:lnTo>
                    <a:lnTo>
                      <a:pt x="88" y="55"/>
                    </a:lnTo>
                    <a:lnTo>
                      <a:pt x="76" y="67"/>
                    </a:lnTo>
                    <a:lnTo>
                      <a:pt x="69" y="73"/>
                    </a:lnTo>
                    <a:lnTo>
                      <a:pt x="61" y="82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0" y="88"/>
                    </a:lnTo>
                    <a:lnTo>
                      <a:pt x="24" y="88"/>
                    </a:lnTo>
                    <a:lnTo>
                      <a:pt x="18" y="85"/>
                    </a:lnTo>
                    <a:lnTo>
                      <a:pt x="6" y="79"/>
                    </a:lnTo>
                    <a:lnTo>
                      <a:pt x="0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43" y="1862"/>
                <a:ext cx="233" cy="119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7" y="118"/>
                  </a:cxn>
                  <a:cxn ang="0">
                    <a:pos x="19" y="118"/>
                  </a:cxn>
                  <a:cxn ang="0">
                    <a:pos x="28" y="118"/>
                  </a:cxn>
                  <a:cxn ang="0">
                    <a:pos x="40" y="118"/>
                  </a:cxn>
                  <a:cxn ang="0">
                    <a:pos x="49" y="111"/>
                  </a:cxn>
                  <a:cxn ang="0">
                    <a:pos x="58" y="108"/>
                  </a:cxn>
                  <a:cxn ang="0">
                    <a:pos x="65" y="105"/>
                  </a:cxn>
                  <a:cxn ang="0">
                    <a:pos x="73" y="95"/>
                  </a:cxn>
                  <a:cxn ang="0">
                    <a:pos x="76" y="86"/>
                  </a:cxn>
                  <a:cxn ang="0">
                    <a:pos x="83" y="79"/>
                  </a:cxn>
                  <a:cxn ang="0">
                    <a:pos x="86" y="73"/>
                  </a:cxn>
                  <a:cxn ang="0">
                    <a:pos x="95" y="58"/>
                  </a:cxn>
                  <a:cxn ang="0">
                    <a:pos x="110" y="45"/>
                  </a:cxn>
                  <a:cxn ang="0">
                    <a:pos x="116" y="39"/>
                  </a:cxn>
                  <a:cxn ang="0">
                    <a:pos x="131" y="32"/>
                  </a:cxn>
                  <a:cxn ang="0">
                    <a:pos x="146" y="26"/>
                  </a:cxn>
                  <a:cxn ang="0">
                    <a:pos x="156" y="23"/>
                  </a:cxn>
                  <a:cxn ang="0">
                    <a:pos x="164" y="23"/>
                  </a:cxn>
                  <a:cxn ang="0">
                    <a:pos x="177" y="23"/>
                  </a:cxn>
                  <a:cxn ang="0">
                    <a:pos x="192" y="26"/>
                  </a:cxn>
                  <a:cxn ang="0">
                    <a:pos x="207" y="32"/>
                  </a:cxn>
                  <a:cxn ang="0">
                    <a:pos x="217" y="42"/>
                  </a:cxn>
                  <a:cxn ang="0">
                    <a:pos x="220" y="48"/>
                  </a:cxn>
                  <a:cxn ang="0">
                    <a:pos x="232" y="16"/>
                  </a:cxn>
                  <a:cxn ang="0">
                    <a:pos x="222" y="10"/>
                  </a:cxn>
                  <a:cxn ang="0">
                    <a:pos x="210" y="4"/>
                  </a:cxn>
                  <a:cxn ang="0">
                    <a:pos x="195" y="4"/>
                  </a:cxn>
                  <a:cxn ang="0">
                    <a:pos x="183" y="0"/>
                  </a:cxn>
                  <a:cxn ang="0">
                    <a:pos x="167" y="0"/>
                  </a:cxn>
                  <a:cxn ang="0">
                    <a:pos x="156" y="4"/>
                  </a:cxn>
                  <a:cxn ang="0">
                    <a:pos x="141" y="10"/>
                  </a:cxn>
                  <a:cxn ang="0">
                    <a:pos x="131" y="16"/>
                  </a:cxn>
                  <a:cxn ang="0">
                    <a:pos x="126" y="20"/>
                  </a:cxn>
                  <a:cxn ang="0">
                    <a:pos x="110" y="32"/>
                  </a:cxn>
                  <a:cxn ang="0">
                    <a:pos x="101" y="45"/>
                  </a:cxn>
                  <a:cxn ang="0">
                    <a:pos x="88" y="58"/>
                  </a:cxn>
                  <a:cxn ang="0">
                    <a:pos x="80" y="70"/>
                  </a:cxn>
                  <a:cxn ang="0">
                    <a:pos x="73" y="79"/>
                  </a:cxn>
                  <a:cxn ang="0">
                    <a:pos x="61" y="86"/>
                  </a:cxn>
                  <a:cxn ang="0">
                    <a:pos x="52" y="89"/>
                  </a:cxn>
                  <a:cxn ang="0">
                    <a:pos x="43" y="92"/>
                  </a:cxn>
                  <a:cxn ang="0">
                    <a:pos x="34" y="92"/>
                  </a:cxn>
                  <a:cxn ang="0">
                    <a:pos x="25" y="92"/>
                  </a:cxn>
                  <a:cxn ang="0">
                    <a:pos x="19" y="89"/>
                  </a:cxn>
                  <a:cxn ang="0">
                    <a:pos x="7" y="83"/>
                  </a:cxn>
                  <a:cxn ang="0">
                    <a:pos x="0" y="115"/>
                  </a:cxn>
                </a:cxnLst>
                <a:rect l="0" t="0" r="r" b="b"/>
                <a:pathLst>
                  <a:path w="233" h="119">
                    <a:moveTo>
                      <a:pt x="0" y="115"/>
                    </a:moveTo>
                    <a:lnTo>
                      <a:pt x="7" y="118"/>
                    </a:lnTo>
                    <a:lnTo>
                      <a:pt x="19" y="118"/>
                    </a:lnTo>
                    <a:lnTo>
                      <a:pt x="28" y="118"/>
                    </a:lnTo>
                    <a:lnTo>
                      <a:pt x="40" y="118"/>
                    </a:lnTo>
                    <a:lnTo>
                      <a:pt x="49" y="111"/>
                    </a:lnTo>
                    <a:lnTo>
                      <a:pt x="58" y="108"/>
                    </a:lnTo>
                    <a:lnTo>
                      <a:pt x="65" y="105"/>
                    </a:lnTo>
                    <a:lnTo>
                      <a:pt x="73" y="95"/>
                    </a:lnTo>
                    <a:lnTo>
                      <a:pt x="76" y="86"/>
                    </a:lnTo>
                    <a:lnTo>
                      <a:pt x="83" y="79"/>
                    </a:lnTo>
                    <a:lnTo>
                      <a:pt x="86" y="73"/>
                    </a:lnTo>
                    <a:lnTo>
                      <a:pt x="95" y="58"/>
                    </a:lnTo>
                    <a:lnTo>
                      <a:pt x="110" y="45"/>
                    </a:lnTo>
                    <a:lnTo>
                      <a:pt x="116" y="39"/>
                    </a:lnTo>
                    <a:lnTo>
                      <a:pt x="131" y="32"/>
                    </a:lnTo>
                    <a:lnTo>
                      <a:pt x="146" y="26"/>
                    </a:lnTo>
                    <a:lnTo>
                      <a:pt x="156" y="23"/>
                    </a:lnTo>
                    <a:lnTo>
                      <a:pt x="164" y="23"/>
                    </a:lnTo>
                    <a:lnTo>
                      <a:pt x="177" y="23"/>
                    </a:lnTo>
                    <a:lnTo>
                      <a:pt x="192" y="26"/>
                    </a:lnTo>
                    <a:lnTo>
                      <a:pt x="207" y="32"/>
                    </a:lnTo>
                    <a:lnTo>
                      <a:pt x="217" y="42"/>
                    </a:lnTo>
                    <a:lnTo>
                      <a:pt x="220" y="48"/>
                    </a:lnTo>
                    <a:lnTo>
                      <a:pt x="232" y="16"/>
                    </a:lnTo>
                    <a:lnTo>
                      <a:pt x="222" y="10"/>
                    </a:lnTo>
                    <a:lnTo>
                      <a:pt x="210" y="4"/>
                    </a:lnTo>
                    <a:lnTo>
                      <a:pt x="195" y="4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56" y="4"/>
                    </a:lnTo>
                    <a:lnTo>
                      <a:pt x="141" y="10"/>
                    </a:lnTo>
                    <a:lnTo>
                      <a:pt x="131" y="16"/>
                    </a:lnTo>
                    <a:lnTo>
                      <a:pt x="126" y="20"/>
                    </a:lnTo>
                    <a:lnTo>
                      <a:pt x="110" y="32"/>
                    </a:lnTo>
                    <a:lnTo>
                      <a:pt x="101" y="45"/>
                    </a:lnTo>
                    <a:lnTo>
                      <a:pt x="88" y="58"/>
                    </a:lnTo>
                    <a:lnTo>
                      <a:pt x="80" y="70"/>
                    </a:lnTo>
                    <a:lnTo>
                      <a:pt x="73" y="79"/>
                    </a:lnTo>
                    <a:lnTo>
                      <a:pt x="61" y="86"/>
                    </a:lnTo>
                    <a:lnTo>
                      <a:pt x="52" y="89"/>
                    </a:lnTo>
                    <a:lnTo>
                      <a:pt x="43" y="92"/>
                    </a:lnTo>
                    <a:lnTo>
                      <a:pt x="34" y="92"/>
                    </a:lnTo>
                    <a:lnTo>
                      <a:pt x="25" y="92"/>
                    </a:lnTo>
                    <a:lnTo>
                      <a:pt x="19" y="89"/>
                    </a:lnTo>
                    <a:lnTo>
                      <a:pt x="7" y="83"/>
                    </a:lnTo>
                    <a:lnTo>
                      <a:pt x="0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ltGray">
              <a:xfrm>
                <a:off x="454" y="3914"/>
                <a:ext cx="232" cy="116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9" y="115"/>
                  </a:cxn>
                  <a:cxn ang="0">
                    <a:pos x="19" y="115"/>
                  </a:cxn>
                  <a:cxn ang="0">
                    <a:pos x="30" y="115"/>
                  </a:cxn>
                  <a:cxn ang="0">
                    <a:pos x="40" y="111"/>
                  </a:cxn>
                  <a:cxn ang="0">
                    <a:pos x="49" y="108"/>
                  </a:cxn>
                  <a:cxn ang="0">
                    <a:pos x="61" y="105"/>
                  </a:cxn>
                  <a:cxn ang="0">
                    <a:pos x="64" y="102"/>
                  </a:cxn>
                  <a:cxn ang="0">
                    <a:pos x="73" y="93"/>
                  </a:cxn>
                  <a:cxn ang="0">
                    <a:pos x="76" y="84"/>
                  </a:cxn>
                  <a:cxn ang="0">
                    <a:pos x="82" y="77"/>
                  </a:cxn>
                  <a:cxn ang="0">
                    <a:pos x="85" y="72"/>
                  </a:cxn>
                  <a:cxn ang="0">
                    <a:pos x="95" y="56"/>
                  </a:cxn>
                  <a:cxn ang="0">
                    <a:pos x="110" y="43"/>
                  </a:cxn>
                  <a:cxn ang="0">
                    <a:pos x="116" y="38"/>
                  </a:cxn>
                  <a:cxn ang="0">
                    <a:pos x="131" y="31"/>
                  </a:cxn>
                  <a:cxn ang="0">
                    <a:pos x="146" y="25"/>
                  </a:cxn>
                  <a:cxn ang="0">
                    <a:pos x="155" y="22"/>
                  </a:cxn>
                  <a:cxn ang="0">
                    <a:pos x="167" y="18"/>
                  </a:cxn>
                  <a:cxn ang="0">
                    <a:pos x="176" y="22"/>
                  </a:cxn>
                  <a:cxn ang="0">
                    <a:pos x="191" y="25"/>
                  </a:cxn>
                  <a:cxn ang="0">
                    <a:pos x="206" y="31"/>
                  </a:cxn>
                  <a:cxn ang="0">
                    <a:pos x="216" y="38"/>
                  </a:cxn>
                  <a:cxn ang="0">
                    <a:pos x="219" y="46"/>
                  </a:cxn>
                  <a:cxn ang="0">
                    <a:pos x="231" y="13"/>
                  </a:cxn>
                  <a:cxn ang="0">
                    <a:pos x="222" y="10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82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3" y="10"/>
                  </a:cxn>
                  <a:cxn ang="0">
                    <a:pos x="131" y="13"/>
                  </a:cxn>
                  <a:cxn ang="0">
                    <a:pos x="125" y="18"/>
                  </a:cxn>
                  <a:cxn ang="0">
                    <a:pos x="113" y="31"/>
                  </a:cxn>
                  <a:cxn ang="0">
                    <a:pos x="100" y="43"/>
                  </a:cxn>
                  <a:cxn ang="0">
                    <a:pos x="88" y="56"/>
                  </a:cxn>
                  <a:cxn ang="0">
                    <a:pos x="80" y="69"/>
                  </a:cxn>
                  <a:cxn ang="0">
                    <a:pos x="73" y="74"/>
                  </a:cxn>
                  <a:cxn ang="0">
                    <a:pos x="61" y="84"/>
                  </a:cxn>
                  <a:cxn ang="0">
                    <a:pos x="52" y="87"/>
                  </a:cxn>
                  <a:cxn ang="0">
                    <a:pos x="45" y="90"/>
                  </a:cxn>
                  <a:cxn ang="0">
                    <a:pos x="34" y="90"/>
                  </a:cxn>
                  <a:cxn ang="0">
                    <a:pos x="25" y="90"/>
                  </a:cxn>
                  <a:cxn ang="0">
                    <a:pos x="19" y="87"/>
                  </a:cxn>
                  <a:cxn ang="0">
                    <a:pos x="7" y="80"/>
                  </a:cxn>
                  <a:cxn ang="0">
                    <a:pos x="0" y="111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5314" y="1011"/>
                <a:ext cx="233" cy="119"/>
              </a:xfrm>
              <a:custGeom>
                <a:avLst/>
                <a:gdLst/>
                <a:ahLst/>
                <a:cxnLst>
                  <a:cxn ang="0">
                    <a:pos x="232" y="115"/>
                  </a:cxn>
                  <a:cxn ang="0">
                    <a:pos x="222" y="115"/>
                  </a:cxn>
                  <a:cxn ang="0">
                    <a:pos x="214" y="118"/>
                  </a:cxn>
                  <a:cxn ang="0">
                    <a:pos x="201" y="118"/>
                  </a:cxn>
                  <a:cxn ang="0">
                    <a:pos x="192" y="115"/>
                  </a:cxn>
                  <a:cxn ang="0">
                    <a:pos x="183" y="112"/>
                  </a:cxn>
                  <a:cxn ang="0">
                    <a:pos x="171" y="106"/>
                  </a:cxn>
                  <a:cxn ang="0">
                    <a:pos x="164" y="102"/>
                  </a:cxn>
                  <a:cxn ang="0">
                    <a:pos x="158" y="94"/>
                  </a:cxn>
                  <a:cxn ang="0">
                    <a:pos x="153" y="84"/>
                  </a:cxn>
                  <a:cxn ang="0">
                    <a:pos x="149" y="78"/>
                  </a:cxn>
                  <a:cxn ang="0">
                    <a:pos x="146" y="71"/>
                  </a:cxn>
                  <a:cxn ang="0">
                    <a:pos x="134" y="59"/>
                  </a:cxn>
                  <a:cxn ang="0">
                    <a:pos x="122" y="44"/>
                  </a:cxn>
                  <a:cxn ang="0">
                    <a:pos x="113" y="37"/>
                  </a:cxn>
                  <a:cxn ang="0">
                    <a:pos x="97" y="31"/>
                  </a:cxn>
                  <a:cxn ang="0">
                    <a:pos x="85" y="28"/>
                  </a:cxn>
                  <a:cxn ang="0">
                    <a:pos x="73" y="24"/>
                  </a:cxn>
                  <a:cxn ang="0">
                    <a:pos x="64" y="21"/>
                  </a:cxn>
                  <a:cxn ang="0">
                    <a:pos x="52" y="24"/>
                  </a:cxn>
                  <a:cxn ang="0">
                    <a:pos x="39" y="28"/>
                  </a:cxn>
                  <a:cxn ang="0">
                    <a:pos x="24" y="31"/>
                  </a:cxn>
                  <a:cxn ang="0">
                    <a:pos x="15" y="40"/>
                  </a:cxn>
                  <a:cxn ang="0">
                    <a:pos x="9" y="47"/>
                  </a:cxn>
                  <a:cxn ang="0">
                    <a:pos x="0" y="16"/>
                  </a:cxn>
                  <a:cxn ang="0">
                    <a:pos x="6" y="9"/>
                  </a:cxn>
                  <a:cxn ang="0">
                    <a:pos x="21" y="6"/>
                  </a:cxn>
                  <a:cxn ang="0">
                    <a:pos x="33" y="3"/>
                  </a:cxn>
                  <a:cxn ang="0">
                    <a:pos x="49" y="0"/>
                  </a:cxn>
                  <a:cxn ang="0">
                    <a:pos x="61" y="3"/>
                  </a:cxn>
                  <a:cxn ang="0">
                    <a:pos x="73" y="6"/>
                  </a:cxn>
                  <a:cxn ang="0">
                    <a:pos x="88" y="13"/>
                  </a:cxn>
                  <a:cxn ang="0">
                    <a:pos x="100" y="16"/>
                  </a:cxn>
                  <a:cxn ang="0">
                    <a:pos x="107" y="21"/>
                  </a:cxn>
                  <a:cxn ang="0">
                    <a:pos x="118" y="31"/>
                  </a:cxn>
                  <a:cxn ang="0">
                    <a:pos x="131" y="47"/>
                  </a:cxn>
                  <a:cxn ang="0">
                    <a:pos x="143" y="59"/>
                  </a:cxn>
                  <a:cxn ang="0">
                    <a:pos x="153" y="71"/>
                  </a:cxn>
                  <a:cxn ang="0">
                    <a:pos x="158" y="78"/>
                  </a:cxn>
                  <a:cxn ang="0">
                    <a:pos x="168" y="84"/>
                  </a:cxn>
                  <a:cxn ang="0">
                    <a:pos x="177" y="91"/>
                  </a:cxn>
                  <a:cxn ang="0">
                    <a:pos x="186" y="94"/>
                  </a:cxn>
                  <a:cxn ang="0">
                    <a:pos x="199" y="94"/>
                  </a:cxn>
                  <a:cxn ang="0">
                    <a:pos x="204" y="91"/>
                  </a:cxn>
                  <a:cxn ang="0">
                    <a:pos x="214" y="91"/>
                  </a:cxn>
                  <a:cxn ang="0">
                    <a:pos x="225" y="84"/>
                  </a:cxn>
                  <a:cxn ang="0">
                    <a:pos x="232" y="115"/>
                  </a:cxn>
                </a:cxnLst>
                <a:rect l="0" t="0" r="r" b="b"/>
                <a:pathLst>
                  <a:path w="233" h="119">
                    <a:moveTo>
                      <a:pt x="232" y="115"/>
                    </a:moveTo>
                    <a:lnTo>
                      <a:pt x="222" y="115"/>
                    </a:lnTo>
                    <a:lnTo>
                      <a:pt x="214" y="118"/>
                    </a:lnTo>
                    <a:lnTo>
                      <a:pt x="201" y="118"/>
                    </a:lnTo>
                    <a:lnTo>
                      <a:pt x="192" y="115"/>
                    </a:lnTo>
                    <a:lnTo>
                      <a:pt x="183" y="112"/>
                    </a:lnTo>
                    <a:lnTo>
                      <a:pt x="171" y="106"/>
                    </a:lnTo>
                    <a:lnTo>
                      <a:pt x="164" y="102"/>
                    </a:lnTo>
                    <a:lnTo>
                      <a:pt x="158" y="94"/>
                    </a:lnTo>
                    <a:lnTo>
                      <a:pt x="153" y="84"/>
                    </a:lnTo>
                    <a:lnTo>
                      <a:pt x="149" y="78"/>
                    </a:lnTo>
                    <a:lnTo>
                      <a:pt x="146" y="71"/>
                    </a:lnTo>
                    <a:lnTo>
                      <a:pt x="134" y="59"/>
                    </a:lnTo>
                    <a:lnTo>
                      <a:pt x="122" y="44"/>
                    </a:lnTo>
                    <a:lnTo>
                      <a:pt x="113" y="37"/>
                    </a:lnTo>
                    <a:lnTo>
                      <a:pt x="97" y="31"/>
                    </a:lnTo>
                    <a:lnTo>
                      <a:pt x="85" y="28"/>
                    </a:lnTo>
                    <a:lnTo>
                      <a:pt x="73" y="24"/>
                    </a:lnTo>
                    <a:lnTo>
                      <a:pt x="64" y="21"/>
                    </a:lnTo>
                    <a:lnTo>
                      <a:pt x="52" y="24"/>
                    </a:lnTo>
                    <a:lnTo>
                      <a:pt x="39" y="28"/>
                    </a:lnTo>
                    <a:lnTo>
                      <a:pt x="24" y="31"/>
                    </a:lnTo>
                    <a:lnTo>
                      <a:pt x="15" y="40"/>
                    </a:lnTo>
                    <a:lnTo>
                      <a:pt x="9" y="47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21" y="6"/>
                    </a:lnTo>
                    <a:lnTo>
                      <a:pt x="33" y="3"/>
                    </a:lnTo>
                    <a:lnTo>
                      <a:pt x="49" y="0"/>
                    </a:lnTo>
                    <a:lnTo>
                      <a:pt x="61" y="3"/>
                    </a:lnTo>
                    <a:lnTo>
                      <a:pt x="73" y="6"/>
                    </a:lnTo>
                    <a:lnTo>
                      <a:pt x="88" y="13"/>
                    </a:lnTo>
                    <a:lnTo>
                      <a:pt x="100" y="16"/>
                    </a:lnTo>
                    <a:lnTo>
                      <a:pt x="107" y="21"/>
                    </a:lnTo>
                    <a:lnTo>
                      <a:pt x="118" y="31"/>
                    </a:lnTo>
                    <a:lnTo>
                      <a:pt x="131" y="47"/>
                    </a:lnTo>
                    <a:lnTo>
                      <a:pt x="143" y="59"/>
                    </a:lnTo>
                    <a:lnTo>
                      <a:pt x="153" y="71"/>
                    </a:lnTo>
                    <a:lnTo>
                      <a:pt x="158" y="78"/>
                    </a:lnTo>
                    <a:lnTo>
                      <a:pt x="168" y="84"/>
                    </a:lnTo>
                    <a:lnTo>
                      <a:pt x="177" y="91"/>
                    </a:lnTo>
                    <a:lnTo>
                      <a:pt x="186" y="94"/>
                    </a:lnTo>
                    <a:lnTo>
                      <a:pt x="199" y="94"/>
                    </a:lnTo>
                    <a:lnTo>
                      <a:pt x="204" y="91"/>
                    </a:lnTo>
                    <a:lnTo>
                      <a:pt x="214" y="91"/>
                    </a:lnTo>
                    <a:lnTo>
                      <a:pt x="225" y="84"/>
                    </a:lnTo>
                    <a:lnTo>
                      <a:pt x="232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1852" y="147"/>
                <a:ext cx="232" cy="114"/>
              </a:xfrm>
              <a:custGeom>
                <a:avLst/>
                <a:gdLst/>
                <a:ahLst/>
                <a:cxnLst>
                  <a:cxn ang="0">
                    <a:pos x="231" y="110"/>
                  </a:cxn>
                  <a:cxn ang="0">
                    <a:pos x="221" y="113"/>
                  </a:cxn>
                  <a:cxn ang="0">
                    <a:pos x="213" y="113"/>
                  </a:cxn>
                  <a:cxn ang="0">
                    <a:pos x="201" y="113"/>
                  </a:cxn>
                  <a:cxn ang="0">
                    <a:pos x="191" y="113"/>
                  </a:cxn>
                  <a:cxn ang="0">
                    <a:pos x="183" y="110"/>
                  </a:cxn>
                  <a:cxn ang="0">
                    <a:pos x="170" y="104"/>
                  </a:cxn>
                  <a:cxn ang="0">
                    <a:pos x="167" y="102"/>
                  </a:cxn>
                  <a:cxn ang="0">
                    <a:pos x="158" y="92"/>
                  </a:cxn>
                  <a:cxn ang="0">
                    <a:pos x="155" y="82"/>
                  </a:cxn>
                  <a:cxn ang="0">
                    <a:pos x="148" y="77"/>
                  </a:cxn>
                  <a:cxn ang="0">
                    <a:pos x="145" y="71"/>
                  </a:cxn>
                  <a:cxn ang="0">
                    <a:pos x="133" y="56"/>
                  </a:cxn>
                  <a:cxn ang="0">
                    <a:pos x="122" y="43"/>
                  </a:cxn>
                  <a:cxn ang="0">
                    <a:pos x="112" y="36"/>
                  </a:cxn>
                  <a:cxn ang="0">
                    <a:pos x="100" y="31"/>
                  </a:cxn>
                  <a:cxn ang="0">
                    <a:pos x="85" y="25"/>
                  </a:cxn>
                  <a:cxn ang="0">
                    <a:pos x="76" y="21"/>
                  </a:cxn>
                  <a:cxn ang="0">
                    <a:pos x="64" y="21"/>
                  </a:cxn>
                  <a:cxn ang="0">
                    <a:pos x="54" y="21"/>
                  </a:cxn>
                  <a:cxn ang="0">
                    <a:pos x="39" y="25"/>
                  </a:cxn>
                  <a:cxn ang="0">
                    <a:pos x="24" y="31"/>
                  </a:cxn>
                  <a:cxn ang="0">
                    <a:pos x="15" y="36"/>
                  </a:cxn>
                  <a:cxn ang="0">
                    <a:pos x="9" y="46"/>
                  </a:cxn>
                  <a:cxn ang="0">
                    <a:pos x="0" y="15"/>
                  </a:cxn>
                  <a:cxn ang="0">
                    <a:pos x="9" y="10"/>
                  </a:cxn>
                  <a:cxn ang="0">
                    <a:pos x="21" y="3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4" y="0"/>
                  </a:cxn>
                  <a:cxn ang="0">
                    <a:pos x="72" y="3"/>
                  </a:cxn>
                  <a:cxn ang="0">
                    <a:pos x="87" y="10"/>
                  </a:cxn>
                  <a:cxn ang="0">
                    <a:pos x="100" y="15"/>
                  </a:cxn>
                  <a:cxn ang="0">
                    <a:pos x="106" y="18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43" y="58"/>
                  </a:cxn>
                  <a:cxn ang="0">
                    <a:pos x="152" y="67"/>
                  </a:cxn>
                  <a:cxn ang="0">
                    <a:pos x="158" y="77"/>
                  </a:cxn>
                  <a:cxn ang="0">
                    <a:pos x="167" y="82"/>
                  </a:cxn>
                  <a:cxn ang="0">
                    <a:pos x="179" y="86"/>
                  </a:cxn>
                  <a:cxn ang="0">
                    <a:pos x="185" y="89"/>
                  </a:cxn>
                  <a:cxn ang="0">
                    <a:pos x="198" y="89"/>
                  </a:cxn>
                  <a:cxn ang="0">
                    <a:pos x="206" y="89"/>
                  </a:cxn>
                  <a:cxn ang="0">
                    <a:pos x="213" y="86"/>
                  </a:cxn>
                  <a:cxn ang="0">
                    <a:pos x="224" y="79"/>
                  </a:cxn>
                  <a:cxn ang="0">
                    <a:pos x="231" y="110"/>
                  </a:cxn>
                </a:cxnLst>
                <a:rect l="0" t="0" r="r" b="b"/>
                <a:pathLst>
                  <a:path w="232" h="114">
                    <a:moveTo>
                      <a:pt x="231" y="110"/>
                    </a:moveTo>
                    <a:lnTo>
                      <a:pt x="221" y="113"/>
                    </a:lnTo>
                    <a:lnTo>
                      <a:pt x="213" y="113"/>
                    </a:lnTo>
                    <a:lnTo>
                      <a:pt x="201" y="113"/>
                    </a:lnTo>
                    <a:lnTo>
                      <a:pt x="191" y="113"/>
                    </a:lnTo>
                    <a:lnTo>
                      <a:pt x="183" y="110"/>
                    </a:lnTo>
                    <a:lnTo>
                      <a:pt x="170" y="104"/>
                    </a:lnTo>
                    <a:lnTo>
                      <a:pt x="167" y="102"/>
                    </a:lnTo>
                    <a:lnTo>
                      <a:pt x="158" y="92"/>
                    </a:lnTo>
                    <a:lnTo>
                      <a:pt x="155" y="82"/>
                    </a:lnTo>
                    <a:lnTo>
                      <a:pt x="148" y="77"/>
                    </a:lnTo>
                    <a:lnTo>
                      <a:pt x="145" y="71"/>
                    </a:lnTo>
                    <a:lnTo>
                      <a:pt x="133" y="56"/>
                    </a:lnTo>
                    <a:lnTo>
                      <a:pt x="122" y="43"/>
                    </a:lnTo>
                    <a:lnTo>
                      <a:pt x="112" y="36"/>
                    </a:lnTo>
                    <a:lnTo>
                      <a:pt x="100" y="31"/>
                    </a:lnTo>
                    <a:lnTo>
                      <a:pt x="85" y="25"/>
                    </a:lnTo>
                    <a:lnTo>
                      <a:pt x="76" y="21"/>
                    </a:lnTo>
                    <a:lnTo>
                      <a:pt x="64" y="21"/>
                    </a:lnTo>
                    <a:lnTo>
                      <a:pt x="54" y="21"/>
                    </a:lnTo>
                    <a:lnTo>
                      <a:pt x="39" y="25"/>
                    </a:lnTo>
                    <a:lnTo>
                      <a:pt x="24" y="31"/>
                    </a:lnTo>
                    <a:lnTo>
                      <a:pt x="15" y="36"/>
                    </a:lnTo>
                    <a:lnTo>
                      <a:pt x="9" y="46"/>
                    </a:lnTo>
                    <a:lnTo>
                      <a:pt x="0" y="15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100" y="15"/>
                    </a:lnTo>
                    <a:lnTo>
                      <a:pt x="106" y="18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43" y="58"/>
                    </a:lnTo>
                    <a:lnTo>
                      <a:pt x="152" y="67"/>
                    </a:lnTo>
                    <a:lnTo>
                      <a:pt x="158" y="77"/>
                    </a:lnTo>
                    <a:lnTo>
                      <a:pt x="167" y="82"/>
                    </a:lnTo>
                    <a:lnTo>
                      <a:pt x="179" y="86"/>
                    </a:lnTo>
                    <a:lnTo>
                      <a:pt x="185" y="89"/>
                    </a:lnTo>
                    <a:lnTo>
                      <a:pt x="198" y="89"/>
                    </a:lnTo>
                    <a:lnTo>
                      <a:pt x="206" y="89"/>
                    </a:lnTo>
                    <a:lnTo>
                      <a:pt x="213" y="86"/>
                    </a:lnTo>
                    <a:lnTo>
                      <a:pt x="224" y="79"/>
                    </a:lnTo>
                    <a:lnTo>
                      <a:pt x="231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ltGray">
              <a:xfrm>
                <a:off x="151" y="121"/>
                <a:ext cx="233" cy="120"/>
              </a:xfrm>
              <a:custGeom>
                <a:avLst/>
                <a:gdLst/>
                <a:ahLst/>
                <a:cxnLst>
                  <a:cxn ang="0">
                    <a:pos x="232" y="116"/>
                  </a:cxn>
                  <a:cxn ang="0">
                    <a:pos x="223" y="116"/>
                  </a:cxn>
                  <a:cxn ang="0">
                    <a:pos x="214" y="119"/>
                  </a:cxn>
                  <a:cxn ang="0">
                    <a:pos x="204" y="119"/>
                  </a:cxn>
                  <a:cxn ang="0">
                    <a:pos x="193" y="116"/>
                  </a:cxn>
                  <a:cxn ang="0">
                    <a:pos x="183" y="112"/>
                  </a:cxn>
                  <a:cxn ang="0">
                    <a:pos x="174" y="106"/>
                  </a:cxn>
                  <a:cxn ang="0">
                    <a:pos x="168" y="103"/>
                  </a:cxn>
                  <a:cxn ang="0">
                    <a:pos x="158" y="94"/>
                  </a:cxn>
                  <a:cxn ang="0">
                    <a:pos x="156" y="85"/>
                  </a:cxn>
                  <a:cxn ang="0">
                    <a:pos x="150" y="78"/>
                  </a:cxn>
                  <a:cxn ang="0">
                    <a:pos x="147" y="72"/>
                  </a:cxn>
                  <a:cxn ang="0">
                    <a:pos x="137" y="60"/>
                  </a:cxn>
                  <a:cxn ang="0">
                    <a:pos x="122" y="44"/>
                  </a:cxn>
                  <a:cxn ang="0">
                    <a:pos x="116" y="38"/>
                  </a:cxn>
                  <a:cxn ang="0">
                    <a:pos x="101" y="31"/>
                  </a:cxn>
                  <a:cxn ang="0">
                    <a:pos x="86" y="25"/>
                  </a:cxn>
                  <a:cxn ang="0">
                    <a:pos x="76" y="22"/>
                  </a:cxn>
                  <a:cxn ang="0">
                    <a:pos x="67" y="22"/>
                  </a:cxn>
                  <a:cxn ang="0">
                    <a:pos x="55" y="22"/>
                  </a:cxn>
                  <a:cxn ang="0">
                    <a:pos x="40" y="28"/>
                  </a:cxn>
                  <a:cxn ang="0">
                    <a:pos x="25" y="31"/>
                  </a:cxn>
                  <a:cxn ang="0">
                    <a:pos x="18" y="41"/>
                  </a:cxn>
                  <a:cxn ang="0">
                    <a:pos x="12" y="47"/>
                  </a:cxn>
                  <a:cxn ang="0">
                    <a:pos x="0" y="16"/>
                  </a:cxn>
                  <a:cxn ang="0">
                    <a:pos x="10" y="10"/>
                  </a:cxn>
                  <a:cxn ang="0">
                    <a:pos x="21" y="7"/>
                  </a:cxn>
                  <a:cxn ang="0">
                    <a:pos x="36" y="3"/>
                  </a:cxn>
                  <a:cxn ang="0">
                    <a:pos x="49" y="0"/>
                  </a:cxn>
                  <a:cxn ang="0">
                    <a:pos x="64" y="3"/>
                  </a:cxn>
                  <a:cxn ang="0">
                    <a:pos x="76" y="7"/>
                  </a:cxn>
                  <a:cxn ang="0">
                    <a:pos x="89" y="13"/>
                  </a:cxn>
                  <a:cxn ang="0">
                    <a:pos x="101" y="16"/>
                  </a:cxn>
                  <a:cxn ang="0">
                    <a:pos x="107" y="22"/>
                  </a:cxn>
                  <a:cxn ang="0">
                    <a:pos x="119" y="31"/>
                  </a:cxn>
                  <a:cxn ang="0">
                    <a:pos x="132" y="47"/>
                  </a:cxn>
                  <a:cxn ang="0">
                    <a:pos x="143" y="60"/>
                  </a:cxn>
                  <a:cxn ang="0">
                    <a:pos x="153" y="72"/>
                  </a:cxn>
                  <a:cxn ang="0">
                    <a:pos x="158" y="78"/>
                  </a:cxn>
                  <a:cxn ang="0">
                    <a:pos x="171" y="85"/>
                  </a:cxn>
                  <a:cxn ang="0">
                    <a:pos x="180" y="91"/>
                  </a:cxn>
                  <a:cxn ang="0">
                    <a:pos x="189" y="94"/>
                  </a:cxn>
                  <a:cxn ang="0">
                    <a:pos x="199" y="94"/>
                  </a:cxn>
                  <a:cxn ang="0">
                    <a:pos x="208" y="91"/>
                  </a:cxn>
                  <a:cxn ang="0">
                    <a:pos x="214" y="91"/>
                  </a:cxn>
                  <a:cxn ang="0">
                    <a:pos x="226" y="85"/>
                  </a:cxn>
                  <a:cxn ang="0">
                    <a:pos x="232" y="116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1756" y="3890"/>
                <a:ext cx="228" cy="116"/>
              </a:xfrm>
              <a:custGeom>
                <a:avLst/>
                <a:gdLst/>
                <a:ahLst/>
                <a:cxnLst>
                  <a:cxn ang="0">
                    <a:pos x="227" y="112"/>
                  </a:cxn>
                  <a:cxn ang="0">
                    <a:pos x="220" y="115"/>
                  </a:cxn>
                  <a:cxn ang="0">
                    <a:pos x="209" y="115"/>
                  </a:cxn>
                  <a:cxn ang="0">
                    <a:pos x="200" y="115"/>
                  </a:cxn>
                  <a:cxn ang="0">
                    <a:pos x="187" y="112"/>
                  </a:cxn>
                  <a:cxn ang="0">
                    <a:pos x="179" y="108"/>
                  </a:cxn>
                  <a:cxn ang="0">
                    <a:pos x="169" y="105"/>
                  </a:cxn>
                  <a:cxn ang="0">
                    <a:pos x="164" y="100"/>
                  </a:cxn>
                  <a:cxn ang="0">
                    <a:pos x="157" y="90"/>
                  </a:cxn>
                  <a:cxn ang="0">
                    <a:pos x="151" y="84"/>
                  </a:cxn>
                  <a:cxn ang="0">
                    <a:pos x="148" y="77"/>
                  </a:cxn>
                  <a:cxn ang="0">
                    <a:pos x="145" y="72"/>
                  </a:cxn>
                  <a:cxn ang="0">
                    <a:pos x="133" y="56"/>
                  </a:cxn>
                  <a:cxn ang="0">
                    <a:pos x="118" y="41"/>
                  </a:cxn>
                  <a:cxn ang="0">
                    <a:pos x="112" y="35"/>
                  </a:cxn>
                  <a:cxn ang="0">
                    <a:pos x="96" y="31"/>
                  </a:cxn>
                  <a:cxn ang="0">
                    <a:pos x="84" y="25"/>
                  </a:cxn>
                  <a:cxn ang="0">
                    <a:pos x="73" y="22"/>
                  </a:cxn>
                  <a:cxn ang="0">
                    <a:pos x="63" y="19"/>
                  </a:cxn>
                  <a:cxn ang="0">
                    <a:pos x="51" y="22"/>
                  </a:cxn>
                  <a:cxn ang="0">
                    <a:pos x="36" y="25"/>
                  </a:cxn>
                  <a:cxn ang="0">
                    <a:pos x="21" y="31"/>
                  </a:cxn>
                  <a:cxn ang="0">
                    <a:pos x="15" y="38"/>
                  </a:cxn>
                  <a:cxn ang="0">
                    <a:pos x="9" y="43"/>
                  </a:cxn>
                  <a:cxn ang="0">
                    <a:pos x="0" y="13"/>
                  </a:cxn>
                  <a:cxn ang="0">
                    <a:pos x="6" y="10"/>
                  </a:cxn>
                  <a:cxn ang="0">
                    <a:pos x="21" y="4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1" y="0"/>
                  </a:cxn>
                  <a:cxn ang="0">
                    <a:pos x="73" y="4"/>
                  </a:cxn>
                  <a:cxn ang="0">
                    <a:pos x="88" y="10"/>
                  </a:cxn>
                  <a:cxn ang="0">
                    <a:pos x="96" y="13"/>
                  </a:cxn>
                  <a:cxn ang="0">
                    <a:pos x="103" y="19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39" y="56"/>
                  </a:cxn>
                  <a:cxn ang="0">
                    <a:pos x="148" y="69"/>
                  </a:cxn>
                  <a:cxn ang="0">
                    <a:pos x="157" y="74"/>
                  </a:cxn>
                  <a:cxn ang="0">
                    <a:pos x="166" y="84"/>
                  </a:cxn>
                  <a:cxn ang="0">
                    <a:pos x="175" y="87"/>
                  </a:cxn>
                  <a:cxn ang="0">
                    <a:pos x="184" y="90"/>
                  </a:cxn>
                  <a:cxn ang="0">
                    <a:pos x="194" y="90"/>
                  </a:cxn>
                  <a:cxn ang="0">
                    <a:pos x="202" y="90"/>
                  </a:cxn>
                  <a:cxn ang="0">
                    <a:pos x="209" y="87"/>
                  </a:cxn>
                  <a:cxn ang="0">
                    <a:pos x="220" y="81"/>
                  </a:cxn>
                  <a:cxn ang="0">
                    <a:pos x="227" y="112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ltGray">
              <a:xfrm>
                <a:off x="5489" y="3411"/>
                <a:ext cx="228" cy="116"/>
              </a:xfrm>
              <a:custGeom>
                <a:avLst/>
                <a:gdLst/>
                <a:ahLst/>
                <a:cxnLst>
                  <a:cxn ang="0">
                    <a:pos x="227" y="3"/>
                  </a:cxn>
                  <a:cxn ang="0">
                    <a:pos x="220" y="3"/>
                  </a:cxn>
                  <a:cxn ang="0">
                    <a:pos x="209" y="0"/>
                  </a:cxn>
                  <a:cxn ang="0">
                    <a:pos x="200" y="0"/>
                  </a:cxn>
                  <a:cxn ang="0">
                    <a:pos x="190" y="3"/>
                  </a:cxn>
                  <a:cxn ang="0">
                    <a:pos x="179" y="6"/>
                  </a:cxn>
                  <a:cxn ang="0">
                    <a:pos x="169" y="9"/>
                  </a:cxn>
                  <a:cxn ang="0">
                    <a:pos x="164" y="16"/>
                  </a:cxn>
                  <a:cxn ang="0">
                    <a:pos x="157" y="24"/>
                  </a:cxn>
                  <a:cxn ang="0">
                    <a:pos x="151" y="34"/>
                  </a:cxn>
                  <a:cxn ang="0">
                    <a:pos x="148" y="40"/>
                  </a:cxn>
                  <a:cxn ang="0">
                    <a:pos x="145" y="47"/>
                  </a:cxn>
                  <a:cxn ang="0">
                    <a:pos x="133" y="58"/>
                  </a:cxn>
                  <a:cxn ang="0">
                    <a:pos x="118" y="74"/>
                  </a:cxn>
                  <a:cxn ang="0">
                    <a:pos x="112" y="78"/>
                  </a:cxn>
                  <a:cxn ang="0">
                    <a:pos x="96" y="87"/>
                  </a:cxn>
                  <a:cxn ang="0">
                    <a:pos x="84" y="90"/>
                  </a:cxn>
                  <a:cxn ang="0">
                    <a:pos x="73" y="94"/>
                  </a:cxn>
                  <a:cxn ang="0">
                    <a:pos x="63" y="96"/>
                  </a:cxn>
                  <a:cxn ang="0">
                    <a:pos x="51" y="94"/>
                  </a:cxn>
                  <a:cxn ang="0">
                    <a:pos x="36" y="90"/>
                  </a:cxn>
                  <a:cxn ang="0">
                    <a:pos x="21" y="84"/>
                  </a:cxn>
                  <a:cxn ang="0">
                    <a:pos x="15" y="78"/>
                  </a:cxn>
                  <a:cxn ang="0">
                    <a:pos x="9" y="71"/>
                  </a:cxn>
                  <a:cxn ang="0">
                    <a:pos x="0" y="102"/>
                  </a:cxn>
                  <a:cxn ang="0">
                    <a:pos x="6" y="109"/>
                  </a:cxn>
                  <a:cxn ang="0">
                    <a:pos x="18" y="112"/>
                  </a:cxn>
                  <a:cxn ang="0">
                    <a:pos x="33" y="115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9"/>
                  </a:cxn>
                  <a:cxn ang="0">
                    <a:pos x="96" y="102"/>
                  </a:cxn>
                  <a:cxn ang="0">
                    <a:pos x="103" y="96"/>
                  </a:cxn>
                  <a:cxn ang="0">
                    <a:pos x="118" y="84"/>
                  </a:cxn>
                  <a:cxn ang="0">
                    <a:pos x="130" y="71"/>
                  </a:cxn>
                  <a:cxn ang="0">
                    <a:pos x="139" y="58"/>
                  </a:cxn>
                  <a:cxn ang="0">
                    <a:pos x="148" y="47"/>
                  </a:cxn>
                  <a:cxn ang="0">
                    <a:pos x="157" y="40"/>
                  </a:cxn>
                  <a:cxn ang="0">
                    <a:pos x="166" y="34"/>
                  </a:cxn>
                  <a:cxn ang="0">
                    <a:pos x="175" y="27"/>
                  </a:cxn>
                  <a:cxn ang="0">
                    <a:pos x="184" y="24"/>
                  </a:cxn>
                  <a:cxn ang="0">
                    <a:pos x="194" y="24"/>
                  </a:cxn>
                  <a:cxn ang="0">
                    <a:pos x="202" y="24"/>
                  </a:cxn>
                  <a:cxn ang="0">
                    <a:pos x="209" y="27"/>
                  </a:cxn>
                  <a:cxn ang="0">
                    <a:pos x="220" y="34"/>
                  </a:cxn>
                  <a:cxn ang="0">
                    <a:pos x="227" y="3"/>
                  </a:cxn>
                </a:cxnLst>
                <a:rect l="0" t="0" r="r" b="b"/>
                <a:pathLst>
                  <a:path w="228" h="116">
                    <a:moveTo>
                      <a:pt x="227" y="3"/>
                    </a:moveTo>
                    <a:lnTo>
                      <a:pt x="220" y="3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9" y="6"/>
                    </a:lnTo>
                    <a:lnTo>
                      <a:pt x="169" y="9"/>
                    </a:lnTo>
                    <a:lnTo>
                      <a:pt x="164" y="16"/>
                    </a:lnTo>
                    <a:lnTo>
                      <a:pt x="157" y="24"/>
                    </a:lnTo>
                    <a:lnTo>
                      <a:pt x="151" y="34"/>
                    </a:lnTo>
                    <a:lnTo>
                      <a:pt x="148" y="40"/>
                    </a:lnTo>
                    <a:lnTo>
                      <a:pt x="145" y="47"/>
                    </a:lnTo>
                    <a:lnTo>
                      <a:pt x="133" y="58"/>
                    </a:lnTo>
                    <a:lnTo>
                      <a:pt x="118" y="74"/>
                    </a:lnTo>
                    <a:lnTo>
                      <a:pt x="112" y="78"/>
                    </a:lnTo>
                    <a:lnTo>
                      <a:pt x="96" y="87"/>
                    </a:lnTo>
                    <a:lnTo>
                      <a:pt x="84" y="90"/>
                    </a:lnTo>
                    <a:lnTo>
                      <a:pt x="73" y="94"/>
                    </a:lnTo>
                    <a:lnTo>
                      <a:pt x="63" y="96"/>
                    </a:lnTo>
                    <a:lnTo>
                      <a:pt x="51" y="94"/>
                    </a:lnTo>
                    <a:lnTo>
                      <a:pt x="3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9" y="71"/>
                    </a:lnTo>
                    <a:lnTo>
                      <a:pt x="0" y="102"/>
                    </a:lnTo>
                    <a:lnTo>
                      <a:pt x="6" y="109"/>
                    </a:lnTo>
                    <a:lnTo>
                      <a:pt x="18" y="112"/>
                    </a:lnTo>
                    <a:lnTo>
                      <a:pt x="33" y="115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9"/>
                    </a:lnTo>
                    <a:lnTo>
                      <a:pt x="96" y="102"/>
                    </a:lnTo>
                    <a:lnTo>
                      <a:pt x="103" y="96"/>
                    </a:lnTo>
                    <a:lnTo>
                      <a:pt x="118" y="84"/>
                    </a:lnTo>
                    <a:lnTo>
                      <a:pt x="130" y="71"/>
                    </a:lnTo>
                    <a:lnTo>
                      <a:pt x="139" y="58"/>
                    </a:lnTo>
                    <a:lnTo>
                      <a:pt x="148" y="47"/>
                    </a:lnTo>
                    <a:lnTo>
                      <a:pt x="157" y="40"/>
                    </a:lnTo>
                    <a:lnTo>
                      <a:pt x="166" y="34"/>
                    </a:lnTo>
                    <a:lnTo>
                      <a:pt x="175" y="27"/>
                    </a:lnTo>
                    <a:lnTo>
                      <a:pt x="184" y="24"/>
                    </a:lnTo>
                    <a:lnTo>
                      <a:pt x="194" y="24"/>
                    </a:lnTo>
                    <a:lnTo>
                      <a:pt x="202" y="24"/>
                    </a:lnTo>
                    <a:lnTo>
                      <a:pt x="209" y="27"/>
                    </a:lnTo>
                    <a:lnTo>
                      <a:pt x="220" y="34"/>
                    </a:lnTo>
                    <a:lnTo>
                      <a:pt x="227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ltGray">
              <a:xfrm>
                <a:off x="5442" y="2855"/>
                <a:ext cx="66" cy="6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39"/>
                  </a:cxn>
                  <a:cxn ang="0">
                    <a:pos x="41" y="60"/>
                  </a:cxn>
                  <a:cxn ang="0">
                    <a:pos x="65" y="20"/>
                  </a:cxn>
                  <a:cxn ang="0">
                    <a:pos x="21" y="0"/>
                  </a:cxn>
                </a:cxnLst>
                <a:rect l="0" t="0" r="r" b="b"/>
                <a:pathLst>
                  <a:path w="66" h="61">
                    <a:moveTo>
                      <a:pt x="21" y="0"/>
                    </a:moveTo>
                    <a:lnTo>
                      <a:pt x="0" y="39"/>
                    </a:lnTo>
                    <a:lnTo>
                      <a:pt x="41" y="60"/>
                    </a:lnTo>
                    <a:lnTo>
                      <a:pt x="65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ltGray">
              <a:xfrm>
                <a:off x="3764" y="4046"/>
                <a:ext cx="61" cy="6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44"/>
                  </a:cxn>
                  <a:cxn ang="0">
                    <a:pos x="40" y="64"/>
                  </a:cxn>
                  <a:cxn ang="0">
                    <a:pos x="60" y="20"/>
                  </a:cxn>
                  <a:cxn ang="0">
                    <a:pos x="20" y="0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ltGray">
              <a:xfrm>
                <a:off x="500" y="541"/>
                <a:ext cx="57" cy="6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4"/>
                  </a:cxn>
                  <a:cxn ang="0">
                    <a:pos x="38" y="64"/>
                  </a:cxn>
                  <a:cxn ang="0">
                    <a:pos x="56" y="23"/>
                  </a:cxn>
                  <a:cxn ang="0">
                    <a:pos x="18" y="0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ltGray">
              <a:xfrm>
                <a:off x="2644" y="186"/>
                <a:ext cx="57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6" y="49"/>
                  </a:cxn>
                  <a:cxn ang="0">
                    <a:pos x="16" y="0"/>
                  </a:cxn>
                </a:cxnLst>
                <a:rect l="0" t="0" r="r" b="b"/>
                <a:pathLst>
                  <a:path w="57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6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ltGray">
              <a:xfrm>
                <a:off x="5673" y="2034"/>
                <a:ext cx="58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7" y="49"/>
                  </a:cxn>
                  <a:cxn ang="0">
                    <a:pos x="16" y="0"/>
                  </a:cxn>
                </a:cxnLst>
                <a:rect l="0" t="0" r="r" b="b"/>
                <a:pathLst>
                  <a:path w="58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7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ltGray">
              <a:xfrm>
                <a:off x="3478" y="3974"/>
                <a:ext cx="59" cy="10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3"/>
                  </a:cxn>
                  <a:cxn ang="0">
                    <a:pos x="58" y="50"/>
                  </a:cxn>
                  <a:cxn ang="0">
                    <a:pos x="16" y="0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ltGray">
              <a:xfrm>
                <a:off x="426" y="4149"/>
                <a:ext cx="56" cy="10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01"/>
                  </a:cxn>
                  <a:cxn ang="0">
                    <a:pos x="55" y="49"/>
                  </a:cxn>
                  <a:cxn ang="0">
                    <a:pos x="14" y="0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ltGray">
              <a:xfrm>
                <a:off x="1604" y="4043"/>
                <a:ext cx="57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6" y="51"/>
                  </a:cxn>
                  <a:cxn ang="0">
                    <a:pos x="16" y="101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ltGray">
              <a:xfrm>
                <a:off x="5453" y="1573"/>
                <a:ext cx="46" cy="88"/>
              </a:xfrm>
              <a:custGeom>
                <a:avLst/>
                <a:gdLst/>
                <a:ahLst/>
                <a:cxnLst>
                  <a:cxn ang="0">
                    <a:pos x="27" y="87"/>
                  </a:cxn>
                  <a:cxn ang="0">
                    <a:pos x="45" y="46"/>
                  </a:cxn>
                  <a:cxn ang="0">
                    <a:pos x="18" y="0"/>
                  </a:cxn>
                  <a:cxn ang="0">
                    <a:pos x="0" y="49"/>
                  </a:cxn>
                  <a:cxn ang="0">
                    <a:pos x="27" y="87"/>
                  </a:cxn>
                </a:cxnLst>
                <a:rect l="0" t="0" r="r" b="b"/>
                <a:pathLst>
                  <a:path w="46" h="88">
                    <a:moveTo>
                      <a:pt x="27" y="87"/>
                    </a:moveTo>
                    <a:lnTo>
                      <a:pt x="45" y="46"/>
                    </a:lnTo>
                    <a:lnTo>
                      <a:pt x="18" y="0"/>
                    </a:lnTo>
                    <a:lnTo>
                      <a:pt x="0" y="49"/>
                    </a:lnTo>
                    <a:lnTo>
                      <a:pt x="27" y="8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ltGray">
              <a:xfrm>
                <a:off x="5571" y="3729"/>
                <a:ext cx="47" cy="85"/>
              </a:xfrm>
              <a:custGeom>
                <a:avLst/>
                <a:gdLst/>
                <a:ahLst/>
                <a:cxnLst>
                  <a:cxn ang="0">
                    <a:pos x="19" y="84"/>
                  </a:cxn>
                  <a:cxn ang="0">
                    <a:pos x="0" y="45"/>
                  </a:cxn>
                  <a:cxn ang="0">
                    <a:pos x="27" y="0"/>
                  </a:cxn>
                  <a:cxn ang="0">
                    <a:pos x="46" y="45"/>
                  </a:cxn>
                  <a:cxn ang="0">
                    <a:pos x="19" y="84"/>
                  </a:cxn>
                </a:cxnLst>
                <a:rect l="0" t="0" r="r" b="b"/>
                <a:pathLst>
                  <a:path w="47" h="85">
                    <a:moveTo>
                      <a:pt x="19" y="84"/>
                    </a:moveTo>
                    <a:lnTo>
                      <a:pt x="0" y="45"/>
                    </a:lnTo>
                    <a:lnTo>
                      <a:pt x="27" y="0"/>
                    </a:lnTo>
                    <a:lnTo>
                      <a:pt x="46" y="45"/>
                    </a:lnTo>
                    <a:lnTo>
                      <a:pt x="19" y="8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ltGray">
              <a:xfrm>
                <a:off x="4854" y="237"/>
                <a:ext cx="159" cy="72"/>
              </a:xfrm>
              <a:custGeom>
                <a:avLst/>
                <a:gdLst/>
                <a:ahLst/>
                <a:cxnLst>
                  <a:cxn ang="0">
                    <a:pos x="152" y="27"/>
                  </a:cxn>
                  <a:cxn ang="0">
                    <a:pos x="143" y="24"/>
                  </a:cxn>
                  <a:cxn ang="0">
                    <a:pos x="130" y="24"/>
                  </a:cxn>
                  <a:cxn ang="0">
                    <a:pos x="122" y="27"/>
                  </a:cxn>
                  <a:cxn ang="0">
                    <a:pos x="115" y="36"/>
                  </a:cxn>
                  <a:cxn ang="0">
                    <a:pos x="109" y="44"/>
                  </a:cxn>
                  <a:cxn ang="0">
                    <a:pos x="97" y="59"/>
                  </a:cxn>
                  <a:cxn ang="0">
                    <a:pos x="89" y="68"/>
                  </a:cxn>
                  <a:cxn ang="0">
                    <a:pos x="73" y="71"/>
                  </a:cxn>
                  <a:cxn ang="0">
                    <a:pos x="61" y="68"/>
                  </a:cxn>
                  <a:cxn ang="0">
                    <a:pos x="51" y="62"/>
                  </a:cxn>
                  <a:cxn ang="0">
                    <a:pos x="39" y="56"/>
                  </a:cxn>
                  <a:cxn ang="0">
                    <a:pos x="28" y="53"/>
                  </a:cxn>
                  <a:cxn ang="0">
                    <a:pos x="15" y="53"/>
                  </a:cxn>
                  <a:cxn ang="0">
                    <a:pos x="6" y="56"/>
                  </a:cxn>
                  <a:cxn ang="0">
                    <a:pos x="3" y="51"/>
                  </a:cxn>
                  <a:cxn ang="0">
                    <a:pos x="9" y="47"/>
                  </a:cxn>
                  <a:cxn ang="0">
                    <a:pos x="21" y="44"/>
                  </a:cxn>
                  <a:cxn ang="0">
                    <a:pos x="30" y="44"/>
                  </a:cxn>
                  <a:cxn ang="0">
                    <a:pos x="43" y="53"/>
                  </a:cxn>
                  <a:cxn ang="0">
                    <a:pos x="54" y="56"/>
                  </a:cxn>
                  <a:cxn ang="0">
                    <a:pos x="67" y="59"/>
                  </a:cxn>
                  <a:cxn ang="0">
                    <a:pos x="79" y="59"/>
                  </a:cxn>
                  <a:cxn ang="0">
                    <a:pos x="89" y="56"/>
                  </a:cxn>
                  <a:cxn ang="0">
                    <a:pos x="97" y="51"/>
                  </a:cxn>
                  <a:cxn ang="0">
                    <a:pos x="107" y="39"/>
                  </a:cxn>
                  <a:cxn ang="0">
                    <a:pos x="115" y="21"/>
                  </a:cxn>
                  <a:cxn ang="0">
                    <a:pos x="122" y="6"/>
                  </a:cxn>
                  <a:cxn ang="0">
                    <a:pos x="130" y="0"/>
                  </a:cxn>
                  <a:cxn ang="0">
                    <a:pos x="137" y="0"/>
                  </a:cxn>
                  <a:cxn ang="0">
                    <a:pos x="146" y="3"/>
                  </a:cxn>
                  <a:cxn ang="0">
                    <a:pos x="158" y="30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ltGray">
              <a:xfrm>
                <a:off x="5357" y="3223"/>
                <a:ext cx="154" cy="73"/>
              </a:xfrm>
              <a:custGeom>
                <a:avLst/>
                <a:gdLst/>
                <a:ahLst/>
                <a:cxnLst>
                  <a:cxn ang="0">
                    <a:pos x="147" y="27"/>
                  </a:cxn>
                  <a:cxn ang="0">
                    <a:pos x="138" y="24"/>
                  </a:cxn>
                  <a:cxn ang="0">
                    <a:pos x="127" y="24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5" y="48"/>
                  </a:cxn>
                  <a:cxn ang="0">
                    <a:pos x="97" y="60"/>
                  </a:cxn>
                  <a:cxn ang="0">
                    <a:pos x="84" y="69"/>
                  </a:cxn>
                  <a:cxn ang="0">
                    <a:pos x="69" y="72"/>
                  </a:cxn>
                  <a:cxn ang="0">
                    <a:pos x="57" y="69"/>
                  </a:cxn>
                  <a:cxn ang="0">
                    <a:pos x="49" y="63"/>
                  </a:cxn>
                  <a:cxn ang="0">
                    <a:pos x="37" y="57"/>
                  </a:cxn>
                  <a:cxn ang="0">
                    <a:pos x="24" y="54"/>
                  </a:cxn>
                  <a:cxn ang="0">
                    <a:pos x="12" y="54"/>
                  </a:cxn>
                  <a:cxn ang="0">
                    <a:pos x="4" y="57"/>
                  </a:cxn>
                  <a:cxn ang="0">
                    <a:pos x="0" y="54"/>
                  </a:cxn>
                  <a:cxn ang="0">
                    <a:pos x="7" y="48"/>
                  </a:cxn>
                  <a:cxn ang="0">
                    <a:pos x="19" y="45"/>
                  </a:cxn>
                  <a:cxn ang="0">
                    <a:pos x="27" y="48"/>
                  </a:cxn>
                  <a:cxn ang="0">
                    <a:pos x="39" y="54"/>
                  </a:cxn>
                  <a:cxn ang="0">
                    <a:pos x="52" y="60"/>
                  </a:cxn>
                  <a:cxn ang="0">
                    <a:pos x="64" y="60"/>
                  </a:cxn>
                  <a:cxn ang="0">
                    <a:pos x="75" y="60"/>
                  </a:cxn>
                  <a:cxn ang="0">
                    <a:pos x="84" y="57"/>
                  </a:cxn>
                  <a:cxn ang="0">
                    <a:pos x="93" y="51"/>
                  </a:cxn>
                  <a:cxn ang="0">
                    <a:pos x="102" y="39"/>
                  </a:cxn>
                  <a:cxn ang="0">
                    <a:pos x="112" y="22"/>
                  </a:cxn>
                  <a:cxn ang="0">
                    <a:pos x="120" y="7"/>
                  </a:cxn>
                  <a:cxn ang="0">
                    <a:pos x="127" y="0"/>
                  </a:cxn>
                  <a:cxn ang="0">
                    <a:pos x="135" y="0"/>
                  </a:cxn>
                  <a:cxn ang="0">
                    <a:pos x="145" y="3"/>
                  </a:cxn>
                  <a:cxn ang="0">
                    <a:pos x="153" y="30"/>
                  </a:cxn>
                </a:cxnLst>
                <a:rect l="0" t="0" r="r" b="b"/>
                <a:pathLst>
                  <a:path w="154" h="73">
                    <a:moveTo>
                      <a:pt x="153" y="30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7" y="24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15" y="30"/>
                    </a:lnTo>
                    <a:lnTo>
                      <a:pt x="112" y="36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99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69"/>
                    </a:lnTo>
                    <a:lnTo>
                      <a:pt x="75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57" y="69"/>
                    </a:lnTo>
                    <a:lnTo>
                      <a:pt x="52" y="66"/>
                    </a:lnTo>
                    <a:lnTo>
                      <a:pt x="49" y="63"/>
                    </a:lnTo>
                    <a:lnTo>
                      <a:pt x="42" y="60"/>
                    </a:lnTo>
                    <a:lnTo>
                      <a:pt x="37" y="57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9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9" y="54"/>
                    </a:lnTo>
                    <a:lnTo>
                      <a:pt x="49" y="57"/>
                    </a:lnTo>
                    <a:lnTo>
                      <a:pt x="52" y="60"/>
                    </a:lnTo>
                    <a:lnTo>
                      <a:pt x="57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5" y="60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90" y="54"/>
                    </a:lnTo>
                    <a:lnTo>
                      <a:pt x="93" y="51"/>
                    </a:lnTo>
                    <a:lnTo>
                      <a:pt x="97" y="48"/>
                    </a:lnTo>
                    <a:lnTo>
                      <a:pt x="102" y="39"/>
                    </a:lnTo>
                    <a:lnTo>
                      <a:pt x="108" y="33"/>
                    </a:lnTo>
                    <a:lnTo>
                      <a:pt x="112" y="22"/>
                    </a:lnTo>
                    <a:lnTo>
                      <a:pt x="117" y="12"/>
                    </a:lnTo>
                    <a:lnTo>
                      <a:pt x="120" y="7"/>
                    </a:lnTo>
                    <a:lnTo>
                      <a:pt x="123" y="3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47" y="7"/>
                    </a:lnTo>
                    <a:lnTo>
                      <a:pt x="153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224" y="1995"/>
                <a:ext cx="157" cy="74"/>
              </a:xfrm>
              <a:custGeom>
                <a:avLst/>
                <a:gdLst/>
                <a:ahLst/>
                <a:cxnLst>
                  <a:cxn ang="0">
                    <a:pos x="149" y="27"/>
                  </a:cxn>
                  <a:cxn ang="0">
                    <a:pos x="141" y="25"/>
                  </a:cxn>
                  <a:cxn ang="0">
                    <a:pos x="129" y="25"/>
                  </a:cxn>
                  <a:cxn ang="0">
                    <a:pos x="120" y="27"/>
                  </a:cxn>
                  <a:cxn ang="0">
                    <a:pos x="114" y="36"/>
                  </a:cxn>
                  <a:cxn ang="0">
                    <a:pos x="105" y="48"/>
                  </a:cxn>
                  <a:cxn ang="0">
                    <a:pos x="99" y="61"/>
                  </a:cxn>
                  <a:cxn ang="0">
                    <a:pos x="84" y="70"/>
                  </a:cxn>
                  <a:cxn ang="0">
                    <a:pos x="72" y="73"/>
                  </a:cxn>
                  <a:cxn ang="0">
                    <a:pos x="60" y="70"/>
                  </a:cxn>
                  <a:cxn ang="0">
                    <a:pos x="51" y="64"/>
                  </a:cxn>
                  <a:cxn ang="0">
                    <a:pos x="39" y="58"/>
                  </a:cxn>
                  <a:cxn ang="0">
                    <a:pos x="27" y="51"/>
                  </a:cxn>
                  <a:cxn ang="0">
                    <a:pos x="15" y="51"/>
                  </a:cxn>
                  <a:cxn ang="0">
                    <a:pos x="7" y="58"/>
                  </a:cxn>
                  <a:cxn ang="0">
                    <a:pos x="3" y="51"/>
                  </a:cxn>
                  <a:cxn ang="0">
                    <a:pos x="9" y="48"/>
                  </a:cxn>
                  <a:cxn ang="0">
                    <a:pos x="21" y="46"/>
                  </a:cxn>
                  <a:cxn ang="0">
                    <a:pos x="30" y="46"/>
                  </a:cxn>
                  <a:cxn ang="0">
                    <a:pos x="42" y="51"/>
                  </a:cxn>
                  <a:cxn ang="0">
                    <a:pos x="54" y="58"/>
                  </a:cxn>
                  <a:cxn ang="0">
                    <a:pos x="66" y="61"/>
                  </a:cxn>
                  <a:cxn ang="0">
                    <a:pos x="78" y="61"/>
                  </a:cxn>
                  <a:cxn ang="0">
                    <a:pos x="87" y="58"/>
                  </a:cxn>
                  <a:cxn ang="0">
                    <a:pos x="96" y="51"/>
                  </a:cxn>
                  <a:cxn ang="0">
                    <a:pos x="105" y="40"/>
                  </a:cxn>
                  <a:cxn ang="0">
                    <a:pos x="114" y="21"/>
                  </a:cxn>
                  <a:cxn ang="0">
                    <a:pos x="120" y="6"/>
                  </a:cxn>
                  <a:cxn ang="0">
                    <a:pos x="129" y="0"/>
                  </a:cxn>
                  <a:cxn ang="0">
                    <a:pos x="135" y="0"/>
                  </a:cxn>
                  <a:cxn ang="0">
                    <a:pos x="144" y="3"/>
                  </a:cxn>
                  <a:cxn ang="0">
                    <a:pos x="156" y="30"/>
                  </a:cxn>
                </a:cxnLst>
                <a:rect l="0" t="0" r="r" b="b"/>
                <a:pathLst>
                  <a:path w="157" h="74">
                    <a:moveTo>
                      <a:pt x="156" y="30"/>
                    </a:moveTo>
                    <a:lnTo>
                      <a:pt x="149" y="27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5" y="25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7" y="30"/>
                    </a:lnTo>
                    <a:lnTo>
                      <a:pt x="114" y="36"/>
                    </a:lnTo>
                    <a:lnTo>
                      <a:pt x="107" y="43"/>
                    </a:lnTo>
                    <a:lnTo>
                      <a:pt x="105" y="48"/>
                    </a:lnTo>
                    <a:lnTo>
                      <a:pt x="102" y="55"/>
                    </a:lnTo>
                    <a:lnTo>
                      <a:pt x="99" y="61"/>
                    </a:lnTo>
                    <a:lnTo>
                      <a:pt x="92" y="66"/>
                    </a:lnTo>
                    <a:lnTo>
                      <a:pt x="84" y="70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0"/>
                    </a:lnTo>
                    <a:lnTo>
                      <a:pt x="54" y="66"/>
                    </a:lnTo>
                    <a:lnTo>
                      <a:pt x="51" y="64"/>
                    </a:lnTo>
                    <a:lnTo>
                      <a:pt x="45" y="61"/>
                    </a:lnTo>
                    <a:lnTo>
                      <a:pt x="39" y="58"/>
                    </a:lnTo>
                    <a:lnTo>
                      <a:pt x="33" y="55"/>
                    </a:lnTo>
                    <a:lnTo>
                      <a:pt x="27" y="51"/>
                    </a:lnTo>
                    <a:lnTo>
                      <a:pt x="21" y="51"/>
                    </a:lnTo>
                    <a:lnTo>
                      <a:pt x="15" y="51"/>
                    </a:lnTo>
                    <a:lnTo>
                      <a:pt x="9" y="55"/>
                    </a:lnTo>
                    <a:lnTo>
                      <a:pt x="7" y="58"/>
                    </a:lnTo>
                    <a:lnTo>
                      <a:pt x="0" y="58"/>
                    </a:lnTo>
                    <a:lnTo>
                      <a:pt x="3" y="51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42" y="51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61"/>
                    </a:lnTo>
                    <a:lnTo>
                      <a:pt x="78" y="61"/>
                    </a:lnTo>
                    <a:lnTo>
                      <a:pt x="84" y="58"/>
                    </a:lnTo>
                    <a:lnTo>
                      <a:pt x="87" y="58"/>
                    </a:lnTo>
                    <a:lnTo>
                      <a:pt x="92" y="55"/>
                    </a:lnTo>
                    <a:lnTo>
                      <a:pt x="96" y="51"/>
                    </a:lnTo>
                    <a:lnTo>
                      <a:pt x="99" y="48"/>
                    </a:lnTo>
                    <a:lnTo>
                      <a:pt x="105" y="40"/>
                    </a:lnTo>
                    <a:lnTo>
                      <a:pt x="107" y="30"/>
                    </a:lnTo>
                    <a:lnTo>
                      <a:pt x="114" y="21"/>
                    </a:lnTo>
                    <a:lnTo>
                      <a:pt x="117" y="12"/>
                    </a:lnTo>
                    <a:lnTo>
                      <a:pt x="120" y="6"/>
                    </a:lnTo>
                    <a:lnTo>
                      <a:pt x="126" y="3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4" y="3"/>
                    </a:lnTo>
                    <a:lnTo>
                      <a:pt x="149" y="6"/>
                    </a:lnTo>
                    <a:lnTo>
                      <a:pt x="156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ltGray">
              <a:xfrm>
                <a:off x="3594" y="91"/>
                <a:ext cx="158" cy="75"/>
              </a:xfrm>
              <a:custGeom>
                <a:avLst/>
                <a:gdLst/>
                <a:ahLst/>
                <a:cxnLst>
                  <a:cxn ang="0">
                    <a:pos x="4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9" y="48"/>
                  </a:cxn>
                  <a:cxn ang="0">
                    <a:pos x="57" y="63"/>
                  </a:cxn>
                  <a:cxn ang="0">
                    <a:pos x="70" y="71"/>
                  </a:cxn>
                  <a:cxn ang="0">
                    <a:pos x="85" y="74"/>
                  </a:cxn>
                  <a:cxn ang="0">
                    <a:pos x="97" y="71"/>
                  </a:cxn>
                  <a:cxn ang="0">
                    <a:pos x="105" y="63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6"/>
                  </a:cxn>
                  <a:cxn ang="0">
                    <a:pos x="154" y="54"/>
                  </a:cxn>
                  <a:cxn ang="0">
                    <a:pos x="145" y="48"/>
                  </a:cxn>
                  <a:cxn ang="0">
                    <a:pos x="135" y="48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59"/>
                  </a:cxn>
                  <a:cxn ang="0">
                    <a:pos x="87" y="59"/>
                  </a:cxn>
                  <a:cxn ang="0">
                    <a:pos x="79" y="59"/>
                  </a:cxn>
                  <a:cxn ang="0">
                    <a:pos x="70" y="56"/>
                  </a:cxn>
                  <a:cxn ang="0">
                    <a:pos x="60" y="54"/>
                  </a:cxn>
                  <a:cxn ang="0">
                    <a:pos x="52" y="42"/>
                  </a:cxn>
                  <a:cxn ang="0">
                    <a:pos x="42" y="24"/>
                  </a:cxn>
                  <a:cxn ang="0">
                    <a:pos x="34" y="9"/>
                  </a:cxn>
                  <a:cxn ang="0">
                    <a:pos x="27" y="4"/>
                  </a:cxn>
                  <a:cxn ang="0">
                    <a:pos x="19" y="0"/>
                  </a:cxn>
                  <a:cxn ang="0">
                    <a:pos x="9" y="6"/>
                  </a:cxn>
                  <a:cxn ang="0">
                    <a:pos x="0" y="33"/>
                  </a:cxn>
                </a:cxnLst>
                <a:rect l="0" t="0" r="r" b="b"/>
                <a:pathLst>
                  <a:path w="158" h="75">
                    <a:moveTo>
                      <a:pt x="0" y="33"/>
                    </a:moveTo>
                    <a:lnTo>
                      <a:pt x="4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5" y="42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7" y="63"/>
                    </a:lnTo>
                    <a:lnTo>
                      <a:pt x="64" y="66"/>
                    </a:lnTo>
                    <a:lnTo>
                      <a:pt x="70" y="71"/>
                    </a:lnTo>
                    <a:lnTo>
                      <a:pt x="75" y="74"/>
                    </a:lnTo>
                    <a:lnTo>
                      <a:pt x="85" y="74"/>
                    </a:lnTo>
                    <a:lnTo>
                      <a:pt x="90" y="74"/>
                    </a:lnTo>
                    <a:lnTo>
                      <a:pt x="97" y="71"/>
                    </a:lnTo>
                    <a:lnTo>
                      <a:pt x="102" y="68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3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0" y="51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35" y="48"/>
                    </a:lnTo>
                    <a:lnTo>
                      <a:pt x="133" y="48"/>
                    </a:lnTo>
                    <a:lnTo>
                      <a:pt x="127" y="48"/>
                    </a:lnTo>
                    <a:lnTo>
                      <a:pt x="124" y="51"/>
                    </a:lnTo>
                    <a:lnTo>
                      <a:pt x="115" y="54"/>
                    </a:lnTo>
                    <a:lnTo>
                      <a:pt x="105" y="59"/>
                    </a:lnTo>
                    <a:lnTo>
                      <a:pt x="102" y="59"/>
                    </a:lnTo>
                    <a:lnTo>
                      <a:pt x="97" y="59"/>
                    </a:lnTo>
                    <a:lnTo>
                      <a:pt x="87" y="59"/>
                    </a:lnTo>
                    <a:lnTo>
                      <a:pt x="82" y="63"/>
                    </a:lnTo>
                    <a:lnTo>
                      <a:pt x="79" y="59"/>
                    </a:lnTo>
                    <a:lnTo>
                      <a:pt x="72" y="59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57" y="48"/>
                    </a:lnTo>
                    <a:lnTo>
                      <a:pt x="52" y="42"/>
                    </a:lnTo>
                    <a:lnTo>
                      <a:pt x="45" y="33"/>
                    </a:lnTo>
                    <a:lnTo>
                      <a:pt x="42" y="2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ltGray">
              <a:xfrm>
                <a:off x="148" y="3372"/>
                <a:ext cx="160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8" y="24"/>
                  </a:cxn>
                  <a:cxn ang="0">
                    <a:pos x="37" y="30"/>
                  </a:cxn>
                  <a:cxn ang="0">
                    <a:pos x="43" y="36"/>
                  </a:cxn>
                  <a:cxn ang="0">
                    <a:pos x="50" y="49"/>
                  </a:cxn>
                  <a:cxn ang="0">
                    <a:pos x="58" y="60"/>
                  </a:cxn>
                  <a:cxn ang="0">
                    <a:pos x="70" y="69"/>
                  </a:cxn>
                  <a:cxn ang="0">
                    <a:pos x="86" y="72"/>
                  </a:cxn>
                  <a:cxn ang="0">
                    <a:pos x="98" y="72"/>
                  </a:cxn>
                  <a:cxn ang="0">
                    <a:pos x="107" y="64"/>
                  </a:cxn>
                  <a:cxn ang="0">
                    <a:pos x="119" y="57"/>
                  </a:cxn>
                  <a:cxn ang="0">
                    <a:pos x="131" y="54"/>
                  </a:cxn>
                  <a:cxn ang="0">
                    <a:pos x="144" y="54"/>
                  </a:cxn>
                  <a:cxn ang="0">
                    <a:pos x="152" y="57"/>
                  </a:cxn>
                  <a:cxn ang="0">
                    <a:pos x="156" y="54"/>
                  </a:cxn>
                  <a:cxn ang="0">
                    <a:pos x="147" y="49"/>
                  </a:cxn>
                  <a:cxn ang="0">
                    <a:pos x="137" y="45"/>
                  </a:cxn>
                  <a:cxn ang="0">
                    <a:pos x="129" y="49"/>
                  </a:cxn>
                  <a:cxn ang="0">
                    <a:pos x="116" y="54"/>
                  </a:cxn>
                  <a:cxn ang="0">
                    <a:pos x="104" y="60"/>
                  </a:cxn>
                  <a:cxn ang="0">
                    <a:pos x="89" y="60"/>
                  </a:cxn>
                  <a:cxn ang="0">
                    <a:pos x="80" y="60"/>
                  </a:cxn>
                  <a:cxn ang="0">
                    <a:pos x="70" y="57"/>
                  </a:cxn>
                  <a:cxn ang="0">
                    <a:pos x="61" y="51"/>
                  </a:cxn>
                  <a:cxn ang="0">
                    <a:pos x="52" y="39"/>
                  </a:cxn>
                  <a:cxn ang="0">
                    <a:pos x="43" y="24"/>
                  </a:cxn>
                  <a:cxn ang="0">
                    <a:pos x="34" y="7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0" y="4"/>
                  </a:cxn>
                  <a:cxn ang="0">
                    <a:pos x="0" y="30"/>
                  </a:cxn>
                </a:cxnLst>
                <a:rect l="0" t="0" r="r" b="b"/>
                <a:pathLst>
                  <a:path w="160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50" y="49"/>
                    </a:lnTo>
                    <a:lnTo>
                      <a:pt x="55" y="54"/>
                    </a:lnTo>
                    <a:lnTo>
                      <a:pt x="58" y="60"/>
                    </a:lnTo>
                    <a:lnTo>
                      <a:pt x="65" y="66"/>
                    </a:lnTo>
                    <a:lnTo>
                      <a:pt x="70" y="69"/>
                    </a:lnTo>
                    <a:lnTo>
                      <a:pt x="80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2"/>
                    </a:lnTo>
                    <a:lnTo>
                      <a:pt x="104" y="66"/>
                    </a:lnTo>
                    <a:lnTo>
                      <a:pt x="107" y="64"/>
                    </a:lnTo>
                    <a:lnTo>
                      <a:pt x="113" y="60"/>
                    </a:lnTo>
                    <a:lnTo>
                      <a:pt x="119" y="57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2" y="57"/>
                    </a:lnTo>
                    <a:lnTo>
                      <a:pt x="159" y="60"/>
                    </a:lnTo>
                    <a:lnTo>
                      <a:pt x="156" y="54"/>
                    </a:lnTo>
                    <a:lnTo>
                      <a:pt x="152" y="51"/>
                    </a:lnTo>
                    <a:lnTo>
                      <a:pt x="147" y="49"/>
                    </a:lnTo>
                    <a:lnTo>
                      <a:pt x="144" y="45"/>
                    </a:lnTo>
                    <a:lnTo>
                      <a:pt x="137" y="45"/>
                    </a:lnTo>
                    <a:lnTo>
                      <a:pt x="134" y="45"/>
                    </a:lnTo>
                    <a:lnTo>
                      <a:pt x="129" y="49"/>
                    </a:lnTo>
                    <a:lnTo>
                      <a:pt x="126" y="49"/>
                    </a:lnTo>
                    <a:lnTo>
                      <a:pt x="116" y="54"/>
                    </a:lnTo>
                    <a:lnTo>
                      <a:pt x="107" y="57"/>
                    </a:lnTo>
                    <a:lnTo>
                      <a:pt x="104" y="60"/>
                    </a:lnTo>
                    <a:lnTo>
                      <a:pt x="98" y="60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0" y="57"/>
                    </a:lnTo>
                    <a:lnTo>
                      <a:pt x="65" y="54"/>
                    </a:lnTo>
                    <a:lnTo>
                      <a:pt x="61" y="51"/>
                    </a:lnTo>
                    <a:lnTo>
                      <a:pt x="58" y="49"/>
                    </a:lnTo>
                    <a:lnTo>
                      <a:pt x="52" y="39"/>
                    </a:lnTo>
                    <a:lnTo>
                      <a:pt x="46" y="34"/>
                    </a:lnTo>
                    <a:lnTo>
                      <a:pt x="43" y="24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ltGray">
              <a:xfrm>
                <a:off x="4006" y="3905"/>
                <a:ext cx="158" cy="75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6" y="30"/>
                  </a:cxn>
                  <a:cxn ang="0">
                    <a:pos x="43" y="35"/>
                  </a:cxn>
                  <a:cxn ang="0">
                    <a:pos x="48" y="47"/>
                  </a:cxn>
                  <a:cxn ang="0">
                    <a:pos x="58" y="62"/>
                  </a:cxn>
                  <a:cxn ang="0">
                    <a:pos x="69" y="71"/>
                  </a:cxn>
                  <a:cxn ang="0">
                    <a:pos x="84" y="74"/>
                  </a:cxn>
                  <a:cxn ang="0">
                    <a:pos x="96" y="71"/>
                  </a:cxn>
                  <a:cxn ang="0">
                    <a:pos x="106" y="62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1" y="56"/>
                  </a:cxn>
                  <a:cxn ang="0">
                    <a:pos x="154" y="54"/>
                  </a:cxn>
                  <a:cxn ang="0">
                    <a:pos x="145" y="47"/>
                  </a:cxn>
                  <a:cxn ang="0">
                    <a:pos x="136" y="47"/>
                  </a:cxn>
                  <a:cxn ang="0">
                    <a:pos x="127" y="47"/>
                  </a:cxn>
                  <a:cxn ang="0">
                    <a:pos x="114" y="54"/>
                  </a:cxn>
                  <a:cxn ang="0">
                    <a:pos x="103" y="59"/>
                  </a:cxn>
                  <a:cxn ang="0">
                    <a:pos x="91" y="62"/>
                  </a:cxn>
                  <a:cxn ang="0">
                    <a:pos x="79" y="62"/>
                  </a:cxn>
                  <a:cxn ang="0">
                    <a:pos x="69" y="56"/>
                  </a:cxn>
                  <a:cxn ang="0">
                    <a:pos x="61" y="54"/>
                  </a:cxn>
                  <a:cxn ang="0">
                    <a:pos x="51" y="42"/>
                  </a:cxn>
                  <a:cxn ang="0">
                    <a:pos x="43" y="24"/>
                  </a:cxn>
                  <a:cxn ang="0">
                    <a:pos x="36" y="9"/>
                  </a:cxn>
                  <a:cxn ang="0">
                    <a:pos x="27" y="3"/>
                  </a:cxn>
                  <a:cxn ang="0">
                    <a:pos x="18" y="0"/>
                  </a:cxn>
                  <a:cxn ang="0">
                    <a:pos x="9" y="3"/>
                  </a:cxn>
                  <a:cxn ang="0">
                    <a:pos x="0" y="32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ltGray">
              <a:xfrm>
                <a:off x="954" y="220"/>
                <a:ext cx="158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8" y="48"/>
                  </a:cxn>
                  <a:cxn ang="0">
                    <a:pos x="60" y="63"/>
                  </a:cxn>
                  <a:cxn ang="0">
                    <a:pos x="72" y="69"/>
                  </a:cxn>
                  <a:cxn ang="0">
                    <a:pos x="85" y="72"/>
                  </a:cxn>
                  <a:cxn ang="0">
                    <a:pos x="97" y="72"/>
                  </a:cxn>
                  <a:cxn ang="0">
                    <a:pos x="105" y="63"/>
                  </a:cxn>
                  <a:cxn ang="0">
                    <a:pos x="118" y="57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7"/>
                  </a:cxn>
                  <a:cxn ang="0">
                    <a:pos x="153" y="54"/>
                  </a:cxn>
                  <a:cxn ang="0">
                    <a:pos x="148" y="48"/>
                  </a:cxn>
                  <a:cxn ang="0">
                    <a:pos x="138" y="45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60"/>
                  </a:cxn>
                  <a:cxn ang="0">
                    <a:pos x="90" y="60"/>
                  </a:cxn>
                  <a:cxn ang="0">
                    <a:pos x="78" y="60"/>
                  </a:cxn>
                  <a:cxn ang="0">
                    <a:pos x="70" y="57"/>
                  </a:cxn>
                  <a:cxn ang="0">
                    <a:pos x="60" y="51"/>
                  </a:cxn>
                  <a:cxn ang="0">
                    <a:pos x="52" y="39"/>
                  </a:cxn>
                  <a:cxn ang="0">
                    <a:pos x="42" y="24"/>
                  </a:cxn>
                  <a:cxn ang="0">
                    <a:pos x="37" y="7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12" y="3"/>
                  </a:cxn>
                  <a:cxn ang="0">
                    <a:pos x="0" y="30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97" y="136"/>
                <a:ext cx="156" cy="7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4" y="46"/>
                  </a:cxn>
                  <a:cxn ang="0">
                    <a:pos x="9" y="48"/>
                  </a:cxn>
                  <a:cxn ang="0">
                    <a:pos x="15" y="48"/>
                  </a:cxn>
                  <a:cxn ang="0">
                    <a:pos x="22" y="48"/>
                  </a:cxn>
                  <a:cxn ang="0">
                    <a:pos x="27" y="48"/>
                  </a:cxn>
                  <a:cxn ang="0">
                    <a:pos x="30" y="46"/>
                  </a:cxn>
                  <a:cxn ang="0">
                    <a:pos x="37" y="43"/>
                  </a:cxn>
                  <a:cxn ang="0">
                    <a:pos x="43" y="37"/>
                  </a:cxn>
                  <a:cxn ang="0">
                    <a:pos x="45" y="30"/>
                  </a:cxn>
                  <a:cxn ang="0">
                    <a:pos x="49" y="25"/>
                  </a:cxn>
                  <a:cxn ang="0">
                    <a:pos x="52" y="18"/>
                  </a:cxn>
                  <a:cxn ang="0">
                    <a:pos x="58" y="12"/>
                  </a:cxn>
                  <a:cxn ang="0">
                    <a:pos x="64" y="7"/>
                  </a:cxn>
                  <a:cxn ang="0">
                    <a:pos x="70" y="3"/>
                  </a:cxn>
                  <a:cxn ang="0">
                    <a:pos x="76" y="0"/>
                  </a:cxn>
                  <a:cxn ang="0">
                    <a:pos x="85" y="0"/>
                  </a:cxn>
                  <a:cxn ang="0">
                    <a:pos x="91" y="0"/>
                  </a:cxn>
                  <a:cxn ang="0">
                    <a:pos x="95" y="0"/>
                  </a:cxn>
                  <a:cxn ang="0">
                    <a:pos x="100" y="7"/>
                  </a:cxn>
                  <a:cxn ang="0">
                    <a:pos x="106" y="9"/>
                  </a:cxn>
                  <a:cxn ang="0">
                    <a:pos x="110" y="12"/>
                  </a:cxn>
                  <a:cxn ang="0">
                    <a:pos x="118" y="15"/>
                  </a:cxn>
                  <a:cxn ang="0">
                    <a:pos x="125" y="18"/>
                  </a:cxn>
                  <a:cxn ang="0">
                    <a:pos x="130" y="18"/>
                  </a:cxn>
                  <a:cxn ang="0">
                    <a:pos x="136" y="18"/>
                  </a:cxn>
                  <a:cxn ang="0">
                    <a:pos x="140" y="18"/>
                  </a:cxn>
                  <a:cxn ang="0">
                    <a:pos x="146" y="18"/>
                  </a:cxn>
                  <a:cxn ang="0">
                    <a:pos x="151" y="15"/>
                  </a:cxn>
                  <a:cxn ang="0">
                    <a:pos x="155" y="12"/>
                  </a:cxn>
                  <a:cxn ang="0">
                    <a:pos x="155" y="18"/>
                  </a:cxn>
                  <a:cxn ang="0">
                    <a:pos x="151" y="22"/>
                  </a:cxn>
                  <a:cxn ang="0">
                    <a:pos x="146" y="25"/>
                  </a:cxn>
                  <a:cxn ang="0">
                    <a:pos x="143" y="27"/>
                  </a:cxn>
                  <a:cxn ang="0">
                    <a:pos x="136" y="27"/>
                  </a:cxn>
                  <a:cxn ang="0">
                    <a:pos x="133" y="27"/>
                  </a:cxn>
                  <a:cxn ang="0">
                    <a:pos x="128" y="27"/>
                  </a:cxn>
                  <a:cxn ang="0">
                    <a:pos x="121" y="25"/>
                  </a:cxn>
                  <a:cxn ang="0">
                    <a:pos x="115" y="18"/>
                  </a:cxn>
                  <a:cxn ang="0">
                    <a:pos x="106" y="15"/>
                  </a:cxn>
                  <a:cxn ang="0">
                    <a:pos x="103" y="12"/>
                  </a:cxn>
                  <a:cxn ang="0">
                    <a:pos x="97" y="12"/>
                  </a:cxn>
                  <a:cxn ang="0">
                    <a:pos x="88" y="12"/>
                  </a:cxn>
                  <a:cxn ang="0">
                    <a:pos x="82" y="12"/>
                  </a:cxn>
                  <a:cxn ang="0">
                    <a:pos x="79" y="12"/>
                  </a:cxn>
                  <a:cxn ang="0">
                    <a:pos x="73" y="12"/>
                  </a:cxn>
                  <a:cxn ang="0">
                    <a:pos x="67" y="15"/>
                  </a:cxn>
                  <a:cxn ang="0">
                    <a:pos x="64" y="18"/>
                  </a:cxn>
                  <a:cxn ang="0">
                    <a:pos x="58" y="22"/>
                  </a:cxn>
                  <a:cxn ang="0">
                    <a:pos x="55" y="25"/>
                  </a:cxn>
                  <a:cxn ang="0">
                    <a:pos x="52" y="33"/>
                  </a:cxn>
                  <a:cxn ang="0">
                    <a:pos x="45" y="43"/>
                  </a:cxn>
                  <a:cxn ang="0">
                    <a:pos x="43" y="48"/>
                  </a:cxn>
                  <a:cxn ang="0">
                    <a:pos x="37" y="61"/>
                  </a:cxn>
                  <a:cxn ang="0">
                    <a:pos x="34" y="67"/>
                  </a:cxn>
                  <a:cxn ang="0">
                    <a:pos x="30" y="70"/>
                  </a:cxn>
                  <a:cxn ang="0">
                    <a:pos x="27" y="73"/>
                  </a:cxn>
                  <a:cxn ang="0">
                    <a:pos x="22" y="73"/>
                  </a:cxn>
                  <a:cxn ang="0">
                    <a:pos x="19" y="73"/>
                  </a:cxn>
                  <a:cxn ang="0">
                    <a:pos x="15" y="73"/>
                  </a:cxn>
                  <a:cxn ang="0">
                    <a:pos x="9" y="70"/>
                  </a:cxn>
                  <a:cxn ang="0">
                    <a:pos x="7" y="67"/>
                  </a:cxn>
                  <a:cxn ang="0">
                    <a:pos x="0" y="43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157" y="510"/>
                <a:ext cx="153" cy="75"/>
              </a:xfrm>
              <a:custGeom>
                <a:avLst/>
                <a:gdLst/>
                <a:ahLst/>
                <a:cxnLst>
                  <a:cxn ang="0">
                    <a:pos x="3" y="46"/>
                  </a:cxn>
                  <a:cxn ang="0">
                    <a:pos x="15" y="49"/>
                  </a:cxn>
                  <a:cxn ang="0">
                    <a:pos x="23" y="49"/>
                  </a:cxn>
                  <a:cxn ang="0">
                    <a:pos x="33" y="46"/>
                  </a:cxn>
                  <a:cxn ang="0">
                    <a:pos x="42" y="37"/>
                  </a:cxn>
                  <a:cxn ang="0">
                    <a:pos x="48" y="28"/>
                  </a:cxn>
                  <a:cxn ang="0">
                    <a:pos x="57" y="12"/>
                  </a:cxn>
                  <a:cxn ang="0">
                    <a:pos x="68" y="3"/>
                  </a:cxn>
                  <a:cxn ang="0">
                    <a:pos x="83" y="0"/>
                  </a:cxn>
                  <a:cxn ang="0">
                    <a:pos x="92" y="3"/>
                  </a:cxn>
                  <a:cxn ang="0">
                    <a:pos x="104" y="10"/>
                  </a:cxn>
                  <a:cxn ang="0">
                    <a:pos x="113" y="15"/>
                  </a:cxn>
                  <a:cxn ang="0">
                    <a:pos x="125" y="22"/>
                  </a:cxn>
                  <a:cxn ang="0">
                    <a:pos x="137" y="22"/>
                  </a:cxn>
                  <a:cxn ang="0">
                    <a:pos x="149" y="15"/>
                  </a:cxn>
                  <a:cxn ang="0">
                    <a:pos x="152" y="22"/>
                  </a:cxn>
                  <a:cxn ang="0">
                    <a:pos x="143" y="25"/>
                  </a:cxn>
                  <a:cxn ang="0">
                    <a:pos x="134" y="28"/>
                  </a:cxn>
                  <a:cxn ang="0">
                    <a:pos x="122" y="28"/>
                  </a:cxn>
                  <a:cxn ang="0">
                    <a:pos x="113" y="22"/>
                  </a:cxn>
                  <a:cxn ang="0">
                    <a:pos x="102" y="15"/>
                  </a:cxn>
                  <a:cxn ang="0">
                    <a:pos x="87" y="12"/>
                  </a:cxn>
                  <a:cxn ang="0">
                    <a:pos x="75" y="12"/>
                  </a:cxn>
                  <a:cxn ang="0">
                    <a:pos x="65" y="15"/>
                  </a:cxn>
                  <a:cxn ang="0">
                    <a:pos x="57" y="22"/>
                  </a:cxn>
                  <a:cxn ang="0">
                    <a:pos x="50" y="34"/>
                  </a:cxn>
                  <a:cxn ang="0">
                    <a:pos x="42" y="53"/>
                  </a:cxn>
                  <a:cxn ang="0">
                    <a:pos x="33" y="68"/>
                  </a:cxn>
                  <a:cxn ang="0">
                    <a:pos x="23" y="74"/>
                  </a:cxn>
                  <a:cxn ang="0">
                    <a:pos x="18" y="74"/>
                  </a:cxn>
                  <a:cxn ang="0">
                    <a:pos x="8" y="71"/>
                  </a:cxn>
                  <a:cxn ang="0">
                    <a:pos x="0" y="4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ltGray">
              <a:xfrm>
                <a:off x="5581" y="1847"/>
                <a:ext cx="154" cy="72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15" y="48"/>
                  </a:cxn>
                  <a:cxn ang="0">
                    <a:pos x="26" y="48"/>
                  </a:cxn>
                  <a:cxn ang="0">
                    <a:pos x="33" y="41"/>
                  </a:cxn>
                  <a:cxn ang="0">
                    <a:pos x="41" y="36"/>
                  </a:cxn>
                  <a:cxn ang="0">
                    <a:pos x="48" y="24"/>
                  </a:cxn>
                  <a:cxn ang="0">
                    <a:pos x="56" y="12"/>
                  </a:cxn>
                  <a:cxn ang="0">
                    <a:pos x="69" y="4"/>
                  </a:cxn>
                  <a:cxn ang="0">
                    <a:pos x="84" y="0"/>
                  </a:cxn>
                  <a:cxn ang="0">
                    <a:pos x="93" y="4"/>
                  </a:cxn>
                  <a:cxn ang="0">
                    <a:pos x="105" y="9"/>
                  </a:cxn>
                  <a:cxn ang="0">
                    <a:pos x="116" y="15"/>
                  </a:cxn>
                  <a:cxn ang="0">
                    <a:pos x="126" y="18"/>
                  </a:cxn>
                  <a:cxn ang="0">
                    <a:pos x="138" y="18"/>
                  </a:cxn>
                  <a:cxn ang="0">
                    <a:pos x="150" y="15"/>
                  </a:cxn>
                  <a:cxn ang="0">
                    <a:pos x="153" y="18"/>
                  </a:cxn>
                  <a:cxn ang="0">
                    <a:pos x="144" y="24"/>
                  </a:cxn>
                  <a:cxn ang="0">
                    <a:pos x="135" y="27"/>
                  </a:cxn>
                  <a:cxn ang="0">
                    <a:pos x="126" y="24"/>
                  </a:cxn>
                  <a:cxn ang="0">
                    <a:pos x="114" y="18"/>
                  </a:cxn>
                  <a:cxn ang="0">
                    <a:pos x="101" y="12"/>
                  </a:cxn>
                  <a:cxn ang="0">
                    <a:pos x="86" y="12"/>
                  </a:cxn>
                  <a:cxn ang="0">
                    <a:pos x="78" y="12"/>
                  </a:cxn>
                  <a:cxn ang="0">
                    <a:pos x="66" y="15"/>
                  </a:cxn>
                  <a:cxn ang="0">
                    <a:pos x="56" y="21"/>
                  </a:cxn>
                  <a:cxn ang="0">
                    <a:pos x="51" y="33"/>
                  </a:cxn>
                  <a:cxn ang="0">
                    <a:pos x="41" y="51"/>
                  </a:cxn>
                  <a:cxn ang="0">
                    <a:pos x="33" y="65"/>
                  </a:cxn>
                  <a:cxn ang="0">
                    <a:pos x="26" y="71"/>
                  </a:cxn>
                  <a:cxn ang="0">
                    <a:pos x="18" y="71"/>
                  </a:cxn>
                  <a:cxn ang="0">
                    <a:pos x="8" y="68"/>
                  </a:cxn>
                  <a:cxn ang="0">
                    <a:pos x="0" y="41"/>
                  </a:cxn>
                </a:cxnLst>
                <a:rect l="0" t="0" r="r" b="b"/>
                <a:pathLst>
                  <a:path w="154" h="72">
                    <a:moveTo>
                      <a:pt x="0" y="41"/>
                    </a:moveTo>
                    <a:lnTo>
                      <a:pt x="3" y="44"/>
                    </a:lnTo>
                    <a:lnTo>
                      <a:pt x="8" y="48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8" y="24"/>
                    </a:lnTo>
                    <a:lnTo>
                      <a:pt x="51" y="18"/>
                    </a:lnTo>
                    <a:lnTo>
                      <a:pt x="56" y="12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4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3" y="18"/>
                    </a:lnTo>
                    <a:lnTo>
                      <a:pt x="126" y="18"/>
                    </a:lnTo>
                    <a:lnTo>
                      <a:pt x="131" y="21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5"/>
                    </a:lnTo>
                    <a:lnTo>
                      <a:pt x="153" y="12"/>
                    </a:lnTo>
                    <a:lnTo>
                      <a:pt x="153" y="18"/>
                    </a:lnTo>
                    <a:lnTo>
                      <a:pt x="150" y="21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7"/>
                    </a:lnTo>
                    <a:lnTo>
                      <a:pt x="131" y="27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05" y="15"/>
                    </a:lnTo>
                    <a:lnTo>
                      <a:pt x="101" y="12"/>
                    </a:lnTo>
                    <a:lnTo>
                      <a:pt x="96" y="12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56" y="21"/>
                    </a:lnTo>
                    <a:lnTo>
                      <a:pt x="54" y="24"/>
                    </a:lnTo>
                    <a:lnTo>
                      <a:pt x="51" y="33"/>
                    </a:lnTo>
                    <a:lnTo>
                      <a:pt x="45" y="39"/>
                    </a:lnTo>
                    <a:lnTo>
                      <a:pt x="41" y="51"/>
                    </a:lnTo>
                    <a:lnTo>
                      <a:pt x="36" y="59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6" y="65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ltGray">
              <a:xfrm>
                <a:off x="4436" y="4096"/>
                <a:ext cx="57" cy="6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5"/>
                  </a:cxn>
                  <a:cxn ang="0">
                    <a:pos x="56" y="41"/>
                  </a:cxn>
                  <a:cxn ang="0">
                    <a:pos x="31" y="0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ltGray">
              <a:xfrm>
                <a:off x="107" y="2501"/>
                <a:ext cx="55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4" y="40"/>
                  </a:cxn>
                  <a:cxn ang="0">
                    <a:pos x="30" y="0"/>
                  </a:cxn>
                </a:cxnLst>
                <a:rect l="0" t="0" r="r" b="b"/>
                <a:pathLst>
                  <a:path w="55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4" y="40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5139" y="1106"/>
                <a:ext cx="56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5" y="41"/>
                  </a:cxn>
                  <a:cxn ang="0">
                    <a:pos x="30" y="0"/>
                  </a:cxn>
                </a:cxnLst>
                <a:rect l="0" t="0" r="r" b="b"/>
                <a:pathLst>
                  <a:path w="56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5" y="41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ltGray">
              <a:xfrm>
                <a:off x="4703" y="54"/>
                <a:ext cx="60" cy="8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5" y="80"/>
                  </a:cxn>
                  <a:cxn ang="0">
                    <a:pos x="59" y="0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ltGray">
              <a:xfrm>
                <a:off x="5601" y="3074"/>
                <a:ext cx="60" cy="8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2" y="79"/>
                  </a:cxn>
                  <a:cxn ang="0">
                    <a:pos x="59" y="0"/>
                  </a:cxn>
                </a:cxnLst>
                <a:rect l="0" t="0" r="r" b="b"/>
                <a:pathLst>
                  <a:path w="60" h="80">
                    <a:moveTo>
                      <a:pt x="59" y="0"/>
                    </a:moveTo>
                    <a:lnTo>
                      <a:pt x="0" y="30"/>
                    </a:lnTo>
                    <a:lnTo>
                      <a:pt x="42" y="79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ltGray">
              <a:xfrm>
                <a:off x="2788" y="4005"/>
                <a:ext cx="59" cy="8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1"/>
                  </a:cxn>
                  <a:cxn ang="0">
                    <a:pos x="42" y="82"/>
                  </a:cxn>
                  <a:cxn ang="0">
                    <a:pos x="58" y="0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ltGray">
              <a:xfrm>
                <a:off x="256" y="3041"/>
                <a:ext cx="61" cy="8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0" y="31"/>
                  </a:cxn>
                  <a:cxn ang="0">
                    <a:pos x="46" y="82"/>
                  </a:cxn>
                  <a:cxn ang="0">
                    <a:pos x="60" y="0"/>
                  </a:cxn>
                </a:cxnLst>
                <a:rect l="0" t="0" r="r" b="b"/>
                <a:pathLst>
                  <a:path w="61" h="83">
                    <a:moveTo>
                      <a:pt x="60" y="0"/>
                    </a:moveTo>
                    <a:lnTo>
                      <a:pt x="0" y="31"/>
                    </a:lnTo>
                    <a:lnTo>
                      <a:pt x="46" y="8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ltGray">
              <a:xfrm>
                <a:off x="4707" y="4074"/>
                <a:ext cx="59" cy="7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0"/>
                  </a:cxn>
                  <a:cxn ang="0">
                    <a:pos x="42" y="77"/>
                  </a:cxn>
                  <a:cxn ang="0">
                    <a:pos x="58" y="0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ltGray">
              <a:xfrm>
                <a:off x="234" y="3987"/>
                <a:ext cx="61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0"/>
                  </a:cxn>
                  <a:cxn ang="0">
                    <a:pos x="0" y="0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ltGray">
              <a:xfrm>
                <a:off x="2285" y="99"/>
                <a:ext cx="61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1"/>
                  </a:cxn>
                  <a:cxn ang="0">
                    <a:pos x="0" y="0"/>
                  </a:cxn>
                </a:cxnLst>
                <a:rect l="0" t="0" r="r" b="b"/>
                <a:pathLst>
                  <a:path w="61" h="82">
                    <a:moveTo>
                      <a:pt x="0" y="0"/>
                    </a:moveTo>
                    <a:lnTo>
                      <a:pt x="60" y="31"/>
                    </a:lnTo>
                    <a:lnTo>
                      <a:pt x="18" y="8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ltGray">
              <a:xfrm>
                <a:off x="1629" y="103"/>
                <a:ext cx="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ltGray">
              <a:xfrm>
                <a:off x="5563" y="129"/>
                <a:ext cx="52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ltGray">
              <a:xfrm>
                <a:off x="5039" y="4013"/>
                <a:ext cx="53" cy="57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ltGray">
              <a:xfrm>
                <a:off x="5651" y="782"/>
                <a:ext cx="41" cy="43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ltGray">
              <a:xfrm>
                <a:off x="648" y="202"/>
                <a:ext cx="52" cy="5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177" y="1414"/>
                <a:ext cx="229" cy="116"/>
              </a:xfrm>
              <a:custGeom>
                <a:avLst/>
                <a:gdLst/>
                <a:ahLst/>
                <a:cxnLst>
                  <a:cxn ang="0">
                    <a:pos x="228" y="4"/>
                  </a:cxn>
                  <a:cxn ang="0">
                    <a:pos x="222" y="0"/>
                  </a:cxn>
                  <a:cxn ang="0">
                    <a:pos x="210" y="0"/>
                  </a:cxn>
                  <a:cxn ang="0">
                    <a:pos x="200" y="0"/>
                  </a:cxn>
                  <a:cxn ang="0">
                    <a:pos x="192" y="0"/>
                  </a:cxn>
                  <a:cxn ang="0">
                    <a:pos x="180" y="4"/>
                  </a:cxn>
                  <a:cxn ang="0">
                    <a:pos x="170" y="10"/>
                  </a:cxn>
                  <a:cxn ang="0">
                    <a:pos x="164" y="13"/>
                  </a:cxn>
                  <a:cxn ang="0">
                    <a:pos x="159" y="22"/>
                  </a:cxn>
                  <a:cxn ang="0">
                    <a:pos x="152" y="31"/>
                  </a:cxn>
                  <a:cxn ang="0">
                    <a:pos x="149" y="38"/>
                  </a:cxn>
                  <a:cxn ang="0">
                    <a:pos x="146" y="43"/>
                  </a:cxn>
                  <a:cxn ang="0">
                    <a:pos x="134" y="59"/>
                  </a:cxn>
                  <a:cxn ang="0">
                    <a:pos x="122" y="72"/>
                  </a:cxn>
                  <a:cxn ang="0">
                    <a:pos x="113" y="77"/>
                  </a:cxn>
                  <a:cxn ang="0">
                    <a:pos x="98" y="84"/>
                  </a:cxn>
                  <a:cxn ang="0">
                    <a:pos x="86" y="90"/>
                  </a:cxn>
                  <a:cxn ang="0">
                    <a:pos x="73" y="93"/>
                  </a:cxn>
                  <a:cxn ang="0">
                    <a:pos x="64" y="93"/>
                  </a:cxn>
                  <a:cxn ang="0">
                    <a:pos x="52" y="93"/>
                  </a:cxn>
                  <a:cxn ang="0">
                    <a:pos x="37" y="90"/>
                  </a:cxn>
                  <a:cxn ang="0">
                    <a:pos x="25" y="84"/>
                  </a:cxn>
                  <a:cxn ang="0">
                    <a:pos x="15" y="74"/>
                  </a:cxn>
                  <a:cxn ang="0">
                    <a:pos x="10" y="69"/>
                  </a:cxn>
                  <a:cxn ang="0">
                    <a:pos x="0" y="100"/>
                  </a:cxn>
                  <a:cxn ang="0">
                    <a:pos x="7" y="105"/>
                  </a:cxn>
                  <a:cxn ang="0">
                    <a:pos x="22" y="112"/>
                  </a:cxn>
                  <a:cxn ang="0">
                    <a:pos x="33" y="112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5"/>
                  </a:cxn>
                  <a:cxn ang="0">
                    <a:pos x="98" y="100"/>
                  </a:cxn>
                  <a:cxn ang="0">
                    <a:pos x="104" y="97"/>
                  </a:cxn>
                  <a:cxn ang="0">
                    <a:pos x="119" y="84"/>
                  </a:cxn>
                  <a:cxn ang="0">
                    <a:pos x="131" y="72"/>
                  </a:cxn>
                  <a:cxn ang="0">
                    <a:pos x="140" y="56"/>
                  </a:cxn>
                  <a:cxn ang="0">
                    <a:pos x="149" y="43"/>
                  </a:cxn>
                  <a:cxn ang="0">
                    <a:pos x="159" y="41"/>
                  </a:cxn>
                  <a:cxn ang="0">
                    <a:pos x="167" y="31"/>
                  </a:cxn>
                  <a:cxn ang="0">
                    <a:pos x="177" y="28"/>
                  </a:cxn>
                  <a:cxn ang="0">
                    <a:pos x="185" y="25"/>
                  </a:cxn>
                  <a:cxn ang="0">
                    <a:pos x="198" y="25"/>
                  </a:cxn>
                  <a:cxn ang="0">
                    <a:pos x="204" y="25"/>
                  </a:cxn>
                  <a:cxn ang="0">
                    <a:pos x="210" y="28"/>
                  </a:cxn>
                  <a:cxn ang="0">
                    <a:pos x="222" y="35"/>
                  </a:cxn>
                  <a:cxn ang="0">
                    <a:pos x="228" y="4"/>
                  </a:cxn>
                </a:cxnLst>
                <a:rect l="0" t="0" r="r" b="b"/>
                <a:pathLst>
                  <a:path w="229" h="116">
                    <a:moveTo>
                      <a:pt x="228" y="4"/>
                    </a:moveTo>
                    <a:lnTo>
                      <a:pt x="222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0" y="4"/>
                    </a:lnTo>
                    <a:lnTo>
                      <a:pt x="170" y="10"/>
                    </a:lnTo>
                    <a:lnTo>
                      <a:pt x="164" y="13"/>
                    </a:lnTo>
                    <a:lnTo>
                      <a:pt x="159" y="22"/>
                    </a:lnTo>
                    <a:lnTo>
                      <a:pt x="152" y="31"/>
                    </a:lnTo>
                    <a:lnTo>
                      <a:pt x="149" y="38"/>
                    </a:lnTo>
                    <a:lnTo>
                      <a:pt x="146" y="43"/>
                    </a:lnTo>
                    <a:lnTo>
                      <a:pt x="134" y="59"/>
                    </a:lnTo>
                    <a:lnTo>
                      <a:pt x="122" y="72"/>
                    </a:lnTo>
                    <a:lnTo>
                      <a:pt x="113" y="77"/>
                    </a:lnTo>
                    <a:lnTo>
                      <a:pt x="98" y="84"/>
                    </a:lnTo>
                    <a:lnTo>
                      <a:pt x="86" y="90"/>
                    </a:lnTo>
                    <a:lnTo>
                      <a:pt x="73" y="93"/>
                    </a:lnTo>
                    <a:lnTo>
                      <a:pt x="64" y="93"/>
                    </a:lnTo>
                    <a:lnTo>
                      <a:pt x="52" y="93"/>
                    </a:lnTo>
                    <a:lnTo>
                      <a:pt x="37" y="90"/>
                    </a:lnTo>
                    <a:lnTo>
                      <a:pt x="25" y="84"/>
                    </a:lnTo>
                    <a:lnTo>
                      <a:pt x="15" y="74"/>
                    </a:lnTo>
                    <a:lnTo>
                      <a:pt x="10" y="69"/>
                    </a:lnTo>
                    <a:lnTo>
                      <a:pt x="0" y="100"/>
                    </a:lnTo>
                    <a:lnTo>
                      <a:pt x="7" y="105"/>
                    </a:lnTo>
                    <a:lnTo>
                      <a:pt x="22" y="112"/>
                    </a:lnTo>
                    <a:lnTo>
                      <a:pt x="33" y="112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5"/>
                    </a:lnTo>
                    <a:lnTo>
                      <a:pt x="98" y="100"/>
                    </a:lnTo>
                    <a:lnTo>
                      <a:pt x="104" y="97"/>
                    </a:lnTo>
                    <a:lnTo>
                      <a:pt x="119" y="84"/>
                    </a:lnTo>
                    <a:lnTo>
                      <a:pt x="131" y="72"/>
                    </a:lnTo>
                    <a:lnTo>
                      <a:pt x="140" y="56"/>
                    </a:lnTo>
                    <a:lnTo>
                      <a:pt x="149" y="43"/>
                    </a:lnTo>
                    <a:lnTo>
                      <a:pt x="159" y="41"/>
                    </a:lnTo>
                    <a:lnTo>
                      <a:pt x="167" y="31"/>
                    </a:lnTo>
                    <a:lnTo>
                      <a:pt x="177" y="28"/>
                    </a:lnTo>
                    <a:lnTo>
                      <a:pt x="185" y="25"/>
                    </a:lnTo>
                    <a:lnTo>
                      <a:pt x="198" y="25"/>
                    </a:lnTo>
                    <a:lnTo>
                      <a:pt x="204" y="25"/>
                    </a:lnTo>
                    <a:lnTo>
                      <a:pt x="210" y="28"/>
                    </a:lnTo>
                    <a:lnTo>
                      <a:pt x="222" y="35"/>
                    </a:lnTo>
                    <a:lnTo>
                      <a:pt x="228" y="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2288" y="4156"/>
                <a:ext cx="231" cy="11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6" y="114"/>
                  </a:cxn>
                  <a:cxn ang="0">
                    <a:pos x="18" y="114"/>
                  </a:cxn>
                  <a:cxn ang="0">
                    <a:pos x="27" y="114"/>
                  </a:cxn>
                  <a:cxn ang="0">
                    <a:pos x="39" y="111"/>
                  </a:cxn>
                  <a:cxn ang="0">
                    <a:pos x="48" y="108"/>
                  </a:cxn>
                  <a:cxn ang="0">
                    <a:pos x="58" y="104"/>
                  </a:cxn>
                  <a:cxn ang="0">
                    <a:pos x="63" y="101"/>
                  </a:cxn>
                  <a:cxn ang="0">
                    <a:pos x="73" y="93"/>
                  </a:cxn>
                  <a:cxn ang="0">
                    <a:pos x="76" y="83"/>
                  </a:cxn>
                  <a:cxn ang="0">
                    <a:pos x="81" y="77"/>
                  </a:cxn>
                  <a:cxn ang="0">
                    <a:pos x="84" y="71"/>
                  </a:cxn>
                  <a:cxn ang="0">
                    <a:pos x="94" y="55"/>
                  </a:cxn>
                  <a:cxn ang="0">
                    <a:pos x="109" y="40"/>
                  </a:cxn>
                  <a:cxn ang="0">
                    <a:pos x="115" y="37"/>
                  </a:cxn>
                  <a:cxn ang="0">
                    <a:pos x="130" y="31"/>
                  </a:cxn>
                  <a:cxn ang="0">
                    <a:pos x="142" y="24"/>
                  </a:cxn>
                  <a:cxn ang="0">
                    <a:pos x="154" y="21"/>
                  </a:cxn>
                  <a:cxn ang="0">
                    <a:pos x="164" y="18"/>
                  </a:cxn>
                  <a:cxn ang="0">
                    <a:pos x="175" y="21"/>
                  </a:cxn>
                  <a:cxn ang="0">
                    <a:pos x="190" y="24"/>
                  </a:cxn>
                  <a:cxn ang="0">
                    <a:pos x="205" y="31"/>
                  </a:cxn>
                  <a:cxn ang="0">
                    <a:pos x="215" y="37"/>
                  </a:cxn>
                  <a:cxn ang="0">
                    <a:pos x="218" y="43"/>
                  </a:cxn>
                  <a:cxn ang="0">
                    <a:pos x="230" y="12"/>
                  </a:cxn>
                  <a:cxn ang="0">
                    <a:pos x="221" y="9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79" y="0"/>
                  </a:cxn>
                  <a:cxn ang="0">
                    <a:pos x="167" y="0"/>
                  </a:cxn>
                  <a:cxn ang="0">
                    <a:pos x="154" y="3"/>
                  </a:cxn>
                  <a:cxn ang="0">
                    <a:pos x="139" y="9"/>
                  </a:cxn>
                  <a:cxn ang="0">
                    <a:pos x="130" y="12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3"/>
                  </a:cxn>
                  <a:cxn ang="0">
                    <a:pos x="88" y="55"/>
                  </a:cxn>
                  <a:cxn ang="0">
                    <a:pos x="79" y="68"/>
                  </a:cxn>
                  <a:cxn ang="0">
                    <a:pos x="73" y="73"/>
                  </a:cxn>
                  <a:cxn ang="0">
                    <a:pos x="61" y="83"/>
                  </a:cxn>
                  <a:cxn ang="0">
                    <a:pos x="51" y="86"/>
                  </a:cxn>
                  <a:cxn ang="0">
                    <a:pos x="43" y="89"/>
                  </a:cxn>
                  <a:cxn ang="0">
                    <a:pos x="33" y="89"/>
                  </a:cxn>
                  <a:cxn ang="0">
                    <a:pos x="24" y="89"/>
                  </a:cxn>
                  <a:cxn ang="0">
                    <a:pos x="18" y="86"/>
                  </a:cxn>
                  <a:cxn ang="0">
                    <a:pos x="6" y="80"/>
                  </a:cxn>
                  <a:cxn ang="0">
                    <a:pos x="0" y="111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5310" y="388"/>
                <a:ext cx="234" cy="115"/>
              </a:xfrm>
              <a:custGeom>
                <a:avLst/>
                <a:gdLst/>
                <a:ahLst/>
                <a:cxnLst>
                  <a:cxn ang="0">
                    <a:pos x="233" y="3"/>
                  </a:cxn>
                  <a:cxn ang="0">
                    <a:pos x="223" y="0"/>
                  </a:cxn>
                  <a:cxn ang="0">
                    <a:pos x="214" y="0"/>
                  </a:cxn>
                  <a:cxn ang="0">
                    <a:pos x="202" y="0"/>
                  </a:cxn>
                  <a:cxn ang="0">
                    <a:pos x="193" y="0"/>
                  </a:cxn>
                  <a:cxn ang="0">
                    <a:pos x="183" y="3"/>
                  </a:cxn>
                  <a:cxn ang="0">
                    <a:pos x="172" y="10"/>
                  </a:cxn>
                  <a:cxn ang="0">
                    <a:pos x="168" y="13"/>
                  </a:cxn>
                  <a:cxn ang="0">
                    <a:pos x="159" y="21"/>
                  </a:cxn>
                  <a:cxn ang="0">
                    <a:pos x="153" y="31"/>
                  </a:cxn>
                  <a:cxn ang="0">
                    <a:pos x="150" y="37"/>
                  </a:cxn>
                  <a:cxn ang="0">
                    <a:pos x="147" y="43"/>
                  </a:cxn>
                  <a:cxn ang="0">
                    <a:pos x="138" y="59"/>
                  </a:cxn>
                  <a:cxn ang="0">
                    <a:pos x="122" y="71"/>
                  </a:cxn>
                  <a:cxn ang="0">
                    <a:pos x="114" y="77"/>
                  </a:cxn>
                  <a:cxn ang="0">
                    <a:pos x="101" y="83"/>
                  </a:cxn>
                  <a:cxn ang="0">
                    <a:pos x="86" y="90"/>
                  </a:cxn>
                  <a:cxn ang="0">
                    <a:pos x="76" y="93"/>
                  </a:cxn>
                  <a:cxn ang="0">
                    <a:pos x="65" y="93"/>
                  </a:cxn>
                  <a:cxn ang="0">
                    <a:pos x="55" y="93"/>
                  </a:cxn>
                  <a:cxn ang="0">
                    <a:pos x="40" y="87"/>
                  </a:cxn>
                  <a:cxn ang="0">
                    <a:pos x="25" y="83"/>
                  </a:cxn>
                  <a:cxn ang="0">
                    <a:pos x="15" y="74"/>
                  </a:cxn>
                  <a:cxn ang="0">
                    <a:pos x="10" y="68"/>
                  </a:cxn>
                  <a:cxn ang="0">
                    <a:pos x="0" y="99"/>
                  </a:cxn>
                  <a:cxn ang="0">
                    <a:pos x="10" y="105"/>
                  </a:cxn>
                  <a:cxn ang="0">
                    <a:pos x="22" y="111"/>
                  </a:cxn>
                  <a:cxn ang="0">
                    <a:pos x="34" y="111"/>
                  </a:cxn>
                  <a:cxn ang="0">
                    <a:pos x="50" y="114"/>
                  </a:cxn>
                  <a:cxn ang="0">
                    <a:pos x="61" y="114"/>
                  </a:cxn>
                  <a:cxn ang="0">
                    <a:pos x="74" y="111"/>
                  </a:cxn>
                  <a:cxn ang="0">
                    <a:pos x="89" y="105"/>
                  </a:cxn>
                  <a:cxn ang="0">
                    <a:pos x="101" y="99"/>
                  </a:cxn>
                  <a:cxn ang="0">
                    <a:pos x="107" y="96"/>
                  </a:cxn>
                  <a:cxn ang="0">
                    <a:pos x="119" y="83"/>
                  </a:cxn>
                  <a:cxn ang="0">
                    <a:pos x="132" y="71"/>
                  </a:cxn>
                  <a:cxn ang="0">
                    <a:pos x="144" y="56"/>
                  </a:cxn>
                  <a:cxn ang="0">
                    <a:pos x="153" y="46"/>
                  </a:cxn>
                  <a:cxn ang="0">
                    <a:pos x="159" y="37"/>
                  </a:cxn>
                  <a:cxn ang="0">
                    <a:pos x="172" y="31"/>
                  </a:cxn>
                  <a:cxn ang="0">
                    <a:pos x="180" y="25"/>
                  </a:cxn>
                  <a:cxn ang="0">
                    <a:pos x="190" y="21"/>
                  </a:cxn>
                  <a:cxn ang="0">
                    <a:pos x="199" y="21"/>
                  </a:cxn>
                  <a:cxn ang="0">
                    <a:pos x="208" y="25"/>
                  </a:cxn>
                  <a:cxn ang="0">
                    <a:pos x="214" y="25"/>
                  </a:cxn>
                  <a:cxn ang="0">
                    <a:pos x="226" y="34"/>
                  </a:cxn>
                  <a:cxn ang="0">
                    <a:pos x="233" y="3"/>
                  </a:cxn>
                </a:cxnLst>
                <a:rect l="0" t="0" r="r" b="b"/>
                <a:pathLst>
                  <a:path w="234" h="115">
                    <a:moveTo>
                      <a:pt x="233" y="3"/>
                    </a:moveTo>
                    <a:lnTo>
                      <a:pt x="223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3"/>
                    </a:lnTo>
                    <a:lnTo>
                      <a:pt x="172" y="10"/>
                    </a:lnTo>
                    <a:lnTo>
                      <a:pt x="168" y="13"/>
                    </a:lnTo>
                    <a:lnTo>
                      <a:pt x="159" y="21"/>
                    </a:lnTo>
                    <a:lnTo>
                      <a:pt x="153" y="31"/>
                    </a:lnTo>
                    <a:lnTo>
                      <a:pt x="150" y="37"/>
                    </a:lnTo>
                    <a:lnTo>
                      <a:pt x="147" y="43"/>
                    </a:lnTo>
                    <a:lnTo>
                      <a:pt x="138" y="59"/>
                    </a:lnTo>
                    <a:lnTo>
                      <a:pt x="122" y="71"/>
                    </a:lnTo>
                    <a:lnTo>
                      <a:pt x="114" y="77"/>
                    </a:lnTo>
                    <a:lnTo>
                      <a:pt x="101" y="83"/>
                    </a:lnTo>
                    <a:lnTo>
                      <a:pt x="86" y="90"/>
                    </a:lnTo>
                    <a:lnTo>
                      <a:pt x="76" y="93"/>
                    </a:lnTo>
                    <a:lnTo>
                      <a:pt x="65" y="93"/>
                    </a:lnTo>
                    <a:lnTo>
                      <a:pt x="55" y="93"/>
                    </a:lnTo>
                    <a:lnTo>
                      <a:pt x="40" y="87"/>
                    </a:lnTo>
                    <a:lnTo>
                      <a:pt x="25" y="83"/>
                    </a:lnTo>
                    <a:lnTo>
                      <a:pt x="15" y="74"/>
                    </a:lnTo>
                    <a:lnTo>
                      <a:pt x="10" y="68"/>
                    </a:lnTo>
                    <a:lnTo>
                      <a:pt x="0" y="99"/>
                    </a:lnTo>
                    <a:lnTo>
                      <a:pt x="10" y="105"/>
                    </a:lnTo>
                    <a:lnTo>
                      <a:pt x="22" y="111"/>
                    </a:lnTo>
                    <a:lnTo>
                      <a:pt x="34" y="111"/>
                    </a:lnTo>
                    <a:lnTo>
                      <a:pt x="50" y="114"/>
                    </a:lnTo>
                    <a:lnTo>
                      <a:pt x="61" y="114"/>
                    </a:lnTo>
                    <a:lnTo>
                      <a:pt x="74" y="111"/>
                    </a:lnTo>
                    <a:lnTo>
                      <a:pt x="89" y="105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9" y="83"/>
                    </a:lnTo>
                    <a:lnTo>
                      <a:pt x="132" y="71"/>
                    </a:lnTo>
                    <a:lnTo>
                      <a:pt x="144" y="56"/>
                    </a:lnTo>
                    <a:lnTo>
                      <a:pt x="153" y="46"/>
                    </a:lnTo>
                    <a:lnTo>
                      <a:pt x="159" y="37"/>
                    </a:lnTo>
                    <a:lnTo>
                      <a:pt x="172" y="31"/>
                    </a:lnTo>
                    <a:lnTo>
                      <a:pt x="180" y="25"/>
                    </a:lnTo>
                    <a:lnTo>
                      <a:pt x="190" y="21"/>
                    </a:lnTo>
                    <a:lnTo>
                      <a:pt x="199" y="21"/>
                    </a:lnTo>
                    <a:lnTo>
                      <a:pt x="208" y="25"/>
                    </a:lnTo>
                    <a:lnTo>
                      <a:pt x="214" y="25"/>
                    </a:lnTo>
                    <a:lnTo>
                      <a:pt x="226" y="34"/>
                    </a:lnTo>
                    <a:lnTo>
                      <a:pt x="233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3135" y="4006"/>
                <a:ext cx="102" cy="30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47" y="13"/>
                  </a:cxn>
                  <a:cxn ang="0">
                    <a:pos x="44" y="16"/>
                  </a:cxn>
                  <a:cxn ang="0">
                    <a:pos x="44" y="23"/>
                  </a:cxn>
                  <a:cxn ang="0">
                    <a:pos x="39" y="39"/>
                  </a:cxn>
                  <a:cxn ang="0">
                    <a:pos x="30" y="61"/>
                  </a:cxn>
                  <a:cxn ang="0">
                    <a:pos x="27" y="78"/>
                  </a:cxn>
                  <a:cxn ang="0">
                    <a:pos x="20" y="94"/>
                  </a:cxn>
                  <a:cxn ang="0">
                    <a:pos x="20" y="107"/>
                  </a:cxn>
                  <a:cxn ang="0">
                    <a:pos x="20" y="120"/>
                  </a:cxn>
                  <a:cxn ang="0">
                    <a:pos x="24" y="129"/>
                  </a:cxn>
                  <a:cxn ang="0">
                    <a:pos x="27" y="136"/>
                  </a:cxn>
                  <a:cxn ang="0">
                    <a:pos x="35" y="148"/>
                  </a:cxn>
                  <a:cxn ang="0">
                    <a:pos x="47" y="161"/>
                  </a:cxn>
                  <a:cxn ang="0">
                    <a:pos x="57" y="174"/>
                  </a:cxn>
                  <a:cxn ang="0">
                    <a:pos x="77" y="196"/>
                  </a:cxn>
                  <a:cxn ang="0">
                    <a:pos x="89" y="216"/>
                  </a:cxn>
                  <a:cxn ang="0">
                    <a:pos x="95" y="225"/>
                  </a:cxn>
                  <a:cxn ang="0">
                    <a:pos x="98" y="236"/>
                  </a:cxn>
                  <a:cxn ang="0">
                    <a:pos x="101" y="252"/>
                  </a:cxn>
                  <a:cxn ang="0">
                    <a:pos x="101" y="265"/>
                  </a:cxn>
                  <a:cxn ang="0">
                    <a:pos x="101" y="274"/>
                  </a:cxn>
                  <a:cxn ang="0">
                    <a:pos x="95" y="293"/>
                  </a:cxn>
                  <a:cxn ang="0">
                    <a:pos x="92" y="306"/>
                  </a:cxn>
                  <a:cxn ang="0">
                    <a:pos x="69" y="287"/>
                  </a:cxn>
                  <a:cxn ang="0">
                    <a:pos x="74" y="274"/>
                  </a:cxn>
                  <a:cxn ang="0">
                    <a:pos x="77" y="261"/>
                  </a:cxn>
                  <a:cxn ang="0">
                    <a:pos x="80" y="249"/>
                  </a:cxn>
                  <a:cxn ang="0">
                    <a:pos x="83" y="236"/>
                  </a:cxn>
                  <a:cxn ang="0">
                    <a:pos x="80" y="222"/>
                  </a:cxn>
                  <a:cxn ang="0">
                    <a:pos x="77" y="209"/>
                  </a:cxn>
                  <a:cxn ang="0">
                    <a:pos x="71" y="196"/>
                  </a:cxn>
                  <a:cxn ang="0">
                    <a:pos x="65" y="190"/>
                  </a:cxn>
                  <a:cxn ang="0">
                    <a:pos x="54" y="180"/>
                  </a:cxn>
                  <a:cxn ang="0">
                    <a:pos x="42" y="168"/>
                  </a:cxn>
                  <a:cxn ang="0">
                    <a:pos x="30" y="155"/>
                  </a:cxn>
                  <a:cxn ang="0">
                    <a:pos x="20" y="142"/>
                  </a:cxn>
                  <a:cxn ang="0">
                    <a:pos x="12" y="123"/>
                  </a:cxn>
                  <a:cxn ang="0">
                    <a:pos x="3" y="110"/>
                  </a:cxn>
                  <a:cxn ang="0">
                    <a:pos x="0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0" y="48"/>
                  </a:cxn>
                  <a:cxn ang="0">
                    <a:pos x="3" y="32"/>
                  </a:cxn>
                  <a:cxn ang="0">
                    <a:pos x="6" y="19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0" y="3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5643" y="2518"/>
                <a:ext cx="102" cy="312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47" y="16"/>
                  </a:cxn>
                  <a:cxn ang="0">
                    <a:pos x="44" y="19"/>
                  </a:cxn>
                  <a:cxn ang="0">
                    <a:pos x="44" y="26"/>
                  </a:cxn>
                  <a:cxn ang="0">
                    <a:pos x="39" y="43"/>
                  </a:cxn>
                  <a:cxn ang="0">
                    <a:pos x="30" y="65"/>
                  </a:cxn>
                  <a:cxn ang="0">
                    <a:pos x="24" y="81"/>
                  </a:cxn>
                  <a:cxn ang="0">
                    <a:pos x="21" y="97"/>
                  </a:cxn>
                  <a:cxn ang="0">
                    <a:pos x="21" y="110"/>
                  </a:cxn>
                  <a:cxn ang="0">
                    <a:pos x="21" y="120"/>
                  </a:cxn>
                  <a:cxn ang="0">
                    <a:pos x="24" y="133"/>
                  </a:cxn>
                  <a:cxn ang="0">
                    <a:pos x="27" y="140"/>
                  </a:cxn>
                  <a:cxn ang="0">
                    <a:pos x="36" y="152"/>
                  </a:cxn>
                  <a:cxn ang="0">
                    <a:pos x="44" y="165"/>
                  </a:cxn>
                  <a:cxn ang="0">
                    <a:pos x="57" y="178"/>
                  </a:cxn>
                  <a:cxn ang="0">
                    <a:pos x="77" y="201"/>
                  </a:cxn>
                  <a:cxn ang="0">
                    <a:pos x="89" y="221"/>
                  </a:cxn>
                  <a:cxn ang="0">
                    <a:pos x="95" y="230"/>
                  </a:cxn>
                  <a:cxn ang="0">
                    <a:pos x="98" y="240"/>
                  </a:cxn>
                  <a:cxn ang="0">
                    <a:pos x="101" y="256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5" y="298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4" y="279"/>
                  </a:cxn>
                  <a:cxn ang="0">
                    <a:pos x="77" y="265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4" y="211"/>
                  </a:cxn>
                  <a:cxn ang="0">
                    <a:pos x="71" y="201"/>
                  </a:cxn>
                  <a:cxn ang="0">
                    <a:pos x="66" y="195"/>
                  </a:cxn>
                  <a:cxn ang="0">
                    <a:pos x="54" y="184"/>
                  </a:cxn>
                  <a:cxn ang="0">
                    <a:pos x="39" y="168"/>
                  </a:cxn>
                  <a:cxn ang="0">
                    <a:pos x="27" y="156"/>
                  </a:cxn>
                  <a:cxn ang="0">
                    <a:pos x="21" y="146"/>
                  </a:cxn>
                  <a:cxn ang="0">
                    <a:pos x="12" y="127"/>
                  </a:cxn>
                  <a:cxn ang="0">
                    <a:pos x="3" y="113"/>
                  </a:cxn>
                  <a:cxn ang="0">
                    <a:pos x="0" y="103"/>
                  </a:cxn>
                  <a:cxn ang="0">
                    <a:pos x="0" y="84"/>
                  </a:cxn>
                  <a:cxn ang="0">
                    <a:pos x="0" y="65"/>
                  </a:cxn>
                  <a:cxn ang="0">
                    <a:pos x="0" y="52"/>
                  </a:cxn>
                  <a:cxn ang="0">
                    <a:pos x="3" y="35"/>
                  </a:cxn>
                  <a:cxn ang="0">
                    <a:pos x="6" y="22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1" y="6"/>
                  </a:cxn>
                </a:cxnLst>
                <a:rect l="0" t="0" r="r" b="b"/>
                <a:pathLst>
                  <a:path w="102" h="312">
                    <a:moveTo>
                      <a:pt x="51" y="6"/>
                    </a:moveTo>
                    <a:lnTo>
                      <a:pt x="47" y="16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39" y="43"/>
                    </a:lnTo>
                    <a:lnTo>
                      <a:pt x="30" y="65"/>
                    </a:lnTo>
                    <a:lnTo>
                      <a:pt x="24" y="81"/>
                    </a:lnTo>
                    <a:lnTo>
                      <a:pt x="21" y="97"/>
                    </a:lnTo>
                    <a:lnTo>
                      <a:pt x="21" y="110"/>
                    </a:lnTo>
                    <a:lnTo>
                      <a:pt x="21" y="120"/>
                    </a:lnTo>
                    <a:lnTo>
                      <a:pt x="24" y="133"/>
                    </a:lnTo>
                    <a:lnTo>
                      <a:pt x="27" y="140"/>
                    </a:lnTo>
                    <a:lnTo>
                      <a:pt x="36" y="152"/>
                    </a:lnTo>
                    <a:lnTo>
                      <a:pt x="44" y="165"/>
                    </a:lnTo>
                    <a:lnTo>
                      <a:pt x="57" y="178"/>
                    </a:lnTo>
                    <a:lnTo>
                      <a:pt x="77" y="201"/>
                    </a:lnTo>
                    <a:lnTo>
                      <a:pt x="89" y="221"/>
                    </a:lnTo>
                    <a:lnTo>
                      <a:pt x="95" y="230"/>
                    </a:lnTo>
                    <a:lnTo>
                      <a:pt x="98" y="240"/>
                    </a:lnTo>
                    <a:lnTo>
                      <a:pt x="101" y="256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5" y="298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4" y="279"/>
                    </a:lnTo>
                    <a:lnTo>
                      <a:pt x="77" y="265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4" y="211"/>
                    </a:lnTo>
                    <a:lnTo>
                      <a:pt x="71" y="201"/>
                    </a:lnTo>
                    <a:lnTo>
                      <a:pt x="66" y="195"/>
                    </a:lnTo>
                    <a:lnTo>
                      <a:pt x="54" y="184"/>
                    </a:lnTo>
                    <a:lnTo>
                      <a:pt x="39" y="168"/>
                    </a:lnTo>
                    <a:lnTo>
                      <a:pt x="27" y="156"/>
                    </a:lnTo>
                    <a:lnTo>
                      <a:pt x="21" y="14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6" y="22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1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5449" y="3971"/>
                <a:ext cx="103" cy="313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46" y="16"/>
                  </a:cxn>
                  <a:cxn ang="0">
                    <a:pos x="44" y="26"/>
                  </a:cxn>
                  <a:cxn ang="0">
                    <a:pos x="37" y="43"/>
                  </a:cxn>
                  <a:cxn ang="0">
                    <a:pos x="29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3" y="134"/>
                  </a:cxn>
                  <a:cxn ang="0">
                    <a:pos x="29" y="140"/>
                  </a:cxn>
                  <a:cxn ang="0">
                    <a:pos x="37" y="153"/>
                  </a:cxn>
                  <a:cxn ang="0">
                    <a:pos x="46" y="166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90" y="218"/>
                  </a:cxn>
                  <a:cxn ang="0">
                    <a:pos x="96" y="231"/>
                  </a:cxn>
                  <a:cxn ang="0">
                    <a:pos x="98" y="240"/>
                  </a:cxn>
                  <a:cxn ang="0">
                    <a:pos x="98" y="256"/>
                  </a:cxn>
                  <a:cxn ang="0">
                    <a:pos x="102" y="266"/>
                  </a:cxn>
                  <a:cxn ang="0">
                    <a:pos x="98" y="280"/>
                  </a:cxn>
                  <a:cxn ang="0">
                    <a:pos x="96" y="299"/>
                  </a:cxn>
                  <a:cxn ang="0">
                    <a:pos x="90" y="312"/>
                  </a:cxn>
                  <a:cxn ang="0">
                    <a:pos x="69" y="292"/>
                  </a:cxn>
                  <a:cxn ang="0">
                    <a:pos x="76" y="280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6" y="211"/>
                  </a:cxn>
                  <a:cxn ang="0">
                    <a:pos x="73" y="202"/>
                  </a:cxn>
                  <a:cxn ang="0">
                    <a:pos x="64" y="194"/>
                  </a:cxn>
                  <a:cxn ang="0">
                    <a:pos x="55" y="185"/>
                  </a:cxn>
                  <a:cxn ang="0">
                    <a:pos x="40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1" y="127"/>
                  </a:cxn>
                  <a:cxn ang="0">
                    <a:pos x="5" y="110"/>
                  </a:cxn>
                  <a:cxn ang="0">
                    <a:pos x="3" y="104"/>
                  </a:cxn>
                  <a:cxn ang="0">
                    <a:pos x="0" y="85"/>
                  </a:cxn>
                  <a:cxn ang="0">
                    <a:pos x="0" y="65"/>
                  </a:cxn>
                  <a:cxn ang="0">
                    <a:pos x="3" y="49"/>
                  </a:cxn>
                  <a:cxn ang="0">
                    <a:pos x="3" y="36"/>
                  </a:cxn>
                  <a:cxn ang="0">
                    <a:pos x="5" y="23"/>
                  </a:cxn>
                  <a:cxn ang="0">
                    <a:pos x="8" y="10"/>
                  </a:cxn>
                  <a:cxn ang="0">
                    <a:pos x="11" y="0"/>
                  </a:cxn>
                  <a:cxn ang="0">
                    <a:pos x="52" y="7"/>
                  </a:cxn>
                </a:cxnLst>
                <a:rect l="0" t="0" r="r" b="b"/>
                <a:pathLst>
                  <a:path w="103" h="313">
                    <a:moveTo>
                      <a:pt x="52" y="7"/>
                    </a:moveTo>
                    <a:lnTo>
                      <a:pt x="46" y="16"/>
                    </a:lnTo>
                    <a:lnTo>
                      <a:pt x="44" y="26"/>
                    </a:lnTo>
                    <a:lnTo>
                      <a:pt x="37" y="43"/>
                    </a:lnTo>
                    <a:lnTo>
                      <a:pt x="29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3" y="134"/>
                    </a:lnTo>
                    <a:lnTo>
                      <a:pt x="29" y="140"/>
                    </a:lnTo>
                    <a:lnTo>
                      <a:pt x="37" y="153"/>
                    </a:lnTo>
                    <a:lnTo>
                      <a:pt x="46" y="166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90" y="218"/>
                    </a:lnTo>
                    <a:lnTo>
                      <a:pt x="96" y="231"/>
                    </a:lnTo>
                    <a:lnTo>
                      <a:pt x="98" y="240"/>
                    </a:lnTo>
                    <a:lnTo>
                      <a:pt x="98" y="256"/>
                    </a:lnTo>
                    <a:lnTo>
                      <a:pt x="102" y="266"/>
                    </a:lnTo>
                    <a:lnTo>
                      <a:pt x="98" y="280"/>
                    </a:lnTo>
                    <a:lnTo>
                      <a:pt x="96" y="299"/>
                    </a:lnTo>
                    <a:lnTo>
                      <a:pt x="90" y="312"/>
                    </a:lnTo>
                    <a:lnTo>
                      <a:pt x="69" y="292"/>
                    </a:lnTo>
                    <a:lnTo>
                      <a:pt x="76" y="280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6" y="211"/>
                    </a:lnTo>
                    <a:lnTo>
                      <a:pt x="73" y="202"/>
                    </a:lnTo>
                    <a:lnTo>
                      <a:pt x="64" y="194"/>
                    </a:lnTo>
                    <a:lnTo>
                      <a:pt x="55" y="185"/>
                    </a:lnTo>
                    <a:lnTo>
                      <a:pt x="40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1" y="127"/>
                    </a:lnTo>
                    <a:lnTo>
                      <a:pt x="5" y="110"/>
                    </a:lnTo>
                    <a:lnTo>
                      <a:pt x="3" y="104"/>
                    </a:lnTo>
                    <a:lnTo>
                      <a:pt x="0" y="85"/>
                    </a:lnTo>
                    <a:lnTo>
                      <a:pt x="0" y="65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5" y="23"/>
                    </a:lnTo>
                    <a:lnTo>
                      <a:pt x="8" y="10"/>
                    </a:lnTo>
                    <a:lnTo>
                      <a:pt x="11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1045" y="3906"/>
                <a:ext cx="104" cy="309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51" y="16"/>
                  </a:cxn>
                  <a:cxn ang="0">
                    <a:pos x="47" y="16"/>
                  </a:cxn>
                  <a:cxn ang="0">
                    <a:pos x="44" y="22"/>
                  </a:cxn>
                  <a:cxn ang="0">
                    <a:pos x="39" y="42"/>
                  </a:cxn>
                  <a:cxn ang="0">
                    <a:pos x="29" y="65"/>
                  </a:cxn>
                  <a:cxn ang="0">
                    <a:pos x="27" y="77"/>
                  </a:cxn>
                  <a:cxn ang="0">
                    <a:pos x="24" y="97"/>
                  </a:cxn>
                  <a:cxn ang="0">
                    <a:pos x="24" y="106"/>
                  </a:cxn>
                  <a:cxn ang="0">
                    <a:pos x="24" y="120"/>
                  </a:cxn>
                  <a:cxn ang="0">
                    <a:pos x="27" y="130"/>
                  </a:cxn>
                  <a:cxn ang="0">
                    <a:pos x="29" y="139"/>
                  </a:cxn>
                  <a:cxn ang="0">
                    <a:pos x="39" y="149"/>
                  </a:cxn>
                  <a:cxn ang="0">
                    <a:pos x="47" y="162"/>
                  </a:cxn>
                  <a:cxn ang="0">
                    <a:pos x="59" y="178"/>
                  </a:cxn>
                  <a:cxn ang="0">
                    <a:pos x="80" y="201"/>
                  </a:cxn>
                  <a:cxn ang="0">
                    <a:pos x="91" y="217"/>
                  </a:cxn>
                  <a:cxn ang="0">
                    <a:pos x="97" y="227"/>
                  </a:cxn>
                  <a:cxn ang="0">
                    <a:pos x="100" y="239"/>
                  </a:cxn>
                  <a:cxn ang="0">
                    <a:pos x="103" y="252"/>
                  </a:cxn>
                  <a:cxn ang="0">
                    <a:pos x="103" y="265"/>
                  </a:cxn>
                  <a:cxn ang="0">
                    <a:pos x="100" y="279"/>
                  </a:cxn>
                  <a:cxn ang="0">
                    <a:pos x="97" y="295"/>
                  </a:cxn>
                  <a:cxn ang="0">
                    <a:pos x="91" y="308"/>
                  </a:cxn>
                  <a:cxn ang="0">
                    <a:pos x="71" y="288"/>
                  </a:cxn>
                  <a:cxn ang="0">
                    <a:pos x="76" y="279"/>
                  </a:cxn>
                  <a:cxn ang="0">
                    <a:pos x="80" y="262"/>
                  </a:cxn>
                  <a:cxn ang="0">
                    <a:pos x="83" y="252"/>
                  </a:cxn>
                  <a:cxn ang="0">
                    <a:pos x="83" y="236"/>
                  </a:cxn>
                  <a:cxn ang="0">
                    <a:pos x="83" y="227"/>
                  </a:cxn>
                  <a:cxn ang="0">
                    <a:pos x="76" y="211"/>
                  </a:cxn>
                  <a:cxn ang="0">
                    <a:pos x="74" y="201"/>
                  </a:cxn>
                  <a:cxn ang="0">
                    <a:pos x="68" y="190"/>
                  </a:cxn>
                  <a:cxn ang="0">
                    <a:pos x="56" y="181"/>
                  </a:cxn>
                  <a:cxn ang="0">
                    <a:pos x="41" y="168"/>
                  </a:cxn>
                  <a:cxn ang="0">
                    <a:pos x="29" y="155"/>
                  </a:cxn>
                  <a:cxn ang="0">
                    <a:pos x="24" y="146"/>
                  </a:cxn>
                  <a:cxn ang="0">
                    <a:pos x="12" y="126"/>
                  </a:cxn>
                  <a:cxn ang="0">
                    <a:pos x="6" y="109"/>
                  </a:cxn>
                  <a:cxn ang="0">
                    <a:pos x="3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2"/>
                  </a:cxn>
                  <a:cxn ang="0">
                    <a:pos x="9" y="9"/>
                  </a:cxn>
                  <a:cxn ang="0">
                    <a:pos x="15" y="0"/>
                  </a:cxn>
                  <a:cxn ang="0">
                    <a:pos x="53" y="6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3307" y="0"/>
                <a:ext cx="102" cy="312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50" y="16"/>
                  </a:cxn>
                  <a:cxn ang="0">
                    <a:pos x="46" y="16"/>
                  </a:cxn>
                  <a:cxn ang="0">
                    <a:pos x="46" y="26"/>
                  </a:cxn>
                  <a:cxn ang="0">
                    <a:pos x="38" y="43"/>
                  </a:cxn>
                  <a:cxn ang="0">
                    <a:pos x="32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6" y="130"/>
                  </a:cxn>
                  <a:cxn ang="0">
                    <a:pos x="29" y="140"/>
                  </a:cxn>
                  <a:cxn ang="0">
                    <a:pos x="38" y="153"/>
                  </a:cxn>
                  <a:cxn ang="0">
                    <a:pos x="46" y="162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89" y="218"/>
                  </a:cxn>
                  <a:cxn ang="0">
                    <a:pos x="96" y="227"/>
                  </a:cxn>
                  <a:cxn ang="0">
                    <a:pos x="98" y="240"/>
                  </a:cxn>
                  <a:cxn ang="0">
                    <a:pos x="101" y="253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6" y="295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5" y="279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37"/>
                  </a:cxn>
                  <a:cxn ang="0">
                    <a:pos x="81" y="227"/>
                  </a:cxn>
                  <a:cxn ang="0">
                    <a:pos x="75" y="211"/>
                  </a:cxn>
                  <a:cxn ang="0">
                    <a:pos x="72" y="202"/>
                  </a:cxn>
                  <a:cxn ang="0">
                    <a:pos x="67" y="191"/>
                  </a:cxn>
                  <a:cxn ang="0">
                    <a:pos x="55" y="181"/>
                  </a:cxn>
                  <a:cxn ang="0">
                    <a:pos x="41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4" y="127"/>
                  </a:cxn>
                  <a:cxn ang="0">
                    <a:pos x="6" y="110"/>
                  </a:cxn>
                  <a:cxn ang="0">
                    <a:pos x="3" y="104"/>
                  </a:cxn>
                  <a:cxn ang="0">
                    <a:pos x="0" y="84"/>
                  </a:cxn>
                  <a:cxn ang="0">
                    <a:pos x="0" y="62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3"/>
                  </a:cxn>
                  <a:cxn ang="0">
                    <a:pos x="9" y="10"/>
                  </a:cxn>
                  <a:cxn ang="0">
                    <a:pos x="14" y="0"/>
                  </a:cxn>
                  <a:cxn ang="0">
                    <a:pos x="52" y="7"/>
                  </a:cxn>
                </a:cxnLst>
                <a:rect l="0" t="0" r="r" b="b"/>
                <a:pathLst>
                  <a:path w="102" h="312">
                    <a:moveTo>
                      <a:pt x="52" y="7"/>
                    </a:moveTo>
                    <a:lnTo>
                      <a:pt x="50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38" y="43"/>
                    </a:lnTo>
                    <a:lnTo>
                      <a:pt x="32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6" y="130"/>
                    </a:lnTo>
                    <a:lnTo>
                      <a:pt x="29" y="140"/>
                    </a:lnTo>
                    <a:lnTo>
                      <a:pt x="38" y="153"/>
                    </a:lnTo>
                    <a:lnTo>
                      <a:pt x="46" y="162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89" y="218"/>
                    </a:lnTo>
                    <a:lnTo>
                      <a:pt x="96" y="227"/>
                    </a:lnTo>
                    <a:lnTo>
                      <a:pt x="98" y="240"/>
                    </a:lnTo>
                    <a:lnTo>
                      <a:pt x="101" y="253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6" y="295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5" y="279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81" y="227"/>
                    </a:lnTo>
                    <a:lnTo>
                      <a:pt x="75" y="211"/>
                    </a:lnTo>
                    <a:lnTo>
                      <a:pt x="72" y="202"/>
                    </a:lnTo>
                    <a:lnTo>
                      <a:pt x="67" y="191"/>
                    </a:lnTo>
                    <a:lnTo>
                      <a:pt x="55" y="181"/>
                    </a:lnTo>
                    <a:lnTo>
                      <a:pt x="41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4" y="127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84"/>
                    </a:lnTo>
                    <a:lnTo>
                      <a:pt x="0" y="62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3"/>
                    </a:lnTo>
                    <a:lnTo>
                      <a:pt x="9" y="10"/>
                    </a:lnTo>
                    <a:lnTo>
                      <a:pt x="14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ltGray">
              <a:xfrm>
                <a:off x="2412" y="3901"/>
                <a:ext cx="58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7" y="52"/>
                  </a:cxn>
                  <a:cxn ang="0">
                    <a:pos x="16" y="101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ltGray">
              <a:xfrm>
                <a:off x="2972" y="63"/>
                <a:ext cx="56" cy="102"/>
              </a:xfrm>
              <a:custGeom>
                <a:avLst/>
                <a:gdLst/>
                <a:ahLst/>
                <a:cxnLst>
                  <a:cxn ang="0">
                    <a:pos x="14" y="101"/>
                  </a:cxn>
                  <a:cxn ang="0">
                    <a:pos x="0" y="0"/>
                  </a:cxn>
                  <a:cxn ang="0">
                    <a:pos x="55" y="51"/>
                  </a:cxn>
                  <a:cxn ang="0">
                    <a:pos x="14" y="101"/>
                  </a:cxn>
                </a:cxnLst>
                <a:rect l="0" t="0" r="r" b="b"/>
                <a:pathLst>
                  <a:path w="56" h="102">
                    <a:moveTo>
                      <a:pt x="14" y="101"/>
                    </a:moveTo>
                    <a:lnTo>
                      <a:pt x="0" y="0"/>
                    </a:lnTo>
                    <a:lnTo>
                      <a:pt x="55" y="51"/>
                    </a:lnTo>
                    <a:lnTo>
                      <a:pt x="14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ltGray">
              <a:xfrm>
                <a:off x="212" y="884"/>
                <a:ext cx="59" cy="101"/>
              </a:xfrm>
              <a:custGeom>
                <a:avLst/>
                <a:gdLst/>
                <a:ahLst/>
                <a:cxnLst>
                  <a:cxn ang="0">
                    <a:pos x="16" y="100"/>
                  </a:cxn>
                  <a:cxn ang="0">
                    <a:pos x="0" y="0"/>
                  </a:cxn>
                  <a:cxn ang="0">
                    <a:pos x="58" y="51"/>
                  </a:cxn>
                  <a:cxn ang="0">
                    <a:pos x="16" y="100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1452" y="115"/>
                <a:ext cx="53" cy="6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4" y="67"/>
                  </a:cxn>
                  <a:cxn ang="0">
                    <a:pos x="52" y="42"/>
                  </a:cxn>
                  <a:cxn ang="0">
                    <a:pos x="30" y="0"/>
                  </a:cxn>
                </a:cxnLst>
                <a:rect l="0" t="0" r="r" b="b"/>
                <a:pathLst>
                  <a:path w="53" h="68">
                    <a:moveTo>
                      <a:pt x="30" y="0"/>
                    </a:moveTo>
                    <a:lnTo>
                      <a:pt x="0" y="18"/>
                    </a:lnTo>
                    <a:lnTo>
                      <a:pt x="14" y="67"/>
                    </a:lnTo>
                    <a:lnTo>
                      <a:pt x="52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571" y="216"/>
                <a:ext cx="55" cy="6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6" y="65"/>
                  </a:cxn>
                  <a:cxn ang="0">
                    <a:pos x="54" y="42"/>
                  </a:cxn>
                  <a:cxn ang="0">
                    <a:pos x="30" y="0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5490" y="2335"/>
                <a:ext cx="57" cy="6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21"/>
                  </a:cxn>
                  <a:cxn ang="0">
                    <a:pos x="17" y="68"/>
                  </a:cxn>
                  <a:cxn ang="0">
                    <a:pos x="56" y="44"/>
                  </a:cxn>
                  <a:cxn ang="0">
                    <a:pos x="31" y="0"/>
                  </a:cxn>
                </a:cxnLst>
                <a:rect l="0" t="0" r="r" b="b"/>
                <a:pathLst>
                  <a:path w="57" h="69">
                    <a:moveTo>
                      <a:pt x="31" y="0"/>
                    </a:moveTo>
                    <a:lnTo>
                      <a:pt x="0" y="21"/>
                    </a:lnTo>
                    <a:lnTo>
                      <a:pt x="17" y="68"/>
                    </a:lnTo>
                    <a:lnTo>
                      <a:pt x="56" y="44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5631" y="1402"/>
                <a:ext cx="58" cy="6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4"/>
                  </a:cxn>
                  <a:cxn ang="0">
                    <a:pos x="57" y="41"/>
                  </a:cxn>
                  <a:cxn ang="0">
                    <a:pos x="31" y="0"/>
                  </a:cxn>
                </a:cxnLst>
                <a:rect l="0" t="0" r="r" b="b"/>
                <a:pathLst>
                  <a:path w="58" h="65">
                    <a:moveTo>
                      <a:pt x="31" y="0"/>
                    </a:moveTo>
                    <a:lnTo>
                      <a:pt x="0" y="17"/>
                    </a:lnTo>
                    <a:lnTo>
                      <a:pt x="17" y="64"/>
                    </a:lnTo>
                    <a:lnTo>
                      <a:pt x="57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0" y="1366"/>
                <a:ext cx="60" cy="102"/>
              </a:xfrm>
              <a:custGeom>
                <a:avLst/>
                <a:gdLst/>
                <a:ahLst/>
                <a:cxnLst>
                  <a:cxn ang="0">
                    <a:pos x="17" y="101"/>
                  </a:cxn>
                  <a:cxn ang="0">
                    <a:pos x="0" y="0"/>
                  </a:cxn>
                  <a:cxn ang="0">
                    <a:pos x="59" y="52"/>
                  </a:cxn>
                  <a:cxn ang="0">
                    <a:pos x="17" y="101"/>
                  </a:cxn>
                </a:cxnLst>
                <a:rect l="0" t="0" r="r" b="b"/>
                <a:pathLst>
                  <a:path w="60" h="102">
                    <a:moveTo>
                      <a:pt x="17" y="101"/>
                    </a:moveTo>
                    <a:lnTo>
                      <a:pt x="0" y="0"/>
                    </a:lnTo>
                    <a:lnTo>
                      <a:pt x="59" y="52"/>
                    </a:lnTo>
                    <a:lnTo>
                      <a:pt x="17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ltGray">
              <a:xfrm>
                <a:off x="196" y="1205"/>
                <a:ext cx="59" cy="105"/>
              </a:xfrm>
              <a:custGeom>
                <a:avLst/>
                <a:gdLst/>
                <a:ahLst/>
                <a:cxnLst>
                  <a:cxn ang="0">
                    <a:pos x="17" y="104"/>
                  </a:cxn>
                  <a:cxn ang="0">
                    <a:pos x="0" y="0"/>
                  </a:cxn>
                  <a:cxn ang="0">
                    <a:pos x="58" y="54"/>
                  </a:cxn>
                  <a:cxn ang="0">
                    <a:pos x="17" y="104"/>
                  </a:cxn>
                </a:cxnLst>
                <a:rect l="0" t="0" r="r" b="b"/>
                <a:pathLst>
                  <a:path w="59" h="105">
                    <a:moveTo>
                      <a:pt x="17" y="104"/>
                    </a:moveTo>
                    <a:lnTo>
                      <a:pt x="0" y="0"/>
                    </a:lnTo>
                    <a:lnTo>
                      <a:pt x="58" y="54"/>
                    </a:lnTo>
                    <a:lnTo>
                      <a:pt x="17" y="1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094" name="Freeform 70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096" name="Rectangle 7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97" name="Rectangle 7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98" name="Rectangle 7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GB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99" name="Rectangle 7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GB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00" name="Rectangle 7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63CB6649-E068-4961-9F43-71785E876ADA}" type="slidenum">
              <a:rPr lang="en-GB">
                <a:solidFill>
                  <a:srgbClr val="FFFFFF"/>
                </a:solidFill>
                <a:latin typeface="Times New Roman" pitchFamily="18" charset="0"/>
              </a:rPr>
              <a:pPr eaLnBrk="0" hangingPunct="0"/>
              <a:t>‹#›</a:t>
            </a:fld>
            <a:endParaRPr lang="en-GB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9" name="Picture 7" descr="skyra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1890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438400"/>
            <a:ext cx="6781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85BAD04D-1B80-4AF4-82B8-8698F25E3D07}" type="datetime1">
              <a:rPr lang="en-US">
                <a:solidFill>
                  <a:srgbClr val="676A55"/>
                </a:solidFill>
              </a:rPr>
              <a:pPr/>
              <a:t>8/11/2013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>
              <a:solidFill>
                <a:srgbClr val="676A5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38809919-6906-4CE1-B57E-E8510B2B0A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85BAD04D-1B80-4AF4-82B8-8698F25E3D07}" type="datetime1">
              <a:rPr lang="en-US">
                <a:solidFill>
                  <a:srgbClr val="676A55"/>
                </a:solidFill>
              </a:rPr>
              <a:pPr/>
              <a:t>8/11/2013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>
              <a:solidFill>
                <a:srgbClr val="676A5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38809919-6906-4CE1-B57E-E8510B2B0A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85BAD04D-1B80-4AF4-82B8-8698F25E3D07}" type="datetime1">
              <a:rPr lang="en-US">
                <a:solidFill>
                  <a:srgbClr val="676A55"/>
                </a:solidFill>
              </a:rPr>
              <a:pPr/>
              <a:t>8/11/2013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>
              <a:solidFill>
                <a:srgbClr val="676A5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38809919-6906-4CE1-B57E-E8510B2B0A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85BAD04D-1B80-4AF4-82B8-8698F25E3D07}" type="datetime1">
              <a:rPr lang="en-US">
                <a:solidFill>
                  <a:srgbClr val="676A55"/>
                </a:solidFill>
              </a:rPr>
              <a:pPr/>
              <a:t>8/11/2013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>
              <a:solidFill>
                <a:srgbClr val="676A5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38809919-6906-4CE1-B57E-E8510B2B0A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85BAD04D-1B80-4AF4-82B8-8698F25E3D07}" type="datetime1">
              <a:rPr lang="en-US">
                <a:solidFill>
                  <a:srgbClr val="676A55"/>
                </a:solidFill>
              </a:rPr>
              <a:pPr/>
              <a:t>8/11/2013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>
              <a:solidFill>
                <a:srgbClr val="676A5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38809919-6906-4CE1-B57E-E8510B2B0A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85BAD04D-1B80-4AF4-82B8-8698F25E3D07}" type="datetime1">
              <a:rPr lang="en-US">
                <a:solidFill>
                  <a:srgbClr val="676A55"/>
                </a:solidFill>
              </a:rPr>
              <a:pPr/>
              <a:t>8/11/2013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>
              <a:solidFill>
                <a:srgbClr val="676A5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38809919-6906-4CE1-B57E-E8510B2B0A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ekcwei\Music\Playlists\Psalm23&#35799;&#31687;&#20108;&#21313;&#19977;&#31687;%20(&#29983;&#21629;&#27827;&#28789;&#31918;&#22530;).mp3" TargetMode="Externa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03640" y="1340768"/>
            <a:ext cx="3240360" cy="115212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zh-CN" alt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韦焜墀牧师 </a:t>
            </a:r>
          </a:p>
          <a:p>
            <a:pPr algn="ctr">
              <a:spcBef>
                <a:spcPts val="0"/>
              </a:spcBef>
            </a:pPr>
            <a:r>
              <a:rPr lang="en-GB" altLang="zh-CN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130811</a:t>
            </a:r>
            <a:endParaRPr lang="en-GB" sz="44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496" y="72008"/>
            <a:ext cx="511256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6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DFHeiMedium-B5" charset="-128"/>
              </a:rPr>
              <a:t>提前</a:t>
            </a:r>
            <a:r>
              <a:rPr lang="en-US" altLang="zh-CN" sz="6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DFHeiMedium-B5" charset="-128"/>
              </a:rPr>
              <a:t>5:17-25</a:t>
            </a:r>
            <a:r>
              <a:rPr lang="zh-CN" altLang="en-US" sz="6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DFHeiMedium-B5" charset="-128"/>
              </a:rPr>
              <a:t>  </a:t>
            </a:r>
            <a:endParaRPr lang="en-US" altLang="zh-CN" sz="66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DFHeiMedium-B5" charset="-128"/>
            </a:endParaRPr>
          </a:p>
          <a:p>
            <a:pPr algn="ctr"/>
            <a:r>
              <a:rPr lang="zh-CN" altLang="en-US" sz="6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DFHeiMedium-B5" charset="-128"/>
              </a:rPr>
              <a:t>牧养事宜</a:t>
            </a:r>
            <a:r>
              <a:rPr lang="en-US" altLang="zh-CN" sz="6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DFHeiMedium-B5" charset="-128"/>
              </a:rPr>
              <a:t>(2)</a:t>
            </a:r>
            <a:endParaRPr lang="en-US" sz="6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1026" name="Picture 2" descr="C:\Users\ekcwei\Pictures\09 My Albums\2012--\CoventryChurch_22nd_Anniversary.jpg"/>
          <p:cNvPicPr>
            <a:picLocks noChangeAspect="1" noChangeArrowheads="1"/>
          </p:cNvPicPr>
          <p:nvPr/>
        </p:nvPicPr>
        <p:blipFill>
          <a:blip r:embed="rId3" cstate="print"/>
          <a:srcRect b="6760"/>
          <a:stretch>
            <a:fillRect/>
          </a:stretch>
        </p:blipFill>
        <p:spPr bwMode="auto">
          <a:xfrm>
            <a:off x="1259632" y="4285534"/>
            <a:ext cx="7920880" cy="2527842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99592" y="6426200"/>
            <a:ext cx="7642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FFFFFF"/>
              </a:buClr>
              <a:buSzPct val="100000"/>
            </a:pPr>
            <a:r>
              <a:rPr lang="en-GB" altLang="zh-CN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宋体" charset="-122"/>
              </a:rPr>
              <a:t>COVENTRY CHINESE CHRISTIAN CHURCH </a:t>
            </a:r>
            <a:r>
              <a:rPr lang="zh-CN" altLang="en-GB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HeiMedium-B5" charset="-128"/>
                <a:ea typeface="DFHeiMedium-B5" charset="-128"/>
              </a:rPr>
              <a:t>高云地利华人基督教会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HeiMedium-B5" charset="-128"/>
              <a:ea typeface="DFHeiMedium-B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0" hangingPunct="0"/>
            <a:r>
              <a:rPr lang="zh-TW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长</a:t>
            </a:r>
            <a:r>
              <a:rPr lang="zh-TW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老</a:t>
            </a:r>
            <a:r>
              <a:rPr lang="en-US" altLang="zh-TW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=</a:t>
            </a:r>
            <a:r>
              <a:rPr lang="zh-TW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监</a:t>
            </a:r>
            <a:r>
              <a:rPr lang="zh-TW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督</a:t>
            </a:r>
            <a:endParaRPr lang="en-US" altLang="zh-TW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他们的责任是对人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对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教会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整体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</a:t>
            </a:r>
            <a:r>
              <a:rPr lang="zh-CN" altLang="en-US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前</a:t>
            </a:r>
            <a:r>
              <a:rPr lang="en-US" altLang="zh-CN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5:2-3 </a:t>
            </a:r>
            <a:endParaRPr lang="en-US" altLang="zh-CN" sz="54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务要</a:t>
            </a:r>
            <a:r>
              <a:rPr lang="zh-CN" altLang="en-US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牧养在你们中间神的群羊</a:t>
            </a:r>
            <a:r>
              <a:rPr lang="zh-CN" altLang="en-US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US" altLang="zh-CN" sz="54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按</a:t>
            </a:r>
            <a:r>
              <a:rPr lang="zh-CN" altLang="en-US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着神旨意照管他们</a:t>
            </a:r>
            <a:r>
              <a:rPr lang="zh-CN" altLang="en-US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eaLnBrk="0" hangingPunct="0"/>
            <a:r>
              <a:rPr lang="zh-TW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长</a:t>
            </a:r>
            <a:r>
              <a:rPr lang="zh-TW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老</a:t>
            </a:r>
            <a:r>
              <a:rPr lang="en-US" altLang="zh-TW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=</a:t>
            </a:r>
            <a:r>
              <a:rPr lang="zh-TW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监</a:t>
            </a:r>
            <a:r>
              <a:rPr lang="zh-TW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督</a:t>
            </a:r>
            <a:endParaRPr lang="en-US" altLang="zh-TW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他们的责任是对人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对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教会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整体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不是出于勉强、乃是出于甘心．也不是因为贪财、乃是出于乐意。</a:t>
            </a:r>
            <a:endParaRPr lang="en-US" altLang="zh-CN" sz="54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en-US" altLang="zh-CN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 </a:t>
            </a:r>
            <a:r>
              <a:rPr lang="zh-CN" altLang="en-US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也不是辖制所托付你们的、</a:t>
            </a:r>
            <a:endParaRPr lang="en-US" altLang="zh-CN" sz="54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乃是作群羊的榜样。</a:t>
            </a:r>
            <a:endParaRPr lang="en-US" altLang="zh-TW" sz="54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en-US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(2) 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执事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，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就是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执行事务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，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被托付的工作范围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中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endParaRPr lang="en-US" altLang="zh-CN" sz="54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罗</a:t>
            </a:r>
            <a:r>
              <a:rPr lang="en-US" altLang="zh-CN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12:7 </a:t>
            </a:r>
            <a:endParaRPr lang="en-US" altLang="zh-CN" sz="54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en-US" altLang="zh-CN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  <a:r>
              <a:rPr lang="zh-CN" altLang="en-US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或作执事、就当专一</a:t>
            </a:r>
            <a:r>
              <a:rPr lang="zh-CN" altLang="en-US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执事</a:t>
            </a:r>
            <a:endParaRPr lang="en-US" altLang="zh-TW" sz="54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在教会的章程中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，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牧师、传道同工、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长老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目前理事会，需要承担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长老</a:t>
            </a:r>
            <a:r>
              <a:rPr lang="en-US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/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监督的责任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，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en-US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+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执事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的责任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可能渐渐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设立由组长带领事工小组来承担执事的责任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7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提前三章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作教会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领袖的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质素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（日后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在提前六章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中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也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有补充的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提醒）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教会</a:t>
            </a: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领袖的质素</a:t>
            </a:r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提前</a:t>
            </a:r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3:2-12 </a:t>
            </a: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作监督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</a:t>
            </a:r>
            <a:r>
              <a:rPr lang="zh-CN" altLang="en-US" sz="4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必须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无可指责</a:t>
            </a:r>
            <a:r>
              <a:rPr lang="zh-CN" altLang="en-US" sz="36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US" altLang="zh-CN" sz="60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只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作一个妇人的丈夫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US" altLang="zh-CN" sz="60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节制、自守、端正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US" altLang="zh-CN" sz="60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乐意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接待远人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US" altLang="zh-CN" sz="60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善于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教导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US" altLang="zh-CN" sz="60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教会</a:t>
            </a: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领袖的质素</a:t>
            </a:r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提前</a:t>
            </a:r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3:2-12 </a:t>
            </a:r>
          </a:p>
          <a:p>
            <a:pPr algn="ctr" eaLnBrk="0" hangingPunct="0"/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 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不因酒滋事、不打人、只要温和、不争竞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US" altLang="zh-CN" sz="60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贪财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US" altLang="zh-CN" sz="60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 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好好管理自己的家、使儿女凡事端庄顺服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60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教会</a:t>
            </a: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领袖的质素</a:t>
            </a:r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提前</a:t>
            </a:r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3:2-12 </a:t>
            </a:r>
          </a:p>
          <a:p>
            <a:pPr algn="ctr" eaLnBrk="0" hangingPunct="0"/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7 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监督也必须在教外有好名声、恐怕被人毁谤、落在魔鬼的网罗里。</a:t>
            </a:r>
            <a:endParaRPr lang="en-US" altLang="zh-CN" sz="60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教会</a:t>
            </a: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领袖的质素</a:t>
            </a:r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8 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作执事的也是如此、必须端庄、不一口两舌、不好喝酒、不贪不义之财．</a:t>
            </a:r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9 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要存清洁的良心、固守真道的奥秘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60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教会</a:t>
            </a: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领袖的质素</a:t>
            </a:r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11 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女执事</a:t>
            </a:r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〔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原文作女人</a:t>
            </a:r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〕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也是如此、必须端庄、不说谗言、有节制、凡事忠心。 </a:t>
            </a:r>
            <a:endParaRPr lang="en-US" altLang="zh-CN" sz="60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执事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只要作一个妇人的丈夫</a:t>
            </a:r>
            <a:r>
              <a:rPr lang="zh-CN" altLang="en-US" sz="17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好好管理儿女和自己的家</a:t>
            </a:r>
            <a:r>
              <a:rPr lang="zh-CN" altLang="en-US" sz="39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60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提前太前书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保罗写信给他的学徒 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/ 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属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灵的儿子提摩太</a:t>
            </a:r>
          </a:p>
          <a:p>
            <a:pPr algn="ctr" eaLnBrk="0" hangingPunct="0"/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帮助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他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在以弗所教会牧养教会时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要面对的事宜。</a:t>
            </a:r>
            <a:endParaRPr lang="zh-TW" altLang="en-US" sz="5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9600" b="1" kern="0" dirty="0" smtClean="0">
                <a:solidFill>
                  <a:srgbClr val="FF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如何关心</a:t>
            </a:r>
            <a:endParaRPr lang="en-US" altLang="zh-CN" sz="9600" b="1" kern="0" dirty="0" smtClean="0">
              <a:solidFill>
                <a:srgbClr val="FFD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9600" b="1" kern="0" dirty="0" smtClean="0">
                <a:solidFill>
                  <a:srgbClr val="FF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教会</a:t>
            </a:r>
            <a:r>
              <a:rPr lang="zh-CN" altLang="en-US" sz="9600" b="1" kern="0" dirty="0" smtClean="0">
                <a:solidFill>
                  <a:srgbClr val="FF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的领袖</a:t>
            </a:r>
            <a:endParaRPr lang="zh-TW" altLang="en-US" sz="9600" b="1" kern="0" dirty="0">
              <a:solidFill>
                <a:srgbClr val="FFD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7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如何关心教会的领袖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教会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各肢体来关心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，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也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包括领袖关心其他的领袖。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1143000" indent="-1143000" algn="ctr" eaLnBrk="0" hangingPunct="0"/>
            <a:r>
              <a:rPr lang="en-US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</a:t>
            </a:r>
            <a:r>
              <a:rPr lang="en-GB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提前</a:t>
            </a:r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5:17-18</a:t>
            </a:r>
          </a:p>
          <a:p>
            <a:pPr algn="ctr" eaLnBrk="0" hangingPunct="0"/>
            <a:r>
              <a:rPr lang="zh-CN" altLang="en-US" sz="5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那</a:t>
            </a:r>
            <a:r>
              <a:rPr lang="zh-CN" altLang="en-US" sz="5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善于管理教会的长老</a:t>
            </a:r>
            <a:r>
              <a:rPr lang="zh-CN" altLang="en-US" sz="5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US" altLang="zh-CN" sz="58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当</a:t>
            </a:r>
            <a:r>
              <a:rPr lang="zh-CN" altLang="en-US" sz="5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以为配受加倍的敬奉</a:t>
            </a:r>
            <a:r>
              <a:rPr lang="zh-CN" altLang="en-US" sz="5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US" altLang="zh-CN" sz="58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那</a:t>
            </a:r>
            <a:r>
              <a:rPr lang="zh-CN" altLang="en-US" sz="5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劳苦传道教导人的、更当如此</a:t>
            </a:r>
            <a:r>
              <a:rPr lang="zh-CN" altLang="en-US" sz="5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58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en-US" altLang="zh-CN" sz="52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18</a:t>
            </a:r>
            <a:r>
              <a:rPr lang="zh-CN" altLang="en-US" sz="52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因为经上说、</a:t>
            </a:r>
            <a:r>
              <a:rPr lang="en-US" altLang="zh-CN" sz="52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『</a:t>
            </a:r>
            <a:r>
              <a:rPr lang="zh-CN" altLang="en-US" sz="52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牛在埸上踹谷的时候、不可笼住他的嘴。</a:t>
            </a:r>
            <a:r>
              <a:rPr lang="en-US" altLang="zh-CN" sz="52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』</a:t>
            </a:r>
            <a:r>
              <a:rPr lang="zh-CN" altLang="en-US" sz="52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又说、</a:t>
            </a:r>
            <a:r>
              <a:rPr lang="en-US" altLang="zh-CN" sz="52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『</a:t>
            </a:r>
            <a:r>
              <a:rPr lang="zh-CN" altLang="en-US" sz="52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工人得工价是应当的。</a:t>
            </a:r>
            <a:r>
              <a:rPr lang="en-US" altLang="zh-CN" sz="52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』</a:t>
            </a:r>
            <a:endParaRPr lang="en-US" altLang="zh-CN" sz="52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</a:t>
            </a:r>
            <a:r>
              <a:rPr lang="zh-CN" altLang="en-US" sz="7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加倍的敬奉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」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是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什么意思</a:t>
            </a:r>
            <a:r>
              <a:rPr lang="en-US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? – 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endParaRPr lang="en-US" altLang="zh-CN" sz="32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经文：「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工人得工价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」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endParaRPr lang="en-US" altLang="zh-CN" sz="4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也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有其他方式的「敬奉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」</a:t>
            </a:r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提前</a:t>
            </a:r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5:23</a:t>
            </a: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因你胃口不清、屡次患病、再不要照常喝水、可以稍微用点酒。</a:t>
            </a:r>
            <a:endParaRPr lang="en-US" altLang="zh-CN" sz="60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注意： </a:t>
            </a:r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提前</a:t>
            </a:r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5:25</a:t>
            </a: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这样、善行也有明显的．那不明显的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US" altLang="zh-CN" sz="60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也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不能隐藏。</a:t>
            </a:r>
            <a:endParaRPr lang="en-US" altLang="zh-CN" sz="60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indent="-1143000" algn="ctr" eaLnBrk="0" hangingPunct="0"/>
            <a:r>
              <a:rPr lang="en-US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</a:t>
            </a:r>
            <a:r>
              <a:rPr lang="en-GB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提前</a:t>
            </a:r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5:19-21</a:t>
            </a:r>
            <a:endParaRPr lang="en-US" altLang="zh-CN" sz="60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控告长老的呈子、非有两三个见证就不要收。</a:t>
            </a:r>
            <a:r>
              <a:rPr lang="en-US" altLang="zh-CN" sz="5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</a:t>
            </a:r>
            <a:r>
              <a:rPr lang="zh-CN" altLang="en-US" sz="5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犯罪的人、当在众人面前责备他、叫其余的人也可以惧怕</a:t>
            </a:r>
            <a:r>
              <a:rPr lang="zh-CN" altLang="en-US" sz="5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52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indent="-1143000" algn="ctr" eaLnBrk="0" hangingPunct="0"/>
            <a:r>
              <a:rPr lang="en-US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</a:t>
            </a:r>
            <a:r>
              <a:rPr lang="en-GB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提前</a:t>
            </a:r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5:19-21</a:t>
            </a:r>
            <a:endParaRPr lang="en-US" altLang="zh-CN" sz="60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en-US" altLang="zh-CN" sz="5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21</a:t>
            </a:r>
            <a:r>
              <a:rPr lang="zh-CN" altLang="en-US" sz="58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我在神和基督耶稣并蒙拣选的天使面前嘱咐你、要遵守这些话、不可存成见、行事也不可有偏心。</a:t>
            </a:r>
            <a:endParaRPr lang="en-US" altLang="zh-CN" sz="52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关于教会领袖的纪律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事宜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endParaRPr lang="en-US" altLang="zh-CN" sz="32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「不可存成见」，在处理事宜当中，也要留意察看投诉者有没有成见。</a:t>
            </a: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为什么会有成见呢</a:t>
            </a:r>
            <a:r>
              <a:rPr lang="en-US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? </a:t>
            </a:r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关于教会领袖的纪律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事宜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endParaRPr lang="en-US" altLang="zh-CN" sz="32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有成见是很难免的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但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不可「存」成见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因此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，清楚证实才能作「规戒」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endParaRPr lang="en-US" altLang="zh-CN" sz="4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en-US" altLang="zh-CN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1.</a:t>
            </a:r>
            <a:r>
              <a:rPr lang="zh-CN" altLang="en-US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劝勉与尊敬</a:t>
            </a:r>
            <a:r>
              <a:rPr lang="en-US" altLang="zh-CN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提前</a:t>
            </a:r>
            <a:r>
              <a:rPr lang="en-US" altLang="zh-CN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5:1-3)</a:t>
            </a:r>
          </a:p>
          <a:p>
            <a:pPr algn="ctr" eaLnBrk="0" hangingPunct="0"/>
            <a:r>
              <a:rPr lang="en-US" altLang="zh-CN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2.</a:t>
            </a:r>
            <a:r>
              <a:rPr lang="zh-CN" altLang="en-US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关心有需要的</a:t>
            </a:r>
            <a:r>
              <a:rPr lang="zh-CN" altLang="en-US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肢体</a:t>
            </a:r>
            <a:endParaRPr lang="en-US" altLang="zh-CN" sz="4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「慈惠事工」 </a:t>
            </a:r>
            <a:r>
              <a:rPr lang="en-US" altLang="zh-CN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提前</a:t>
            </a:r>
            <a:r>
              <a:rPr lang="en-US" altLang="zh-CN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5:4-16)</a:t>
            </a:r>
          </a:p>
          <a:p>
            <a:pPr algn="ctr" eaLnBrk="0" hangingPunct="0"/>
            <a:r>
              <a:rPr lang="en-US" altLang="zh-CN" sz="8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3.</a:t>
            </a:r>
            <a:r>
              <a:rPr lang="zh-CN" altLang="en-US" sz="8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教会「领袖」</a:t>
            </a:r>
            <a:endParaRPr lang="en-US" altLang="zh-CN" sz="8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8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8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提前</a:t>
            </a:r>
            <a:r>
              <a:rPr lang="en-US" altLang="zh-CN" sz="8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5:17-25)</a:t>
            </a:r>
          </a:p>
          <a:p>
            <a:pPr algn="ctr" eaLnBrk="0" hangingPunct="0"/>
            <a:r>
              <a:rPr lang="en-US" altLang="zh-CN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4.</a:t>
            </a:r>
            <a:r>
              <a:rPr lang="zh-CN" altLang="en-US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生活「见证」</a:t>
            </a:r>
            <a:endParaRPr lang="en-US" altLang="zh-CN" sz="4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提前</a:t>
            </a:r>
            <a:r>
              <a:rPr lang="en-US" altLang="zh-CN" sz="4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6:1-2)</a:t>
            </a:r>
            <a:endParaRPr lang="zh-TW" altLang="en-US" sz="4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indent="-1143000"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提前</a:t>
            </a:r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5:24</a:t>
            </a:r>
          </a:p>
          <a:p>
            <a:pPr marL="1143000" indent="-1143000"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有些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人的罪是明显的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US" altLang="zh-CN" sz="60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1143000" indent="-1143000"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如同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先到审判案前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US" altLang="zh-CN" sz="60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1143000" indent="-1143000"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有些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人的罪是随后跟了去的。</a:t>
            </a:r>
            <a:endParaRPr lang="en-US" altLang="zh-CN" sz="52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16632"/>
            <a:ext cx="8964488" cy="67087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indent="-1143000"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圣经的方法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：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1143000" indent="-1143000"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18:15-17 </a:t>
            </a: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倘若你的弟兄得罪你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US" altLang="zh-CN" sz="60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就去趁着只有他和你在一处的时候、指出他的错来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．他若听你、你便得了你的弟兄。</a:t>
            </a:r>
            <a:endParaRPr lang="en-US" altLang="zh-CN" sz="52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圣经的方法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：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18:15-17 </a:t>
            </a:r>
          </a:p>
          <a:p>
            <a:pPr algn="ctr" eaLnBrk="0" hangingPunct="0"/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16 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他若不听、你就另外带一两个人同去、要凭两三个人的口作见证、句句都可定准。</a:t>
            </a:r>
            <a:endParaRPr lang="en-US" altLang="zh-CN" sz="52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indent="-1143000"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圣经的方法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：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1143000" indent="-1143000"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18:15-17 </a:t>
            </a:r>
          </a:p>
          <a:p>
            <a:pPr algn="ctr" eaLnBrk="0" hangingPunct="0"/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17 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若是不听他们、就告诉教会．若是不听教会、就看他像外邦人和税吏一样。</a:t>
            </a:r>
            <a:endParaRPr lang="en-US" altLang="zh-CN" sz="52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第一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步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en-US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也可能是唯一要作的。</a:t>
            </a:r>
            <a:r>
              <a:rPr lang="en-US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)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是直接面对面、最好是私下一对一地分享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认为这是从牧养范围开始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第一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步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若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能处理，则不用看作纪律问题。牧养关怀和执行纪律是不能同时进行</a:t>
            </a:r>
            <a:r>
              <a:rPr lang="en-US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起码不是由同一个人同时进行。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匿名和不记名的「分享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」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教会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不能当作投诉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，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所以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只可作牧养关怀，不能当作教会要处理的纪律事宜。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匿名和不记名的「分享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」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en-US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(1) 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要鼓励肢体学习「用爱心说诚实话」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7170" y="32443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圣经的方法：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匿名和不记名的「分享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」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en-US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en-US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2) 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背后说人是很严重的恶行。参罗</a:t>
            </a:r>
            <a:r>
              <a:rPr lang="en-US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1:26-32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7170" y="32443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圣经的方法：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匿名和不记名的「分享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」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en-US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en-US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3) 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非常困难避免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：  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存成见、行事也不可有偏心。」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9225"/>
            <a:ext cx="8640960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endParaRPr lang="en-US" altLang="zh-CN" sz="5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9600" b="1" kern="0" dirty="0" smtClean="0">
                <a:solidFill>
                  <a:srgbClr val="FF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教会「领袖」</a:t>
            </a:r>
            <a:endParaRPr lang="zh-TW" altLang="en-US" sz="9600" b="1" kern="0" dirty="0">
              <a:solidFill>
                <a:srgbClr val="FFD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indent="-1143000" algn="ctr" eaLnBrk="0" hangingPunct="0"/>
            <a:r>
              <a:rPr lang="en-US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</a:t>
            </a:r>
            <a:r>
              <a:rPr lang="en-GB" altLang="zh-CN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提前</a:t>
            </a:r>
            <a:r>
              <a:rPr lang="en-US" altLang="zh-CN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5:22</a:t>
            </a:r>
          </a:p>
          <a:p>
            <a:pPr marL="1143000" indent="-1143000"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给人行按手的礼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US" altLang="zh-CN" sz="60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1143000" indent="-1143000"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不可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急促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US" altLang="zh-CN" sz="60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1143000" indent="-1143000" algn="ctr" eaLnBrk="0" hangingPunct="0"/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不要</a:t>
            </a:r>
            <a:r>
              <a:rPr lang="zh-CN" altLang="en-US" sz="60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在别人的罪上有分．要保守自己清洁。</a:t>
            </a:r>
            <a:endParaRPr lang="en-US" altLang="zh-CN" sz="52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「急促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」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不是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时间多少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，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7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而是谨慎</a:t>
            </a:r>
            <a:endParaRPr lang="en-US" altLang="zh-CN" sz="72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7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祷告等候</a:t>
            </a:r>
            <a:endParaRPr lang="en-US" altLang="zh-CN" sz="72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7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</a:t>
            </a:r>
            <a:r>
              <a:rPr lang="zh-CN" altLang="en-US" sz="7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心态。</a:t>
            </a:r>
            <a:endParaRPr lang="en-US" altLang="zh-CN" sz="72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「按手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」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是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代表教会的委派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，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尤其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是授职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包括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寻牧。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9592" y="332656"/>
            <a:ext cx="80648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诗篇二十三篇</a:t>
            </a:r>
            <a:endParaRPr lang="en-US" altLang="zh-CN" sz="9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/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endParaRPr lang="en-US" altLang="zh-CN" sz="5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/>
            <a:endParaRPr lang="en-US" altLang="zh-CN" sz="5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/>
            <a:endParaRPr lang="en-US" altLang="zh-CN" sz="5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/>
            <a:endParaRPr lang="en-US" altLang="zh-CN" sz="5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/>
            <a:endParaRPr lang="en-US" altLang="zh-CN" sz="5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/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生命河灵粮堂</a:t>
            </a:r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)</a:t>
            </a:r>
            <a:endParaRPr lang="en-GB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44824"/>
            <a:ext cx="910850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耶和华是我的牧者 </a:t>
            </a:r>
            <a:endParaRPr lang="en-US" altLang="zh-CN" sz="6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/>
            <a:r>
              <a:rPr lang="zh-CN" altLang="en-US" sz="6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我必不致缺乏</a:t>
            </a:r>
          </a:p>
          <a:p>
            <a:pPr algn="ctr"/>
            <a:r>
              <a:rPr lang="zh-CN" altLang="en-US" sz="6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祂使我躺卧在青草地上</a:t>
            </a:r>
          </a:p>
          <a:p>
            <a:pPr algn="ctr"/>
            <a:r>
              <a:rPr lang="zh-CN" altLang="en-US" sz="6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领我在可安歇的水边</a:t>
            </a:r>
            <a:endParaRPr lang="en-US" altLang="zh-CN" sz="6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/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(x2)</a:t>
            </a:r>
            <a:endParaRPr lang="en-GB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Psalm23诗篇二十三篇 (生命河灵粮堂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44824"/>
            <a:ext cx="91085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祂使我的灵魂苏醒 </a:t>
            </a:r>
            <a:endParaRPr lang="en-US" altLang="zh-CN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使我灵魂苏醒</a:t>
            </a:r>
          </a:p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为自己的名引导我走义路</a:t>
            </a:r>
          </a:p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引导我走义路</a:t>
            </a:r>
            <a:endParaRPr lang="en-US" altLang="zh-CN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/>
            <a:endParaRPr lang="en-GB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44824"/>
            <a:ext cx="91085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我虽然行过死荫幽谷 </a:t>
            </a:r>
            <a:endParaRPr lang="en-US" altLang="zh-CN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也不怕遭害</a:t>
            </a:r>
          </a:p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因为你与我同在</a:t>
            </a:r>
          </a:p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你的杖和竿都安慰我</a:t>
            </a:r>
          </a:p>
          <a:p>
            <a:pPr algn="ctr"/>
            <a:endParaRPr lang="en-GB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44824"/>
            <a:ext cx="9108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在我敌人面前你为我</a:t>
            </a:r>
            <a:endParaRPr lang="en-US" altLang="zh-CN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摆设筵席</a:t>
            </a:r>
          </a:p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你用油膏了我的头 </a:t>
            </a:r>
            <a:endParaRPr lang="en-US" altLang="zh-CN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使我福杯满溢</a:t>
            </a:r>
            <a:endParaRPr lang="en-GB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44824"/>
            <a:ext cx="91085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我虽然行过死荫幽谷 </a:t>
            </a:r>
            <a:endParaRPr lang="en-US" altLang="zh-CN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也不怕遭害</a:t>
            </a:r>
          </a:p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因为你与我同在</a:t>
            </a:r>
          </a:p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你的杖和竿都安慰我</a:t>
            </a:r>
          </a:p>
          <a:p>
            <a:pPr algn="ctr"/>
            <a:endParaRPr lang="en-GB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圣经</a:t>
            </a:r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的教导是基督是教会的头</a:t>
            </a:r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66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比对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丈夫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是妻子 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/ 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家庭的头。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44824"/>
            <a:ext cx="9108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在我敌人面前你为我</a:t>
            </a:r>
            <a:endParaRPr lang="en-US" altLang="zh-CN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摆设筵席</a:t>
            </a:r>
          </a:p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你用油膏了我的头 </a:t>
            </a:r>
            <a:endParaRPr lang="en-US" altLang="zh-CN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使我福杯满溢</a:t>
            </a:r>
            <a:endParaRPr lang="en-GB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44824"/>
            <a:ext cx="910850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我一生一世必有恩惠</a:t>
            </a:r>
            <a:endParaRPr lang="en-US" altLang="zh-CN" sz="6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/>
            <a:r>
              <a:rPr lang="zh-CN" altLang="en-US" sz="6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慈爱随着我</a:t>
            </a:r>
          </a:p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我且要住在耶和华的殿中</a:t>
            </a:r>
          </a:p>
          <a:p>
            <a:pPr algn="ctr"/>
            <a:r>
              <a:rPr lang="zh-CN" altLang="en-US" sz="6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直到永永远远。</a:t>
            </a:r>
            <a:endParaRPr lang="en-US" altLang="zh-CN" sz="6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/>
            <a:r>
              <a:rPr lang="zh-CN" altLang="en-US" sz="6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en-US" altLang="zh-CN" sz="6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(x2)</a:t>
            </a:r>
            <a:endParaRPr lang="en-GB" sz="7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/>
            <a:endParaRPr lang="zh-CN" altLang="en-US" sz="6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45947"/>
            <a:ext cx="9108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我且要住在耶和华的殿中</a:t>
            </a:r>
          </a:p>
          <a:p>
            <a:pPr algn="ctr"/>
            <a:r>
              <a:rPr lang="zh-CN" altLang="en-US" sz="6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直到永永远远。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5896" y="1844824"/>
            <a:ext cx="5508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诗篇二十三篇</a:t>
            </a:r>
            <a:endParaRPr lang="en-US" altLang="zh-CN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0" hangingPunct="0"/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在教会中，我们都是：</a:t>
            </a:r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彼前</a:t>
            </a:r>
            <a:r>
              <a:rPr lang="en-US" altLang="zh-CN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2:9 </a:t>
            </a:r>
            <a:endParaRPr lang="en-US" altLang="zh-CN" sz="54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惟有</a:t>
            </a:r>
            <a:r>
              <a:rPr lang="zh-CN" altLang="en-US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你们是被拣选的族类、是有君尊的祭司、是圣洁的国度、是</a:t>
            </a:r>
            <a:r>
              <a:rPr lang="zh-CN" altLang="en-US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属神</a:t>
            </a:r>
            <a:r>
              <a:rPr lang="zh-CN" altLang="en-US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的子民、要叫你们宣扬那召你们出黑暗入奇妙光明者的美德。</a:t>
            </a:r>
            <a:endParaRPr lang="en-US" altLang="zh-CN" sz="54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但</a:t>
            </a:r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教会的行政组织中，圣经的教导</a:t>
            </a:r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是</a:t>
            </a:r>
            <a:endParaRPr lang="en-US" altLang="zh-CN" sz="66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有些</a:t>
            </a:r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肢体是要</a:t>
            </a:r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负责</a:t>
            </a:r>
            <a:endParaRPr lang="en-US" altLang="zh-CN" sz="66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8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照管</a:t>
            </a:r>
            <a:r>
              <a:rPr lang="en-US" altLang="zh-CN" sz="8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manage</a:t>
            </a:r>
          </a:p>
          <a:p>
            <a:pPr algn="ctr" eaLnBrk="0" hangingPunct="0"/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</a:t>
            </a:r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的教会</a:t>
            </a:r>
            <a:r>
              <a:rPr lang="zh-CN" alt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endParaRPr lang="en-US" altLang="zh-CN" sz="66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7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分</a:t>
            </a:r>
            <a:r>
              <a:rPr lang="zh-CN" altLang="en-US" sz="7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两个组别</a:t>
            </a:r>
            <a:r>
              <a:rPr lang="zh-CN" altLang="en-US" sz="7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：</a:t>
            </a:r>
            <a:endParaRPr lang="en-US" altLang="zh-CN" sz="72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en-US" altLang="zh-TW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(1)</a:t>
            </a:r>
            <a:r>
              <a:rPr lang="zh-TW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长老</a:t>
            </a:r>
            <a:r>
              <a:rPr lang="en-US" altLang="zh-TW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=</a:t>
            </a:r>
            <a:r>
              <a:rPr lang="zh-TW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监</a:t>
            </a:r>
            <a:r>
              <a:rPr lang="zh-TW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督</a:t>
            </a:r>
            <a:endParaRPr lang="en-US" altLang="zh-TW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en-US" altLang="zh-TW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(2) </a:t>
            </a:r>
            <a:r>
              <a:rPr lang="zh-TW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执事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49225"/>
            <a:ext cx="8964488" cy="64481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en-US" altLang="zh-TW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en-US" altLang="zh-TW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1)</a:t>
            </a:r>
            <a:r>
              <a:rPr lang="zh-TW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长老</a:t>
            </a:r>
            <a:r>
              <a:rPr lang="en-US" altLang="zh-TW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=</a:t>
            </a:r>
            <a:r>
              <a:rPr lang="zh-TW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监</a:t>
            </a:r>
            <a:r>
              <a:rPr lang="zh-TW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督</a:t>
            </a:r>
            <a:endParaRPr lang="en-US" altLang="zh-TW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参多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1:5-9</a:t>
            </a:r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，多</a:t>
            </a:r>
            <a:r>
              <a:rPr lang="en-US" altLang="zh-CN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1:5</a:t>
            </a:r>
          </a:p>
          <a:p>
            <a:pPr algn="ctr" eaLnBrk="0" hangingPunct="0"/>
            <a:r>
              <a:rPr lang="en-US" altLang="zh-CN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</a:t>
            </a:r>
            <a:r>
              <a:rPr lang="en-US" altLang="zh-CN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</a:t>
            </a:r>
            <a:r>
              <a:rPr lang="zh-CN" altLang="en-US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我所吩咐你的、在各城设立长老</a:t>
            </a:r>
            <a:r>
              <a:rPr lang="en-US" altLang="zh-CN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</a:t>
            </a:r>
          </a:p>
          <a:p>
            <a:pPr algn="ctr" eaLnBrk="0" hangingPunct="0"/>
            <a:r>
              <a:rPr lang="en-US" altLang="zh-CN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7 </a:t>
            </a:r>
            <a:r>
              <a:rPr lang="zh-CN" altLang="en-US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监督既是神的管家、</a:t>
            </a:r>
            <a:r>
              <a:rPr lang="en-US" altLang="zh-CN" sz="5400" b="1" kern="0" dirty="0" smtClean="0">
                <a:solidFill>
                  <a:srgbClr val="FF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...)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包括今天的「牧师」。</a:t>
            </a:r>
            <a:endParaRPr lang="en-US" altLang="zh-TW" sz="5400" b="1" kern="0" dirty="0" smtClean="0">
              <a:solidFill>
                <a:srgbClr val="FFFF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olida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Waterfal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Waterfal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Waterfal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Waterfal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Waterfal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Coventry03">
  <a:themeElements>
    <a:clrScheme name="Office Theme 1">
      <a:dk1>
        <a:srgbClr val="3C0023"/>
      </a:dk1>
      <a:lt1>
        <a:srgbClr val="FFFFFF"/>
      </a:lt1>
      <a:dk2>
        <a:srgbClr val="B50069"/>
      </a:dk2>
      <a:lt2>
        <a:srgbClr val="FFFF00"/>
      </a:lt2>
      <a:accent1>
        <a:srgbClr val="6699FF"/>
      </a:accent1>
      <a:accent2>
        <a:srgbClr val="FF33CC"/>
      </a:accent2>
      <a:accent3>
        <a:srgbClr val="D7AAB9"/>
      </a:accent3>
      <a:accent4>
        <a:srgbClr val="DADADA"/>
      </a:accent4>
      <a:accent5>
        <a:srgbClr val="B8CAFF"/>
      </a:accent5>
      <a:accent6>
        <a:srgbClr val="E72DB9"/>
      </a:accent6>
      <a:hlink>
        <a:srgbClr val="00FFFF"/>
      </a:hlink>
      <a:folHlink>
        <a:srgbClr val="FF3399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3C0023"/>
        </a:dk1>
        <a:lt1>
          <a:srgbClr val="FFFFFF"/>
        </a:lt1>
        <a:dk2>
          <a:srgbClr val="B50069"/>
        </a:dk2>
        <a:lt2>
          <a:srgbClr val="FFFF00"/>
        </a:lt2>
        <a:accent1>
          <a:srgbClr val="6699FF"/>
        </a:accent1>
        <a:accent2>
          <a:srgbClr val="FF33CC"/>
        </a:accent2>
        <a:accent3>
          <a:srgbClr val="D7AAB9"/>
        </a:accent3>
        <a:accent4>
          <a:srgbClr val="DADADA"/>
        </a:accent4>
        <a:accent5>
          <a:srgbClr val="B8CAFF"/>
        </a:accent5>
        <a:accent6>
          <a:srgbClr val="E72DB9"/>
        </a:accent6>
        <a:hlink>
          <a:srgbClr val="00FFFF"/>
        </a:hlink>
        <a:folHlink>
          <a:srgbClr val="FF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CC00CC"/>
        </a:dk2>
        <a:lt2>
          <a:srgbClr val="FFFFFF"/>
        </a:lt2>
        <a:accent1>
          <a:srgbClr val="3399FF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00E7"/>
        </a:accent6>
        <a:hlink>
          <a:srgbClr val="66FF33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kyray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aterfal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Waterfal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Waterfal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Waterfal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Waterfal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Waterfal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E47E7E"/>
    </a:hlink>
    <a:folHlink>
      <a:srgbClr val="C84447"/>
    </a:folHlink>
  </a:clrScheme>
</a:themeOverride>
</file>

<file path=ppt/theme/themeOverride10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E47E7E"/>
    </a:hlink>
    <a:folHlink>
      <a:srgbClr val="C84447"/>
    </a:folHlink>
  </a:clrScheme>
</a:themeOverride>
</file>

<file path=ppt/theme/themeOverride1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E47E7E"/>
    </a:hlink>
    <a:folHlink>
      <a:srgbClr val="C84447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E47E7E"/>
    </a:hlink>
    <a:folHlink>
      <a:srgbClr val="C84447"/>
    </a:folHlink>
  </a:clrScheme>
</a:themeOverride>
</file>

<file path=ppt/theme/themeOverride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E47E7E"/>
    </a:hlink>
    <a:folHlink>
      <a:srgbClr val="C84447"/>
    </a:folHlink>
  </a:clr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E47E7E"/>
    </a:hlink>
    <a:folHlink>
      <a:srgbClr val="C84447"/>
    </a:folHlink>
  </a:clrScheme>
</a:themeOverride>
</file>

<file path=ppt/theme/themeOverride5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E47E7E"/>
    </a:hlink>
    <a:folHlink>
      <a:srgbClr val="C84447"/>
    </a:folHlink>
  </a:clrScheme>
</a:themeOverride>
</file>

<file path=ppt/theme/themeOverride6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E47E7E"/>
    </a:hlink>
    <a:folHlink>
      <a:srgbClr val="C84447"/>
    </a:folHlink>
  </a:clrScheme>
</a:themeOverride>
</file>

<file path=ppt/theme/themeOverride7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E47E7E"/>
    </a:hlink>
    <a:folHlink>
      <a:srgbClr val="C84447"/>
    </a:folHlink>
  </a:clrScheme>
</a:themeOverride>
</file>

<file path=ppt/theme/themeOverride8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E47E7E"/>
    </a:hlink>
    <a:folHlink>
      <a:srgbClr val="C84447"/>
    </a:folHlink>
  </a:clrScheme>
</a:themeOverride>
</file>

<file path=ppt/theme/themeOverride9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E47E7E"/>
    </a:hlink>
    <a:folHlink>
      <a:srgbClr val="C8444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holiday</Template>
  <TotalTime>161</TotalTime>
  <Words>1499</Words>
  <Application>Microsoft Office PowerPoint</Application>
  <PresentationFormat>On-screen Show (4:3)</PresentationFormat>
  <Paragraphs>224</Paragraphs>
  <Slides>53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holiday</vt:lpstr>
      <vt:lpstr>0Coventry03</vt:lpstr>
      <vt:lpstr>skyrays</vt:lpstr>
      <vt:lpstr>Waterfall</vt:lpstr>
      <vt:lpstr>1_Waterfall</vt:lpstr>
      <vt:lpstr>2_Waterfall</vt:lpstr>
      <vt:lpstr>3_Waterfall</vt:lpstr>
      <vt:lpstr>4_Waterfall</vt:lpstr>
      <vt:lpstr>5_Waterfall</vt:lpstr>
      <vt:lpstr>6_Waterfall</vt:lpstr>
      <vt:lpstr>7_Waterfall</vt:lpstr>
      <vt:lpstr>8_Waterfall</vt:lpstr>
      <vt:lpstr>9_Waterfall</vt:lpstr>
      <vt:lpstr>10_Waterfall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>Audio Visual Innovations,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ekcwei</dc:creator>
  <cp:lastModifiedBy>ekcwei</cp:lastModifiedBy>
  <cp:revision>10</cp:revision>
  <dcterms:created xsi:type="dcterms:W3CDTF">2013-07-14T09:08:03Z</dcterms:created>
  <dcterms:modified xsi:type="dcterms:W3CDTF">2013-08-11T10:06:16Z</dcterms:modified>
</cp:coreProperties>
</file>